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54"/>
  </p:notesMasterIdLst>
  <p:sldIdLst>
    <p:sldId id="257" r:id="rId3"/>
    <p:sldId id="258" r:id="rId4"/>
    <p:sldId id="274" r:id="rId5"/>
    <p:sldId id="261" r:id="rId6"/>
    <p:sldId id="275" r:id="rId7"/>
    <p:sldId id="259" r:id="rId8"/>
    <p:sldId id="260" r:id="rId9"/>
    <p:sldId id="265" r:id="rId10"/>
    <p:sldId id="264" r:id="rId11"/>
    <p:sldId id="316" r:id="rId12"/>
    <p:sldId id="317" r:id="rId13"/>
    <p:sldId id="349" r:id="rId14"/>
    <p:sldId id="277" r:id="rId15"/>
    <p:sldId id="382" r:id="rId16"/>
    <p:sldId id="381" r:id="rId17"/>
    <p:sldId id="383" r:id="rId18"/>
    <p:sldId id="406" r:id="rId19"/>
    <p:sldId id="422" r:id="rId20"/>
    <p:sldId id="362" r:id="rId21"/>
    <p:sldId id="351" r:id="rId22"/>
    <p:sldId id="380" r:id="rId23"/>
    <p:sldId id="372" r:id="rId24"/>
    <p:sldId id="359" r:id="rId25"/>
    <p:sldId id="408" r:id="rId26"/>
    <p:sldId id="423" r:id="rId27"/>
    <p:sldId id="424" r:id="rId28"/>
    <p:sldId id="425" r:id="rId29"/>
    <p:sldId id="329" r:id="rId30"/>
    <p:sldId id="336" r:id="rId31"/>
    <p:sldId id="337" r:id="rId32"/>
    <p:sldId id="350" r:id="rId33"/>
    <p:sldId id="338" r:id="rId34"/>
    <p:sldId id="330" r:id="rId35"/>
    <p:sldId id="340" r:id="rId36"/>
    <p:sldId id="342" r:id="rId37"/>
    <p:sldId id="426" r:id="rId38"/>
    <p:sldId id="352" r:id="rId39"/>
    <p:sldId id="341" r:id="rId40"/>
    <p:sldId id="353" r:id="rId41"/>
    <p:sldId id="354" r:id="rId42"/>
    <p:sldId id="343" r:id="rId43"/>
    <p:sldId id="357" r:id="rId44"/>
    <p:sldId id="345" r:id="rId45"/>
    <p:sldId id="346" r:id="rId46"/>
    <p:sldId id="348" r:id="rId47"/>
    <p:sldId id="355" r:id="rId48"/>
    <p:sldId id="356" r:id="rId49"/>
    <p:sldId id="427" r:id="rId50"/>
    <p:sldId id="314" r:id="rId51"/>
    <p:sldId id="283" r:id="rId52"/>
    <p:sldId id="428"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F0C2"/>
    <a:srgbClr val="E9EDF0"/>
    <a:srgbClr val="F0F0F0"/>
    <a:srgbClr val="35761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42" autoAdjust="0"/>
    <p:restoredTop sz="83041" autoAdjust="0"/>
  </p:normalViewPr>
  <p:slideViewPr>
    <p:cSldViewPr snapToGrid="0" showGuides="1">
      <p:cViewPr>
        <p:scale>
          <a:sx n="90" d="100"/>
          <a:sy n="90" d="100"/>
        </p:scale>
        <p:origin x="1568" y="160"/>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ableStyles" Target="tableStyle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s>
</file>

<file path=ppt/charts/_rels/chart1.xml.rels><?xml version="1.0" encoding="UTF-8" standalone="yes"?>
<Relationships xmlns="http://schemas.openxmlformats.org/package/2006/relationships"><Relationship Id="rId1" Type="http://schemas.openxmlformats.org/officeDocument/2006/relationships/oleObject" Target="file:////Users/beccawalker/Desktop/seville/highplainsaquiferexceldata.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Users/beccawalker/Downloads/excel_data_unit_2.v5.xlsx"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file:////Users/beccawalker/Desktop/seville/highplainsaquiferexceldata.xlsx"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file:////Users/beccawalker/Downloads/excel_data_unit_2.v5.xlsx" TargetMode="External"/></Relationships>
</file>

<file path=ppt/charts/_rels/chart5.xml.rels><?xml version="1.0" encoding="UTF-8" standalone="yes"?>
<Relationships xmlns="http://schemas.openxmlformats.org/package/2006/relationships"><Relationship Id="rId1" Type="http://schemas.openxmlformats.org/officeDocument/2006/relationships/oleObject" Target="file:////Users/beccawalker/Downloads/excel_data_unit_2.v5.xlsx" TargetMode="External"/></Relationships>
</file>

<file path=ppt/charts/_rels/chart6.xml.rels><?xml version="1.0" encoding="UTF-8" standalone="yes"?>
<Relationships xmlns="http://schemas.openxmlformats.org/package/2006/relationships"><Relationship Id="rId1" Type="http://schemas.openxmlformats.org/officeDocument/2006/relationships/oleObject" Target="file:////Users/beccawalker/Downloads/excel_data_unit_2.v5.xlsx" TargetMode="External"/></Relationships>
</file>

<file path=ppt/charts/_rels/chart7.xml.rels><?xml version="1.0" encoding="UTF-8" standalone="yes"?>
<Relationships xmlns="http://schemas.openxmlformats.org/package/2006/relationships"><Relationship Id="rId1" Type="http://schemas.openxmlformats.org/officeDocument/2006/relationships/oleObject" Target="file:////Users/beccawalker/Downloads/excel_data_unit_2.v5.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7546847341756703E-2"/>
          <c:y val="0.15922188140522001"/>
          <c:w val="0.81956708173106196"/>
          <c:h val="0.62602304704023903"/>
        </c:manualLayout>
      </c:layout>
      <c:scatterChart>
        <c:scatterStyle val="smoothMarker"/>
        <c:varyColors val="0"/>
        <c:ser>
          <c:idx val="0"/>
          <c:order val="0"/>
          <c:tx>
            <c:v>Depth to water table</c:v>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'GW-1'!$A$3:$A$714</c:f>
              <c:numCache>
                <c:formatCode>m/d/yy</c:formatCode>
                <c:ptCount val="712"/>
                <c:pt idx="0">
                  <c:v>31674</c:v>
                </c:pt>
                <c:pt idx="1">
                  <c:v>31713</c:v>
                </c:pt>
                <c:pt idx="2">
                  <c:v>31716</c:v>
                </c:pt>
                <c:pt idx="3">
                  <c:v>31721</c:v>
                </c:pt>
                <c:pt idx="4">
                  <c:v>31726</c:v>
                </c:pt>
                <c:pt idx="5">
                  <c:v>31731</c:v>
                </c:pt>
                <c:pt idx="6">
                  <c:v>31736</c:v>
                </c:pt>
                <c:pt idx="7">
                  <c:v>31741</c:v>
                </c:pt>
                <c:pt idx="8">
                  <c:v>31746</c:v>
                </c:pt>
                <c:pt idx="9">
                  <c:v>31748</c:v>
                </c:pt>
                <c:pt idx="10">
                  <c:v>31751</c:v>
                </c:pt>
                <c:pt idx="11">
                  <c:v>31756</c:v>
                </c:pt>
                <c:pt idx="12">
                  <c:v>31761</c:v>
                </c:pt>
                <c:pt idx="13">
                  <c:v>31766</c:v>
                </c:pt>
                <c:pt idx="14">
                  <c:v>31771</c:v>
                </c:pt>
                <c:pt idx="15">
                  <c:v>31777</c:v>
                </c:pt>
                <c:pt idx="16">
                  <c:v>31782</c:v>
                </c:pt>
                <c:pt idx="17">
                  <c:v>31787</c:v>
                </c:pt>
                <c:pt idx="18">
                  <c:v>31792</c:v>
                </c:pt>
                <c:pt idx="19">
                  <c:v>31797</c:v>
                </c:pt>
                <c:pt idx="20">
                  <c:v>31802</c:v>
                </c:pt>
                <c:pt idx="21">
                  <c:v>31808</c:v>
                </c:pt>
                <c:pt idx="22">
                  <c:v>31812</c:v>
                </c:pt>
                <c:pt idx="23">
                  <c:v>31813</c:v>
                </c:pt>
                <c:pt idx="24">
                  <c:v>31818</c:v>
                </c:pt>
                <c:pt idx="25">
                  <c:v>31823</c:v>
                </c:pt>
                <c:pt idx="26">
                  <c:v>31828</c:v>
                </c:pt>
                <c:pt idx="27">
                  <c:v>31833</c:v>
                </c:pt>
                <c:pt idx="28">
                  <c:v>31836</c:v>
                </c:pt>
                <c:pt idx="29">
                  <c:v>31839</c:v>
                </c:pt>
                <c:pt idx="30">
                  <c:v>31841</c:v>
                </c:pt>
                <c:pt idx="31">
                  <c:v>31846</c:v>
                </c:pt>
                <c:pt idx="32">
                  <c:v>31851</c:v>
                </c:pt>
                <c:pt idx="33">
                  <c:v>31856</c:v>
                </c:pt>
                <c:pt idx="34">
                  <c:v>31861</c:v>
                </c:pt>
                <c:pt idx="35">
                  <c:v>31867</c:v>
                </c:pt>
                <c:pt idx="36">
                  <c:v>31872</c:v>
                </c:pt>
                <c:pt idx="37">
                  <c:v>31877</c:v>
                </c:pt>
                <c:pt idx="38">
                  <c:v>31882</c:v>
                </c:pt>
                <c:pt idx="39">
                  <c:v>31887</c:v>
                </c:pt>
                <c:pt idx="40">
                  <c:v>31892</c:v>
                </c:pt>
                <c:pt idx="41">
                  <c:v>31897</c:v>
                </c:pt>
                <c:pt idx="42">
                  <c:v>31902</c:v>
                </c:pt>
                <c:pt idx="43">
                  <c:v>31907</c:v>
                </c:pt>
                <c:pt idx="44">
                  <c:v>31909</c:v>
                </c:pt>
                <c:pt idx="45">
                  <c:v>31912</c:v>
                </c:pt>
                <c:pt idx="46">
                  <c:v>31917</c:v>
                </c:pt>
                <c:pt idx="47">
                  <c:v>31922</c:v>
                </c:pt>
                <c:pt idx="48">
                  <c:v>31928</c:v>
                </c:pt>
                <c:pt idx="49">
                  <c:v>31931</c:v>
                </c:pt>
                <c:pt idx="50">
                  <c:v>31933</c:v>
                </c:pt>
                <c:pt idx="51">
                  <c:v>31938</c:v>
                </c:pt>
                <c:pt idx="52">
                  <c:v>31943</c:v>
                </c:pt>
                <c:pt idx="53">
                  <c:v>31948</c:v>
                </c:pt>
                <c:pt idx="54">
                  <c:v>31953</c:v>
                </c:pt>
                <c:pt idx="55">
                  <c:v>31958</c:v>
                </c:pt>
                <c:pt idx="56">
                  <c:v>31963</c:v>
                </c:pt>
                <c:pt idx="57">
                  <c:v>31968</c:v>
                </c:pt>
                <c:pt idx="58">
                  <c:v>31973</c:v>
                </c:pt>
                <c:pt idx="59">
                  <c:v>31978</c:v>
                </c:pt>
                <c:pt idx="60">
                  <c:v>31983</c:v>
                </c:pt>
                <c:pt idx="61">
                  <c:v>31989</c:v>
                </c:pt>
                <c:pt idx="62">
                  <c:v>31994</c:v>
                </c:pt>
                <c:pt idx="63">
                  <c:v>31995</c:v>
                </c:pt>
                <c:pt idx="64">
                  <c:v>31999</c:v>
                </c:pt>
                <c:pt idx="65">
                  <c:v>32004</c:v>
                </c:pt>
                <c:pt idx="66">
                  <c:v>32009</c:v>
                </c:pt>
                <c:pt idx="67">
                  <c:v>32014</c:v>
                </c:pt>
                <c:pt idx="68">
                  <c:v>32017</c:v>
                </c:pt>
                <c:pt idx="69">
                  <c:v>32020</c:v>
                </c:pt>
                <c:pt idx="70">
                  <c:v>32025</c:v>
                </c:pt>
                <c:pt idx="71">
                  <c:v>32030</c:v>
                </c:pt>
                <c:pt idx="72">
                  <c:v>32035</c:v>
                </c:pt>
                <c:pt idx="73">
                  <c:v>32040</c:v>
                </c:pt>
                <c:pt idx="74">
                  <c:v>32044</c:v>
                </c:pt>
                <c:pt idx="75">
                  <c:v>32045</c:v>
                </c:pt>
                <c:pt idx="76">
                  <c:v>32050</c:v>
                </c:pt>
                <c:pt idx="77">
                  <c:v>32055</c:v>
                </c:pt>
                <c:pt idx="78">
                  <c:v>32060</c:v>
                </c:pt>
                <c:pt idx="79">
                  <c:v>32065</c:v>
                </c:pt>
                <c:pt idx="80">
                  <c:v>32070</c:v>
                </c:pt>
                <c:pt idx="81">
                  <c:v>32072</c:v>
                </c:pt>
                <c:pt idx="82">
                  <c:v>32075</c:v>
                </c:pt>
                <c:pt idx="83">
                  <c:v>32081</c:v>
                </c:pt>
                <c:pt idx="84">
                  <c:v>32086</c:v>
                </c:pt>
                <c:pt idx="85">
                  <c:v>32091</c:v>
                </c:pt>
                <c:pt idx="86">
                  <c:v>32096</c:v>
                </c:pt>
                <c:pt idx="87">
                  <c:v>32098</c:v>
                </c:pt>
                <c:pt idx="88">
                  <c:v>32101</c:v>
                </c:pt>
                <c:pt idx="89">
                  <c:v>32106</c:v>
                </c:pt>
                <c:pt idx="90">
                  <c:v>32111</c:v>
                </c:pt>
                <c:pt idx="91">
                  <c:v>32116</c:v>
                </c:pt>
                <c:pt idx="92">
                  <c:v>32121</c:v>
                </c:pt>
                <c:pt idx="93">
                  <c:v>32125</c:v>
                </c:pt>
                <c:pt idx="94">
                  <c:v>32126</c:v>
                </c:pt>
                <c:pt idx="95">
                  <c:v>32131</c:v>
                </c:pt>
                <c:pt idx="96">
                  <c:v>32136</c:v>
                </c:pt>
                <c:pt idx="97">
                  <c:v>32142</c:v>
                </c:pt>
                <c:pt idx="98">
                  <c:v>32147</c:v>
                </c:pt>
                <c:pt idx="99">
                  <c:v>32152</c:v>
                </c:pt>
                <c:pt idx="100">
                  <c:v>32157</c:v>
                </c:pt>
                <c:pt idx="101">
                  <c:v>32162</c:v>
                </c:pt>
                <c:pt idx="102">
                  <c:v>32167</c:v>
                </c:pt>
                <c:pt idx="103">
                  <c:v>32173</c:v>
                </c:pt>
                <c:pt idx="104">
                  <c:v>32178</c:v>
                </c:pt>
                <c:pt idx="105">
                  <c:v>32183</c:v>
                </c:pt>
                <c:pt idx="106">
                  <c:v>32188</c:v>
                </c:pt>
                <c:pt idx="107">
                  <c:v>32193</c:v>
                </c:pt>
                <c:pt idx="108">
                  <c:v>32198</c:v>
                </c:pt>
                <c:pt idx="109">
                  <c:v>32202</c:v>
                </c:pt>
                <c:pt idx="110">
                  <c:v>32207</c:v>
                </c:pt>
                <c:pt idx="111">
                  <c:v>32212</c:v>
                </c:pt>
                <c:pt idx="112">
                  <c:v>32217</c:v>
                </c:pt>
                <c:pt idx="113">
                  <c:v>32222</c:v>
                </c:pt>
                <c:pt idx="114">
                  <c:v>32227</c:v>
                </c:pt>
                <c:pt idx="115">
                  <c:v>32233</c:v>
                </c:pt>
                <c:pt idx="116">
                  <c:v>32238</c:v>
                </c:pt>
                <c:pt idx="117">
                  <c:v>32240</c:v>
                </c:pt>
                <c:pt idx="118">
                  <c:v>32243</c:v>
                </c:pt>
                <c:pt idx="119">
                  <c:v>32248</c:v>
                </c:pt>
                <c:pt idx="120">
                  <c:v>32253</c:v>
                </c:pt>
                <c:pt idx="121">
                  <c:v>32258</c:v>
                </c:pt>
                <c:pt idx="122">
                  <c:v>32263</c:v>
                </c:pt>
                <c:pt idx="123">
                  <c:v>32268</c:v>
                </c:pt>
                <c:pt idx="124">
                  <c:v>32273</c:v>
                </c:pt>
                <c:pt idx="125">
                  <c:v>32278</c:v>
                </c:pt>
                <c:pt idx="126">
                  <c:v>32283</c:v>
                </c:pt>
                <c:pt idx="127">
                  <c:v>32288</c:v>
                </c:pt>
                <c:pt idx="128">
                  <c:v>32294</c:v>
                </c:pt>
                <c:pt idx="129">
                  <c:v>32299</c:v>
                </c:pt>
                <c:pt idx="130">
                  <c:v>32302</c:v>
                </c:pt>
                <c:pt idx="131">
                  <c:v>32304</c:v>
                </c:pt>
                <c:pt idx="132">
                  <c:v>32309</c:v>
                </c:pt>
                <c:pt idx="133">
                  <c:v>32314</c:v>
                </c:pt>
                <c:pt idx="134">
                  <c:v>32319</c:v>
                </c:pt>
                <c:pt idx="135">
                  <c:v>32324</c:v>
                </c:pt>
                <c:pt idx="136">
                  <c:v>32329</c:v>
                </c:pt>
                <c:pt idx="137">
                  <c:v>32331</c:v>
                </c:pt>
                <c:pt idx="138">
                  <c:v>32334</c:v>
                </c:pt>
                <c:pt idx="139">
                  <c:v>32339</c:v>
                </c:pt>
                <c:pt idx="140">
                  <c:v>32344</c:v>
                </c:pt>
                <c:pt idx="141">
                  <c:v>32349</c:v>
                </c:pt>
                <c:pt idx="142">
                  <c:v>32355</c:v>
                </c:pt>
                <c:pt idx="143">
                  <c:v>32360</c:v>
                </c:pt>
                <c:pt idx="144">
                  <c:v>32365</c:v>
                </c:pt>
                <c:pt idx="145">
                  <c:v>32370</c:v>
                </c:pt>
                <c:pt idx="146">
                  <c:v>32375</c:v>
                </c:pt>
                <c:pt idx="147">
                  <c:v>32380</c:v>
                </c:pt>
                <c:pt idx="148">
                  <c:v>32386</c:v>
                </c:pt>
                <c:pt idx="149">
                  <c:v>32391</c:v>
                </c:pt>
                <c:pt idx="150">
                  <c:v>32396</c:v>
                </c:pt>
                <c:pt idx="151">
                  <c:v>32400</c:v>
                </c:pt>
                <c:pt idx="152">
                  <c:v>32401</c:v>
                </c:pt>
                <c:pt idx="153">
                  <c:v>32406</c:v>
                </c:pt>
                <c:pt idx="154">
                  <c:v>32411</c:v>
                </c:pt>
                <c:pt idx="155">
                  <c:v>32416</c:v>
                </c:pt>
                <c:pt idx="156">
                  <c:v>32421</c:v>
                </c:pt>
                <c:pt idx="157">
                  <c:v>32426</c:v>
                </c:pt>
                <c:pt idx="158">
                  <c:v>32431</c:v>
                </c:pt>
                <c:pt idx="159">
                  <c:v>32435</c:v>
                </c:pt>
                <c:pt idx="160">
                  <c:v>32436</c:v>
                </c:pt>
                <c:pt idx="161">
                  <c:v>32441</c:v>
                </c:pt>
                <c:pt idx="162">
                  <c:v>32447</c:v>
                </c:pt>
                <c:pt idx="163">
                  <c:v>32452</c:v>
                </c:pt>
                <c:pt idx="164">
                  <c:v>32457</c:v>
                </c:pt>
                <c:pt idx="165">
                  <c:v>32461</c:v>
                </c:pt>
                <c:pt idx="166">
                  <c:v>32462</c:v>
                </c:pt>
                <c:pt idx="167">
                  <c:v>32467</c:v>
                </c:pt>
                <c:pt idx="168">
                  <c:v>32472</c:v>
                </c:pt>
                <c:pt idx="169">
                  <c:v>32477</c:v>
                </c:pt>
                <c:pt idx="170">
                  <c:v>32482</c:v>
                </c:pt>
                <c:pt idx="171">
                  <c:v>32487</c:v>
                </c:pt>
                <c:pt idx="172">
                  <c:v>32490</c:v>
                </c:pt>
                <c:pt idx="173">
                  <c:v>32492</c:v>
                </c:pt>
                <c:pt idx="174">
                  <c:v>32497</c:v>
                </c:pt>
                <c:pt idx="175">
                  <c:v>32508</c:v>
                </c:pt>
                <c:pt idx="176">
                  <c:v>32513</c:v>
                </c:pt>
                <c:pt idx="177">
                  <c:v>32518</c:v>
                </c:pt>
                <c:pt idx="178">
                  <c:v>32519</c:v>
                </c:pt>
                <c:pt idx="179">
                  <c:v>32523</c:v>
                </c:pt>
                <c:pt idx="180">
                  <c:v>32528</c:v>
                </c:pt>
                <c:pt idx="181">
                  <c:v>32533</c:v>
                </c:pt>
                <c:pt idx="182">
                  <c:v>32539</c:v>
                </c:pt>
                <c:pt idx="183">
                  <c:v>32544</c:v>
                </c:pt>
                <c:pt idx="184">
                  <c:v>32549</c:v>
                </c:pt>
                <c:pt idx="185">
                  <c:v>32554</c:v>
                </c:pt>
                <c:pt idx="186">
                  <c:v>32559</c:v>
                </c:pt>
                <c:pt idx="187">
                  <c:v>32561</c:v>
                </c:pt>
                <c:pt idx="188">
                  <c:v>32564</c:v>
                </c:pt>
                <c:pt idx="189">
                  <c:v>32567</c:v>
                </c:pt>
                <c:pt idx="190">
                  <c:v>32572</c:v>
                </c:pt>
                <c:pt idx="191">
                  <c:v>32577</c:v>
                </c:pt>
                <c:pt idx="192">
                  <c:v>32582</c:v>
                </c:pt>
                <c:pt idx="193">
                  <c:v>32583</c:v>
                </c:pt>
                <c:pt idx="194">
                  <c:v>32587</c:v>
                </c:pt>
                <c:pt idx="195">
                  <c:v>32592</c:v>
                </c:pt>
                <c:pt idx="196">
                  <c:v>32598</c:v>
                </c:pt>
                <c:pt idx="197">
                  <c:v>32603</c:v>
                </c:pt>
                <c:pt idx="198">
                  <c:v>32608</c:v>
                </c:pt>
                <c:pt idx="199">
                  <c:v>32613</c:v>
                </c:pt>
                <c:pt idx="200">
                  <c:v>32617</c:v>
                </c:pt>
                <c:pt idx="201">
                  <c:v>32618</c:v>
                </c:pt>
                <c:pt idx="202">
                  <c:v>32623</c:v>
                </c:pt>
                <c:pt idx="203">
                  <c:v>32628</c:v>
                </c:pt>
                <c:pt idx="204">
                  <c:v>32633</c:v>
                </c:pt>
                <c:pt idx="205">
                  <c:v>32638</c:v>
                </c:pt>
                <c:pt idx="206">
                  <c:v>32643</c:v>
                </c:pt>
                <c:pt idx="207">
                  <c:v>32648</c:v>
                </c:pt>
                <c:pt idx="208">
                  <c:v>32653</c:v>
                </c:pt>
                <c:pt idx="209">
                  <c:v>32659</c:v>
                </c:pt>
                <c:pt idx="210">
                  <c:v>32664</c:v>
                </c:pt>
                <c:pt idx="211">
                  <c:v>32665</c:v>
                </c:pt>
                <c:pt idx="212">
                  <c:v>32669</c:v>
                </c:pt>
                <c:pt idx="213">
                  <c:v>32674</c:v>
                </c:pt>
                <c:pt idx="214">
                  <c:v>32679</c:v>
                </c:pt>
                <c:pt idx="215">
                  <c:v>32684</c:v>
                </c:pt>
                <c:pt idx="216">
                  <c:v>32689</c:v>
                </c:pt>
                <c:pt idx="217">
                  <c:v>32694</c:v>
                </c:pt>
                <c:pt idx="218">
                  <c:v>32699</c:v>
                </c:pt>
                <c:pt idx="219">
                  <c:v>32701</c:v>
                </c:pt>
                <c:pt idx="220">
                  <c:v>32704</c:v>
                </c:pt>
                <c:pt idx="221">
                  <c:v>32709</c:v>
                </c:pt>
                <c:pt idx="222">
                  <c:v>32714</c:v>
                </c:pt>
                <c:pt idx="223">
                  <c:v>32720</c:v>
                </c:pt>
                <c:pt idx="224">
                  <c:v>32725</c:v>
                </c:pt>
                <c:pt idx="225">
                  <c:v>32728</c:v>
                </c:pt>
                <c:pt idx="226">
                  <c:v>32730</c:v>
                </c:pt>
                <c:pt idx="227">
                  <c:v>32735</c:v>
                </c:pt>
                <c:pt idx="228">
                  <c:v>32740</c:v>
                </c:pt>
                <c:pt idx="229">
                  <c:v>32745</c:v>
                </c:pt>
                <c:pt idx="230">
                  <c:v>32751</c:v>
                </c:pt>
                <c:pt idx="231">
                  <c:v>32756</c:v>
                </c:pt>
                <c:pt idx="232">
                  <c:v>32761</c:v>
                </c:pt>
                <c:pt idx="233">
                  <c:v>32766</c:v>
                </c:pt>
                <c:pt idx="234">
                  <c:v>32771</c:v>
                </c:pt>
                <c:pt idx="235">
                  <c:v>32776</c:v>
                </c:pt>
                <c:pt idx="236">
                  <c:v>32779</c:v>
                </c:pt>
                <c:pt idx="237">
                  <c:v>32781</c:v>
                </c:pt>
                <c:pt idx="238">
                  <c:v>32786</c:v>
                </c:pt>
                <c:pt idx="239">
                  <c:v>32791</c:v>
                </c:pt>
                <c:pt idx="240">
                  <c:v>32796</c:v>
                </c:pt>
                <c:pt idx="241">
                  <c:v>32801</c:v>
                </c:pt>
                <c:pt idx="242">
                  <c:v>32806</c:v>
                </c:pt>
                <c:pt idx="243">
                  <c:v>32812</c:v>
                </c:pt>
                <c:pt idx="244">
                  <c:v>32817</c:v>
                </c:pt>
                <c:pt idx="245">
                  <c:v>32821</c:v>
                </c:pt>
                <c:pt idx="246">
                  <c:v>32822</c:v>
                </c:pt>
                <c:pt idx="247">
                  <c:v>32827</c:v>
                </c:pt>
                <c:pt idx="248">
                  <c:v>32832</c:v>
                </c:pt>
                <c:pt idx="249">
                  <c:v>32837</c:v>
                </c:pt>
                <c:pt idx="250">
                  <c:v>32841</c:v>
                </c:pt>
                <c:pt idx="251">
                  <c:v>32842</c:v>
                </c:pt>
                <c:pt idx="252">
                  <c:v>32847</c:v>
                </c:pt>
                <c:pt idx="253">
                  <c:v>32852</c:v>
                </c:pt>
                <c:pt idx="254">
                  <c:v>32857</c:v>
                </c:pt>
                <c:pt idx="255">
                  <c:v>32862</c:v>
                </c:pt>
                <c:pt idx="256">
                  <c:v>32867</c:v>
                </c:pt>
                <c:pt idx="257">
                  <c:v>32873</c:v>
                </c:pt>
                <c:pt idx="258">
                  <c:v>32877</c:v>
                </c:pt>
                <c:pt idx="259">
                  <c:v>32878</c:v>
                </c:pt>
                <c:pt idx="260">
                  <c:v>32883</c:v>
                </c:pt>
                <c:pt idx="261">
                  <c:v>32888</c:v>
                </c:pt>
                <c:pt idx="262">
                  <c:v>32893</c:v>
                </c:pt>
                <c:pt idx="263">
                  <c:v>32898</c:v>
                </c:pt>
                <c:pt idx="264">
                  <c:v>32904</c:v>
                </c:pt>
                <c:pt idx="265">
                  <c:v>32906</c:v>
                </c:pt>
                <c:pt idx="266">
                  <c:v>32909</c:v>
                </c:pt>
                <c:pt idx="267">
                  <c:v>32914</c:v>
                </c:pt>
                <c:pt idx="268">
                  <c:v>32919</c:v>
                </c:pt>
                <c:pt idx="269">
                  <c:v>32924</c:v>
                </c:pt>
                <c:pt idx="270">
                  <c:v>32927</c:v>
                </c:pt>
                <c:pt idx="271">
                  <c:v>32929</c:v>
                </c:pt>
                <c:pt idx="272">
                  <c:v>32932</c:v>
                </c:pt>
                <c:pt idx="273">
                  <c:v>32937</c:v>
                </c:pt>
                <c:pt idx="274">
                  <c:v>32942</c:v>
                </c:pt>
                <c:pt idx="275">
                  <c:v>32947</c:v>
                </c:pt>
                <c:pt idx="276">
                  <c:v>32952</c:v>
                </c:pt>
                <c:pt idx="277">
                  <c:v>32957</c:v>
                </c:pt>
                <c:pt idx="278">
                  <c:v>32963</c:v>
                </c:pt>
                <c:pt idx="279">
                  <c:v>32968</c:v>
                </c:pt>
                <c:pt idx="280">
                  <c:v>32973</c:v>
                </c:pt>
                <c:pt idx="281">
                  <c:v>32978</c:v>
                </c:pt>
                <c:pt idx="282">
                  <c:v>32983</c:v>
                </c:pt>
                <c:pt idx="283">
                  <c:v>32988</c:v>
                </c:pt>
                <c:pt idx="284">
                  <c:v>32993</c:v>
                </c:pt>
                <c:pt idx="285">
                  <c:v>32998</c:v>
                </c:pt>
                <c:pt idx="286">
                  <c:v>33003</c:v>
                </c:pt>
                <c:pt idx="287">
                  <c:v>33008</c:v>
                </c:pt>
                <c:pt idx="288">
                  <c:v>33013</c:v>
                </c:pt>
                <c:pt idx="289">
                  <c:v>33018</c:v>
                </c:pt>
                <c:pt idx="290">
                  <c:v>33024</c:v>
                </c:pt>
                <c:pt idx="291">
                  <c:v>33029</c:v>
                </c:pt>
                <c:pt idx="292">
                  <c:v>33034</c:v>
                </c:pt>
                <c:pt idx="293">
                  <c:v>33039</c:v>
                </c:pt>
                <c:pt idx="294">
                  <c:v>33044</c:v>
                </c:pt>
                <c:pt idx="295">
                  <c:v>33049</c:v>
                </c:pt>
                <c:pt idx="296">
                  <c:v>33050</c:v>
                </c:pt>
                <c:pt idx="297">
                  <c:v>33054</c:v>
                </c:pt>
                <c:pt idx="298">
                  <c:v>33059</c:v>
                </c:pt>
                <c:pt idx="299">
                  <c:v>33064</c:v>
                </c:pt>
                <c:pt idx="300">
                  <c:v>33069</c:v>
                </c:pt>
                <c:pt idx="301">
                  <c:v>33074</c:v>
                </c:pt>
                <c:pt idx="302">
                  <c:v>33079</c:v>
                </c:pt>
                <c:pt idx="303">
                  <c:v>33085</c:v>
                </c:pt>
                <c:pt idx="304">
                  <c:v>33090</c:v>
                </c:pt>
                <c:pt idx="305">
                  <c:v>33095</c:v>
                </c:pt>
                <c:pt idx="306">
                  <c:v>33100</c:v>
                </c:pt>
                <c:pt idx="307">
                  <c:v>33105</c:v>
                </c:pt>
                <c:pt idx="308">
                  <c:v>33106</c:v>
                </c:pt>
                <c:pt idx="309">
                  <c:v>33110</c:v>
                </c:pt>
                <c:pt idx="310">
                  <c:v>33116</c:v>
                </c:pt>
                <c:pt idx="311">
                  <c:v>33121</c:v>
                </c:pt>
                <c:pt idx="312">
                  <c:v>33126</c:v>
                </c:pt>
                <c:pt idx="313">
                  <c:v>33131</c:v>
                </c:pt>
                <c:pt idx="314">
                  <c:v>33136</c:v>
                </c:pt>
                <c:pt idx="315">
                  <c:v>33141</c:v>
                </c:pt>
                <c:pt idx="316">
                  <c:v>33142</c:v>
                </c:pt>
                <c:pt idx="317">
                  <c:v>33146</c:v>
                </c:pt>
                <c:pt idx="318">
                  <c:v>33151</c:v>
                </c:pt>
                <c:pt idx="319">
                  <c:v>33156</c:v>
                </c:pt>
                <c:pt idx="320">
                  <c:v>33161</c:v>
                </c:pt>
                <c:pt idx="321">
                  <c:v>33166</c:v>
                </c:pt>
                <c:pt idx="322">
                  <c:v>33171</c:v>
                </c:pt>
                <c:pt idx="323">
                  <c:v>33172</c:v>
                </c:pt>
                <c:pt idx="324">
                  <c:v>33177</c:v>
                </c:pt>
                <c:pt idx="325">
                  <c:v>33182</c:v>
                </c:pt>
                <c:pt idx="326">
                  <c:v>33187</c:v>
                </c:pt>
                <c:pt idx="327">
                  <c:v>33192</c:v>
                </c:pt>
                <c:pt idx="328">
                  <c:v>33197</c:v>
                </c:pt>
                <c:pt idx="329">
                  <c:v>33202</c:v>
                </c:pt>
                <c:pt idx="330">
                  <c:v>33204</c:v>
                </c:pt>
                <c:pt idx="331">
                  <c:v>33207</c:v>
                </c:pt>
                <c:pt idx="332">
                  <c:v>33212</c:v>
                </c:pt>
                <c:pt idx="333">
                  <c:v>33217</c:v>
                </c:pt>
                <c:pt idx="334">
                  <c:v>33222</c:v>
                </c:pt>
                <c:pt idx="335">
                  <c:v>33227</c:v>
                </c:pt>
                <c:pt idx="336">
                  <c:v>33232</c:v>
                </c:pt>
                <c:pt idx="337">
                  <c:v>33238</c:v>
                </c:pt>
                <c:pt idx="338">
                  <c:v>33240</c:v>
                </c:pt>
                <c:pt idx="339">
                  <c:v>33241</c:v>
                </c:pt>
                <c:pt idx="340">
                  <c:v>33243</c:v>
                </c:pt>
                <c:pt idx="341">
                  <c:v>33247</c:v>
                </c:pt>
                <c:pt idx="342">
                  <c:v>33248</c:v>
                </c:pt>
                <c:pt idx="343">
                  <c:v>33253</c:v>
                </c:pt>
                <c:pt idx="344">
                  <c:v>33258</c:v>
                </c:pt>
                <c:pt idx="345">
                  <c:v>33263</c:v>
                </c:pt>
                <c:pt idx="346">
                  <c:v>33269</c:v>
                </c:pt>
                <c:pt idx="347">
                  <c:v>33274</c:v>
                </c:pt>
                <c:pt idx="348">
                  <c:v>33279</c:v>
                </c:pt>
                <c:pt idx="349">
                  <c:v>33284</c:v>
                </c:pt>
                <c:pt idx="350">
                  <c:v>33289</c:v>
                </c:pt>
                <c:pt idx="351">
                  <c:v>33294</c:v>
                </c:pt>
                <c:pt idx="352">
                  <c:v>33295</c:v>
                </c:pt>
                <c:pt idx="353">
                  <c:v>33297</c:v>
                </c:pt>
                <c:pt idx="354">
                  <c:v>33302</c:v>
                </c:pt>
                <c:pt idx="355">
                  <c:v>33307</c:v>
                </c:pt>
                <c:pt idx="356">
                  <c:v>33312</c:v>
                </c:pt>
                <c:pt idx="357">
                  <c:v>33317</c:v>
                </c:pt>
                <c:pt idx="358">
                  <c:v>33322</c:v>
                </c:pt>
                <c:pt idx="359">
                  <c:v>33323</c:v>
                </c:pt>
                <c:pt idx="360">
                  <c:v>33328</c:v>
                </c:pt>
                <c:pt idx="361">
                  <c:v>33333</c:v>
                </c:pt>
                <c:pt idx="362">
                  <c:v>33338</c:v>
                </c:pt>
                <c:pt idx="363">
                  <c:v>33343</c:v>
                </c:pt>
                <c:pt idx="364">
                  <c:v>33348</c:v>
                </c:pt>
                <c:pt idx="365">
                  <c:v>33352</c:v>
                </c:pt>
                <c:pt idx="366">
                  <c:v>33353</c:v>
                </c:pt>
                <c:pt idx="367">
                  <c:v>33358</c:v>
                </c:pt>
                <c:pt idx="368">
                  <c:v>33363</c:v>
                </c:pt>
                <c:pt idx="369">
                  <c:v>33367</c:v>
                </c:pt>
                <c:pt idx="370">
                  <c:v>33368</c:v>
                </c:pt>
                <c:pt idx="371">
                  <c:v>33373</c:v>
                </c:pt>
                <c:pt idx="372">
                  <c:v>33378</c:v>
                </c:pt>
                <c:pt idx="373">
                  <c:v>33383</c:v>
                </c:pt>
                <c:pt idx="374">
                  <c:v>33389</c:v>
                </c:pt>
                <c:pt idx="375">
                  <c:v>33394</c:v>
                </c:pt>
                <c:pt idx="376">
                  <c:v>33399</c:v>
                </c:pt>
                <c:pt idx="377">
                  <c:v>33404</c:v>
                </c:pt>
                <c:pt idx="378">
                  <c:v>33409</c:v>
                </c:pt>
                <c:pt idx="379">
                  <c:v>33414</c:v>
                </c:pt>
                <c:pt idx="380">
                  <c:v>33419</c:v>
                </c:pt>
                <c:pt idx="381">
                  <c:v>33424</c:v>
                </c:pt>
                <c:pt idx="382">
                  <c:v>33429</c:v>
                </c:pt>
                <c:pt idx="383">
                  <c:v>33434</c:v>
                </c:pt>
                <c:pt idx="384">
                  <c:v>33439</c:v>
                </c:pt>
                <c:pt idx="385">
                  <c:v>33444</c:v>
                </c:pt>
                <c:pt idx="386">
                  <c:v>33450</c:v>
                </c:pt>
                <c:pt idx="387">
                  <c:v>33455</c:v>
                </c:pt>
                <c:pt idx="388">
                  <c:v>33456</c:v>
                </c:pt>
                <c:pt idx="389">
                  <c:v>33460</c:v>
                </c:pt>
                <c:pt idx="390">
                  <c:v>33465</c:v>
                </c:pt>
                <c:pt idx="391">
                  <c:v>33470</c:v>
                </c:pt>
                <c:pt idx="392">
                  <c:v>33475</c:v>
                </c:pt>
                <c:pt idx="393">
                  <c:v>33479</c:v>
                </c:pt>
                <c:pt idx="394">
                  <c:v>33481</c:v>
                </c:pt>
                <c:pt idx="395">
                  <c:v>33486</c:v>
                </c:pt>
                <c:pt idx="396">
                  <c:v>33491</c:v>
                </c:pt>
                <c:pt idx="397">
                  <c:v>33496</c:v>
                </c:pt>
                <c:pt idx="398">
                  <c:v>33501</c:v>
                </c:pt>
                <c:pt idx="399">
                  <c:v>33506</c:v>
                </c:pt>
                <c:pt idx="400">
                  <c:v>33508</c:v>
                </c:pt>
                <c:pt idx="401">
                  <c:v>33511</c:v>
                </c:pt>
                <c:pt idx="402">
                  <c:v>33516</c:v>
                </c:pt>
                <c:pt idx="403">
                  <c:v>33521</c:v>
                </c:pt>
                <c:pt idx="404">
                  <c:v>33526</c:v>
                </c:pt>
                <c:pt idx="405">
                  <c:v>33531</c:v>
                </c:pt>
                <c:pt idx="406">
                  <c:v>33533</c:v>
                </c:pt>
                <c:pt idx="407">
                  <c:v>33536</c:v>
                </c:pt>
                <c:pt idx="408">
                  <c:v>33542</c:v>
                </c:pt>
                <c:pt idx="409">
                  <c:v>33547</c:v>
                </c:pt>
                <c:pt idx="410">
                  <c:v>33552</c:v>
                </c:pt>
                <c:pt idx="411">
                  <c:v>33557</c:v>
                </c:pt>
                <c:pt idx="412">
                  <c:v>33562</c:v>
                </c:pt>
                <c:pt idx="413">
                  <c:v>33565</c:v>
                </c:pt>
                <c:pt idx="414">
                  <c:v>33567</c:v>
                </c:pt>
                <c:pt idx="415">
                  <c:v>33572</c:v>
                </c:pt>
                <c:pt idx="416">
                  <c:v>33577</c:v>
                </c:pt>
                <c:pt idx="417">
                  <c:v>33582</c:v>
                </c:pt>
                <c:pt idx="418">
                  <c:v>33587</c:v>
                </c:pt>
                <c:pt idx="419">
                  <c:v>33592</c:v>
                </c:pt>
                <c:pt idx="420">
                  <c:v>33595</c:v>
                </c:pt>
                <c:pt idx="421">
                  <c:v>33597</c:v>
                </c:pt>
                <c:pt idx="422">
                  <c:v>33603</c:v>
                </c:pt>
                <c:pt idx="423">
                  <c:v>33627</c:v>
                </c:pt>
                <c:pt idx="424">
                  <c:v>33655</c:v>
                </c:pt>
                <c:pt idx="425">
                  <c:v>33683</c:v>
                </c:pt>
                <c:pt idx="426">
                  <c:v>33707</c:v>
                </c:pt>
                <c:pt idx="427">
                  <c:v>33809</c:v>
                </c:pt>
                <c:pt idx="428">
                  <c:v>33816</c:v>
                </c:pt>
                <c:pt idx="429">
                  <c:v>33821</c:v>
                </c:pt>
                <c:pt idx="430">
                  <c:v>33826</c:v>
                </c:pt>
                <c:pt idx="431">
                  <c:v>33831</c:v>
                </c:pt>
                <c:pt idx="432">
                  <c:v>33836</c:v>
                </c:pt>
                <c:pt idx="433">
                  <c:v>33841</c:v>
                </c:pt>
                <c:pt idx="434">
                  <c:v>33843</c:v>
                </c:pt>
                <c:pt idx="435">
                  <c:v>33847</c:v>
                </c:pt>
                <c:pt idx="436">
                  <c:v>33852</c:v>
                </c:pt>
                <c:pt idx="437">
                  <c:v>33857</c:v>
                </c:pt>
                <c:pt idx="438">
                  <c:v>33862</c:v>
                </c:pt>
                <c:pt idx="439">
                  <c:v>33866</c:v>
                </c:pt>
                <c:pt idx="440">
                  <c:v>33867</c:v>
                </c:pt>
                <c:pt idx="441">
                  <c:v>33872</c:v>
                </c:pt>
                <c:pt idx="442">
                  <c:v>33877</c:v>
                </c:pt>
                <c:pt idx="443">
                  <c:v>33882</c:v>
                </c:pt>
                <c:pt idx="444">
                  <c:v>33887</c:v>
                </c:pt>
                <c:pt idx="445">
                  <c:v>33892</c:v>
                </c:pt>
                <c:pt idx="446">
                  <c:v>33897</c:v>
                </c:pt>
                <c:pt idx="447">
                  <c:v>33900</c:v>
                </c:pt>
                <c:pt idx="448">
                  <c:v>33902</c:v>
                </c:pt>
                <c:pt idx="449">
                  <c:v>33908</c:v>
                </c:pt>
                <c:pt idx="450">
                  <c:v>33913</c:v>
                </c:pt>
                <c:pt idx="451">
                  <c:v>33918</c:v>
                </c:pt>
                <c:pt idx="452">
                  <c:v>33923</c:v>
                </c:pt>
                <c:pt idx="453">
                  <c:v>33928</c:v>
                </c:pt>
                <c:pt idx="454">
                  <c:v>33933</c:v>
                </c:pt>
                <c:pt idx="455">
                  <c:v>33938</c:v>
                </c:pt>
                <c:pt idx="456">
                  <c:v>33943</c:v>
                </c:pt>
                <c:pt idx="457">
                  <c:v>33948</c:v>
                </c:pt>
                <c:pt idx="458">
                  <c:v>33953</c:v>
                </c:pt>
                <c:pt idx="459">
                  <c:v>33958</c:v>
                </c:pt>
                <c:pt idx="460">
                  <c:v>33963</c:v>
                </c:pt>
                <c:pt idx="461">
                  <c:v>33964</c:v>
                </c:pt>
                <c:pt idx="462">
                  <c:v>33969</c:v>
                </c:pt>
                <c:pt idx="463">
                  <c:v>33975</c:v>
                </c:pt>
                <c:pt idx="464">
                  <c:v>34026</c:v>
                </c:pt>
                <c:pt idx="465">
                  <c:v>34048</c:v>
                </c:pt>
                <c:pt idx="466">
                  <c:v>34092</c:v>
                </c:pt>
                <c:pt idx="467">
                  <c:v>34116</c:v>
                </c:pt>
                <c:pt idx="468">
                  <c:v>34144</c:v>
                </c:pt>
                <c:pt idx="469">
                  <c:v>34169</c:v>
                </c:pt>
                <c:pt idx="470">
                  <c:v>34204</c:v>
                </c:pt>
                <c:pt idx="471">
                  <c:v>34236</c:v>
                </c:pt>
                <c:pt idx="472">
                  <c:v>34267</c:v>
                </c:pt>
                <c:pt idx="473">
                  <c:v>34296</c:v>
                </c:pt>
                <c:pt idx="474">
                  <c:v>34321</c:v>
                </c:pt>
                <c:pt idx="475">
                  <c:v>34341</c:v>
                </c:pt>
                <c:pt idx="476">
                  <c:v>34383</c:v>
                </c:pt>
                <c:pt idx="477">
                  <c:v>34415</c:v>
                </c:pt>
                <c:pt idx="478">
                  <c:v>34442</c:v>
                </c:pt>
                <c:pt idx="479">
                  <c:v>34482</c:v>
                </c:pt>
                <c:pt idx="480">
                  <c:v>34507</c:v>
                </c:pt>
                <c:pt idx="481">
                  <c:v>34534</c:v>
                </c:pt>
                <c:pt idx="482">
                  <c:v>34569</c:v>
                </c:pt>
                <c:pt idx="483">
                  <c:v>34606</c:v>
                </c:pt>
                <c:pt idx="484">
                  <c:v>34626</c:v>
                </c:pt>
                <c:pt idx="485">
                  <c:v>34657</c:v>
                </c:pt>
                <c:pt idx="486">
                  <c:v>34691</c:v>
                </c:pt>
                <c:pt idx="487">
                  <c:v>34704</c:v>
                </c:pt>
                <c:pt idx="488">
                  <c:v>34748</c:v>
                </c:pt>
                <c:pt idx="489">
                  <c:v>34788</c:v>
                </c:pt>
                <c:pt idx="490">
                  <c:v>34794</c:v>
                </c:pt>
                <c:pt idx="491">
                  <c:v>34849</c:v>
                </c:pt>
                <c:pt idx="492">
                  <c:v>34878</c:v>
                </c:pt>
                <c:pt idx="493">
                  <c:v>34893</c:v>
                </c:pt>
                <c:pt idx="494">
                  <c:v>34920</c:v>
                </c:pt>
                <c:pt idx="495">
                  <c:v>34950</c:v>
                </c:pt>
                <c:pt idx="496">
                  <c:v>34988</c:v>
                </c:pt>
                <c:pt idx="497">
                  <c:v>35020</c:v>
                </c:pt>
                <c:pt idx="498">
                  <c:v>35047</c:v>
                </c:pt>
                <c:pt idx="499">
                  <c:v>35073</c:v>
                </c:pt>
                <c:pt idx="500">
                  <c:v>35103</c:v>
                </c:pt>
                <c:pt idx="501">
                  <c:v>35136</c:v>
                </c:pt>
                <c:pt idx="502">
                  <c:v>35173</c:v>
                </c:pt>
                <c:pt idx="503">
                  <c:v>35173</c:v>
                </c:pt>
                <c:pt idx="504">
                  <c:v>35201</c:v>
                </c:pt>
                <c:pt idx="505">
                  <c:v>35227</c:v>
                </c:pt>
                <c:pt idx="506">
                  <c:v>35258</c:v>
                </c:pt>
                <c:pt idx="507">
                  <c:v>35290</c:v>
                </c:pt>
                <c:pt idx="508">
                  <c:v>35313</c:v>
                </c:pt>
                <c:pt idx="509">
                  <c:v>35361</c:v>
                </c:pt>
                <c:pt idx="510">
                  <c:v>35381</c:v>
                </c:pt>
                <c:pt idx="511">
                  <c:v>35410</c:v>
                </c:pt>
                <c:pt idx="512">
                  <c:v>35444</c:v>
                </c:pt>
                <c:pt idx="513">
                  <c:v>35478</c:v>
                </c:pt>
                <c:pt idx="514">
                  <c:v>35508</c:v>
                </c:pt>
                <c:pt idx="515">
                  <c:v>35527</c:v>
                </c:pt>
                <c:pt idx="516">
                  <c:v>35566</c:v>
                </c:pt>
                <c:pt idx="517">
                  <c:v>35593</c:v>
                </c:pt>
                <c:pt idx="518">
                  <c:v>35618</c:v>
                </c:pt>
                <c:pt idx="519">
                  <c:v>35656</c:v>
                </c:pt>
                <c:pt idx="520">
                  <c:v>35682</c:v>
                </c:pt>
                <c:pt idx="521">
                  <c:v>35709</c:v>
                </c:pt>
                <c:pt idx="522">
                  <c:v>35747</c:v>
                </c:pt>
                <c:pt idx="523">
                  <c:v>35752</c:v>
                </c:pt>
                <c:pt idx="524">
                  <c:v>35777</c:v>
                </c:pt>
                <c:pt idx="525">
                  <c:v>35802</c:v>
                </c:pt>
                <c:pt idx="526">
                  <c:v>35838</c:v>
                </c:pt>
                <c:pt idx="527">
                  <c:v>35867</c:v>
                </c:pt>
                <c:pt idx="528">
                  <c:v>35895</c:v>
                </c:pt>
                <c:pt idx="529">
                  <c:v>35934</c:v>
                </c:pt>
                <c:pt idx="530">
                  <c:v>35957</c:v>
                </c:pt>
                <c:pt idx="531">
                  <c:v>35990</c:v>
                </c:pt>
                <c:pt idx="532">
                  <c:v>36019</c:v>
                </c:pt>
                <c:pt idx="533">
                  <c:v>36053</c:v>
                </c:pt>
                <c:pt idx="534">
                  <c:v>36074</c:v>
                </c:pt>
                <c:pt idx="535">
                  <c:v>36111</c:v>
                </c:pt>
                <c:pt idx="536">
                  <c:v>36137</c:v>
                </c:pt>
                <c:pt idx="537">
                  <c:v>36171</c:v>
                </c:pt>
                <c:pt idx="538">
                  <c:v>36200</c:v>
                </c:pt>
                <c:pt idx="539">
                  <c:v>36230</c:v>
                </c:pt>
                <c:pt idx="540">
                  <c:v>36259</c:v>
                </c:pt>
                <c:pt idx="541">
                  <c:v>36287</c:v>
                </c:pt>
                <c:pt idx="542">
                  <c:v>36322</c:v>
                </c:pt>
                <c:pt idx="543">
                  <c:v>36342</c:v>
                </c:pt>
                <c:pt idx="544">
                  <c:v>36382</c:v>
                </c:pt>
                <c:pt idx="545">
                  <c:v>36412</c:v>
                </c:pt>
                <c:pt idx="546">
                  <c:v>36438</c:v>
                </c:pt>
                <c:pt idx="547">
                  <c:v>36474</c:v>
                </c:pt>
                <c:pt idx="548">
                  <c:v>36504</c:v>
                </c:pt>
                <c:pt idx="549">
                  <c:v>36530</c:v>
                </c:pt>
                <c:pt idx="550">
                  <c:v>36592</c:v>
                </c:pt>
                <c:pt idx="551">
                  <c:v>36620</c:v>
                </c:pt>
                <c:pt idx="552">
                  <c:v>36694</c:v>
                </c:pt>
                <c:pt idx="553">
                  <c:v>36718</c:v>
                </c:pt>
                <c:pt idx="554">
                  <c:v>36809</c:v>
                </c:pt>
                <c:pt idx="555">
                  <c:v>36818</c:v>
                </c:pt>
                <c:pt idx="556">
                  <c:v>36893</c:v>
                </c:pt>
                <c:pt idx="557">
                  <c:v>36945</c:v>
                </c:pt>
                <c:pt idx="558">
                  <c:v>36987</c:v>
                </c:pt>
                <c:pt idx="559">
                  <c:v>37027</c:v>
                </c:pt>
                <c:pt idx="560">
                  <c:v>37054</c:v>
                </c:pt>
                <c:pt idx="561">
                  <c:v>37057</c:v>
                </c:pt>
                <c:pt idx="562">
                  <c:v>37084</c:v>
                </c:pt>
                <c:pt idx="563">
                  <c:v>37116</c:v>
                </c:pt>
                <c:pt idx="564">
                  <c:v>37146</c:v>
                </c:pt>
                <c:pt idx="565">
                  <c:v>37166</c:v>
                </c:pt>
                <c:pt idx="566">
                  <c:v>37242</c:v>
                </c:pt>
                <c:pt idx="567">
                  <c:v>37259</c:v>
                </c:pt>
                <c:pt idx="568">
                  <c:v>37309</c:v>
                </c:pt>
                <c:pt idx="569">
                  <c:v>37337</c:v>
                </c:pt>
                <c:pt idx="570">
                  <c:v>37351</c:v>
                </c:pt>
                <c:pt idx="571">
                  <c:v>37449</c:v>
                </c:pt>
                <c:pt idx="572">
                  <c:v>37532</c:v>
                </c:pt>
                <c:pt idx="573">
                  <c:v>37628</c:v>
                </c:pt>
                <c:pt idx="574">
                  <c:v>37732</c:v>
                </c:pt>
                <c:pt idx="575">
                  <c:v>37792</c:v>
                </c:pt>
                <c:pt idx="576">
                  <c:v>37909</c:v>
                </c:pt>
                <c:pt idx="577">
                  <c:v>37988</c:v>
                </c:pt>
                <c:pt idx="578">
                  <c:v>38084</c:v>
                </c:pt>
                <c:pt idx="579">
                  <c:v>38176</c:v>
                </c:pt>
                <c:pt idx="580">
                  <c:v>38238</c:v>
                </c:pt>
                <c:pt idx="581">
                  <c:v>38266</c:v>
                </c:pt>
                <c:pt idx="582">
                  <c:v>38266</c:v>
                </c:pt>
                <c:pt idx="583">
                  <c:v>38307</c:v>
                </c:pt>
                <c:pt idx="584">
                  <c:v>38307</c:v>
                </c:pt>
                <c:pt idx="585">
                  <c:v>38337</c:v>
                </c:pt>
                <c:pt idx="586">
                  <c:v>38337</c:v>
                </c:pt>
                <c:pt idx="587">
                  <c:v>38362</c:v>
                </c:pt>
                <c:pt idx="588">
                  <c:v>38362</c:v>
                </c:pt>
                <c:pt idx="589">
                  <c:v>38400</c:v>
                </c:pt>
                <c:pt idx="590">
                  <c:v>38400</c:v>
                </c:pt>
                <c:pt idx="591">
                  <c:v>38413</c:v>
                </c:pt>
                <c:pt idx="592">
                  <c:v>38413</c:v>
                </c:pt>
                <c:pt idx="593">
                  <c:v>38456</c:v>
                </c:pt>
                <c:pt idx="594">
                  <c:v>38456</c:v>
                </c:pt>
                <c:pt idx="595">
                  <c:v>38478</c:v>
                </c:pt>
                <c:pt idx="596">
                  <c:v>38478</c:v>
                </c:pt>
                <c:pt idx="597">
                  <c:v>38511</c:v>
                </c:pt>
                <c:pt idx="598">
                  <c:v>38511</c:v>
                </c:pt>
                <c:pt idx="599">
                  <c:v>38551</c:v>
                </c:pt>
                <c:pt idx="600">
                  <c:v>38551</c:v>
                </c:pt>
                <c:pt idx="601">
                  <c:v>38567</c:v>
                </c:pt>
                <c:pt idx="602">
                  <c:v>38567</c:v>
                </c:pt>
                <c:pt idx="603">
                  <c:v>38580</c:v>
                </c:pt>
                <c:pt idx="604">
                  <c:v>38580</c:v>
                </c:pt>
                <c:pt idx="605">
                  <c:v>38597</c:v>
                </c:pt>
                <c:pt idx="606">
                  <c:v>38597</c:v>
                </c:pt>
                <c:pt idx="607">
                  <c:v>38638</c:v>
                </c:pt>
                <c:pt idx="608">
                  <c:v>38638</c:v>
                </c:pt>
                <c:pt idx="609">
                  <c:v>38659</c:v>
                </c:pt>
                <c:pt idx="610">
                  <c:v>38659</c:v>
                </c:pt>
                <c:pt idx="611">
                  <c:v>38693</c:v>
                </c:pt>
                <c:pt idx="612">
                  <c:v>38693</c:v>
                </c:pt>
                <c:pt idx="613">
                  <c:v>38723</c:v>
                </c:pt>
                <c:pt idx="614">
                  <c:v>38723</c:v>
                </c:pt>
                <c:pt idx="615">
                  <c:v>38750</c:v>
                </c:pt>
                <c:pt idx="616">
                  <c:v>38750</c:v>
                </c:pt>
                <c:pt idx="617">
                  <c:v>38778</c:v>
                </c:pt>
                <c:pt idx="618">
                  <c:v>38778</c:v>
                </c:pt>
                <c:pt idx="619">
                  <c:v>38833</c:v>
                </c:pt>
                <c:pt idx="620">
                  <c:v>38839</c:v>
                </c:pt>
                <c:pt idx="621">
                  <c:v>38876</c:v>
                </c:pt>
                <c:pt idx="622">
                  <c:v>38904</c:v>
                </c:pt>
                <c:pt idx="623">
                  <c:v>38932</c:v>
                </c:pt>
                <c:pt idx="624">
                  <c:v>38967</c:v>
                </c:pt>
                <c:pt idx="625">
                  <c:v>38993</c:v>
                </c:pt>
                <c:pt idx="626">
                  <c:v>39023</c:v>
                </c:pt>
                <c:pt idx="627">
                  <c:v>39057</c:v>
                </c:pt>
                <c:pt idx="628">
                  <c:v>39101</c:v>
                </c:pt>
                <c:pt idx="629">
                  <c:v>39114</c:v>
                </c:pt>
                <c:pt idx="630">
                  <c:v>39148</c:v>
                </c:pt>
                <c:pt idx="631">
                  <c:v>39182</c:v>
                </c:pt>
                <c:pt idx="632">
                  <c:v>39205</c:v>
                </c:pt>
                <c:pt idx="633">
                  <c:v>39239</c:v>
                </c:pt>
                <c:pt idx="634">
                  <c:v>39288</c:v>
                </c:pt>
                <c:pt idx="635">
                  <c:v>39300</c:v>
                </c:pt>
                <c:pt idx="636">
                  <c:v>39335</c:v>
                </c:pt>
                <c:pt idx="637">
                  <c:v>39359</c:v>
                </c:pt>
                <c:pt idx="638">
                  <c:v>39388</c:v>
                </c:pt>
                <c:pt idx="639">
                  <c:v>39428</c:v>
                </c:pt>
                <c:pt idx="640">
                  <c:v>39455</c:v>
                </c:pt>
                <c:pt idx="641">
                  <c:v>39489</c:v>
                </c:pt>
                <c:pt idx="642">
                  <c:v>39518</c:v>
                </c:pt>
                <c:pt idx="643">
                  <c:v>39542</c:v>
                </c:pt>
                <c:pt idx="644">
                  <c:v>39575</c:v>
                </c:pt>
                <c:pt idx="645">
                  <c:v>39617</c:v>
                </c:pt>
                <c:pt idx="646">
                  <c:v>39630</c:v>
                </c:pt>
                <c:pt idx="647">
                  <c:v>39667</c:v>
                </c:pt>
                <c:pt idx="648">
                  <c:v>39701</c:v>
                </c:pt>
                <c:pt idx="649">
                  <c:v>39723</c:v>
                </c:pt>
                <c:pt idx="650">
                  <c:v>39764</c:v>
                </c:pt>
                <c:pt idx="651">
                  <c:v>39792</c:v>
                </c:pt>
                <c:pt idx="652">
                  <c:v>39819</c:v>
                </c:pt>
                <c:pt idx="653">
                  <c:v>39855</c:v>
                </c:pt>
                <c:pt idx="654">
                  <c:v>39889</c:v>
                </c:pt>
                <c:pt idx="655">
                  <c:v>39911</c:v>
                </c:pt>
                <c:pt idx="656">
                  <c:v>39948</c:v>
                </c:pt>
                <c:pt idx="657">
                  <c:v>39975</c:v>
                </c:pt>
                <c:pt idx="658">
                  <c:v>40003</c:v>
                </c:pt>
                <c:pt idx="659">
                  <c:v>40036</c:v>
                </c:pt>
                <c:pt idx="660">
                  <c:v>40065</c:v>
                </c:pt>
                <c:pt idx="661">
                  <c:v>40094</c:v>
                </c:pt>
                <c:pt idx="662">
                  <c:v>40129</c:v>
                </c:pt>
                <c:pt idx="663">
                  <c:v>40158</c:v>
                </c:pt>
                <c:pt idx="664">
                  <c:v>40193</c:v>
                </c:pt>
                <c:pt idx="665">
                  <c:v>40220</c:v>
                </c:pt>
                <c:pt idx="666">
                  <c:v>40252</c:v>
                </c:pt>
                <c:pt idx="667">
                  <c:v>40281</c:v>
                </c:pt>
                <c:pt idx="668">
                  <c:v>40312</c:v>
                </c:pt>
                <c:pt idx="669">
                  <c:v>40337</c:v>
                </c:pt>
                <c:pt idx="670">
                  <c:v>40372</c:v>
                </c:pt>
                <c:pt idx="671">
                  <c:v>40401</c:v>
                </c:pt>
                <c:pt idx="672">
                  <c:v>40435</c:v>
                </c:pt>
                <c:pt idx="673">
                  <c:v>40452</c:v>
                </c:pt>
                <c:pt idx="674">
                  <c:v>40506</c:v>
                </c:pt>
                <c:pt idx="675">
                  <c:v>40532</c:v>
                </c:pt>
                <c:pt idx="676">
                  <c:v>40570</c:v>
                </c:pt>
                <c:pt idx="677">
                  <c:v>40597</c:v>
                </c:pt>
                <c:pt idx="678">
                  <c:v>40646</c:v>
                </c:pt>
                <c:pt idx="679">
                  <c:v>40694</c:v>
                </c:pt>
                <c:pt idx="680">
                  <c:v>40746</c:v>
                </c:pt>
                <c:pt idx="681">
                  <c:v>40764</c:v>
                </c:pt>
                <c:pt idx="682">
                  <c:v>40795</c:v>
                </c:pt>
                <c:pt idx="683">
                  <c:v>40834</c:v>
                </c:pt>
                <c:pt idx="684">
                  <c:v>40934</c:v>
                </c:pt>
                <c:pt idx="685">
                  <c:v>41002</c:v>
                </c:pt>
                <c:pt idx="686">
                  <c:v>41004</c:v>
                </c:pt>
                <c:pt idx="687">
                  <c:v>41107</c:v>
                </c:pt>
                <c:pt idx="688">
                  <c:v>41184</c:v>
                </c:pt>
                <c:pt idx="689">
                  <c:v>41290</c:v>
                </c:pt>
                <c:pt idx="690">
                  <c:v>41340</c:v>
                </c:pt>
                <c:pt idx="691">
                  <c:v>41375</c:v>
                </c:pt>
                <c:pt idx="692">
                  <c:v>41444</c:v>
                </c:pt>
                <c:pt idx="693">
                  <c:v>41570</c:v>
                </c:pt>
                <c:pt idx="694">
                  <c:v>41593</c:v>
                </c:pt>
                <c:pt idx="695">
                  <c:v>41647</c:v>
                </c:pt>
                <c:pt idx="696">
                  <c:v>41731</c:v>
                </c:pt>
                <c:pt idx="697">
                  <c:v>41842</c:v>
                </c:pt>
                <c:pt idx="698">
                  <c:v>41919</c:v>
                </c:pt>
                <c:pt idx="699">
                  <c:v>42059</c:v>
                </c:pt>
                <c:pt idx="700">
                  <c:v>42179</c:v>
                </c:pt>
                <c:pt idx="701">
                  <c:v>42297</c:v>
                </c:pt>
                <c:pt idx="702">
                  <c:v>42424</c:v>
                </c:pt>
                <c:pt idx="703">
                  <c:v>42543</c:v>
                </c:pt>
                <c:pt idx="704">
                  <c:v>42614</c:v>
                </c:pt>
                <c:pt idx="705">
                  <c:v>42667</c:v>
                </c:pt>
                <c:pt idx="706">
                  <c:v>42788</c:v>
                </c:pt>
                <c:pt idx="707">
                  <c:v>42905</c:v>
                </c:pt>
                <c:pt idx="708">
                  <c:v>43032</c:v>
                </c:pt>
                <c:pt idx="709">
                  <c:v>43118</c:v>
                </c:pt>
                <c:pt idx="710">
                  <c:v>43277</c:v>
                </c:pt>
                <c:pt idx="711">
                  <c:v>43376</c:v>
                </c:pt>
              </c:numCache>
            </c:numRef>
          </c:xVal>
          <c:yVal>
            <c:numRef>
              <c:f>'GW-1'!$B$3:$B$714</c:f>
              <c:numCache>
                <c:formatCode>General</c:formatCode>
                <c:ptCount val="712"/>
                <c:pt idx="0">
                  <c:v>4.74</c:v>
                </c:pt>
                <c:pt idx="1">
                  <c:v>2.92</c:v>
                </c:pt>
                <c:pt idx="2">
                  <c:v>3.45</c:v>
                </c:pt>
                <c:pt idx="3">
                  <c:v>3.4</c:v>
                </c:pt>
                <c:pt idx="4">
                  <c:v>3.96</c:v>
                </c:pt>
                <c:pt idx="5">
                  <c:v>3.86</c:v>
                </c:pt>
                <c:pt idx="6">
                  <c:v>4.2</c:v>
                </c:pt>
                <c:pt idx="7">
                  <c:v>4.3</c:v>
                </c:pt>
                <c:pt idx="8">
                  <c:v>4.42</c:v>
                </c:pt>
                <c:pt idx="9">
                  <c:v>4.4000000000000004</c:v>
                </c:pt>
                <c:pt idx="10">
                  <c:v>4.51</c:v>
                </c:pt>
                <c:pt idx="11">
                  <c:v>4.6500000000000004</c:v>
                </c:pt>
                <c:pt idx="12">
                  <c:v>4.66</c:v>
                </c:pt>
                <c:pt idx="13">
                  <c:v>4.8099999999999996</c:v>
                </c:pt>
                <c:pt idx="14">
                  <c:v>4.82</c:v>
                </c:pt>
                <c:pt idx="15">
                  <c:v>4.9000000000000004</c:v>
                </c:pt>
                <c:pt idx="16">
                  <c:v>4.83</c:v>
                </c:pt>
                <c:pt idx="17">
                  <c:v>4.99</c:v>
                </c:pt>
                <c:pt idx="18">
                  <c:v>5.1100000000000003</c:v>
                </c:pt>
                <c:pt idx="19">
                  <c:v>5.09</c:v>
                </c:pt>
                <c:pt idx="20">
                  <c:v>5.0999999999999996</c:v>
                </c:pt>
                <c:pt idx="21">
                  <c:v>5.0599999999999996</c:v>
                </c:pt>
                <c:pt idx="22">
                  <c:v>5.22</c:v>
                </c:pt>
                <c:pt idx="23">
                  <c:v>5.24</c:v>
                </c:pt>
                <c:pt idx="24">
                  <c:v>5.0999999999999996</c:v>
                </c:pt>
                <c:pt idx="25">
                  <c:v>5.19</c:v>
                </c:pt>
                <c:pt idx="26">
                  <c:v>5.29</c:v>
                </c:pt>
                <c:pt idx="27">
                  <c:v>5.28</c:v>
                </c:pt>
                <c:pt idx="28">
                  <c:v>5.09</c:v>
                </c:pt>
                <c:pt idx="29">
                  <c:v>5.23</c:v>
                </c:pt>
                <c:pt idx="30">
                  <c:v>5.17</c:v>
                </c:pt>
                <c:pt idx="31">
                  <c:v>5.25</c:v>
                </c:pt>
                <c:pt idx="32">
                  <c:v>5.2</c:v>
                </c:pt>
                <c:pt idx="33">
                  <c:v>1.7</c:v>
                </c:pt>
                <c:pt idx="34">
                  <c:v>0.46</c:v>
                </c:pt>
                <c:pt idx="35">
                  <c:v>0.48</c:v>
                </c:pt>
                <c:pt idx="36">
                  <c:v>0.4</c:v>
                </c:pt>
                <c:pt idx="37">
                  <c:v>0.66</c:v>
                </c:pt>
                <c:pt idx="38">
                  <c:v>0.45</c:v>
                </c:pt>
                <c:pt idx="39">
                  <c:v>1.26</c:v>
                </c:pt>
                <c:pt idx="40">
                  <c:v>1.6</c:v>
                </c:pt>
                <c:pt idx="41">
                  <c:v>2.11</c:v>
                </c:pt>
                <c:pt idx="42">
                  <c:v>1.53</c:v>
                </c:pt>
                <c:pt idx="43">
                  <c:v>1.9</c:v>
                </c:pt>
                <c:pt idx="44">
                  <c:v>2.21</c:v>
                </c:pt>
                <c:pt idx="45">
                  <c:v>2.4500000000000002</c:v>
                </c:pt>
                <c:pt idx="46">
                  <c:v>2.5299999999999998</c:v>
                </c:pt>
                <c:pt idx="47">
                  <c:v>2.64</c:v>
                </c:pt>
                <c:pt idx="48">
                  <c:v>2.66</c:v>
                </c:pt>
                <c:pt idx="49">
                  <c:v>2.7</c:v>
                </c:pt>
                <c:pt idx="50">
                  <c:v>2.79</c:v>
                </c:pt>
                <c:pt idx="51">
                  <c:v>3.1</c:v>
                </c:pt>
                <c:pt idx="52">
                  <c:v>3.55</c:v>
                </c:pt>
                <c:pt idx="53">
                  <c:v>3.93</c:v>
                </c:pt>
                <c:pt idx="54">
                  <c:v>4.2</c:v>
                </c:pt>
                <c:pt idx="55">
                  <c:v>4.5999999999999996</c:v>
                </c:pt>
                <c:pt idx="56">
                  <c:v>4.83</c:v>
                </c:pt>
                <c:pt idx="57">
                  <c:v>5.08</c:v>
                </c:pt>
                <c:pt idx="58">
                  <c:v>5.4</c:v>
                </c:pt>
                <c:pt idx="59">
                  <c:v>5.59</c:v>
                </c:pt>
                <c:pt idx="60">
                  <c:v>5.72</c:v>
                </c:pt>
                <c:pt idx="61">
                  <c:v>5.92</c:v>
                </c:pt>
                <c:pt idx="62">
                  <c:v>6.06</c:v>
                </c:pt>
                <c:pt idx="63">
                  <c:v>6.07</c:v>
                </c:pt>
                <c:pt idx="64">
                  <c:v>5.53</c:v>
                </c:pt>
                <c:pt idx="65">
                  <c:v>5.35</c:v>
                </c:pt>
                <c:pt idx="66">
                  <c:v>5.52</c:v>
                </c:pt>
                <c:pt idx="67">
                  <c:v>5.67</c:v>
                </c:pt>
                <c:pt idx="68">
                  <c:v>3.28</c:v>
                </c:pt>
                <c:pt idx="69">
                  <c:v>3.96</c:v>
                </c:pt>
                <c:pt idx="70">
                  <c:v>4.49</c:v>
                </c:pt>
                <c:pt idx="71">
                  <c:v>4.78</c:v>
                </c:pt>
                <c:pt idx="72">
                  <c:v>4.9000000000000004</c:v>
                </c:pt>
                <c:pt idx="73">
                  <c:v>5.0599999999999996</c:v>
                </c:pt>
                <c:pt idx="74">
                  <c:v>5.0999999999999996</c:v>
                </c:pt>
                <c:pt idx="75">
                  <c:v>5.15</c:v>
                </c:pt>
                <c:pt idx="76">
                  <c:v>5.33</c:v>
                </c:pt>
                <c:pt idx="77">
                  <c:v>5.44</c:v>
                </c:pt>
                <c:pt idx="78">
                  <c:v>5.59</c:v>
                </c:pt>
                <c:pt idx="79">
                  <c:v>5.54</c:v>
                </c:pt>
                <c:pt idx="80">
                  <c:v>5.69</c:v>
                </c:pt>
                <c:pt idx="81">
                  <c:v>5.62</c:v>
                </c:pt>
                <c:pt idx="82">
                  <c:v>5.7</c:v>
                </c:pt>
                <c:pt idx="83">
                  <c:v>5.71</c:v>
                </c:pt>
                <c:pt idx="84">
                  <c:v>5.75</c:v>
                </c:pt>
                <c:pt idx="85">
                  <c:v>5.77</c:v>
                </c:pt>
                <c:pt idx="86">
                  <c:v>5.64</c:v>
                </c:pt>
                <c:pt idx="87">
                  <c:v>5.67</c:v>
                </c:pt>
                <c:pt idx="88">
                  <c:v>5.78</c:v>
                </c:pt>
                <c:pt idx="89">
                  <c:v>5.79</c:v>
                </c:pt>
                <c:pt idx="90">
                  <c:v>5.74</c:v>
                </c:pt>
                <c:pt idx="91">
                  <c:v>5.76</c:v>
                </c:pt>
                <c:pt idx="92">
                  <c:v>5.63</c:v>
                </c:pt>
                <c:pt idx="93">
                  <c:v>5.71</c:v>
                </c:pt>
                <c:pt idx="94">
                  <c:v>5.71</c:v>
                </c:pt>
                <c:pt idx="95">
                  <c:v>5.76</c:v>
                </c:pt>
                <c:pt idx="96">
                  <c:v>5.82</c:v>
                </c:pt>
                <c:pt idx="97">
                  <c:v>5.86</c:v>
                </c:pt>
                <c:pt idx="98">
                  <c:v>5.9</c:v>
                </c:pt>
                <c:pt idx="99">
                  <c:v>5.85</c:v>
                </c:pt>
                <c:pt idx="100">
                  <c:v>5.83</c:v>
                </c:pt>
                <c:pt idx="101">
                  <c:v>5.81</c:v>
                </c:pt>
                <c:pt idx="102">
                  <c:v>5.84</c:v>
                </c:pt>
                <c:pt idx="103">
                  <c:v>5.73</c:v>
                </c:pt>
                <c:pt idx="104">
                  <c:v>5.81</c:v>
                </c:pt>
                <c:pt idx="105">
                  <c:v>5.8</c:v>
                </c:pt>
                <c:pt idx="106">
                  <c:v>5.69</c:v>
                </c:pt>
                <c:pt idx="107">
                  <c:v>5.5</c:v>
                </c:pt>
                <c:pt idx="108">
                  <c:v>5.5</c:v>
                </c:pt>
                <c:pt idx="109">
                  <c:v>5.48</c:v>
                </c:pt>
                <c:pt idx="110">
                  <c:v>5.48</c:v>
                </c:pt>
                <c:pt idx="111">
                  <c:v>5.43</c:v>
                </c:pt>
                <c:pt idx="112">
                  <c:v>5.63</c:v>
                </c:pt>
                <c:pt idx="113">
                  <c:v>5.58</c:v>
                </c:pt>
                <c:pt idx="114">
                  <c:v>5.64</c:v>
                </c:pt>
                <c:pt idx="115">
                  <c:v>5.7</c:v>
                </c:pt>
                <c:pt idx="116">
                  <c:v>5.6</c:v>
                </c:pt>
                <c:pt idx="117">
                  <c:v>5.6</c:v>
                </c:pt>
                <c:pt idx="118">
                  <c:v>5.68</c:v>
                </c:pt>
                <c:pt idx="119">
                  <c:v>5.7</c:v>
                </c:pt>
                <c:pt idx="120">
                  <c:v>5.67</c:v>
                </c:pt>
                <c:pt idx="121">
                  <c:v>5.74</c:v>
                </c:pt>
                <c:pt idx="122">
                  <c:v>5.7</c:v>
                </c:pt>
                <c:pt idx="123">
                  <c:v>5.78</c:v>
                </c:pt>
                <c:pt idx="124">
                  <c:v>5.82</c:v>
                </c:pt>
                <c:pt idx="125">
                  <c:v>5.86</c:v>
                </c:pt>
                <c:pt idx="126">
                  <c:v>5.9</c:v>
                </c:pt>
                <c:pt idx="127">
                  <c:v>5.94</c:v>
                </c:pt>
                <c:pt idx="128">
                  <c:v>6</c:v>
                </c:pt>
                <c:pt idx="129">
                  <c:v>6.06</c:v>
                </c:pt>
                <c:pt idx="130">
                  <c:v>6.07</c:v>
                </c:pt>
                <c:pt idx="131">
                  <c:v>6.2</c:v>
                </c:pt>
                <c:pt idx="132">
                  <c:v>6.2</c:v>
                </c:pt>
                <c:pt idx="133">
                  <c:v>6.29</c:v>
                </c:pt>
                <c:pt idx="134">
                  <c:v>6.28</c:v>
                </c:pt>
                <c:pt idx="135">
                  <c:v>6.32</c:v>
                </c:pt>
                <c:pt idx="136">
                  <c:v>6.03</c:v>
                </c:pt>
                <c:pt idx="137">
                  <c:v>6.11</c:v>
                </c:pt>
                <c:pt idx="138">
                  <c:v>6.18</c:v>
                </c:pt>
                <c:pt idx="139">
                  <c:v>6.27</c:v>
                </c:pt>
                <c:pt idx="140">
                  <c:v>6.32</c:v>
                </c:pt>
                <c:pt idx="141">
                  <c:v>6.39</c:v>
                </c:pt>
                <c:pt idx="142">
                  <c:v>6.43</c:v>
                </c:pt>
                <c:pt idx="143">
                  <c:v>6.45</c:v>
                </c:pt>
                <c:pt idx="144">
                  <c:v>6.52</c:v>
                </c:pt>
                <c:pt idx="145">
                  <c:v>6.59</c:v>
                </c:pt>
                <c:pt idx="146">
                  <c:v>6.7</c:v>
                </c:pt>
                <c:pt idx="147">
                  <c:v>6.67</c:v>
                </c:pt>
                <c:pt idx="148">
                  <c:v>6.8</c:v>
                </c:pt>
                <c:pt idx="149">
                  <c:v>6.91</c:v>
                </c:pt>
                <c:pt idx="150">
                  <c:v>7</c:v>
                </c:pt>
                <c:pt idx="151">
                  <c:v>7.07</c:v>
                </c:pt>
                <c:pt idx="152">
                  <c:v>7.07</c:v>
                </c:pt>
                <c:pt idx="153">
                  <c:v>7.12</c:v>
                </c:pt>
                <c:pt idx="154">
                  <c:v>7.18</c:v>
                </c:pt>
                <c:pt idx="155">
                  <c:v>7.16</c:v>
                </c:pt>
                <c:pt idx="156">
                  <c:v>7.24</c:v>
                </c:pt>
                <c:pt idx="157">
                  <c:v>7.27</c:v>
                </c:pt>
                <c:pt idx="158">
                  <c:v>7.29</c:v>
                </c:pt>
                <c:pt idx="159">
                  <c:v>7.33</c:v>
                </c:pt>
                <c:pt idx="160">
                  <c:v>7.33</c:v>
                </c:pt>
                <c:pt idx="161">
                  <c:v>7.37</c:v>
                </c:pt>
                <c:pt idx="162">
                  <c:v>7.4</c:v>
                </c:pt>
                <c:pt idx="163">
                  <c:v>7.42</c:v>
                </c:pt>
                <c:pt idx="164">
                  <c:v>7.46</c:v>
                </c:pt>
                <c:pt idx="165">
                  <c:v>7.45</c:v>
                </c:pt>
                <c:pt idx="166">
                  <c:v>7.46</c:v>
                </c:pt>
                <c:pt idx="167">
                  <c:v>7.51</c:v>
                </c:pt>
                <c:pt idx="168">
                  <c:v>7.5</c:v>
                </c:pt>
                <c:pt idx="169">
                  <c:v>7.54</c:v>
                </c:pt>
                <c:pt idx="170">
                  <c:v>7.53</c:v>
                </c:pt>
                <c:pt idx="171">
                  <c:v>7.58</c:v>
                </c:pt>
                <c:pt idx="172">
                  <c:v>7.55</c:v>
                </c:pt>
                <c:pt idx="173">
                  <c:v>7.62</c:v>
                </c:pt>
                <c:pt idx="174">
                  <c:v>7.62</c:v>
                </c:pt>
                <c:pt idx="175">
                  <c:v>7.63</c:v>
                </c:pt>
                <c:pt idx="176">
                  <c:v>7.62</c:v>
                </c:pt>
                <c:pt idx="177">
                  <c:v>7.67</c:v>
                </c:pt>
                <c:pt idx="178">
                  <c:v>7.66</c:v>
                </c:pt>
                <c:pt idx="179">
                  <c:v>7.69</c:v>
                </c:pt>
                <c:pt idx="180">
                  <c:v>7.71</c:v>
                </c:pt>
                <c:pt idx="181">
                  <c:v>7.7</c:v>
                </c:pt>
                <c:pt idx="182">
                  <c:v>7.64</c:v>
                </c:pt>
                <c:pt idx="183">
                  <c:v>7.74</c:v>
                </c:pt>
                <c:pt idx="184">
                  <c:v>7.75</c:v>
                </c:pt>
                <c:pt idx="185">
                  <c:v>7.79</c:v>
                </c:pt>
                <c:pt idx="186">
                  <c:v>7.73</c:v>
                </c:pt>
                <c:pt idx="187">
                  <c:v>7.81</c:v>
                </c:pt>
                <c:pt idx="188">
                  <c:v>7.78</c:v>
                </c:pt>
                <c:pt idx="189">
                  <c:v>7.8</c:v>
                </c:pt>
                <c:pt idx="190">
                  <c:v>7.83</c:v>
                </c:pt>
                <c:pt idx="191">
                  <c:v>7.78</c:v>
                </c:pt>
                <c:pt idx="192">
                  <c:v>7.53</c:v>
                </c:pt>
                <c:pt idx="193">
                  <c:v>7.53</c:v>
                </c:pt>
                <c:pt idx="194">
                  <c:v>7.6</c:v>
                </c:pt>
                <c:pt idx="195">
                  <c:v>7.6</c:v>
                </c:pt>
                <c:pt idx="196">
                  <c:v>7.62</c:v>
                </c:pt>
                <c:pt idx="197">
                  <c:v>7.65</c:v>
                </c:pt>
                <c:pt idx="198">
                  <c:v>7.68</c:v>
                </c:pt>
                <c:pt idx="199">
                  <c:v>7.68</c:v>
                </c:pt>
                <c:pt idx="200">
                  <c:v>7.7</c:v>
                </c:pt>
                <c:pt idx="201">
                  <c:v>7.68</c:v>
                </c:pt>
                <c:pt idx="202">
                  <c:v>7.72</c:v>
                </c:pt>
                <c:pt idx="203">
                  <c:v>7.79</c:v>
                </c:pt>
                <c:pt idx="204">
                  <c:v>7.81</c:v>
                </c:pt>
                <c:pt idx="205">
                  <c:v>7.85</c:v>
                </c:pt>
                <c:pt idx="206">
                  <c:v>7.87</c:v>
                </c:pt>
                <c:pt idx="207">
                  <c:v>7.88</c:v>
                </c:pt>
                <c:pt idx="208">
                  <c:v>7.89</c:v>
                </c:pt>
                <c:pt idx="209">
                  <c:v>7.93</c:v>
                </c:pt>
                <c:pt idx="210">
                  <c:v>7.94</c:v>
                </c:pt>
                <c:pt idx="211">
                  <c:v>7.92</c:v>
                </c:pt>
                <c:pt idx="212">
                  <c:v>7.96</c:v>
                </c:pt>
                <c:pt idx="213">
                  <c:v>7.99</c:v>
                </c:pt>
                <c:pt idx="214">
                  <c:v>8.02</c:v>
                </c:pt>
                <c:pt idx="215">
                  <c:v>8.1</c:v>
                </c:pt>
                <c:pt idx="216">
                  <c:v>7.9</c:v>
                </c:pt>
                <c:pt idx="217">
                  <c:v>8</c:v>
                </c:pt>
                <c:pt idx="218">
                  <c:v>8.01</c:v>
                </c:pt>
                <c:pt idx="219">
                  <c:v>7.93</c:v>
                </c:pt>
                <c:pt idx="220">
                  <c:v>8.0299999999999994</c:v>
                </c:pt>
                <c:pt idx="221">
                  <c:v>8.14</c:v>
                </c:pt>
                <c:pt idx="222">
                  <c:v>8.2899999999999991</c:v>
                </c:pt>
                <c:pt idx="223">
                  <c:v>8.24</c:v>
                </c:pt>
                <c:pt idx="224">
                  <c:v>8.31</c:v>
                </c:pt>
                <c:pt idx="225">
                  <c:v>8.02</c:v>
                </c:pt>
                <c:pt idx="226">
                  <c:v>8.09</c:v>
                </c:pt>
                <c:pt idx="227">
                  <c:v>8.0299999999999994</c:v>
                </c:pt>
                <c:pt idx="228">
                  <c:v>7.96</c:v>
                </c:pt>
                <c:pt idx="229">
                  <c:v>7.9</c:v>
                </c:pt>
                <c:pt idx="230">
                  <c:v>7.97</c:v>
                </c:pt>
                <c:pt idx="231">
                  <c:v>8.0299999999999994</c:v>
                </c:pt>
                <c:pt idx="232">
                  <c:v>7.56</c:v>
                </c:pt>
                <c:pt idx="233">
                  <c:v>7.24</c:v>
                </c:pt>
                <c:pt idx="234">
                  <c:v>7.39</c:v>
                </c:pt>
                <c:pt idx="235">
                  <c:v>7.53</c:v>
                </c:pt>
                <c:pt idx="236">
                  <c:v>7.58</c:v>
                </c:pt>
                <c:pt idx="237">
                  <c:v>7.62</c:v>
                </c:pt>
                <c:pt idx="238">
                  <c:v>7.72</c:v>
                </c:pt>
                <c:pt idx="239">
                  <c:v>7.79</c:v>
                </c:pt>
                <c:pt idx="240">
                  <c:v>7.85</c:v>
                </c:pt>
                <c:pt idx="241">
                  <c:v>7.91</c:v>
                </c:pt>
                <c:pt idx="242">
                  <c:v>7.97</c:v>
                </c:pt>
                <c:pt idx="243">
                  <c:v>8.02</c:v>
                </c:pt>
                <c:pt idx="244">
                  <c:v>8.07</c:v>
                </c:pt>
                <c:pt idx="245">
                  <c:v>8.08</c:v>
                </c:pt>
                <c:pt idx="246">
                  <c:v>8.1</c:v>
                </c:pt>
                <c:pt idx="247">
                  <c:v>8.18</c:v>
                </c:pt>
                <c:pt idx="248">
                  <c:v>8.23</c:v>
                </c:pt>
                <c:pt idx="249">
                  <c:v>8.26</c:v>
                </c:pt>
                <c:pt idx="250">
                  <c:v>8.31</c:v>
                </c:pt>
                <c:pt idx="251">
                  <c:v>8.32</c:v>
                </c:pt>
                <c:pt idx="252">
                  <c:v>8.31</c:v>
                </c:pt>
                <c:pt idx="253">
                  <c:v>8.3800000000000008</c:v>
                </c:pt>
                <c:pt idx="254">
                  <c:v>8.41</c:v>
                </c:pt>
                <c:pt idx="255">
                  <c:v>8.4499999999999993</c:v>
                </c:pt>
                <c:pt idx="256">
                  <c:v>8.4600000000000009</c:v>
                </c:pt>
                <c:pt idx="257">
                  <c:v>8.48</c:v>
                </c:pt>
                <c:pt idx="258">
                  <c:v>8.5</c:v>
                </c:pt>
                <c:pt idx="259">
                  <c:v>8.51</c:v>
                </c:pt>
                <c:pt idx="260">
                  <c:v>8.52</c:v>
                </c:pt>
                <c:pt idx="261">
                  <c:v>8.5399999999999991</c:v>
                </c:pt>
                <c:pt idx="262">
                  <c:v>8.5500000000000007</c:v>
                </c:pt>
                <c:pt idx="263">
                  <c:v>8.56</c:v>
                </c:pt>
                <c:pt idx="264">
                  <c:v>8.58</c:v>
                </c:pt>
                <c:pt idx="265">
                  <c:v>8.6</c:v>
                </c:pt>
                <c:pt idx="266">
                  <c:v>8.61</c:v>
                </c:pt>
                <c:pt idx="267">
                  <c:v>8.6300000000000008</c:v>
                </c:pt>
                <c:pt idx="268">
                  <c:v>8.64</c:v>
                </c:pt>
                <c:pt idx="269">
                  <c:v>8.69</c:v>
                </c:pt>
                <c:pt idx="270">
                  <c:v>8.67</c:v>
                </c:pt>
                <c:pt idx="271">
                  <c:v>8.7100000000000009</c:v>
                </c:pt>
                <c:pt idx="272">
                  <c:v>8.7200000000000006</c:v>
                </c:pt>
                <c:pt idx="273">
                  <c:v>8.7200000000000006</c:v>
                </c:pt>
                <c:pt idx="274">
                  <c:v>8.59</c:v>
                </c:pt>
                <c:pt idx="275">
                  <c:v>8.56</c:v>
                </c:pt>
                <c:pt idx="276">
                  <c:v>8.6300000000000008</c:v>
                </c:pt>
                <c:pt idx="277">
                  <c:v>8.67</c:v>
                </c:pt>
                <c:pt idx="278">
                  <c:v>8.65</c:v>
                </c:pt>
                <c:pt idx="279">
                  <c:v>8.64</c:v>
                </c:pt>
                <c:pt idx="280">
                  <c:v>8.68</c:v>
                </c:pt>
                <c:pt idx="281">
                  <c:v>8.66</c:v>
                </c:pt>
                <c:pt idx="282">
                  <c:v>8.67</c:v>
                </c:pt>
                <c:pt idx="283">
                  <c:v>8.66</c:v>
                </c:pt>
                <c:pt idx="284">
                  <c:v>8.6999999999999993</c:v>
                </c:pt>
                <c:pt idx="285">
                  <c:v>8.6999999999999993</c:v>
                </c:pt>
                <c:pt idx="286">
                  <c:v>8.64</c:v>
                </c:pt>
                <c:pt idx="287">
                  <c:v>8.5299999999999994</c:v>
                </c:pt>
                <c:pt idx="288">
                  <c:v>8.4</c:v>
                </c:pt>
                <c:pt idx="289">
                  <c:v>8.2200000000000006</c:v>
                </c:pt>
                <c:pt idx="290">
                  <c:v>8.24</c:v>
                </c:pt>
                <c:pt idx="291">
                  <c:v>8.18</c:v>
                </c:pt>
                <c:pt idx="292">
                  <c:v>8.1999999999999993</c:v>
                </c:pt>
                <c:pt idx="293">
                  <c:v>8.1999999999999993</c:v>
                </c:pt>
                <c:pt idx="294">
                  <c:v>7.61</c:v>
                </c:pt>
                <c:pt idx="295">
                  <c:v>7.61</c:v>
                </c:pt>
                <c:pt idx="296">
                  <c:v>7.61</c:v>
                </c:pt>
                <c:pt idx="297">
                  <c:v>7.57</c:v>
                </c:pt>
                <c:pt idx="298">
                  <c:v>7.53</c:v>
                </c:pt>
                <c:pt idx="299">
                  <c:v>7.16</c:v>
                </c:pt>
                <c:pt idx="300">
                  <c:v>7.05</c:v>
                </c:pt>
                <c:pt idx="301">
                  <c:v>6.67</c:v>
                </c:pt>
                <c:pt idx="302">
                  <c:v>6.44</c:v>
                </c:pt>
                <c:pt idx="303">
                  <c:v>6.18</c:v>
                </c:pt>
                <c:pt idx="304">
                  <c:v>6.37</c:v>
                </c:pt>
                <c:pt idx="305">
                  <c:v>6.43</c:v>
                </c:pt>
                <c:pt idx="306">
                  <c:v>6.29</c:v>
                </c:pt>
                <c:pt idx="307">
                  <c:v>6.49</c:v>
                </c:pt>
                <c:pt idx="308">
                  <c:v>6.47</c:v>
                </c:pt>
                <c:pt idx="309">
                  <c:v>6.23</c:v>
                </c:pt>
                <c:pt idx="310">
                  <c:v>6.06</c:v>
                </c:pt>
                <c:pt idx="311">
                  <c:v>5.86</c:v>
                </c:pt>
                <c:pt idx="312">
                  <c:v>6.15</c:v>
                </c:pt>
                <c:pt idx="313">
                  <c:v>6.41</c:v>
                </c:pt>
                <c:pt idx="314">
                  <c:v>6.81</c:v>
                </c:pt>
                <c:pt idx="315">
                  <c:v>7.17</c:v>
                </c:pt>
                <c:pt idx="316">
                  <c:v>7.2</c:v>
                </c:pt>
                <c:pt idx="317">
                  <c:v>7.42</c:v>
                </c:pt>
                <c:pt idx="318">
                  <c:v>7.6</c:v>
                </c:pt>
                <c:pt idx="319">
                  <c:v>7.77</c:v>
                </c:pt>
                <c:pt idx="320">
                  <c:v>7.92</c:v>
                </c:pt>
                <c:pt idx="321">
                  <c:v>8.06</c:v>
                </c:pt>
                <c:pt idx="322">
                  <c:v>8.16</c:v>
                </c:pt>
                <c:pt idx="323">
                  <c:v>8.17</c:v>
                </c:pt>
                <c:pt idx="324">
                  <c:v>8.26</c:v>
                </c:pt>
                <c:pt idx="325">
                  <c:v>8.36</c:v>
                </c:pt>
                <c:pt idx="326">
                  <c:v>8.4600000000000009</c:v>
                </c:pt>
                <c:pt idx="327">
                  <c:v>8.5500000000000007</c:v>
                </c:pt>
                <c:pt idx="328">
                  <c:v>8.59</c:v>
                </c:pt>
                <c:pt idx="329">
                  <c:v>8.67</c:v>
                </c:pt>
                <c:pt idx="330">
                  <c:v>8.67</c:v>
                </c:pt>
                <c:pt idx="331">
                  <c:v>8.73</c:v>
                </c:pt>
                <c:pt idx="332">
                  <c:v>8.7899999999999991</c:v>
                </c:pt>
                <c:pt idx="333">
                  <c:v>8.83</c:v>
                </c:pt>
                <c:pt idx="334">
                  <c:v>8.8800000000000008</c:v>
                </c:pt>
                <c:pt idx="335">
                  <c:v>8.9499999999999993</c:v>
                </c:pt>
                <c:pt idx="336">
                  <c:v>8.9700000000000006</c:v>
                </c:pt>
                <c:pt idx="337">
                  <c:v>9.02</c:v>
                </c:pt>
                <c:pt idx="338">
                  <c:v>9.06</c:v>
                </c:pt>
                <c:pt idx="339">
                  <c:v>9.06</c:v>
                </c:pt>
                <c:pt idx="340">
                  <c:v>9.0500000000000007</c:v>
                </c:pt>
                <c:pt idx="341">
                  <c:v>9.08</c:v>
                </c:pt>
                <c:pt idx="342">
                  <c:v>9.08</c:v>
                </c:pt>
                <c:pt idx="343">
                  <c:v>9.1199999999999992</c:v>
                </c:pt>
                <c:pt idx="344">
                  <c:v>9.18</c:v>
                </c:pt>
                <c:pt idx="345">
                  <c:v>9.2200000000000006</c:v>
                </c:pt>
                <c:pt idx="346">
                  <c:v>9.26</c:v>
                </c:pt>
                <c:pt idx="347">
                  <c:v>9.32</c:v>
                </c:pt>
                <c:pt idx="348">
                  <c:v>9.35</c:v>
                </c:pt>
                <c:pt idx="349">
                  <c:v>9.39</c:v>
                </c:pt>
                <c:pt idx="350">
                  <c:v>9.42</c:v>
                </c:pt>
                <c:pt idx="351">
                  <c:v>9.4600000000000009</c:v>
                </c:pt>
                <c:pt idx="352">
                  <c:v>9.4600000000000009</c:v>
                </c:pt>
                <c:pt idx="353">
                  <c:v>9.4600000000000009</c:v>
                </c:pt>
                <c:pt idx="354">
                  <c:v>9.4700000000000006</c:v>
                </c:pt>
                <c:pt idx="355">
                  <c:v>9.49</c:v>
                </c:pt>
                <c:pt idx="356">
                  <c:v>9.51</c:v>
                </c:pt>
                <c:pt idx="357">
                  <c:v>9.48</c:v>
                </c:pt>
                <c:pt idx="358">
                  <c:v>9.5</c:v>
                </c:pt>
                <c:pt idx="359">
                  <c:v>9.49</c:v>
                </c:pt>
                <c:pt idx="360">
                  <c:v>9.56</c:v>
                </c:pt>
                <c:pt idx="361">
                  <c:v>9.52</c:v>
                </c:pt>
                <c:pt idx="362">
                  <c:v>9.5500000000000007</c:v>
                </c:pt>
                <c:pt idx="363">
                  <c:v>9.56</c:v>
                </c:pt>
                <c:pt idx="364">
                  <c:v>9.59</c:v>
                </c:pt>
                <c:pt idx="365">
                  <c:v>9.6</c:v>
                </c:pt>
                <c:pt idx="366">
                  <c:v>9.7200000000000006</c:v>
                </c:pt>
                <c:pt idx="367">
                  <c:v>9.66</c:v>
                </c:pt>
                <c:pt idx="368">
                  <c:v>9.43</c:v>
                </c:pt>
                <c:pt idx="369">
                  <c:v>9.27</c:v>
                </c:pt>
                <c:pt idx="370">
                  <c:v>9.27</c:v>
                </c:pt>
                <c:pt idx="371">
                  <c:v>9.25</c:v>
                </c:pt>
                <c:pt idx="372">
                  <c:v>9.2899999999999991</c:v>
                </c:pt>
                <c:pt idx="373">
                  <c:v>9.2899999999999991</c:v>
                </c:pt>
                <c:pt idx="374">
                  <c:v>9.23</c:v>
                </c:pt>
                <c:pt idx="375">
                  <c:v>8.19</c:v>
                </c:pt>
                <c:pt idx="376">
                  <c:v>7.47</c:v>
                </c:pt>
                <c:pt idx="377">
                  <c:v>7.44</c:v>
                </c:pt>
                <c:pt idx="378">
                  <c:v>7.45</c:v>
                </c:pt>
                <c:pt idx="379">
                  <c:v>7.61</c:v>
                </c:pt>
                <c:pt idx="380">
                  <c:v>7.63</c:v>
                </c:pt>
                <c:pt idx="381">
                  <c:v>7.16</c:v>
                </c:pt>
                <c:pt idx="382">
                  <c:v>6.62</c:v>
                </c:pt>
                <c:pt idx="383">
                  <c:v>6.46</c:v>
                </c:pt>
                <c:pt idx="384">
                  <c:v>6.2</c:v>
                </c:pt>
                <c:pt idx="385">
                  <c:v>6.46</c:v>
                </c:pt>
                <c:pt idx="386">
                  <c:v>6.28</c:v>
                </c:pt>
                <c:pt idx="387">
                  <c:v>6.54</c:v>
                </c:pt>
                <c:pt idx="388">
                  <c:v>6.5</c:v>
                </c:pt>
                <c:pt idx="389">
                  <c:v>6.72</c:v>
                </c:pt>
                <c:pt idx="390">
                  <c:v>6.87</c:v>
                </c:pt>
                <c:pt idx="391">
                  <c:v>7.05</c:v>
                </c:pt>
                <c:pt idx="392">
                  <c:v>7.01</c:v>
                </c:pt>
                <c:pt idx="393">
                  <c:v>6.89</c:v>
                </c:pt>
                <c:pt idx="394">
                  <c:v>7.11</c:v>
                </c:pt>
                <c:pt idx="395">
                  <c:v>7.23</c:v>
                </c:pt>
                <c:pt idx="396">
                  <c:v>7.44</c:v>
                </c:pt>
                <c:pt idx="397">
                  <c:v>7.36</c:v>
                </c:pt>
                <c:pt idx="398">
                  <c:v>7.64</c:v>
                </c:pt>
                <c:pt idx="399">
                  <c:v>7.88</c:v>
                </c:pt>
                <c:pt idx="400">
                  <c:v>7.94</c:v>
                </c:pt>
                <c:pt idx="401">
                  <c:v>8.06</c:v>
                </c:pt>
                <c:pt idx="402">
                  <c:v>8.2100000000000009</c:v>
                </c:pt>
                <c:pt idx="403">
                  <c:v>8.32</c:v>
                </c:pt>
                <c:pt idx="404">
                  <c:v>8.41</c:v>
                </c:pt>
                <c:pt idx="405">
                  <c:v>8.5</c:v>
                </c:pt>
                <c:pt idx="406">
                  <c:v>8.52</c:v>
                </c:pt>
                <c:pt idx="407">
                  <c:v>8.77</c:v>
                </c:pt>
                <c:pt idx="408">
                  <c:v>8.85</c:v>
                </c:pt>
                <c:pt idx="409">
                  <c:v>8.89</c:v>
                </c:pt>
                <c:pt idx="410">
                  <c:v>8.9499999999999993</c:v>
                </c:pt>
                <c:pt idx="411">
                  <c:v>8.9499999999999993</c:v>
                </c:pt>
                <c:pt idx="412">
                  <c:v>8.84</c:v>
                </c:pt>
                <c:pt idx="413">
                  <c:v>8.83</c:v>
                </c:pt>
                <c:pt idx="414">
                  <c:v>8.86</c:v>
                </c:pt>
                <c:pt idx="415">
                  <c:v>8.9499999999999993</c:v>
                </c:pt>
                <c:pt idx="416">
                  <c:v>8.98</c:v>
                </c:pt>
                <c:pt idx="417">
                  <c:v>9.01</c:v>
                </c:pt>
                <c:pt idx="418">
                  <c:v>8.8699999999999992</c:v>
                </c:pt>
                <c:pt idx="419">
                  <c:v>8.91</c:v>
                </c:pt>
                <c:pt idx="420">
                  <c:v>8.93</c:v>
                </c:pt>
                <c:pt idx="421">
                  <c:v>8.93</c:v>
                </c:pt>
                <c:pt idx="422">
                  <c:v>8.9499999999999993</c:v>
                </c:pt>
                <c:pt idx="423">
                  <c:v>8.74</c:v>
                </c:pt>
                <c:pt idx="424">
                  <c:v>8.6199999999999992</c:v>
                </c:pt>
                <c:pt idx="425">
                  <c:v>8.15</c:v>
                </c:pt>
                <c:pt idx="426">
                  <c:v>8.06</c:v>
                </c:pt>
                <c:pt idx="427">
                  <c:v>6.9</c:v>
                </c:pt>
                <c:pt idx="428">
                  <c:v>6.85</c:v>
                </c:pt>
                <c:pt idx="429">
                  <c:v>6.76</c:v>
                </c:pt>
                <c:pt idx="430">
                  <c:v>6.17</c:v>
                </c:pt>
                <c:pt idx="431">
                  <c:v>6.02</c:v>
                </c:pt>
                <c:pt idx="432">
                  <c:v>6.13</c:v>
                </c:pt>
                <c:pt idx="433">
                  <c:v>6.3</c:v>
                </c:pt>
                <c:pt idx="434">
                  <c:v>6.3</c:v>
                </c:pt>
                <c:pt idx="435">
                  <c:v>6.34</c:v>
                </c:pt>
                <c:pt idx="436">
                  <c:v>6.38</c:v>
                </c:pt>
                <c:pt idx="437">
                  <c:v>6.42</c:v>
                </c:pt>
                <c:pt idx="438">
                  <c:v>6.48</c:v>
                </c:pt>
                <c:pt idx="439">
                  <c:v>6.54</c:v>
                </c:pt>
                <c:pt idx="440">
                  <c:v>6.53</c:v>
                </c:pt>
                <c:pt idx="441">
                  <c:v>6.6</c:v>
                </c:pt>
                <c:pt idx="442">
                  <c:v>6.66</c:v>
                </c:pt>
                <c:pt idx="443">
                  <c:v>6.7</c:v>
                </c:pt>
                <c:pt idx="444">
                  <c:v>6.4</c:v>
                </c:pt>
                <c:pt idx="445">
                  <c:v>6.43</c:v>
                </c:pt>
                <c:pt idx="446">
                  <c:v>6.4</c:v>
                </c:pt>
                <c:pt idx="447">
                  <c:v>6.47</c:v>
                </c:pt>
                <c:pt idx="448">
                  <c:v>6.43</c:v>
                </c:pt>
                <c:pt idx="449">
                  <c:v>6.43</c:v>
                </c:pt>
                <c:pt idx="450">
                  <c:v>6.5</c:v>
                </c:pt>
                <c:pt idx="451">
                  <c:v>6.53</c:v>
                </c:pt>
                <c:pt idx="452">
                  <c:v>6.54</c:v>
                </c:pt>
                <c:pt idx="453">
                  <c:v>6.5</c:v>
                </c:pt>
                <c:pt idx="454">
                  <c:v>6.53</c:v>
                </c:pt>
                <c:pt idx="455">
                  <c:v>6.52</c:v>
                </c:pt>
                <c:pt idx="456">
                  <c:v>6.54</c:v>
                </c:pt>
                <c:pt idx="457">
                  <c:v>6.49</c:v>
                </c:pt>
                <c:pt idx="458">
                  <c:v>6.4</c:v>
                </c:pt>
                <c:pt idx="459">
                  <c:v>6.46</c:v>
                </c:pt>
                <c:pt idx="460">
                  <c:v>6.49</c:v>
                </c:pt>
                <c:pt idx="461">
                  <c:v>6.54</c:v>
                </c:pt>
                <c:pt idx="462">
                  <c:v>6.56</c:v>
                </c:pt>
                <c:pt idx="463">
                  <c:v>6.56</c:v>
                </c:pt>
                <c:pt idx="464">
                  <c:v>6.45</c:v>
                </c:pt>
                <c:pt idx="465">
                  <c:v>4.24</c:v>
                </c:pt>
                <c:pt idx="466">
                  <c:v>4.18</c:v>
                </c:pt>
                <c:pt idx="467">
                  <c:v>3.75</c:v>
                </c:pt>
                <c:pt idx="468">
                  <c:v>1.08</c:v>
                </c:pt>
                <c:pt idx="469">
                  <c:v>0.7</c:v>
                </c:pt>
                <c:pt idx="470">
                  <c:v>3.18</c:v>
                </c:pt>
                <c:pt idx="471">
                  <c:v>4.0199999999999996</c:v>
                </c:pt>
                <c:pt idx="472">
                  <c:v>4.4000000000000004</c:v>
                </c:pt>
                <c:pt idx="473">
                  <c:v>4.74</c:v>
                </c:pt>
                <c:pt idx="474">
                  <c:v>4.9000000000000004</c:v>
                </c:pt>
                <c:pt idx="475">
                  <c:v>4.92</c:v>
                </c:pt>
                <c:pt idx="476">
                  <c:v>4.6500000000000004</c:v>
                </c:pt>
                <c:pt idx="477">
                  <c:v>4.04</c:v>
                </c:pt>
                <c:pt idx="478">
                  <c:v>3.95</c:v>
                </c:pt>
                <c:pt idx="479">
                  <c:v>4.54</c:v>
                </c:pt>
                <c:pt idx="480">
                  <c:v>5.25</c:v>
                </c:pt>
                <c:pt idx="481">
                  <c:v>5.05</c:v>
                </c:pt>
                <c:pt idx="482">
                  <c:v>5.65</c:v>
                </c:pt>
                <c:pt idx="483">
                  <c:v>6.39</c:v>
                </c:pt>
                <c:pt idx="484">
                  <c:v>6.47</c:v>
                </c:pt>
                <c:pt idx="485">
                  <c:v>6.62</c:v>
                </c:pt>
                <c:pt idx="486">
                  <c:v>6.58</c:v>
                </c:pt>
                <c:pt idx="487">
                  <c:v>6.48</c:v>
                </c:pt>
                <c:pt idx="488">
                  <c:v>6.42</c:v>
                </c:pt>
                <c:pt idx="489">
                  <c:v>6.23</c:v>
                </c:pt>
                <c:pt idx="490">
                  <c:v>6.17</c:v>
                </c:pt>
                <c:pt idx="491">
                  <c:v>2.14</c:v>
                </c:pt>
                <c:pt idx="492">
                  <c:v>4.16</c:v>
                </c:pt>
                <c:pt idx="493">
                  <c:v>4.9800000000000004</c:v>
                </c:pt>
                <c:pt idx="494">
                  <c:v>5.1100000000000003</c:v>
                </c:pt>
                <c:pt idx="495">
                  <c:v>6.16</c:v>
                </c:pt>
                <c:pt idx="496">
                  <c:v>6.58</c:v>
                </c:pt>
                <c:pt idx="497">
                  <c:v>6.87</c:v>
                </c:pt>
                <c:pt idx="498">
                  <c:v>7.05</c:v>
                </c:pt>
                <c:pt idx="499">
                  <c:v>7.16</c:v>
                </c:pt>
                <c:pt idx="500">
                  <c:v>7.26</c:v>
                </c:pt>
                <c:pt idx="501">
                  <c:v>7.32</c:v>
                </c:pt>
                <c:pt idx="502">
                  <c:v>6.96</c:v>
                </c:pt>
                <c:pt idx="503">
                  <c:v>6.99</c:v>
                </c:pt>
                <c:pt idx="504">
                  <c:v>6.97</c:v>
                </c:pt>
                <c:pt idx="505">
                  <c:v>5.77</c:v>
                </c:pt>
                <c:pt idx="506">
                  <c:v>5.48</c:v>
                </c:pt>
                <c:pt idx="507">
                  <c:v>5.81</c:v>
                </c:pt>
                <c:pt idx="508">
                  <c:v>6.22</c:v>
                </c:pt>
                <c:pt idx="509">
                  <c:v>6.73</c:v>
                </c:pt>
                <c:pt idx="510">
                  <c:v>6.87</c:v>
                </c:pt>
                <c:pt idx="511">
                  <c:v>6.35</c:v>
                </c:pt>
                <c:pt idx="512">
                  <c:v>6.54</c:v>
                </c:pt>
                <c:pt idx="513">
                  <c:v>6.58</c:v>
                </c:pt>
                <c:pt idx="514">
                  <c:v>6.48</c:v>
                </c:pt>
                <c:pt idx="515">
                  <c:v>6.54</c:v>
                </c:pt>
                <c:pt idx="516">
                  <c:v>6.23</c:v>
                </c:pt>
                <c:pt idx="517">
                  <c:v>6.11</c:v>
                </c:pt>
                <c:pt idx="518">
                  <c:v>5.95</c:v>
                </c:pt>
                <c:pt idx="519">
                  <c:v>5.49</c:v>
                </c:pt>
                <c:pt idx="520">
                  <c:v>4.8899999999999997</c:v>
                </c:pt>
                <c:pt idx="521">
                  <c:v>4.3899999999999997</c:v>
                </c:pt>
                <c:pt idx="522">
                  <c:v>3.45</c:v>
                </c:pt>
                <c:pt idx="523">
                  <c:v>3.94</c:v>
                </c:pt>
                <c:pt idx="524">
                  <c:v>4.6500000000000004</c:v>
                </c:pt>
                <c:pt idx="525">
                  <c:v>4.97</c:v>
                </c:pt>
                <c:pt idx="526">
                  <c:v>5.25</c:v>
                </c:pt>
                <c:pt idx="527">
                  <c:v>5.29</c:v>
                </c:pt>
                <c:pt idx="528">
                  <c:v>-0.11</c:v>
                </c:pt>
                <c:pt idx="529">
                  <c:v>3.18</c:v>
                </c:pt>
                <c:pt idx="530">
                  <c:v>2.23</c:v>
                </c:pt>
                <c:pt idx="531">
                  <c:v>3.71</c:v>
                </c:pt>
                <c:pt idx="532">
                  <c:v>4.7</c:v>
                </c:pt>
                <c:pt idx="533">
                  <c:v>5.46</c:v>
                </c:pt>
                <c:pt idx="534">
                  <c:v>5.8</c:v>
                </c:pt>
                <c:pt idx="535">
                  <c:v>5.65</c:v>
                </c:pt>
                <c:pt idx="536">
                  <c:v>5.71</c:v>
                </c:pt>
                <c:pt idx="537">
                  <c:v>5.77</c:v>
                </c:pt>
                <c:pt idx="538">
                  <c:v>5.82</c:v>
                </c:pt>
                <c:pt idx="539">
                  <c:v>5.89</c:v>
                </c:pt>
                <c:pt idx="540">
                  <c:v>5.47</c:v>
                </c:pt>
                <c:pt idx="541">
                  <c:v>4.37</c:v>
                </c:pt>
                <c:pt idx="542">
                  <c:v>2.73</c:v>
                </c:pt>
                <c:pt idx="543">
                  <c:v>2.71</c:v>
                </c:pt>
                <c:pt idx="544">
                  <c:v>4.5199999999999996</c:v>
                </c:pt>
                <c:pt idx="545">
                  <c:v>5.07</c:v>
                </c:pt>
                <c:pt idx="546">
                  <c:v>5.86</c:v>
                </c:pt>
                <c:pt idx="547">
                  <c:v>6.09</c:v>
                </c:pt>
                <c:pt idx="548">
                  <c:v>6.21</c:v>
                </c:pt>
                <c:pt idx="549">
                  <c:v>6.18</c:v>
                </c:pt>
                <c:pt idx="550">
                  <c:v>6.23</c:v>
                </c:pt>
                <c:pt idx="551">
                  <c:v>6.3</c:v>
                </c:pt>
                <c:pt idx="552">
                  <c:v>6.65</c:v>
                </c:pt>
                <c:pt idx="553">
                  <c:v>6.15</c:v>
                </c:pt>
                <c:pt idx="554">
                  <c:v>7.6</c:v>
                </c:pt>
                <c:pt idx="555">
                  <c:v>7.73</c:v>
                </c:pt>
                <c:pt idx="556">
                  <c:v>8.4499999999999993</c:v>
                </c:pt>
                <c:pt idx="557">
                  <c:v>8.75</c:v>
                </c:pt>
                <c:pt idx="558">
                  <c:v>7.98</c:v>
                </c:pt>
                <c:pt idx="559">
                  <c:v>6.57</c:v>
                </c:pt>
                <c:pt idx="560">
                  <c:v>6.62</c:v>
                </c:pt>
                <c:pt idx="561">
                  <c:v>6.68</c:v>
                </c:pt>
                <c:pt idx="562">
                  <c:v>7.1</c:v>
                </c:pt>
                <c:pt idx="563">
                  <c:v>6.53</c:v>
                </c:pt>
                <c:pt idx="564">
                  <c:v>6.71</c:v>
                </c:pt>
                <c:pt idx="565">
                  <c:v>7.46</c:v>
                </c:pt>
                <c:pt idx="566">
                  <c:v>8.76</c:v>
                </c:pt>
                <c:pt idx="567">
                  <c:v>8.9600000000000009</c:v>
                </c:pt>
                <c:pt idx="568">
                  <c:v>9.23</c:v>
                </c:pt>
                <c:pt idx="569">
                  <c:v>9.34</c:v>
                </c:pt>
                <c:pt idx="570">
                  <c:v>9.4</c:v>
                </c:pt>
                <c:pt idx="571">
                  <c:v>9.34</c:v>
                </c:pt>
                <c:pt idx="572">
                  <c:v>10.119999999999999</c:v>
                </c:pt>
                <c:pt idx="573">
                  <c:v>13.72</c:v>
                </c:pt>
                <c:pt idx="574">
                  <c:v>13.73</c:v>
                </c:pt>
                <c:pt idx="575">
                  <c:v>11.95</c:v>
                </c:pt>
                <c:pt idx="576">
                  <c:v>13.4</c:v>
                </c:pt>
                <c:pt idx="577">
                  <c:v>15.19</c:v>
                </c:pt>
                <c:pt idx="578">
                  <c:v>15.11</c:v>
                </c:pt>
                <c:pt idx="579">
                  <c:v>16.04</c:v>
                </c:pt>
                <c:pt idx="580">
                  <c:v>16.399999999999999</c:v>
                </c:pt>
                <c:pt idx="581">
                  <c:v>15.85</c:v>
                </c:pt>
                <c:pt idx="582">
                  <c:v>15.85</c:v>
                </c:pt>
                <c:pt idx="583">
                  <c:v>16.239999999999998</c:v>
                </c:pt>
                <c:pt idx="584">
                  <c:v>16.239999999999998</c:v>
                </c:pt>
                <c:pt idx="585">
                  <c:v>16.27</c:v>
                </c:pt>
                <c:pt idx="586">
                  <c:v>16.27</c:v>
                </c:pt>
                <c:pt idx="587">
                  <c:v>16.14</c:v>
                </c:pt>
                <c:pt idx="588">
                  <c:v>16.14</c:v>
                </c:pt>
                <c:pt idx="589">
                  <c:v>16</c:v>
                </c:pt>
                <c:pt idx="590">
                  <c:v>16</c:v>
                </c:pt>
                <c:pt idx="591">
                  <c:v>15.97</c:v>
                </c:pt>
                <c:pt idx="592">
                  <c:v>15.97</c:v>
                </c:pt>
                <c:pt idx="593">
                  <c:v>15.8</c:v>
                </c:pt>
                <c:pt idx="594">
                  <c:v>15.8</c:v>
                </c:pt>
                <c:pt idx="595">
                  <c:v>15.63</c:v>
                </c:pt>
                <c:pt idx="596">
                  <c:v>15.63</c:v>
                </c:pt>
                <c:pt idx="597">
                  <c:v>8.24</c:v>
                </c:pt>
                <c:pt idx="598">
                  <c:v>8.24</c:v>
                </c:pt>
                <c:pt idx="599">
                  <c:v>9.5</c:v>
                </c:pt>
                <c:pt idx="600">
                  <c:v>9.5</c:v>
                </c:pt>
                <c:pt idx="601">
                  <c:v>10.11</c:v>
                </c:pt>
                <c:pt idx="602">
                  <c:v>10.11</c:v>
                </c:pt>
                <c:pt idx="603">
                  <c:v>10.28</c:v>
                </c:pt>
                <c:pt idx="604">
                  <c:v>10.28</c:v>
                </c:pt>
                <c:pt idx="605">
                  <c:v>9.75</c:v>
                </c:pt>
                <c:pt idx="606">
                  <c:v>9.75</c:v>
                </c:pt>
                <c:pt idx="607">
                  <c:v>12.56</c:v>
                </c:pt>
                <c:pt idx="608">
                  <c:v>12.56</c:v>
                </c:pt>
                <c:pt idx="609">
                  <c:v>13.05</c:v>
                </c:pt>
                <c:pt idx="610">
                  <c:v>13.05</c:v>
                </c:pt>
                <c:pt idx="611">
                  <c:v>13.68</c:v>
                </c:pt>
                <c:pt idx="612">
                  <c:v>13.68</c:v>
                </c:pt>
                <c:pt idx="613">
                  <c:v>13.51</c:v>
                </c:pt>
                <c:pt idx="614">
                  <c:v>13.51</c:v>
                </c:pt>
                <c:pt idx="615">
                  <c:v>13.64</c:v>
                </c:pt>
                <c:pt idx="616">
                  <c:v>13.64</c:v>
                </c:pt>
                <c:pt idx="617">
                  <c:v>13.9</c:v>
                </c:pt>
                <c:pt idx="618">
                  <c:v>13.9</c:v>
                </c:pt>
                <c:pt idx="619">
                  <c:v>13.45</c:v>
                </c:pt>
                <c:pt idx="620">
                  <c:v>13.49</c:v>
                </c:pt>
                <c:pt idx="621">
                  <c:v>13.45</c:v>
                </c:pt>
                <c:pt idx="622">
                  <c:v>14.97</c:v>
                </c:pt>
                <c:pt idx="623">
                  <c:v>17.3</c:v>
                </c:pt>
                <c:pt idx="624">
                  <c:v>16.37</c:v>
                </c:pt>
                <c:pt idx="625">
                  <c:v>15.52</c:v>
                </c:pt>
                <c:pt idx="626">
                  <c:v>15.26</c:v>
                </c:pt>
                <c:pt idx="627">
                  <c:v>15.15</c:v>
                </c:pt>
                <c:pt idx="628">
                  <c:v>15.07</c:v>
                </c:pt>
                <c:pt idx="629">
                  <c:v>14.94</c:v>
                </c:pt>
                <c:pt idx="630">
                  <c:v>14.54</c:v>
                </c:pt>
                <c:pt idx="631">
                  <c:v>14.07</c:v>
                </c:pt>
                <c:pt idx="632">
                  <c:v>12.33</c:v>
                </c:pt>
                <c:pt idx="633">
                  <c:v>9.2799999999999994</c:v>
                </c:pt>
                <c:pt idx="634">
                  <c:v>9.19</c:v>
                </c:pt>
                <c:pt idx="635">
                  <c:v>9.32</c:v>
                </c:pt>
                <c:pt idx="636">
                  <c:v>9.58</c:v>
                </c:pt>
                <c:pt idx="637">
                  <c:v>9.6300000000000008</c:v>
                </c:pt>
                <c:pt idx="638">
                  <c:v>9.57</c:v>
                </c:pt>
                <c:pt idx="639">
                  <c:v>9.6199999999999992</c:v>
                </c:pt>
                <c:pt idx="640">
                  <c:v>9.64</c:v>
                </c:pt>
                <c:pt idx="641">
                  <c:v>9.6</c:v>
                </c:pt>
                <c:pt idx="642">
                  <c:v>9.2200000000000006</c:v>
                </c:pt>
                <c:pt idx="643">
                  <c:v>9.17</c:v>
                </c:pt>
                <c:pt idx="644">
                  <c:v>8.73</c:v>
                </c:pt>
                <c:pt idx="645">
                  <c:v>1.45</c:v>
                </c:pt>
                <c:pt idx="646">
                  <c:v>4.1100000000000003</c:v>
                </c:pt>
                <c:pt idx="647">
                  <c:v>6.19</c:v>
                </c:pt>
                <c:pt idx="648">
                  <c:v>7</c:v>
                </c:pt>
                <c:pt idx="649">
                  <c:v>7.25</c:v>
                </c:pt>
                <c:pt idx="650">
                  <c:v>6.15</c:v>
                </c:pt>
                <c:pt idx="651">
                  <c:v>6.35</c:v>
                </c:pt>
                <c:pt idx="652">
                  <c:v>6.28</c:v>
                </c:pt>
                <c:pt idx="653">
                  <c:v>6.17</c:v>
                </c:pt>
                <c:pt idx="654">
                  <c:v>6.32</c:v>
                </c:pt>
                <c:pt idx="655">
                  <c:v>6.32</c:v>
                </c:pt>
                <c:pt idx="656">
                  <c:v>6.11</c:v>
                </c:pt>
                <c:pt idx="657">
                  <c:v>5.92</c:v>
                </c:pt>
                <c:pt idx="658">
                  <c:v>5.38</c:v>
                </c:pt>
                <c:pt idx="659">
                  <c:v>5.86</c:v>
                </c:pt>
                <c:pt idx="660">
                  <c:v>6.85</c:v>
                </c:pt>
                <c:pt idx="661">
                  <c:v>7.36</c:v>
                </c:pt>
                <c:pt idx="662">
                  <c:v>7.48</c:v>
                </c:pt>
                <c:pt idx="663">
                  <c:v>7.67</c:v>
                </c:pt>
                <c:pt idx="664">
                  <c:v>7.78</c:v>
                </c:pt>
                <c:pt idx="665">
                  <c:v>7.7</c:v>
                </c:pt>
                <c:pt idx="666">
                  <c:v>6.54</c:v>
                </c:pt>
                <c:pt idx="667">
                  <c:v>6.37</c:v>
                </c:pt>
                <c:pt idx="668">
                  <c:v>6.52</c:v>
                </c:pt>
                <c:pt idx="669">
                  <c:v>6.4</c:v>
                </c:pt>
                <c:pt idx="670">
                  <c:v>4.92</c:v>
                </c:pt>
                <c:pt idx="671">
                  <c:v>6.02</c:v>
                </c:pt>
                <c:pt idx="672">
                  <c:v>6.67</c:v>
                </c:pt>
                <c:pt idx="673">
                  <c:v>6.94</c:v>
                </c:pt>
                <c:pt idx="674">
                  <c:v>7.26</c:v>
                </c:pt>
                <c:pt idx="675">
                  <c:v>7.44</c:v>
                </c:pt>
                <c:pt idx="676">
                  <c:v>7.47</c:v>
                </c:pt>
                <c:pt idx="677">
                  <c:v>7.39</c:v>
                </c:pt>
                <c:pt idx="678">
                  <c:v>7.49</c:v>
                </c:pt>
                <c:pt idx="679">
                  <c:v>6.35</c:v>
                </c:pt>
                <c:pt idx="680">
                  <c:v>6.62</c:v>
                </c:pt>
                <c:pt idx="681">
                  <c:v>6.78</c:v>
                </c:pt>
                <c:pt idx="682">
                  <c:v>6.95</c:v>
                </c:pt>
                <c:pt idx="683">
                  <c:v>7.26</c:v>
                </c:pt>
                <c:pt idx="684">
                  <c:v>7.34</c:v>
                </c:pt>
                <c:pt idx="685">
                  <c:v>7.26</c:v>
                </c:pt>
                <c:pt idx="686">
                  <c:v>7.26</c:v>
                </c:pt>
                <c:pt idx="687">
                  <c:v>8.42</c:v>
                </c:pt>
                <c:pt idx="688">
                  <c:v>13.24</c:v>
                </c:pt>
                <c:pt idx="689">
                  <c:v>13.63</c:v>
                </c:pt>
                <c:pt idx="690">
                  <c:v>13.7</c:v>
                </c:pt>
                <c:pt idx="691">
                  <c:v>13.65</c:v>
                </c:pt>
                <c:pt idx="692">
                  <c:v>9.9600000000000009</c:v>
                </c:pt>
                <c:pt idx="693">
                  <c:v>12.94</c:v>
                </c:pt>
                <c:pt idx="694">
                  <c:v>12.55</c:v>
                </c:pt>
                <c:pt idx="695">
                  <c:v>12.65</c:v>
                </c:pt>
                <c:pt idx="696">
                  <c:v>12.51</c:v>
                </c:pt>
                <c:pt idx="697">
                  <c:v>10.62</c:v>
                </c:pt>
                <c:pt idx="698">
                  <c:v>10.4</c:v>
                </c:pt>
                <c:pt idx="699">
                  <c:v>10.42</c:v>
                </c:pt>
                <c:pt idx="700">
                  <c:v>9.8000000000000007</c:v>
                </c:pt>
                <c:pt idx="701">
                  <c:v>12.1</c:v>
                </c:pt>
                <c:pt idx="702">
                  <c:v>9.92</c:v>
                </c:pt>
                <c:pt idx="703">
                  <c:v>7.82</c:v>
                </c:pt>
                <c:pt idx="704">
                  <c:v>9.51</c:v>
                </c:pt>
                <c:pt idx="705">
                  <c:v>10.08</c:v>
                </c:pt>
                <c:pt idx="706">
                  <c:v>10.68</c:v>
                </c:pt>
                <c:pt idx="707">
                  <c:v>9.7799999999999994</c:v>
                </c:pt>
                <c:pt idx="708">
                  <c:v>9.31</c:v>
                </c:pt>
                <c:pt idx="709">
                  <c:v>9.4499999999999993</c:v>
                </c:pt>
                <c:pt idx="710">
                  <c:v>9.36</c:v>
                </c:pt>
                <c:pt idx="711">
                  <c:v>10.039999999999999</c:v>
                </c:pt>
              </c:numCache>
            </c:numRef>
          </c:yVal>
          <c:smooth val="1"/>
          <c:extLst>
            <c:ext xmlns:c16="http://schemas.microsoft.com/office/drawing/2014/chart" uri="{C3380CC4-5D6E-409C-BE32-E72D297353CC}">
              <c16:uniqueId val="{00000000-2976-D34B-80AD-CE05A15CAA7E}"/>
            </c:ext>
          </c:extLst>
        </c:ser>
        <c:dLbls>
          <c:showLegendKey val="0"/>
          <c:showVal val="0"/>
          <c:showCatName val="0"/>
          <c:showSerName val="0"/>
          <c:showPercent val="0"/>
          <c:showBubbleSize val="0"/>
        </c:dLbls>
        <c:axId val="1367709600"/>
        <c:axId val="1367710720"/>
      </c:scatterChart>
      <c:scatterChart>
        <c:scatterStyle val="smoothMarker"/>
        <c:varyColors val="0"/>
        <c:dLbls>
          <c:showLegendKey val="0"/>
          <c:showVal val="0"/>
          <c:showCatName val="0"/>
          <c:showSerName val="0"/>
          <c:showPercent val="0"/>
          <c:showBubbleSize val="0"/>
        </c:dLbls>
        <c:axId val="1367712400"/>
        <c:axId val="1367711840"/>
        <c:extLst>
          <c:ext xmlns:c15="http://schemas.microsoft.com/office/drawing/2012/chart" uri="{02D57815-91ED-43cb-92C2-25804820EDAC}">
            <c15:filteredScatterSeries>
              <c15:ser>
                <c:idx val="1"/>
                <c:order val="1"/>
                <c:tx>
                  <c:v>GRACE</c:v>
                </c:tx>
                <c:spPr>
                  <a:ln w="19050" cap="rnd">
                    <a:solidFill>
                      <a:schemeClr val="accent2"/>
                    </a:solidFill>
                    <a:round/>
                  </a:ln>
                  <a:effectLst/>
                </c:spPr>
                <c:marker>
                  <c:symbol val="none"/>
                </c:marker>
                <c:xVal>
                  <c:numRef>
                    <c:extLst>
                      <c:ext uri="{02D57815-91ED-43cb-92C2-25804820EDAC}">
                        <c15:formulaRef>
                          <c15:sqref>'GW-1'!$D$3:$D$150</c15:sqref>
                        </c15:formulaRef>
                      </c:ext>
                    </c:extLst>
                    <c:numCache>
                      <c:formatCode>m/d/yy;@</c:formatCode>
                      <c:ptCount val="148"/>
                      <c:pt idx="0">
                        <c:v>37626</c:v>
                      </c:pt>
                      <c:pt idx="1">
                        <c:v>37672</c:v>
                      </c:pt>
                      <c:pt idx="2">
                        <c:v>37695</c:v>
                      </c:pt>
                      <c:pt idx="3">
                        <c:v>37725</c:v>
                      </c:pt>
                      <c:pt idx="4">
                        <c:v>37747</c:v>
                      </c:pt>
                      <c:pt idx="5">
                        <c:v>37817</c:v>
                      </c:pt>
                      <c:pt idx="6">
                        <c:v>37848</c:v>
                      </c:pt>
                      <c:pt idx="7">
                        <c:v>37878</c:v>
                      </c:pt>
                      <c:pt idx="8">
                        <c:v>37908</c:v>
                      </c:pt>
                      <c:pt idx="9">
                        <c:v>37939</c:v>
                      </c:pt>
                      <c:pt idx="10">
                        <c:v>37969</c:v>
                      </c:pt>
                      <c:pt idx="11">
                        <c:v>37991</c:v>
                      </c:pt>
                      <c:pt idx="12">
                        <c:v>38032</c:v>
                      </c:pt>
                      <c:pt idx="13">
                        <c:v>38061</c:v>
                      </c:pt>
                      <c:pt idx="14">
                        <c:v>38091</c:v>
                      </c:pt>
                      <c:pt idx="15">
                        <c:v>38122</c:v>
                      </c:pt>
                      <c:pt idx="16">
                        <c:v>38152</c:v>
                      </c:pt>
                      <c:pt idx="17">
                        <c:v>38182</c:v>
                      </c:pt>
                      <c:pt idx="18">
                        <c:v>38214</c:v>
                      </c:pt>
                      <c:pt idx="19">
                        <c:v>38244</c:v>
                      </c:pt>
                      <c:pt idx="20">
                        <c:v>38275</c:v>
                      </c:pt>
                      <c:pt idx="21">
                        <c:v>38305</c:v>
                      </c:pt>
                      <c:pt idx="22">
                        <c:v>38335</c:v>
                      </c:pt>
                      <c:pt idx="23">
                        <c:v>38366</c:v>
                      </c:pt>
                      <c:pt idx="24">
                        <c:v>38396</c:v>
                      </c:pt>
                      <c:pt idx="25">
                        <c:v>38426</c:v>
                      </c:pt>
                      <c:pt idx="26">
                        <c:v>38456</c:v>
                      </c:pt>
                      <c:pt idx="27">
                        <c:v>38487</c:v>
                      </c:pt>
                      <c:pt idx="28">
                        <c:v>38517</c:v>
                      </c:pt>
                      <c:pt idx="29">
                        <c:v>38548</c:v>
                      </c:pt>
                      <c:pt idx="30">
                        <c:v>38579</c:v>
                      </c:pt>
                      <c:pt idx="31">
                        <c:v>38609</c:v>
                      </c:pt>
                      <c:pt idx="32">
                        <c:v>38639</c:v>
                      </c:pt>
                      <c:pt idx="33">
                        <c:v>38670</c:v>
                      </c:pt>
                      <c:pt idx="34">
                        <c:v>38700</c:v>
                      </c:pt>
                      <c:pt idx="35">
                        <c:v>38731</c:v>
                      </c:pt>
                      <c:pt idx="36">
                        <c:v>38761</c:v>
                      </c:pt>
                      <c:pt idx="37">
                        <c:v>38791</c:v>
                      </c:pt>
                      <c:pt idx="38">
                        <c:v>38821</c:v>
                      </c:pt>
                      <c:pt idx="39">
                        <c:v>38852</c:v>
                      </c:pt>
                      <c:pt idx="40">
                        <c:v>38882</c:v>
                      </c:pt>
                      <c:pt idx="41">
                        <c:v>38913</c:v>
                      </c:pt>
                      <c:pt idx="42">
                        <c:v>38944</c:v>
                      </c:pt>
                      <c:pt idx="43">
                        <c:v>38975</c:v>
                      </c:pt>
                      <c:pt idx="44">
                        <c:v>39004</c:v>
                      </c:pt>
                      <c:pt idx="45">
                        <c:v>39035</c:v>
                      </c:pt>
                      <c:pt idx="46">
                        <c:v>39065</c:v>
                      </c:pt>
                      <c:pt idx="47">
                        <c:v>39096</c:v>
                      </c:pt>
                      <c:pt idx="48">
                        <c:v>39126</c:v>
                      </c:pt>
                      <c:pt idx="49">
                        <c:v>39156</c:v>
                      </c:pt>
                      <c:pt idx="50">
                        <c:v>39186</c:v>
                      </c:pt>
                      <c:pt idx="51">
                        <c:v>39217</c:v>
                      </c:pt>
                      <c:pt idx="52">
                        <c:v>39247</c:v>
                      </c:pt>
                      <c:pt idx="53">
                        <c:v>39278</c:v>
                      </c:pt>
                      <c:pt idx="54">
                        <c:v>39309</c:v>
                      </c:pt>
                      <c:pt idx="55">
                        <c:v>39339</c:v>
                      </c:pt>
                      <c:pt idx="56">
                        <c:v>39372</c:v>
                      </c:pt>
                      <c:pt idx="57">
                        <c:v>39400</c:v>
                      </c:pt>
                      <c:pt idx="58">
                        <c:v>39430</c:v>
                      </c:pt>
                      <c:pt idx="59">
                        <c:v>39462</c:v>
                      </c:pt>
                      <c:pt idx="60">
                        <c:v>39492</c:v>
                      </c:pt>
                      <c:pt idx="61">
                        <c:v>39522</c:v>
                      </c:pt>
                      <c:pt idx="62">
                        <c:v>39552</c:v>
                      </c:pt>
                      <c:pt idx="63">
                        <c:v>39583</c:v>
                      </c:pt>
                      <c:pt idx="64">
                        <c:v>39613</c:v>
                      </c:pt>
                      <c:pt idx="65">
                        <c:v>39643</c:v>
                      </c:pt>
                      <c:pt idx="66">
                        <c:v>39675</c:v>
                      </c:pt>
                      <c:pt idx="67">
                        <c:v>39705</c:v>
                      </c:pt>
                      <c:pt idx="68">
                        <c:v>39736</c:v>
                      </c:pt>
                      <c:pt idx="69">
                        <c:v>39766</c:v>
                      </c:pt>
                      <c:pt idx="70">
                        <c:v>39796</c:v>
                      </c:pt>
                      <c:pt idx="71">
                        <c:v>39827</c:v>
                      </c:pt>
                      <c:pt idx="72">
                        <c:v>39857</c:v>
                      </c:pt>
                      <c:pt idx="73">
                        <c:v>39887</c:v>
                      </c:pt>
                      <c:pt idx="74">
                        <c:v>39917</c:v>
                      </c:pt>
                      <c:pt idx="75">
                        <c:v>39948</c:v>
                      </c:pt>
                      <c:pt idx="76">
                        <c:v>39978</c:v>
                      </c:pt>
                      <c:pt idx="77">
                        <c:v>40008</c:v>
                      </c:pt>
                      <c:pt idx="78">
                        <c:v>40040</c:v>
                      </c:pt>
                      <c:pt idx="79">
                        <c:v>40070</c:v>
                      </c:pt>
                      <c:pt idx="80">
                        <c:v>40100</c:v>
                      </c:pt>
                      <c:pt idx="81">
                        <c:v>40131</c:v>
                      </c:pt>
                      <c:pt idx="82">
                        <c:v>40161</c:v>
                      </c:pt>
                      <c:pt idx="83">
                        <c:v>40192</c:v>
                      </c:pt>
                      <c:pt idx="84">
                        <c:v>40222</c:v>
                      </c:pt>
                      <c:pt idx="85">
                        <c:v>40252</c:v>
                      </c:pt>
                      <c:pt idx="86">
                        <c:v>40282</c:v>
                      </c:pt>
                      <c:pt idx="87">
                        <c:v>40313</c:v>
                      </c:pt>
                      <c:pt idx="88">
                        <c:v>40343</c:v>
                      </c:pt>
                      <c:pt idx="89">
                        <c:v>40374</c:v>
                      </c:pt>
                      <c:pt idx="90">
                        <c:v>40405</c:v>
                      </c:pt>
                      <c:pt idx="91">
                        <c:v>40435</c:v>
                      </c:pt>
                      <c:pt idx="92">
                        <c:v>40465</c:v>
                      </c:pt>
                      <c:pt idx="93">
                        <c:v>40496</c:v>
                      </c:pt>
                      <c:pt idx="94">
                        <c:v>40525</c:v>
                      </c:pt>
                      <c:pt idx="95">
                        <c:v>40591</c:v>
                      </c:pt>
                      <c:pt idx="96">
                        <c:v>40617</c:v>
                      </c:pt>
                      <c:pt idx="97">
                        <c:v>40647</c:v>
                      </c:pt>
                      <c:pt idx="98">
                        <c:v>40678</c:v>
                      </c:pt>
                      <c:pt idx="99">
                        <c:v>40741</c:v>
                      </c:pt>
                      <c:pt idx="100">
                        <c:v>40770</c:v>
                      </c:pt>
                      <c:pt idx="101">
                        <c:v>40800</c:v>
                      </c:pt>
                      <c:pt idx="102">
                        <c:v>40830</c:v>
                      </c:pt>
                      <c:pt idx="103">
                        <c:v>40845</c:v>
                      </c:pt>
                      <c:pt idx="104">
                        <c:v>40906</c:v>
                      </c:pt>
                      <c:pt idx="105">
                        <c:v>40923</c:v>
                      </c:pt>
                      <c:pt idx="106">
                        <c:v>40953</c:v>
                      </c:pt>
                      <c:pt idx="107">
                        <c:v>40983</c:v>
                      </c:pt>
                      <c:pt idx="108">
                        <c:v>41001</c:v>
                      </c:pt>
                      <c:pt idx="109">
                        <c:v>41074</c:v>
                      </c:pt>
                      <c:pt idx="110">
                        <c:v>41104</c:v>
                      </c:pt>
                      <c:pt idx="111">
                        <c:v>41136</c:v>
                      </c:pt>
                      <c:pt idx="112">
                        <c:v>41163</c:v>
                      </c:pt>
                      <c:pt idx="113">
                        <c:v>41230</c:v>
                      </c:pt>
                      <c:pt idx="114">
                        <c:v>41257</c:v>
                      </c:pt>
                      <c:pt idx="115">
                        <c:v>41288</c:v>
                      </c:pt>
                      <c:pt idx="116">
                        <c:v>41317</c:v>
                      </c:pt>
                      <c:pt idx="117">
                        <c:v>41383</c:v>
                      </c:pt>
                      <c:pt idx="118">
                        <c:v>41409</c:v>
                      </c:pt>
                      <c:pt idx="119">
                        <c:v>41439</c:v>
                      </c:pt>
                      <c:pt idx="120">
                        <c:v>41470</c:v>
                      </c:pt>
                      <c:pt idx="121">
                        <c:v>41562</c:v>
                      </c:pt>
                      <c:pt idx="122">
                        <c:v>41592</c:v>
                      </c:pt>
                      <c:pt idx="123">
                        <c:v>41622</c:v>
                      </c:pt>
                      <c:pt idx="124">
                        <c:v>41646</c:v>
                      </c:pt>
                      <c:pt idx="125">
                        <c:v>41713</c:v>
                      </c:pt>
                      <c:pt idx="126">
                        <c:v>41743</c:v>
                      </c:pt>
                      <c:pt idx="127">
                        <c:v>41774</c:v>
                      </c:pt>
                      <c:pt idx="128">
                        <c:v>41801</c:v>
                      </c:pt>
                      <c:pt idx="129">
                        <c:v>41866</c:v>
                      </c:pt>
                      <c:pt idx="130">
                        <c:v>41896</c:v>
                      </c:pt>
                      <c:pt idx="131">
                        <c:v>41926</c:v>
                      </c:pt>
                      <c:pt idx="132">
                        <c:v>41957</c:v>
                      </c:pt>
                      <c:pt idx="133">
                        <c:v>42025</c:v>
                      </c:pt>
                      <c:pt idx="134">
                        <c:v>42048</c:v>
                      </c:pt>
                      <c:pt idx="135">
                        <c:v>42078</c:v>
                      </c:pt>
                      <c:pt idx="136">
                        <c:v>42108</c:v>
                      </c:pt>
                      <c:pt idx="137">
                        <c:v>42118</c:v>
                      </c:pt>
                      <c:pt idx="138">
                        <c:v>42200</c:v>
                      </c:pt>
                      <c:pt idx="139">
                        <c:v>42231</c:v>
                      </c:pt>
                      <c:pt idx="140">
                        <c:v>42259</c:v>
                      </c:pt>
                      <c:pt idx="141">
                        <c:v>42360</c:v>
                      </c:pt>
                      <c:pt idx="142">
                        <c:v>42384</c:v>
                      </c:pt>
                      <c:pt idx="143">
                        <c:v>42412</c:v>
                      </c:pt>
                      <c:pt idx="144">
                        <c:v>42442</c:v>
                      </c:pt>
                      <c:pt idx="145">
                        <c:v>42509</c:v>
                      </c:pt>
                      <c:pt idx="146">
                        <c:v>42535</c:v>
                      </c:pt>
                      <c:pt idx="147">
                        <c:v>42565</c:v>
                      </c:pt>
                    </c:numCache>
                  </c:numRef>
                </c:xVal>
                <c:yVal>
                  <c:numRef>
                    <c:extLst>
                      <c:ext uri="{02D57815-91ED-43cb-92C2-25804820EDAC}">
                        <c15:formulaRef>
                          <c15:sqref>'GW-1'!$E$3:$E$150</c15:sqref>
                        </c15:formulaRef>
                      </c:ext>
                    </c:extLst>
                    <c:numCache>
                      <c:formatCode>0.0000</c:formatCode>
                      <c:ptCount val="148"/>
                      <c:pt idx="0">
                        <c:v>1.6890000000000001</c:v>
                      </c:pt>
                      <c:pt idx="1">
                        <c:v>1.034</c:v>
                      </c:pt>
                      <c:pt idx="2">
                        <c:v>1.601</c:v>
                      </c:pt>
                      <c:pt idx="3">
                        <c:v>3.8730000000000002</c:v>
                      </c:pt>
                      <c:pt idx="4">
                        <c:v>3.5</c:v>
                      </c:pt>
                      <c:pt idx="5">
                        <c:v>0.88</c:v>
                      </c:pt>
                      <c:pt idx="6">
                        <c:v>-2.92</c:v>
                      </c:pt>
                      <c:pt idx="7">
                        <c:v>-3.3610000000000002</c:v>
                      </c:pt>
                      <c:pt idx="8">
                        <c:v>-3.3879999999999999</c:v>
                      </c:pt>
                      <c:pt idx="9">
                        <c:v>-1.5409999999999999</c:v>
                      </c:pt>
                      <c:pt idx="10">
                        <c:v>-0.65900000000000003</c:v>
                      </c:pt>
                      <c:pt idx="11">
                        <c:v>0.33700000000000002</c:v>
                      </c:pt>
                      <c:pt idx="12">
                        <c:v>-0.81</c:v>
                      </c:pt>
                      <c:pt idx="13">
                        <c:v>0.28100000000000003</c:v>
                      </c:pt>
                      <c:pt idx="14">
                        <c:v>3.0209999999999999</c:v>
                      </c:pt>
                      <c:pt idx="15">
                        <c:v>-0.17399999999999999</c:v>
                      </c:pt>
                      <c:pt idx="16">
                        <c:v>-1.671</c:v>
                      </c:pt>
                      <c:pt idx="17">
                        <c:v>-1.681</c:v>
                      </c:pt>
                      <c:pt idx="18">
                        <c:v>-2.5910000000000002</c:v>
                      </c:pt>
                      <c:pt idx="19">
                        <c:v>-3.73</c:v>
                      </c:pt>
                      <c:pt idx="20">
                        <c:v>-2.2130000000000001</c:v>
                      </c:pt>
                      <c:pt idx="21">
                        <c:v>-0.97299999999999998</c:v>
                      </c:pt>
                      <c:pt idx="22">
                        <c:v>0.36199999999999999</c:v>
                      </c:pt>
                      <c:pt idx="23">
                        <c:v>0.34399999999999997</c:v>
                      </c:pt>
                      <c:pt idx="24">
                        <c:v>1.9279999999999999</c:v>
                      </c:pt>
                      <c:pt idx="25">
                        <c:v>2.4180000000000001</c:v>
                      </c:pt>
                      <c:pt idx="26">
                        <c:v>1.07</c:v>
                      </c:pt>
                      <c:pt idx="27">
                        <c:v>1.8220000000000001</c:v>
                      </c:pt>
                      <c:pt idx="28">
                        <c:v>2.992</c:v>
                      </c:pt>
                      <c:pt idx="29">
                        <c:v>-2.4</c:v>
                      </c:pt>
                      <c:pt idx="30">
                        <c:v>-2.589</c:v>
                      </c:pt>
                      <c:pt idx="31">
                        <c:v>-6.0119999999999996</c:v>
                      </c:pt>
                      <c:pt idx="32">
                        <c:v>-4.8460000000000001</c:v>
                      </c:pt>
                      <c:pt idx="33">
                        <c:v>-4.9050000000000002</c:v>
                      </c:pt>
                      <c:pt idx="34">
                        <c:v>-2.4950000000000001</c:v>
                      </c:pt>
                      <c:pt idx="35">
                        <c:v>-0.84399999999999997</c:v>
                      </c:pt>
                      <c:pt idx="36">
                        <c:v>-2.0569999999999999</c:v>
                      </c:pt>
                      <c:pt idx="37">
                        <c:v>-2.3660000000000001</c:v>
                      </c:pt>
                      <c:pt idx="38">
                        <c:v>0.371</c:v>
                      </c:pt>
                      <c:pt idx="39">
                        <c:v>-2.6309999999999998</c:v>
                      </c:pt>
                      <c:pt idx="40">
                        <c:v>-3.4609999999999999</c:v>
                      </c:pt>
                      <c:pt idx="41">
                        <c:v>-4.8819999999999997</c:v>
                      </c:pt>
                      <c:pt idx="42">
                        <c:v>-6.5880000000000001</c:v>
                      </c:pt>
                      <c:pt idx="43">
                        <c:v>-7.0309999999999997</c:v>
                      </c:pt>
                      <c:pt idx="44">
                        <c:v>-6.21</c:v>
                      </c:pt>
                      <c:pt idx="45">
                        <c:v>-3.1659999999999999</c:v>
                      </c:pt>
                      <c:pt idx="46">
                        <c:v>-1.1859999999999999</c:v>
                      </c:pt>
                      <c:pt idx="47">
                        <c:v>1.722</c:v>
                      </c:pt>
                      <c:pt idx="48">
                        <c:v>-1.0109999999999999</c:v>
                      </c:pt>
                      <c:pt idx="49">
                        <c:v>0.374</c:v>
                      </c:pt>
                      <c:pt idx="50">
                        <c:v>2.9049999999999998</c:v>
                      </c:pt>
                      <c:pt idx="51">
                        <c:v>4.4470000000000001</c:v>
                      </c:pt>
                      <c:pt idx="52">
                        <c:v>1.534</c:v>
                      </c:pt>
                      <c:pt idx="53">
                        <c:v>-1.95</c:v>
                      </c:pt>
                      <c:pt idx="54">
                        <c:v>-2.835</c:v>
                      </c:pt>
                      <c:pt idx="55">
                        <c:v>-4.4279999999999999</c:v>
                      </c:pt>
                      <c:pt idx="56">
                        <c:v>-1.768</c:v>
                      </c:pt>
                      <c:pt idx="57">
                        <c:v>-1.6850000000000001</c:v>
                      </c:pt>
                      <c:pt idx="58">
                        <c:v>1.341</c:v>
                      </c:pt>
                      <c:pt idx="59">
                        <c:v>2.476</c:v>
                      </c:pt>
                      <c:pt idx="60">
                        <c:v>2.2959999999999998</c:v>
                      </c:pt>
                      <c:pt idx="61">
                        <c:v>3.9510000000000001</c:v>
                      </c:pt>
                      <c:pt idx="62">
                        <c:v>6.173</c:v>
                      </c:pt>
                      <c:pt idx="63">
                        <c:v>7.2770000000000001</c:v>
                      </c:pt>
                      <c:pt idx="64">
                        <c:v>5.3319999999999999</c:v>
                      </c:pt>
                      <c:pt idx="65">
                        <c:v>2.5169999999999999</c:v>
                      </c:pt>
                      <c:pt idx="66">
                        <c:v>0.80300000000000005</c:v>
                      </c:pt>
                      <c:pt idx="67">
                        <c:v>-0.53500000000000003</c:v>
                      </c:pt>
                      <c:pt idx="68">
                        <c:v>0.71499999999999997</c:v>
                      </c:pt>
                      <c:pt idx="69">
                        <c:v>0.81799999999999995</c:v>
                      </c:pt>
                      <c:pt idx="70">
                        <c:v>2.137</c:v>
                      </c:pt>
                      <c:pt idx="71">
                        <c:v>4.7750000000000004</c:v>
                      </c:pt>
                      <c:pt idx="72">
                        <c:v>4.5149999999999997</c:v>
                      </c:pt>
                      <c:pt idx="73">
                        <c:v>3.1669999999999998</c:v>
                      </c:pt>
                      <c:pt idx="74">
                        <c:v>5.9809999999999999</c:v>
                      </c:pt>
                      <c:pt idx="75">
                        <c:v>5.9550000000000001</c:v>
                      </c:pt>
                      <c:pt idx="76">
                        <c:v>7.1440000000000001</c:v>
                      </c:pt>
                      <c:pt idx="77">
                        <c:v>4.6989999999999998</c:v>
                      </c:pt>
                      <c:pt idx="78">
                        <c:v>1.601</c:v>
                      </c:pt>
                      <c:pt idx="79">
                        <c:v>-0.76800000000000002</c:v>
                      </c:pt>
                      <c:pt idx="80">
                        <c:v>2.8479999999999999</c:v>
                      </c:pt>
                      <c:pt idx="81">
                        <c:v>5.4160000000000004</c:v>
                      </c:pt>
                      <c:pt idx="82">
                        <c:v>7.4139999999999997</c:v>
                      </c:pt>
                      <c:pt idx="83">
                        <c:v>7.2539999999999996</c:v>
                      </c:pt>
                      <c:pt idx="84">
                        <c:v>5.4260000000000002</c:v>
                      </c:pt>
                      <c:pt idx="85">
                        <c:v>5.3470000000000004</c:v>
                      </c:pt>
                      <c:pt idx="86">
                        <c:v>6.8339999999999996</c:v>
                      </c:pt>
                      <c:pt idx="87">
                        <c:v>9.5690000000000008</c:v>
                      </c:pt>
                      <c:pt idx="88">
                        <c:v>9.0039999999999996</c:v>
                      </c:pt>
                      <c:pt idx="89">
                        <c:v>4.5640000000000001</c:v>
                      </c:pt>
                      <c:pt idx="90">
                        <c:v>3.4950000000000001</c:v>
                      </c:pt>
                      <c:pt idx="91">
                        <c:v>-9.0999999999999998E-2</c:v>
                      </c:pt>
                      <c:pt idx="92">
                        <c:v>-1.2869999999999999</c:v>
                      </c:pt>
                      <c:pt idx="93">
                        <c:v>1.774</c:v>
                      </c:pt>
                      <c:pt idx="94">
                        <c:v>2.383</c:v>
                      </c:pt>
                      <c:pt idx="95">
                        <c:v>3.1829999999999998</c:v>
                      </c:pt>
                      <c:pt idx="96">
                        <c:v>5.077</c:v>
                      </c:pt>
                      <c:pt idx="97">
                        <c:v>7.2220000000000004</c:v>
                      </c:pt>
                      <c:pt idx="98">
                        <c:v>7.0789999999999997</c:v>
                      </c:pt>
                      <c:pt idx="99">
                        <c:v>4.1749999999999998</c:v>
                      </c:pt>
                      <c:pt idx="100">
                        <c:v>1.9630000000000001</c:v>
                      </c:pt>
                      <c:pt idx="101">
                        <c:v>-0.98399999999999999</c:v>
                      </c:pt>
                      <c:pt idx="102">
                        <c:v>-0.28299999999999997</c:v>
                      </c:pt>
                      <c:pt idx="103">
                        <c:v>0.621</c:v>
                      </c:pt>
                      <c:pt idx="104">
                        <c:v>2.1840000000000002</c:v>
                      </c:pt>
                      <c:pt idx="105">
                        <c:v>1.806</c:v>
                      </c:pt>
                      <c:pt idx="106">
                        <c:v>4.1550000000000002</c:v>
                      </c:pt>
                      <c:pt idx="107">
                        <c:v>3.0430000000000001</c:v>
                      </c:pt>
                      <c:pt idx="108">
                        <c:v>3.7050000000000001</c:v>
                      </c:pt>
                      <c:pt idx="109">
                        <c:v>0.60799999999999998</c:v>
                      </c:pt>
                      <c:pt idx="110">
                        <c:v>-4.0309999999999997</c:v>
                      </c:pt>
                      <c:pt idx="111">
                        <c:v>-7.0430000000000001</c:v>
                      </c:pt>
                      <c:pt idx="112">
                        <c:v>-8.3859999999999992</c:v>
                      </c:pt>
                      <c:pt idx="113">
                        <c:v>-6.9210000000000003</c:v>
                      </c:pt>
                      <c:pt idx="114">
                        <c:v>-6.3280000000000003</c:v>
                      </c:pt>
                      <c:pt idx="115">
                        <c:v>-7.0759999999999996</c:v>
                      </c:pt>
                      <c:pt idx="116">
                        <c:v>-5.5860000000000003</c:v>
                      </c:pt>
                      <c:pt idx="117">
                        <c:v>-0.33800000000000002</c:v>
                      </c:pt>
                      <c:pt idx="118">
                        <c:v>-2.4449999999999998</c:v>
                      </c:pt>
                      <c:pt idx="119">
                        <c:v>-1.5489999999999999</c:v>
                      </c:pt>
                      <c:pt idx="120">
                        <c:v>-3.948</c:v>
                      </c:pt>
                      <c:pt idx="121">
                        <c:v>-5.5410000000000004</c:v>
                      </c:pt>
                      <c:pt idx="122">
                        <c:v>-2.1190000000000002</c:v>
                      </c:pt>
                      <c:pt idx="123">
                        <c:v>-2.056</c:v>
                      </c:pt>
                      <c:pt idx="124">
                        <c:v>-2.6360000000000001</c:v>
                      </c:pt>
                      <c:pt idx="125">
                        <c:v>-8.9999999999999993E-3</c:v>
                      </c:pt>
                      <c:pt idx="126">
                        <c:v>-1.28</c:v>
                      </c:pt>
                      <c:pt idx="127">
                        <c:v>-1.2809999999999999</c:v>
                      </c:pt>
                      <c:pt idx="128">
                        <c:v>-0.17100000000000001</c:v>
                      </c:pt>
                      <c:pt idx="129">
                        <c:v>-5.9009999999999998</c:v>
                      </c:pt>
                      <c:pt idx="130">
                        <c:v>-5.4720000000000004</c:v>
                      </c:pt>
                      <c:pt idx="131">
                        <c:v>-4.88</c:v>
                      </c:pt>
                      <c:pt idx="132">
                        <c:v>-3.8039999999999998</c:v>
                      </c:pt>
                      <c:pt idx="133">
                        <c:v>-6.13</c:v>
                      </c:pt>
                      <c:pt idx="134">
                        <c:v>-5.3070000000000004</c:v>
                      </c:pt>
                      <c:pt idx="135">
                        <c:v>-6.4290000000000003</c:v>
                      </c:pt>
                      <c:pt idx="136">
                        <c:v>-5.2480000000000002</c:v>
                      </c:pt>
                      <c:pt idx="137">
                        <c:v>-4.84</c:v>
                      </c:pt>
                      <c:pt idx="138">
                        <c:v>0.86899999999999999</c:v>
                      </c:pt>
                      <c:pt idx="139">
                        <c:v>-1.8380000000000001</c:v>
                      </c:pt>
                      <c:pt idx="140">
                        <c:v>-3.032</c:v>
                      </c:pt>
                      <c:pt idx="141">
                        <c:v>0.14099999999999999</c:v>
                      </c:pt>
                      <c:pt idx="142">
                        <c:v>0.92100000000000004</c:v>
                      </c:pt>
                      <c:pt idx="143">
                        <c:v>4.1630000000000003</c:v>
                      </c:pt>
                      <c:pt idx="144">
                        <c:v>2.9060000000000001</c:v>
                      </c:pt>
                      <c:pt idx="145">
                        <c:v>8.3149999999999995</c:v>
                      </c:pt>
                      <c:pt idx="146">
                        <c:v>6.6040000000000001</c:v>
                      </c:pt>
                      <c:pt idx="147">
                        <c:v>3.6120000000000001</c:v>
                      </c:pt>
                    </c:numCache>
                  </c:numRef>
                </c:yVal>
                <c:smooth val="1"/>
                <c:extLst>
                  <c:ext xmlns:c16="http://schemas.microsoft.com/office/drawing/2014/chart" uri="{C3380CC4-5D6E-409C-BE32-E72D297353CC}">
                    <c16:uniqueId val="{00000001-2976-D34B-80AD-CE05A15CAA7E}"/>
                  </c:ext>
                </c:extLst>
              </c15:ser>
            </c15:filteredScatterSeries>
          </c:ext>
        </c:extLst>
      </c:scatterChart>
      <c:valAx>
        <c:axId val="1367709600"/>
        <c:scaling>
          <c:orientation val="minMax"/>
          <c:max val="43303"/>
          <c:min val="36526"/>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400" b="1" i="0" u="none" strike="noStrike" kern="1200" baseline="0">
                    <a:solidFill>
                      <a:schemeClr val="tx1">
                        <a:lumMod val="65000"/>
                        <a:lumOff val="35000"/>
                      </a:schemeClr>
                    </a:solidFill>
                    <a:latin typeface="+mn-lt"/>
                    <a:ea typeface="+mn-ea"/>
                    <a:cs typeface="+mn-cs"/>
                  </a:defRPr>
                </a:pPr>
                <a:r>
                  <a:rPr lang="en-US" sz="1400" b="1"/>
                  <a:t>Date</a:t>
                </a:r>
              </a:p>
            </c:rich>
          </c:tx>
          <c:layout>
            <c:manualLayout>
              <c:xMode val="edge"/>
              <c:yMode val="edge"/>
              <c:x val="0.40688457547457701"/>
              <c:y val="0.892100850725559"/>
            </c:manualLayout>
          </c:layout>
          <c:overlay val="0"/>
          <c:spPr>
            <a:noFill/>
            <a:ln>
              <a:noFill/>
            </a:ln>
            <a:effectLst/>
          </c:spPr>
        </c:title>
        <c:numFmt formatCode="yyyy" sourceLinked="0"/>
        <c:majorTickMark val="none"/>
        <c:minorTickMark val="none"/>
        <c:tickLblPos val="high"/>
        <c:spPr>
          <a:noFill/>
          <a:ln w="9525" cap="flat" cmpd="sng" algn="ctr">
            <a:solidFill>
              <a:schemeClr val="tx1">
                <a:lumMod val="25000"/>
                <a:lumOff val="7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67710720"/>
        <c:crosses val="autoZero"/>
        <c:crossBetween val="midCat"/>
        <c:majorUnit val="366"/>
      </c:valAx>
      <c:valAx>
        <c:axId val="1367710720"/>
        <c:scaling>
          <c:orientation val="maxMin"/>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ysClr val="windowText" lastClr="000000">
                        <a:lumMod val="65000"/>
                        <a:lumOff val="35000"/>
                      </a:sysClr>
                    </a:solidFill>
                    <a:latin typeface="+mn-lt"/>
                    <a:ea typeface="+mn-ea"/>
                    <a:cs typeface="+mn-cs"/>
                  </a:defRPr>
                </a:pPr>
                <a:r>
                  <a:rPr lang="en-US" sz="1200" b="1" i="0" baseline="0">
                    <a:effectLst/>
                  </a:rPr>
                  <a:t>Depth to water table (ft below surface)</a:t>
                </a:r>
                <a:endParaRPr lang="en-US" sz="1200" b="1">
                  <a:effectLst/>
                </a:endParaRPr>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67709600"/>
        <c:crosses val="autoZero"/>
        <c:crossBetween val="midCat"/>
      </c:valAx>
      <c:valAx>
        <c:axId val="1367711840"/>
        <c:scaling>
          <c:orientation val="minMax"/>
        </c:scaling>
        <c:delete val="0"/>
        <c:axPos val="r"/>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US" sz="1200" b="1"/>
                  <a:t>GRACE cm</a:t>
                </a:r>
                <a:r>
                  <a:rPr lang="en-US" sz="1200" b="1" baseline="0"/>
                  <a:t> water equivalent height</a:t>
                </a:r>
                <a:endParaRPr lang="en-US" sz="1200" b="1"/>
              </a:p>
            </c:rich>
          </c:tx>
          <c:overlay val="0"/>
          <c:spPr>
            <a:noFill/>
            <a:ln>
              <a:noFill/>
            </a:ln>
            <a:effectLst/>
          </c:spPr>
        </c:title>
        <c:numFmt formatCode="0" sourceLinked="0"/>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67712400"/>
        <c:crosses val="max"/>
        <c:crossBetween val="midCat"/>
      </c:valAx>
      <c:valAx>
        <c:axId val="1367712400"/>
        <c:scaling>
          <c:orientation val="minMax"/>
        </c:scaling>
        <c:delete val="1"/>
        <c:axPos val="b"/>
        <c:numFmt formatCode="m/d/yy;@" sourceLinked="1"/>
        <c:majorTickMark val="out"/>
        <c:minorTickMark val="none"/>
        <c:tickLblPos val="nextTo"/>
        <c:crossAx val="1367711840"/>
        <c:crosses val="autoZero"/>
        <c:crossBetween val="midCat"/>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7546847341756703E-2"/>
          <c:y val="0.15922188140522001"/>
          <c:w val="0.81956708173106196"/>
          <c:h val="0.62602304704023903"/>
        </c:manualLayout>
      </c:layout>
      <c:scatterChart>
        <c:scatterStyle val="smoothMarker"/>
        <c:varyColors val="0"/>
        <c:ser>
          <c:idx val="0"/>
          <c:order val="0"/>
          <c:tx>
            <c:v>Depth to water table</c:v>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'GW-1'!$A$3:$A$714</c:f>
              <c:numCache>
                <c:formatCode>m/d/yy</c:formatCode>
                <c:ptCount val="712"/>
                <c:pt idx="0">
                  <c:v>31674</c:v>
                </c:pt>
                <c:pt idx="1">
                  <c:v>31713</c:v>
                </c:pt>
                <c:pt idx="2">
                  <c:v>31716</c:v>
                </c:pt>
                <c:pt idx="3">
                  <c:v>31721</c:v>
                </c:pt>
                <c:pt idx="4">
                  <c:v>31726</c:v>
                </c:pt>
                <c:pt idx="5">
                  <c:v>31731</c:v>
                </c:pt>
                <c:pt idx="6">
                  <c:v>31736</c:v>
                </c:pt>
                <c:pt idx="7">
                  <c:v>31741</c:v>
                </c:pt>
                <c:pt idx="8">
                  <c:v>31746</c:v>
                </c:pt>
                <c:pt idx="9">
                  <c:v>31748</c:v>
                </c:pt>
                <c:pt idx="10">
                  <c:v>31751</c:v>
                </c:pt>
                <c:pt idx="11">
                  <c:v>31756</c:v>
                </c:pt>
                <c:pt idx="12">
                  <c:v>31761</c:v>
                </c:pt>
                <c:pt idx="13">
                  <c:v>31766</c:v>
                </c:pt>
                <c:pt idx="14">
                  <c:v>31771</c:v>
                </c:pt>
                <c:pt idx="15">
                  <c:v>31777</c:v>
                </c:pt>
                <c:pt idx="16">
                  <c:v>31782</c:v>
                </c:pt>
                <c:pt idx="17">
                  <c:v>31787</c:v>
                </c:pt>
                <c:pt idx="18">
                  <c:v>31792</c:v>
                </c:pt>
                <c:pt idx="19">
                  <c:v>31797</c:v>
                </c:pt>
                <c:pt idx="20">
                  <c:v>31802</c:v>
                </c:pt>
                <c:pt idx="21">
                  <c:v>31808</c:v>
                </c:pt>
                <c:pt idx="22">
                  <c:v>31812</c:v>
                </c:pt>
                <c:pt idx="23">
                  <c:v>31813</c:v>
                </c:pt>
                <c:pt idx="24">
                  <c:v>31818</c:v>
                </c:pt>
                <c:pt idx="25">
                  <c:v>31823</c:v>
                </c:pt>
                <c:pt idx="26">
                  <c:v>31828</c:v>
                </c:pt>
                <c:pt idx="27">
                  <c:v>31833</c:v>
                </c:pt>
                <c:pt idx="28">
                  <c:v>31836</c:v>
                </c:pt>
                <c:pt idx="29">
                  <c:v>31839</c:v>
                </c:pt>
                <c:pt idx="30">
                  <c:v>31841</c:v>
                </c:pt>
                <c:pt idx="31">
                  <c:v>31846</c:v>
                </c:pt>
                <c:pt idx="32">
                  <c:v>31851</c:v>
                </c:pt>
                <c:pt idx="33">
                  <c:v>31856</c:v>
                </c:pt>
                <c:pt idx="34">
                  <c:v>31861</c:v>
                </c:pt>
                <c:pt idx="35">
                  <c:v>31867</c:v>
                </c:pt>
                <c:pt idx="36">
                  <c:v>31872</c:v>
                </c:pt>
                <c:pt idx="37">
                  <c:v>31877</c:v>
                </c:pt>
                <c:pt idx="38">
                  <c:v>31882</c:v>
                </c:pt>
                <c:pt idx="39">
                  <c:v>31887</c:v>
                </c:pt>
                <c:pt idx="40">
                  <c:v>31892</c:v>
                </c:pt>
                <c:pt idx="41">
                  <c:v>31897</c:v>
                </c:pt>
                <c:pt idx="42">
                  <c:v>31902</c:v>
                </c:pt>
                <c:pt idx="43">
                  <c:v>31907</c:v>
                </c:pt>
                <c:pt idx="44">
                  <c:v>31909</c:v>
                </c:pt>
                <c:pt idx="45">
                  <c:v>31912</c:v>
                </c:pt>
                <c:pt idx="46">
                  <c:v>31917</c:v>
                </c:pt>
                <c:pt idx="47">
                  <c:v>31922</c:v>
                </c:pt>
                <c:pt idx="48">
                  <c:v>31928</c:v>
                </c:pt>
                <c:pt idx="49">
                  <c:v>31931</c:v>
                </c:pt>
                <c:pt idx="50">
                  <c:v>31933</c:v>
                </c:pt>
                <c:pt idx="51">
                  <c:v>31938</c:v>
                </c:pt>
                <c:pt idx="52">
                  <c:v>31943</c:v>
                </c:pt>
                <c:pt idx="53">
                  <c:v>31948</c:v>
                </c:pt>
                <c:pt idx="54">
                  <c:v>31953</c:v>
                </c:pt>
                <c:pt idx="55">
                  <c:v>31958</c:v>
                </c:pt>
                <c:pt idx="56">
                  <c:v>31963</c:v>
                </c:pt>
                <c:pt idx="57">
                  <c:v>31968</c:v>
                </c:pt>
                <c:pt idx="58">
                  <c:v>31973</c:v>
                </c:pt>
                <c:pt idx="59">
                  <c:v>31978</c:v>
                </c:pt>
                <c:pt idx="60">
                  <c:v>31983</c:v>
                </c:pt>
                <c:pt idx="61">
                  <c:v>31989</c:v>
                </c:pt>
                <c:pt idx="62">
                  <c:v>31994</c:v>
                </c:pt>
                <c:pt idx="63">
                  <c:v>31995</c:v>
                </c:pt>
                <c:pt idx="64">
                  <c:v>31999</c:v>
                </c:pt>
                <c:pt idx="65">
                  <c:v>32004</c:v>
                </c:pt>
                <c:pt idx="66">
                  <c:v>32009</c:v>
                </c:pt>
                <c:pt idx="67">
                  <c:v>32014</c:v>
                </c:pt>
                <c:pt idx="68">
                  <c:v>32017</c:v>
                </c:pt>
                <c:pt idx="69">
                  <c:v>32020</c:v>
                </c:pt>
                <c:pt idx="70">
                  <c:v>32025</c:v>
                </c:pt>
                <c:pt idx="71">
                  <c:v>32030</c:v>
                </c:pt>
                <c:pt idx="72">
                  <c:v>32035</c:v>
                </c:pt>
                <c:pt idx="73">
                  <c:v>32040</c:v>
                </c:pt>
                <c:pt idx="74">
                  <c:v>32044</c:v>
                </c:pt>
                <c:pt idx="75">
                  <c:v>32045</c:v>
                </c:pt>
                <c:pt idx="76">
                  <c:v>32050</c:v>
                </c:pt>
                <c:pt idx="77">
                  <c:v>32055</c:v>
                </c:pt>
                <c:pt idx="78">
                  <c:v>32060</c:v>
                </c:pt>
                <c:pt idx="79">
                  <c:v>32065</c:v>
                </c:pt>
                <c:pt idx="80">
                  <c:v>32070</c:v>
                </c:pt>
                <c:pt idx="81">
                  <c:v>32072</c:v>
                </c:pt>
                <c:pt idx="82">
                  <c:v>32075</c:v>
                </c:pt>
                <c:pt idx="83">
                  <c:v>32081</c:v>
                </c:pt>
                <c:pt idx="84">
                  <c:v>32086</c:v>
                </c:pt>
                <c:pt idx="85">
                  <c:v>32091</c:v>
                </c:pt>
                <c:pt idx="86">
                  <c:v>32096</c:v>
                </c:pt>
                <c:pt idx="87">
                  <c:v>32098</c:v>
                </c:pt>
                <c:pt idx="88">
                  <c:v>32101</c:v>
                </c:pt>
                <c:pt idx="89">
                  <c:v>32106</c:v>
                </c:pt>
                <c:pt idx="90">
                  <c:v>32111</c:v>
                </c:pt>
                <c:pt idx="91">
                  <c:v>32116</c:v>
                </c:pt>
                <c:pt idx="92">
                  <c:v>32121</c:v>
                </c:pt>
                <c:pt idx="93">
                  <c:v>32125</c:v>
                </c:pt>
                <c:pt idx="94">
                  <c:v>32126</c:v>
                </c:pt>
                <c:pt idx="95">
                  <c:v>32131</c:v>
                </c:pt>
                <c:pt idx="96">
                  <c:v>32136</c:v>
                </c:pt>
                <c:pt idx="97">
                  <c:v>32142</c:v>
                </c:pt>
                <c:pt idx="98">
                  <c:v>32147</c:v>
                </c:pt>
                <c:pt idx="99">
                  <c:v>32152</c:v>
                </c:pt>
                <c:pt idx="100">
                  <c:v>32157</c:v>
                </c:pt>
                <c:pt idx="101">
                  <c:v>32162</c:v>
                </c:pt>
                <c:pt idx="102">
                  <c:v>32167</c:v>
                </c:pt>
                <c:pt idx="103">
                  <c:v>32173</c:v>
                </c:pt>
                <c:pt idx="104">
                  <c:v>32178</c:v>
                </c:pt>
                <c:pt idx="105">
                  <c:v>32183</c:v>
                </c:pt>
                <c:pt idx="106">
                  <c:v>32188</c:v>
                </c:pt>
                <c:pt idx="107">
                  <c:v>32193</c:v>
                </c:pt>
                <c:pt idx="108">
                  <c:v>32198</c:v>
                </c:pt>
                <c:pt idx="109">
                  <c:v>32202</c:v>
                </c:pt>
                <c:pt idx="110">
                  <c:v>32207</c:v>
                </c:pt>
                <c:pt idx="111">
                  <c:v>32212</c:v>
                </c:pt>
                <c:pt idx="112">
                  <c:v>32217</c:v>
                </c:pt>
                <c:pt idx="113">
                  <c:v>32222</c:v>
                </c:pt>
                <c:pt idx="114">
                  <c:v>32227</c:v>
                </c:pt>
                <c:pt idx="115">
                  <c:v>32233</c:v>
                </c:pt>
                <c:pt idx="116">
                  <c:v>32238</c:v>
                </c:pt>
                <c:pt idx="117">
                  <c:v>32240</c:v>
                </c:pt>
                <c:pt idx="118">
                  <c:v>32243</c:v>
                </c:pt>
                <c:pt idx="119">
                  <c:v>32248</c:v>
                </c:pt>
                <c:pt idx="120">
                  <c:v>32253</c:v>
                </c:pt>
                <c:pt idx="121">
                  <c:v>32258</c:v>
                </c:pt>
                <c:pt idx="122">
                  <c:v>32263</c:v>
                </c:pt>
                <c:pt idx="123">
                  <c:v>32268</c:v>
                </c:pt>
                <c:pt idx="124">
                  <c:v>32273</c:v>
                </c:pt>
                <c:pt idx="125">
                  <c:v>32278</c:v>
                </c:pt>
                <c:pt idx="126">
                  <c:v>32283</c:v>
                </c:pt>
                <c:pt idx="127">
                  <c:v>32288</c:v>
                </c:pt>
                <c:pt idx="128">
                  <c:v>32294</c:v>
                </c:pt>
                <c:pt idx="129">
                  <c:v>32299</c:v>
                </c:pt>
                <c:pt idx="130">
                  <c:v>32302</c:v>
                </c:pt>
                <c:pt idx="131">
                  <c:v>32304</c:v>
                </c:pt>
                <c:pt idx="132">
                  <c:v>32309</c:v>
                </c:pt>
                <c:pt idx="133">
                  <c:v>32314</c:v>
                </c:pt>
                <c:pt idx="134">
                  <c:v>32319</c:v>
                </c:pt>
                <c:pt idx="135">
                  <c:v>32324</c:v>
                </c:pt>
                <c:pt idx="136">
                  <c:v>32329</c:v>
                </c:pt>
                <c:pt idx="137">
                  <c:v>32331</c:v>
                </c:pt>
                <c:pt idx="138">
                  <c:v>32334</c:v>
                </c:pt>
                <c:pt idx="139">
                  <c:v>32339</c:v>
                </c:pt>
                <c:pt idx="140">
                  <c:v>32344</c:v>
                </c:pt>
                <c:pt idx="141">
                  <c:v>32349</c:v>
                </c:pt>
                <c:pt idx="142">
                  <c:v>32355</c:v>
                </c:pt>
                <c:pt idx="143">
                  <c:v>32360</c:v>
                </c:pt>
                <c:pt idx="144">
                  <c:v>32365</c:v>
                </c:pt>
                <c:pt idx="145">
                  <c:v>32370</c:v>
                </c:pt>
                <c:pt idx="146">
                  <c:v>32375</c:v>
                </c:pt>
                <c:pt idx="147">
                  <c:v>32380</c:v>
                </c:pt>
                <c:pt idx="148">
                  <c:v>32386</c:v>
                </c:pt>
                <c:pt idx="149">
                  <c:v>32391</c:v>
                </c:pt>
                <c:pt idx="150">
                  <c:v>32396</c:v>
                </c:pt>
                <c:pt idx="151">
                  <c:v>32400</c:v>
                </c:pt>
                <c:pt idx="152">
                  <c:v>32401</c:v>
                </c:pt>
                <c:pt idx="153">
                  <c:v>32406</c:v>
                </c:pt>
                <c:pt idx="154">
                  <c:v>32411</c:v>
                </c:pt>
                <c:pt idx="155">
                  <c:v>32416</c:v>
                </c:pt>
                <c:pt idx="156">
                  <c:v>32421</c:v>
                </c:pt>
                <c:pt idx="157">
                  <c:v>32426</c:v>
                </c:pt>
                <c:pt idx="158">
                  <c:v>32431</c:v>
                </c:pt>
                <c:pt idx="159">
                  <c:v>32435</c:v>
                </c:pt>
                <c:pt idx="160">
                  <c:v>32436</c:v>
                </c:pt>
                <c:pt idx="161">
                  <c:v>32441</c:v>
                </c:pt>
                <c:pt idx="162">
                  <c:v>32447</c:v>
                </c:pt>
                <c:pt idx="163">
                  <c:v>32452</c:v>
                </c:pt>
                <c:pt idx="164">
                  <c:v>32457</c:v>
                </c:pt>
                <c:pt idx="165">
                  <c:v>32461</c:v>
                </c:pt>
                <c:pt idx="166">
                  <c:v>32462</c:v>
                </c:pt>
                <c:pt idx="167">
                  <c:v>32467</c:v>
                </c:pt>
                <c:pt idx="168">
                  <c:v>32472</c:v>
                </c:pt>
                <c:pt idx="169">
                  <c:v>32477</c:v>
                </c:pt>
                <c:pt idx="170">
                  <c:v>32482</c:v>
                </c:pt>
                <c:pt idx="171">
                  <c:v>32487</c:v>
                </c:pt>
                <c:pt idx="172">
                  <c:v>32490</c:v>
                </c:pt>
                <c:pt idx="173">
                  <c:v>32492</c:v>
                </c:pt>
                <c:pt idx="174">
                  <c:v>32497</c:v>
                </c:pt>
                <c:pt idx="175">
                  <c:v>32508</c:v>
                </c:pt>
                <c:pt idx="176">
                  <c:v>32513</c:v>
                </c:pt>
                <c:pt idx="177">
                  <c:v>32518</c:v>
                </c:pt>
                <c:pt idx="178">
                  <c:v>32519</c:v>
                </c:pt>
                <c:pt idx="179">
                  <c:v>32523</c:v>
                </c:pt>
                <c:pt idx="180">
                  <c:v>32528</c:v>
                </c:pt>
                <c:pt idx="181">
                  <c:v>32533</c:v>
                </c:pt>
                <c:pt idx="182">
                  <c:v>32539</c:v>
                </c:pt>
                <c:pt idx="183">
                  <c:v>32544</c:v>
                </c:pt>
                <c:pt idx="184">
                  <c:v>32549</c:v>
                </c:pt>
                <c:pt idx="185">
                  <c:v>32554</c:v>
                </c:pt>
                <c:pt idx="186">
                  <c:v>32559</c:v>
                </c:pt>
                <c:pt idx="187">
                  <c:v>32561</c:v>
                </c:pt>
                <c:pt idx="188">
                  <c:v>32564</c:v>
                </c:pt>
                <c:pt idx="189">
                  <c:v>32567</c:v>
                </c:pt>
                <c:pt idx="190">
                  <c:v>32572</c:v>
                </c:pt>
                <c:pt idx="191">
                  <c:v>32577</c:v>
                </c:pt>
                <c:pt idx="192">
                  <c:v>32582</c:v>
                </c:pt>
                <c:pt idx="193">
                  <c:v>32583</c:v>
                </c:pt>
                <c:pt idx="194">
                  <c:v>32587</c:v>
                </c:pt>
                <c:pt idx="195">
                  <c:v>32592</c:v>
                </c:pt>
                <c:pt idx="196">
                  <c:v>32598</c:v>
                </c:pt>
                <c:pt idx="197">
                  <c:v>32603</c:v>
                </c:pt>
                <c:pt idx="198">
                  <c:v>32608</c:v>
                </c:pt>
                <c:pt idx="199">
                  <c:v>32613</c:v>
                </c:pt>
                <c:pt idx="200">
                  <c:v>32617</c:v>
                </c:pt>
                <c:pt idx="201">
                  <c:v>32618</c:v>
                </c:pt>
                <c:pt idx="202">
                  <c:v>32623</c:v>
                </c:pt>
                <c:pt idx="203">
                  <c:v>32628</c:v>
                </c:pt>
                <c:pt idx="204">
                  <c:v>32633</c:v>
                </c:pt>
                <c:pt idx="205">
                  <c:v>32638</c:v>
                </c:pt>
                <c:pt idx="206">
                  <c:v>32643</c:v>
                </c:pt>
                <c:pt idx="207">
                  <c:v>32648</c:v>
                </c:pt>
                <c:pt idx="208">
                  <c:v>32653</c:v>
                </c:pt>
                <c:pt idx="209">
                  <c:v>32659</c:v>
                </c:pt>
                <c:pt idx="210">
                  <c:v>32664</c:v>
                </c:pt>
                <c:pt idx="211">
                  <c:v>32665</c:v>
                </c:pt>
                <c:pt idx="212">
                  <c:v>32669</c:v>
                </c:pt>
                <c:pt idx="213">
                  <c:v>32674</c:v>
                </c:pt>
                <c:pt idx="214">
                  <c:v>32679</c:v>
                </c:pt>
                <c:pt idx="215">
                  <c:v>32684</c:v>
                </c:pt>
                <c:pt idx="216">
                  <c:v>32689</c:v>
                </c:pt>
                <c:pt idx="217">
                  <c:v>32694</c:v>
                </c:pt>
                <c:pt idx="218">
                  <c:v>32699</c:v>
                </c:pt>
                <c:pt idx="219">
                  <c:v>32701</c:v>
                </c:pt>
                <c:pt idx="220">
                  <c:v>32704</c:v>
                </c:pt>
                <c:pt idx="221">
                  <c:v>32709</c:v>
                </c:pt>
                <c:pt idx="222">
                  <c:v>32714</c:v>
                </c:pt>
                <c:pt idx="223">
                  <c:v>32720</c:v>
                </c:pt>
                <c:pt idx="224">
                  <c:v>32725</c:v>
                </c:pt>
                <c:pt idx="225">
                  <c:v>32728</c:v>
                </c:pt>
                <c:pt idx="226">
                  <c:v>32730</c:v>
                </c:pt>
                <c:pt idx="227">
                  <c:v>32735</c:v>
                </c:pt>
                <c:pt idx="228">
                  <c:v>32740</c:v>
                </c:pt>
                <c:pt idx="229">
                  <c:v>32745</c:v>
                </c:pt>
                <c:pt idx="230">
                  <c:v>32751</c:v>
                </c:pt>
                <c:pt idx="231">
                  <c:v>32756</c:v>
                </c:pt>
                <c:pt idx="232">
                  <c:v>32761</c:v>
                </c:pt>
                <c:pt idx="233">
                  <c:v>32766</c:v>
                </c:pt>
                <c:pt idx="234">
                  <c:v>32771</c:v>
                </c:pt>
                <c:pt idx="235">
                  <c:v>32776</c:v>
                </c:pt>
                <c:pt idx="236">
                  <c:v>32779</c:v>
                </c:pt>
                <c:pt idx="237">
                  <c:v>32781</c:v>
                </c:pt>
                <c:pt idx="238">
                  <c:v>32786</c:v>
                </c:pt>
                <c:pt idx="239">
                  <c:v>32791</c:v>
                </c:pt>
                <c:pt idx="240">
                  <c:v>32796</c:v>
                </c:pt>
                <c:pt idx="241">
                  <c:v>32801</c:v>
                </c:pt>
                <c:pt idx="242">
                  <c:v>32806</c:v>
                </c:pt>
                <c:pt idx="243">
                  <c:v>32812</c:v>
                </c:pt>
                <c:pt idx="244">
                  <c:v>32817</c:v>
                </c:pt>
                <c:pt idx="245">
                  <c:v>32821</c:v>
                </c:pt>
                <c:pt idx="246">
                  <c:v>32822</c:v>
                </c:pt>
                <c:pt idx="247">
                  <c:v>32827</c:v>
                </c:pt>
                <c:pt idx="248">
                  <c:v>32832</c:v>
                </c:pt>
                <c:pt idx="249">
                  <c:v>32837</c:v>
                </c:pt>
                <c:pt idx="250">
                  <c:v>32841</c:v>
                </c:pt>
                <c:pt idx="251">
                  <c:v>32842</c:v>
                </c:pt>
                <c:pt idx="252">
                  <c:v>32847</c:v>
                </c:pt>
                <c:pt idx="253">
                  <c:v>32852</c:v>
                </c:pt>
                <c:pt idx="254">
                  <c:v>32857</c:v>
                </c:pt>
                <c:pt idx="255">
                  <c:v>32862</c:v>
                </c:pt>
                <c:pt idx="256">
                  <c:v>32867</c:v>
                </c:pt>
                <c:pt idx="257">
                  <c:v>32873</c:v>
                </c:pt>
                <c:pt idx="258">
                  <c:v>32877</c:v>
                </c:pt>
                <c:pt idx="259">
                  <c:v>32878</c:v>
                </c:pt>
                <c:pt idx="260">
                  <c:v>32883</c:v>
                </c:pt>
                <c:pt idx="261">
                  <c:v>32888</c:v>
                </c:pt>
                <c:pt idx="262">
                  <c:v>32893</c:v>
                </c:pt>
                <c:pt idx="263">
                  <c:v>32898</c:v>
                </c:pt>
                <c:pt idx="264">
                  <c:v>32904</c:v>
                </c:pt>
                <c:pt idx="265">
                  <c:v>32906</c:v>
                </c:pt>
                <c:pt idx="266">
                  <c:v>32909</c:v>
                </c:pt>
                <c:pt idx="267">
                  <c:v>32914</c:v>
                </c:pt>
                <c:pt idx="268">
                  <c:v>32919</c:v>
                </c:pt>
                <c:pt idx="269">
                  <c:v>32924</c:v>
                </c:pt>
                <c:pt idx="270">
                  <c:v>32927</c:v>
                </c:pt>
                <c:pt idx="271">
                  <c:v>32929</c:v>
                </c:pt>
                <c:pt idx="272">
                  <c:v>32932</c:v>
                </c:pt>
                <c:pt idx="273">
                  <c:v>32937</c:v>
                </c:pt>
                <c:pt idx="274">
                  <c:v>32942</c:v>
                </c:pt>
                <c:pt idx="275">
                  <c:v>32947</c:v>
                </c:pt>
                <c:pt idx="276">
                  <c:v>32952</c:v>
                </c:pt>
                <c:pt idx="277">
                  <c:v>32957</c:v>
                </c:pt>
                <c:pt idx="278">
                  <c:v>32963</c:v>
                </c:pt>
                <c:pt idx="279">
                  <c:v>32968</c:v>
                </c:pt>
                <c:pt idx="280">
                  <c:v>32973</c:v>
                </c:pt>
                <c:pt idx="281">
                  <c:v>32978</c:v>
                </c:pt>
                <c:pt idx="282">
                  <c:v>32983</c:v>
                </c:pt>
                <c:pt idx="283">
                  <c:v>32988</c:v>
                </c:pt>
                <c:pt idx="284">
                  <c:v>32993</c:v>
                </c:pt>
                <c:pt idx="285">
                  <c:v>32998</c:v>
                </c:pt>
                <c:pt idx="286">
                  <c:v>33003</c:v>
                </c:pt>
                <c:pt idx="287">
                  <c:v>33008</c:v>
                </c:pt>
                <c:pt idx="288">
                  <c:v>33013</c:v>
                </c:pt>
                <c:pt idx="289">
                  <c:v>33018</c:v>
                </c:pt>
                <c:pt idx="290">
                  <c:v>33024</c:v>
                </c:pt>
                <c:pt idx="291">
                  <c:v>33029</c:v>
                </c:pt>
                <c:pt idx="292">
                  <c:v>33034</c:v>
                </c:pt>
                <c:pt idx="293">
                  <c:v>33039</c:v>
                </c:pt>
                <c:pt idx="294">
                  <c:v>33044</c:v>
                </c:pt>
                <c:pt idx="295">
                  <c:v>33049</c:v>
                </c:pt>
                <c:pt idx="296">
                  <c:v>33050</c:v>
                </c:pt>
                <c:pt idx="297">
                  <c:v>33054</c:v>
                </c:pt>
                <c:pt idx="298">
                  <c:v>33059</c:v>
                </c:pt>
                <c:pt idx="299">
                  <c:v>33064</c:v>
                </c:pt>
                <c:pt idx="300">
                  <c:v>33069</c:v>
                </c:pt>
                <c:pt idx="301">
                  <c:v>33074</c:v>
                </c:pt>
                <c:pt idx="302">
                  <c:v>33079</c:v>
                </c:pt>
                <c:pt idx="303">
                  <c:v>33085</c:v>
                </c:pt>
                <c:pt idx="304">
                  <c:v>33090</c:v>
                </c:pt>
                <c:pt idx="305">
                  <c:v>33095</c:v>
                </c:pt>
                <c:pt idx="306">
                  <c:v>33100</c:v>
                </c:pt>
                <c:pt idx="307">
                  <c:v>33105</c:v>
                </c:pt>
                <c:pt idx="308">
                  <c:v>33106</c:v>
                </c:pt>
                <c:pt idx="309">
                  <c:v>33110</c:v>
                </c:pt>
                <c:pt idx="310">
                  <c:v>33116</c:v>
                </c:pt>
                <c:pt idx="311">
                  <c:v>33121</c:v>
                </c:pt>
                <c:pt idx="312">
                  <c:v>33126</c:v>
                </c:pt>
                <c:pt idx="313">
                  <c:v>33131</c:v>
                </c:pt>
                <c:pt idx="314">
                  <c:v>33136</c:v>
                </c:pt>
                <c:pt idx="315">
                  <c:v>33141</c:v>
                </c:pt>
                <c:pt idx="316">
                  <c:v>33142</c:v>
                </c:pt>
                <c:pt idx="317">
                  <c:v>33146</c:v>
                </c:pt>
                <c:pt idx="318">
                  <c:v>33151</c:v>
                </c:pt>
                <c:pt idx="319">
                  <c:v>33156</c:v>
                </c:pt>
                <c:pt idx="320">
                  <c:v>33161</c:v>
                </c:pt>
                <c:pt idx="321">
                  <c:v>33166</c:v>
                </c:pt>
                <c:pt idx="322">
                  <c:v>33171</c:v>
                </c:pt>
                <c:pt idx="323">
                  <c:v>33172</c:v>
                </c:pt>
                <c:pt idx="324">
                  <c:v>33177</c:v>
                </c:pt>
                <c:pt idx="325">
                  <c:v>33182</c:v>
                </c:pt>
                <c:pt idx="326">
                  <c:v>33187</c:v>
                </c:pt>
                <c:pt idx="327">
                  <c:v>33192</c:v>
                </c:pt>
                <c:pt idx="328">
                  <c:v>33197</c:v>
                </c:pt>
                <c:pt idx="329">
                  <c:v>33202</c:v>
                </c:pt>
                <c:pt idx="330">
                  <c:v>33204</c:v>
                </c:pt>
                <c:pt idx="331">
                  <c:v>33207</c:v>
                </c:pt>
                <c:pt idx="332">
                  <c:v>33212</c:v>
                </c:pt>
                <c:pt idx="333">
                  <c:v>33217</c:v>
                </c:pt>
                <c:pt idx="334">
                  <c:v>33222</c:v>
                </c:pt>
                <c:pt idx="335">
                  <c:v>33227</c:v>
                </c:pt>
                <c:pt idx="336">
                  <c:v>33232</c:v>
                </c:pt>
                <c:pt idx="337">
                  <c:v>33238</c:v>
                </c:pt>
                <c:pt idx="338">
                  <c:v>33240</c:v>
                </c:pt>
                <c:pt idx="339">
                  <c:v>33241</c:v>
                </c:pt>
                <c:pt idx="340">
                  <c:v>33243</c:v>
                </c:pt>
                <c:pt idx="341">
                  <c:v>33247</c:v>
                </c:pt>
                <c:pt idx="342">
                  <c:v>33248</c:v>
                </c:pt>
                <c:pt idx="343">
                  <c:v>33253</c:v>
                </c:pt>
                <c:pt idx="344">
                  <c:v>33258</c:v>
                </c:pt>
                <c:pt idx="345">
                  <c:v>33263</c:v>
                </c:pt>
                <c:pt idx="346">
                  <c:v>33269</c:v>
                </c:pt>
                <c:pt idx="347">
                  <c:v>33274</c:v>
                </c:pt>
                <c:pt idx="348">
                  <c:v>33279</c:v>
                </c:pt>
                <c:pt idx="349">
                  <c:v>33284</c:v>
                </c:pt>
                <c:pt idx="350">
                  <c:v>33289</c:v>
                </c:pt>
                <c:pt idx="351">
                  <c:v>33294</c:v>
                </c:pt>
                <c:pt idx="352">
                  <c:v>33295</c:v>
                </c:pt>
                <c:pt idx="353">
                  <c:v>33297</c:v>
                </c:pt>
                <c:pt idx="354">
                  <c:v>33302</c:v>
                </c:pt>
                <c:pt idx="355">
                  <c:v>33307</c:v>
                </c:pt>
                <c:pt idx="356">
                  <c:v>33312</c:v>
                </c:pt>
                <c:pt idx="357">
                  <c:v>33317</c:v>
                </c:pt>
                <c:pt idx="358">
                  <c:v>33322</c:v>
                </c:pt>
                <c:pt idx="359">
                  <c:v>33323</c:v>
                </c:pt>
                <c:pt idx="360">
                  <c:v>33328</c:v>
                </c:pt>
                <c:pt idx="361">
                  <c:v>33333</c:v>
                </c:pt>
                <c:pt idx="362">
                  <c:v>33338</c:v>
                </c:pt>
                <c:pt idx="363">
                  <c:v>33343</c:v>
                </c:pt>
                <c:pt idx="364">
                  <c:v>33348</c:v>
                </c:pt>
                <c:pt idx="365">
                  <c:v>33352</c:v>
                </c:pt>
                <c:pt idx="366">
                  <c:v>33353</c:v>
                </c:pt>
                <c:pt idx="367">
                  <c:v>33358</c:v>
                </c:pt>
                <c:pt idx="368">
                  <c:v>33363</c:v>
                </c:pt>
                <c:pt idx="369">
                  <c:v>33367</c:v>
                </c:pt>
                <c:pt idx="370">
                  <c:v>33368</c:v>
                </c:pt>
                <c:pt idx="371">
                  <c:v>33373</c:v>
                </c:pt>
                <c:pt idx="372">
                  <c:v>33378</c:v>
                </c:pt>
                <c:pt idx="373">
                  <c:v>33383</c:v>
                </c:pt>
                <c:pt idx="374">
                  <c:v>33389</c:v>
                </c:pt>
                <c:pt idx="375">
                  <c:v>33394</c:v>
                </c:pt>
                <c:pt idx="376">
                  <c:v>33399</c:v>
                </c:pt>
                <c:pt idx="377">
                  <c:v>33404</c:v>
                </c:pt>
                <c:pt idx="378">
                  <c:v>33409</c:v>
                </c:pt>
                <c:pt idx="379">
                  <c:v>33414</c:v>
                </c:pt>
                <c:pt idx="380">
                  <c:v>33419</c:v>
                </c:pt>
                <c:pt idx="381">
                  <c:v>33424</c:v>
                </c:pt>
                <c:pt idx="382">
                  <c:v>33429</c:v>
                </c:pt>
                <c:pt idx="383">
                  <c:v>33434</c:v>
                </c:pt>
                <c:pt idx="384">
                  <c:v>33439</c:v>
                </c:pt>
                <c:pt idx="385">
                  <c:v>33444</c:v>
                </c:pt>
                <c:pt idx="386">
                  <c:v>33450</c:v>
                </c:pt>
                <c:pt idx="387">
                  <c:v>33455</c:v>
                </c:pt>
                <c:pt idx="388">
                  <c:v>33456</c:v>
                </c:pt>
                <c:pt idx="389">
                  <c:v>33460</c:v>
                </c:pt>
                <c:pt idx="390">
                  <c:v>33465</c:v>
                </c:pt>
                <c:pt idx="391">
                  <c:v>33470</c:v>
                </c:pt>
                <c:pt idx="392">
                  <c:v>33475</c:v>
                </c:pt>
                <c:pt idx="393">
                  <c:v>33479</c:v>
                </c:pt>
                <c:pt idx="394">
                  <c:v>33481</c:v>
                </c:pt>
                <c:pt idx="395">
                  <c:v>33486</c:v>
                </c:pt>
                <c:pt idx="396">
                  <c:v>33491</c:v>
                </c:pt>
                <c:pt idx="397">
                  <c:v>33496</c:v>
                </c:pt>
                <c:pt idx="398">
                  <c:v>33501</c:v>
                </c:pt>
                <c:pt idx="399">
                  <c:v>33506</c:v>
                </c:pt>
                <c:pt idx="400">
                  <c:v>33508</c:v>
                </c:pt>
                <c:pt idx="401">
                  <c:v>33511</c:v>
                </c:pt>
                <c:pt idx="402">
                  <c:v>33516</c:v>
                </c:pt>
                <c:pt idx="403">
                  <c:v>33521</c:v>
                </c:pt>
                <c:pt idx="404">
                  <c:v>33526</c:v>
                </c:pt>
                <c:pt idx="405">
                  <c:v>33531</c:v>
                </c:pt>
                <c:pt idx="406">
                  <c:v>33533</c:v>
                </c:pt>
                <c:pt idx="407">
                  <c:v>33536</c:v>
                </c:pt>
                <c:pt idx="408">
                  <c:v>33542</c:v>
                </c:pt>
                <c:pt idx="409">
                  <c:v>33547</c:v>
                </c:pt>
                <c:pt idx="410">
                  <c:v>33552</c:v>
                </c:pt>
                <c:pt idx="411">
                  <c:v>33557</c:v>
                </c:pt>
                <c:pt idx="412">
                  <c:v>33562</c:v>
                </c:pt>
                <c:pt idx="413">
                  <c:v>33565</c:v>
                </c:pt>
                <c:pt idx="414">
                  <c:v>33567</c:v>
                </c:pt>
                <c:pt idx="415">
                  <c:v>33572</c:v>
                </c:pt>
                <c:pt idx="416">
                  <c:v>33577</c:v>
                </c:pt>
                <c:pt idx="417">
                  <c:v>33582</c:v>
                </c:pt>
                <c:pt idx="418">
                  <c:v>33587</c:v>
                </c:pt>
                <c:pt idx="419">
                  <c:v>33592</c:v>
                </c:pt>
                <c:pt idx="420">
                  <c:v>33595</c:v>
                </c:pt>
                <c:pt idx="421">
                  <c:v>33597</c:v>
                </c:pt>
                <c:pt idx="422">
                  <c:v>33603</c:v>
                </c:pt>
                <c:pt idx="423">
                  <c:v>33627</c:v>
                </c:pt>
                <c:pt idx="424">
                  <c:v>33655</c:v>
                </c:pt>
                <c:pt idx="425">
                  <c:v>33683</c:v>
                </c:pt>
                <c:pt idx="426">
                  <c:v>33707</c:v>
                </c:pt>
                <c:pt idx="427">
                  <c:v>33809</c:v>
                </c:pt>
                <c:pt idx="428">
                  <c:v>33816</c:v>
                </c:pt>
                <c:pt idx="429">
                  <c:v>33821</c:v>
                </c:pt>
                <c:pt idx="430">
                  <c:v>33826</c:v>
                </c:pt>
                <c:pt idx="431">
                  <c:v>33831</c:v>
                </c:pt>
                <c:pt idx="432">
                  <c:v>33836</c:v>
                </c:pt>
                <c:pt idx="433">
                  <c:v>33841</c:v>
                </c:pt>
                <c:pt idx="434">
                  <c:v>33843</c:v>
                </c:pt>
                <c:pt idx="435">
                  <c:v>33847</c:v>
                </c:pt>
                <c:pt idx="436">
                  <c:v>33852</c:v>
                </c:pt>
                <c:pt idx="437">
                  <c:v>33857</c:v>
                </c:pt>
                <c:pt idx="438">
                  <c:v>33862</c:v>
                </c:pt>
                <c:pt idx="439">
                  <c:v>33866</c:v>
                </c:pt>
                <c:pt idx="440">
                  <c:v>33867</c:v>
                </c:pt>
                <c:pt idx="441">
                  <c:v>33872</c:v>
                </c:pt>
                <c:pt idx="442">
                  <c:v>33877</c:v>
                </c:pt>
                <c:pt idx="443">
                  <c:v>33882</c:v>
                </c:pt>
                <c:pt idx="444">
                  <c:v>33887</c:v>
                </c:pt>
                <c:pt idx="445">
                  <c:v>33892</c:v>
                </c:pt>
                <c:pt idx="446">
                  <c:v>33897</c:v>
                </c:pt>
                <c:pt idx="447">
                  <c:v>33900</c:v>
                </c:pt>
                <c:pt idx="448">
                  <c:v>33902</c:v>
                </c:pt>
                <c:pt idx="449">
                  <c:v>33908</c:v>
                </c:pt>
                <c:pt idx="450">
                  <c:v>33913</c:v>
                </c:pt>
                <c:pt idx="451">
                  <c:v>33918</c:v>
                </c:pt>
                <c:pt idx="452">
                  <c:v>33923</c:v>
                </c:pt>
                <c:pt idx="453">
                  <c:v>33928</c:v>
                </c:pt>
                <c:pt idx="454">
                  <c:v>33933</c:v>
                </c:pt>
                <c:pt idx="455">
                  <c:v>33938</c:v>
                </c:pt>
                <c:pt idx="456">
                  <c:v>33943</c:v>
                </c:pt>
                <c:pt idx="457">
                  <c:v>33948</c:v>
                </c:pt>
                <c:pt idx="458">
                  <c:v>33953</c:v>
                </c:pt>
                <c:pt idx="459">
                  <c:v>33958</c:v>
                </c:pt>
                <c:pt idx="460">
                  <c:v>33963</c:v>
                </c:pt>
                <c:pt idx="461">
                  <c:v>33964</c:v>
                </c:pt>
                <c:pt idx="462">
                  <c:v>33969</c:v>
                </c:pt>
                <c:pt idx="463">
                  <c:v>33975</c:v>
                </c:pt>
                <c:pt idx="464">
                  <c:v>34026</c:v>
                </c:pt>
                <c:pt idx="465">
                  <c:v>34048</c:v>
                </c:pt>
                <c:pt idx="466">
                  <c:v>34092</c:v>
                </c:pt>
                <c:pt idx="467">
                  <c:v>34116</c:v>
                </c:pt>
                <c:pt idx="468">
                  <c:v>34144</c:v>
                </c:pt>
                <c:pt idx="469">
                  <c:v>34169</c:v>
                </c:pt>
                <c:pt idx="470">
                  <c:v>34204</c:v>
                </c:pt>
                <c:pt idx="471">
                  <c:v>34236</c:v>
                </c:pt>
                <c:pt idx="472">
                  <c:v>34267</c:v>
                </c:pt>
                <c:pt idx="473">
                  <c:v>34296</c:v>
                </c:pt>
                <c:pt idx="474">
                  <c:v>34321</c:v>
                </c:pt>
                <c:pt idx="475">
                  <c:v>34341</c:v>
                </c:pt>
                <c:pt idx="476">
                  <c:v>34383</c:v>
                </c:pt>
                <c:pt idx="477">
                  <c:v>34415</c:v>
                </c:pt>
                <c:pt idx="478">
                  <c:v>34442</c:v>
                </c:pt>
                <c:pt idx="479">
                  <c:v>34482</c:v>
                </c:pt>
                <c:pt idx="480">
                  <c:v>34507</c:v>
                </c:pt>
                <c:pt idx="481">
                  <c:v>34534</c:v>
                </c:pt>
                <c:pt idx="482">
                  <c:v>34569</c:v>
                </c:pt>
                <c:pt idx="483">
                  <c:v>34606</c:v>
                </c:pt>
                <c:pt idx="484">
                  <c:v>34626</c:v>
                </c:pt>
                <c:pt idx="485">
                  <c:v>34657</c:v>
                </c:pt>
                <c:pt idx="486">
                  <c:v>34691</c:v>
                </c:pt>
                <c:pt idx="487">
                  <c:v>34704</c:v>
                </c:pt>
                <c:pt idx="488">
                  <c:v>34748</c:v>
                </c:pt>
                <c:pt idx="489">
                  <c:v>34788</c:v>
                </c:pt>
                <c:pt idx="490">
                  <c:v>34794</c:v>
                </c:pt>
                <c:pt idx="491">
                  <c:v>34849</c:v>
                </c:pt>
                <c:pt idx="492">
                  <c:v>34878</c:v>
                </c:pt>
                <c:pt idx="493">
                  <c:v>34893</c:v>
                </c:pt>
                <c:pt idx="494">
                  <c:v>34920</c:v>
                </c:pt>
                <c:pt idx="495">
                  <c:v>34950</c:v>
                </c:pt>
                <c:pt idx="496">
                  <c:v>34988</c:v>
                </c:pt>
                <c:pt idx="497">
                  <c:v>35020</c:v>
                </c:pt>
                <c:pt idx="498">
                  <c:v>35047</c:v>
                </c:pt>
                <c:pt idx="499">
                  <c:v>35073</c:v>
                </c:pt>
                <c:pt idx="500">
                  <c:v>35103</c:v>
                </c:pt>
                <c:pt idx="501">
                  <c:v>35136</c:v>
                </c:pt>
                <c:pt idx="502">
                  <c:v>35173</c:v>
                </c:pt>
                <c:pt idx="503">
                  <c:v>35173</c:v>
                </c:pt>
                <c:pt idx="504">
                  <c:v>35201</c:v>
                </c:pt>
                <c:pt idx="505">
                  <c:v>35227</c:v>
                </c:pt>
                <c:pt idx="506">
                  <c:v>35258</c:v>
                </c:pt>
                <c:pt idx="507">
                  <c:v>35290</c:v>
                </c:pt>
                <c:pt idx="508">
                  <c:v>35313</c:v>
                </c:pt>
                <c:pt idx="509">
                  <c:v>35361</c:v>
                </c:pt>
                <c:pt idx="510">
                  <c:v>35381</c:v>
                </c:pt>
                <c:pt idx="511">
                  <c:v>35410</c:v>
                </c:pt>
                <c:pt idx="512">
                  <c:v>35444</c:v>
                </c:pt>
                <c:pt idx="513">
                  <c:v>35478</c:v>
                </c:pt>
                <c:pt idx="514">
                  <c:v>35508</c:v>
                </c:pt>
                <c:pt idx="515">
                  <c:v>35527</c:v>
                </c:pt>
                <c:pt idx="516">
                  <c:v>35566</c:v>
                </c:pt>
                <c:pt idx="517">
                  <c:v>35593</c:v>
                </c:pt>
                <c:pt idx="518">
                  <c:v>35618</c:v>
                </c:pt>
                <c:pt idx="519">
                  <c:v>35656</c:v>
                </c:pt>
                <c:pt idx="520">
                  <c:v>35682</c:v>
                </c:pt>
                <c:pt idx="521">
                  <c:v>35709</c:v>
                </c:pt>
                <c:pt idx="522">
                  <c:v>35747</c:v>
                </c:pt>
                <c:pt idx="523">
                  <c:v>35752</c:v>
                </c:pt>
                <c:pt idx="524">
                  <c:v>35777</c:v>
                </c:pt>
                <c:pt idx="525">
                  <c:v>35802</c:v>
                </c:pt>
                <c:pt idx="526">
                  <c:v>35838</c:v>
                </c:pt>
                <c:pt idx="527">
                  <c:v>35867</c:v>
                </c:pt>
                <c:pt idx="528">
                  <c:v>35895</c:v>
                </c:pt>
                <c:pt idx="529">
                  <c:v>35934</c:v>
                </c:pt>
                <c:pt idx="530">
                  <c:v>35957</c:v>
                </c:pt>
                <c:pt idx="531">
                  <c:v>35990</c:v>
                </c:pt>
                <c:pt idx="532">
                  <c:v>36019</c:v>
                </c:pt>
                <c:pt idx="533">
                  <c:v>36053</c:v>
                </c:pt>
                <c:pt idx="534">
                  <c:v>36074</c:v>
                </c:pt>
                <c:pt idx="535">
                  <c:v>36111</c:v>
                </c:pt>
                <c:pt idx="536">
                  <c:v>36137</c:v>
                </c:pt>
                <c:pt idx="537">
                  <c:v>36171</c:v>
                </c:pt>
                <c:pt idx="538">
                  <c:v>36200</c:v>
                </c:pt>
                <c:pt idx="539">
                  <c:v>36230</c:v>
                </c:pt>
                <c:pt idx="540">
                  <c:v>36259</c:v>
                </c:pt>
                <c:pt idx="541">
                  <c:v>36287</c:v>
                </c:pt>
                <c:pt idx="542">
                  <c:v>36322</c:v>
                </c:pt>
                <c:pt idx="543">
                  <c:v>36342</c:v>
                </c:pt>
                <c:pt idx="544">
                  <c:v>36382</c:v>
                </c:pt>
                <c:pt idx="545">
                  <c:v>36412</c:v>
                </c:pt>
                <c:pt idx="546">
                  <c:v>36438</c:v>
                </c:pt>
                <c:pt idx="547">
                  <c:v>36474</c:v>
                </c:pt>
                <c:pt idx="548">
                  <c:v>36504</c:v>
                </c:pt>
                <c:pt idx="549">
                  <c:v>36530</c:v>
                </c:pt>
                <c:pt idx="550">
                  <c:v>36592</c:v>
                </c:pt>
                <c:pt idx="551">
                  <c:v>36620</c:v>
                </c:pt>
                <c:pt idx="552">
                  <c:v>36694</c:v>
                </c:pt>
                <c:pt idx="553">
                  <c:v>36718</c:v>
                </c:pt>
                <c:pt idx="554">
                  <c:v>36809</c:v>
                </c:pt>
                <c:pt idx="555">
                  <c:v>36818</c:v>
                </c:pt>
                <c:pt idx="556">
                  <c:v>36893</c:v>
                </c:pt>
                <c:pt idx="557">
                  <c:v>36945</c:v>
                </c:pt>
                <c:pt idx="558">
                  <c:v>36987</c:v>
                </c:pt>
                <c:pt idx="559">
                  <c:v>37027</c:v>
                </c:pt>
                <c:pt idx="560">
                  <c:v>37054</c:v>
                </c:pt>
                <c:pt idx="561">
                  <c:v>37057</c:v>
                </c:pt>
                <c:pt idx="562">
                  <c:v>37084</c:v>
                </c:pt>
                <c:pt idx="563">
                  <c:v>37116</c:v>
                </c:pt>
                <c:pt idx="564">
                  <c:v>37146</c:v>
                </c:pt>
                <c:pt idx="565">
                  <c:v>37166</c:v>
                </c:pt>
                <c:pt idx="566">
                  <c:v>37242</c:v>
                </c:pt>
                <c:pt idx="567">
                  <c:v>37259</c:v>
                </c:pt>
                <c:pt idx="568">
                  <c:v>37309</c:v>
                </c:pt>
                <c:pt idx="569">
                  <c:v>37337</c:v>
                </c:pt>
                <c:pt idx="570">
                  <c:v>37351</c:v>
                </c:pt>
                <c:pt idx="571">
                  <c:v>37449</c:v>
                </c:pt>
                <c:pt idx="572">
                  <c:v>37532</c:v>
                </c:pt>
                <c:pt idx="573">
                  <c:v>37628</c:v>
                </c:pt>
                <c:pt idx="574">
                  <c:v>37732</c:v>
                </c:pt>
                <c:pt idx="575">
                  <c:v>37792</c:v>
                </c:pt>
                <c:pt idx="576">
                  <c:v>37909</c:v>
                </c:pt>
                <c:pt idx="577">
                  <c:v>37988</c:v>
                </c:pt>
                <c:pt idx="578">
                  <c:v>38084</c:v>
                </c:pt>
                <c:pt idx="579">
                  <c:v>38176</c:v>
                </c:pt>
                <c:pt idx="580">
                  <c:v>38238</c:v>
                </c:pt>
                <c:pt idx="581">
                  <c:v>38266</c:v>
                </c:pt>
                <c:pt idx="582">
                  <c:v>38266</c:v>
                </c:pt>
                <c:pt idx="583">
                  <c:v>38307</c:v>
                </c:pt>
                <c:pt idx="584">
                  <c:v>38307</c:v>
                </c:pt>
                <c:pt idx="585">
                  <c:v>38337</c:v>
                </c:pt>
                <c:pt idx="586">
                  <c:v>38337</c:v>
                </c:pt>
                <c:pt idx="587">
                  <c:v>38362</c:v>
                </c:pt>
                <c:pt idx="588">
                  <c:v>38362</c:v>
                </c:pt>
                <c:pt idx="589">
                  <c:v>38400</c:v>
                </c:pt>
                <c:pt idx="590">
                  <c:v>38400</c:v>
                </c:pt>
                <c:pt idx="591">
                  <c:v>38413</c:v>
                </c:pt>
                <c:pt idx="592">
                  <c:v>38413</c:v>
                </c:pt>
                <c:pt idx="593">
                  <c:v>38456</c:v>
                </c:pt>
                <c:pt idx="594">
                  <c:v>38456</c:v>
                </c:pt>
                <c:pt idx="595">
                  <c:v>38478</c:v>
                </c:pt>
                <c:pt idx="596">
                  <c:v>38478</c:v>
                </c:pt>
                <c:pt idx="597">
                  <c:v>38511</c:v>
                </c:pt>
                <c:pt idx="598">
                  <c:v>38511</c:v>
                </c:pt>
                <c:pt idx="599">
                  <c:v>38551</c:v>
                </c:pt>
                <c:pt idx="600">
                  <c:v>38551</c:v>
                </c:pt>
                <c:pt idx="601">
                  <c:v>38567</c:v>
                </c:pt>
                <c:pt idx="602">
                  <c:v>38567</c:v>
                </c:pt>
                <c:pt idx="603">
                  <c:v>38580</c:v>
                </c:pt>
                <c:pt idx="604">
                  <c:v>38580</c:v>
                </c:pt>
                <c:pt idx="605">
                  <c:v>38597</c:v>
                </c:pt>
                <c:pt idx="606">
                  <c:v>38597</c:v>
                </c:pt>
                <c:pt idx="607">
                  <c:v>38638</c:v>
                </c:pt>
                <c:pt idx="608">
                  <c:v>38638</c:v>
                </c:pt>
                <c:pt idx="609">
                  <c:v>38659</c:v>
                </c:pt>
                <c:pt idx="610">
                  <c:v>38659</c:v>
                </c:pt>
                <c:pt idx="611">
                  <c:v>38693</c:v>
                </c:pt>
                <c:pt idx="612">
                  <c:v>38693</c:v>
                </c:pt>
                <c:pt idx="613">
                  <c:v>38723</c:v>
                </c:pt>
                <c:pt idx="614">
                  <c:v>38723</c:v>
                </c:pt>
                <c:pt idx="615">
                  <c:v>38750</c:v>
                </c:pt>
                <c:pt idx="616">
                  <c:v>38750</c:v>
                </c:pt>
                <c:pt idx="617">
                  <c:v>38778</c:v>
                </c:pt>
                <c:pt idx="618">
                  <c:v>38778</c:v>
                </c:pt>
                <c:pt idx="619">
                  <c:v>38833</c:v>
                </c:pt>
                <c:pt idx="620">
                  <c:v>38839</c:v>
                </c:pt>
                <c:pt idx="621">
                  <c:v>38876</c:v>
                </c:pt>
                <c:pt idx="622">
                  <c:v>38904</c:v>
                </c:pt>
                <c:pt idx="623">
                  <c:v>38932</c:v>
                </c:pt>
                <c:pt idx="624">
                  <c:v>38967</c:v>
                </c:pt>
                <c:pt idx="625">
                  <c:v>38993</c:v>
                </c:pt>
                <c:pt idx="626">
                  <c:v>39023</c:v>
                </c:pt>
                <c:pt idx="627">
                  <c:v>39057</c:v>
                </c:pt>
                <c:pt idx="628">
                  <c:v>39101</c:v>
                </c:pt>
                <c:pt idx="629">
                  <c:v>39114</c:v>
                </c:pt>
                <c:pt idx="630">
                  <c:v>39148</c:v>
                </c:pt>
                <c:pt idx="631">
                  <c:v>39182</c:v>
                </c:pt>
                <c:pt idx="632">
                  <c:v>39205</c:v>
                </c:pt>
                <c:pt idx="633">
                  <c:v>39239</c:v>
                </c:pt>
                <c:pt idx="634">
                  <c:v>39288</c:v>
                </c:pt>
                <c:pt idx="635">
                  <c:v>39300</c:v>
                </c:pt>
                <c:pt idx="636">
                  <c:v>39335</c:v>
                </c:pt>
                <c:pt idx="637">
                  <c:v>39359</c:v>
                </c:pt>
                <c:pt idx="638">
                  <c:v>39388</c:v>
                </c:pt>
                <c:pt idx="639">
                  <c:v>39428</c:v>
                </c:pt>
                <c:pt idx="640">
                  <c:v>39455</c:v>
                </c:pt>
                <c:pt idx="641">
                  <c:v>39489</c:v>
                </c:pt>
                <c:pt idx="642">
                  <c:v>39518</c:v>
                </c:pt>
                <c:pt idx="643">
                  <c:v>39542</c:v>
                </c:pt>
                <c:pt idx="644">
                  <c:v>39575</c:v>
                </c:pt>
                <c:pt idx="645">
                  <c:v>39617</c:v>
                </c:pt>
                <c:pt idx="646">
                  <c:v>39630</c:v>
                </c:pt>
                <c:pt idx="647">
                  <c:v>39667</c:v>
                </c:pt>
                <c:pt idx="648">
                  <c:v>39701</c:v>
                </c:pt>
                <c:pt idx="649">
                  <c:v>39723</c:v>
                </c:pt>
                <c:pt idx="650">
                  <c:v>39764</c:v>
                </c:pt>
                <c:pt idx="651">
                  <c:v>39792</c:v>
                </c:pt>
                <c:pt idx="652">
                  <c:v>39819</c:v>
                </c:pt>
                <c:pt idx="653">
                  <c:v>39855</c:v>
                </c:pt>
                <c:pt idx="654">
                  <c:v>39889</c:v>
                </c:pt>
                <c:pt idx="655">
                  <c:v>39911</c:v>
                </c:pt>
                <c:pt idx="656">
                  <c:v>39948</c:v>
                </c:pt>
                <c:pt idx="657">
                  <c:v>39975</c:v>
                </c:pt>
                <c:pt idx="658">
                  <c:v>40003</c:v>
                </c:pt>
                <c:pt idx="659">
                  <c:v>40036</c:v>
                </c:pt>
                <c:pt idx="660">
                  <c:v>40065</c:v>
                </c:pt>
                <c:pt idx="661">
                  <c:v>40094</c:v>
                </c:pt>
                <c:pt idx="662">
                  <c:v>40129</c:v>
                </c:pt>
                <c:pt idx="663">
                  <c:v>40158</c:v>
                </c:pt>
                <c:pt idx="664">
                  <c:v>40193</c:v>
                </c:pt>
                <c:pt idx="665">
                  <c:v>40220</c:v>
                </c:pt>
                <c:pt idx="666">
                  <c:v>40252</c:v>
                </c:pt>
                <c:pt idx="667">
                  <c:v>40281</c:v>
                </c:pt>
                <c:pt idx="668">
                  <c:v>40312</c:v>
                </c:pt>
                <c:pt idx="669">
                  <c:v>40337</c:v>
                </c:pt>
                <c:pt idx="670">
                  <c:v>40372</c:v>
                </c:pt>
                <c:pt idx="671">
                  <c:v>40401</c:v>
                </c:pt>
                <c:pt idx="672">
                  <c:v>40435</c:v>
                </c:pt>
                <c:pt idx="673">
                  <c:v>40452</c:v>
                </c:pt>
                <c:pt idx="674">
                  <c:v>40506</c:v>
                </c:pt>
                <c:pt idx="675">
                  <c:v>40532</c:v>
                </c:pt>
                <c:pt idx="676">
                  <c:v>40570</c:v>
                </c:pt>
                <c:pt idx="677">
                  <c:v>40597</c:v>
                </c:pt>
                <c:pt idx="678">
                  <c:v>40646</c:v>
                </c:pt>
                <c:pt idx="679">
                  <c:v>40694</c:v>
                </c:pt>
                <c:pt idx="680">
                  <c:v>40746</c:v>
                </c:pt>
                <c:pt idx="681">
                  <c:v>40764</c:v>
                </c:pt>
                <c:pt idx="682">
                  <c:v>40795</c:v>
                </c:pt>
                <c:pt idx="683">
                  <c:v>40834</c:v>
                </c:pt>
                <c:pt idx="684">
                  <c:v>40934</c:v>
                </c:pt>
                <c:pt idx="685">
                  <c:v>41002</c:v>
                </c:pt>
                <c:pt idx="686">
                  <c:v>41004</c:v>
                </c:pt>
                <c:pt idx="687">
                  <c:v>41107</c:v>
                </c:pt>
                <c:pt idx="688">
                  <c:v>41184</c:v>
                </c:pt>
                <c:pt idx="689">
                  <c:v>41290</c:v>
                </c:pt>
                <c:pt idx="690">
                  <c:v>41340</c:v>
                </c:pt>
                <c:pt idx="691">
                  <c:v>41375</c:v>
                </c:pt>
                <c:pt idx="692">
                  <c:v>41444</c:v>
                </c:pt>
                <c:pt idx="693">
                  <c:v>41570</c:v>
                </c:pt>
                <c:pt idx="694">
                  <c:v>41593</c:v>
                </c:pt>
                <c:pt idx="695">
                  <c:v>41647</c:v>
                </c:pt>
                <c:pt idx="696">
                  <c:v>41731</c:v>
                </c:pt>
                <c:pt idx="697">
                  <c:v>41842</c:v>
                </c:pt>
                <c:pt idx="698">
                  <c:v>41919</c:v>
                </c:pt>
                <c:pt idx="699">
                  <c:v>42059</c:v>
                </c:pt>
                <c:pt idx="700">
                  <c:v>42179</c:v>
                </c:pt>
                <c:pt idx="701">
                  <c:v>42297</c:v>
                </c:pt>
                <c:pt idx="702">
                  <c:v>42424</c:v>
                </c:pt>
                <c:pt idx="703">
                  <c:v>42543</c:v>
                </c:pt>
                <c:pt idx="704">
                  <c:v>42614</c:v>
                </c:pt>
                <c:pt idx="705">
                  <c:v>42667</c:v>
                </c:pt>
                <c:pt idx="706">
                  <c:v>42788</c:v>
                </c:pt>
                <c:pt idx="707">
                  <c:v>42905</c:v>
                </c:pt>
                <c:pt idx="708">
                  <c:v>43032</c:v>
                </c:pt>
                <c:pt idx="709">
                  <c:v>43118</c:v>
                </c:pt>
                <c:pt idx="710">
                  <c:v>43277</c:v>
                </c:pt>
                <c:pt idx="711">
                  <c:v>43376</c:v>
                </c:pt>
              </c:numCache>
            </c:numRef>
          </c:xVal>
          <c:yVal>
            <c:numRef>
              <c:f>'GW-1'!$B$3:$B$714</c:f>
              <c:numCache>
                <c:formatCode>General</c:formatCode>
                <c:ptCount val="712"/>
                <c:pt idx="0">
                  <c:v>4.74</c:v>
                </c:pt>
                <c:pt idx="1">
                  <c:v>2.92</c:v>
                </c:pt>
                <c:pt idx="2">
                  <c:v>3.45</c:v>
                </c:pt>
                <c:pt idx="3">
                  <c:v>3.4</c:v>
                </c:pt>
                <c:pt idx="4">
                  <c:v>3.96</c:v>
                </c:pt>
                <c:pt idx="5">
                  <c:v>3.86</c:v>
                </c:pt>
                <c:pt idx="6">
                  <c:v>4.2</c:v>
                </c:pt>
                <c:pt idx="7">
                  <c:v>4.3</c:v>
                </c:pt>
                <c:pt idx="8">
                  <c:v>4.42</c:v>
                </c:pt>
                <c:pt idx="9">
                  <c:v>4.4000000000000004</c:v>
                </c:pt>
                <c:pt idx="10">
                  <c:v>4.51</c:v>
                </c:pt>
                <c:pt idx="11">
                  <c:v>4.6500000000000004</c:v>
                </c:pt>
                <c:pt idx="12">
                  <c:v>4.66</c:v>
                </c:pt>
                <c:pt idx="13">
                  <c:v>4.8099999999999996</c:v>
                </c:pt>
                <c:pt idx="14">
                  <c:v>4.82</c:v>
                </c:pt>
                <c:pt idx="15">
                  <c:v>4.9000000000000004</c:v>
                </c:pt>
                <c:pt idx="16">
                  <c:v>4.83</c:v>
                </c:pt>
                <c:pt idx="17">
                  <c:v>4.99</c:v>
                </c:pt>
                <c:pt idx="18">
                  <c:v>5.1100000000000003</c:v>
                </c:pt>
                <c:pt idx="19">
                  <c:v>5.09</c:v>
                </c:pt>
                <c:pt idx="20">
                  <c:v>5.0999999999999996</c:v>
                </c:pt>
                <c:pt idx="21">
                  <c:v>5.0599999999999996</c:v>
                </c:pt>
                <c:pt idx="22">
                  <c:v>5.22</c:v>
                </c:pt>
                <c:pt idx="23">
                  <c:v>5.24</c:v>
                </c:pt>
                <c:pt idx="24">
                  <c:v>5.0999999999999996</c:v>
                </c:pt>
                <c:pt idx="25">
                  <c:v>5.19</c:v>
                </c:pt>
                <c:pt idx="26">
                  <c:v>5.29</c:v>
                </c:pt>
                <c:pt idx="27">
                  <c:v>5.28</c:v>
                </c:pt>
                <c:pt idx="28">
                  <c:v>5.09</c:v>
                </c:pt>
                <c:pt idx="29">
                  <c:v>5.23</c:v>
                </c:pt>
                <c:pt idx="30">
                  <c:v>5.17</c:v>
                </c:pt>
                <c:pt idx="31">
                  <c:v>5.25</c:v>
                </c:pt>
                <c:pt idx="32">
                  <c:v>5.2</c:v>
                </c:pt>
                <c:pt idx="33">
                  <c:v>1.7</c:v>
                </c:pt>
                <c:pt idx="34">
                  <c:v>0.46</c:v>
                </c:pt>
                <c:pt idx="35">
                  <c:v>0.48</c:v>
                </c:pt>
                <c:pt idx="36">
                  <c:v>0.4</c:v>
                </c:pt>
                <c:pt idx="37">
                  <c:v>0.66</c:v>
                </c:pt>
                <c:pt idx="38">
                  <c:v>0.45</c:v>
                </c:pt>
                <c:pt idx="39">
                  <c:v>1.26</c:v>
                </c:pt>
                <c:pt idx="40">
                  <c:v>1.6</c:v>
                </c:pt>
                <c:pt idx="41">
                  <c:v>2.11</c:v>
                </c:pt>
                <c:pt idx="42">
                  <c:v>1.53</c:v>
                </c:pt>
                <c:pt idx="43">
                  <c:v>1.9</c:v>
                </c:pt>
                <c:pt idx="44">
                  <c:v>2.21</c:v>
                </c:pt>
                <c:pt idx="45">
                  <c:v>2.4500000000000002</c:v>
                </c:pt>
                <c:pt idx="46">
                  <c:v>2.5299999999999998</c:v>
                </c:pt>
                <c:pt idx="47">
                  <c:v>2.64</c:v>
                </c:pt>
                <c:pt idx="48">
                  <c:v>2.66</c:v>
                </c:pt>
                <c:pt idx="49">
                  <c:v>2.7</c:v>
                </c:pt>
                <c:pt idx="50">
                  <c:v>2.79</c:v>
                </c:pt>
                <c:pt idx="51">
                  <c:v>3.1</c:v>
                </c:pt>
                <c:pt idx="52">
                  <c:v>3.55</c:v>
                </c:pt>
                <c:pt idx="53">
                  <c:v>3.93</c:v>
                </c:pt>
                <c:pt idx="54">
                  <c:v>4.2</c:v>
                </c:pt>
                <c:pt idx="55">
                  <c:v>4.5999999999999996</c:v>
                </c:pt>
                <c:pt idx="56">
                  <c:v>4.83</c:v>
                </c:pt>
                <c:pt idx="57">
                  <c:v>5.08</c:v>
                </c:pt>
                <c:pt idx="58">
                  <c:v>5.4</c:v>
                </c:pt>
                <c:pt idx="59">
                  <c:v>5.59</c:v>
                </c:pt>
                <c:pt idx="60">
                  <c:v>5.72</c:v>
                </c:pt>
                <c:pt idx="61">
                  <c:v>5.92</c:v>
                </c:pt>
                <c:pt idx="62">
                  <c:v>6.06</c:v>
                </c:pt>
                <c:pt idx="63">
                  <c:v>6.07</c:v>
                </c:pt>
                <c:pt idx="64">
                  <c:v>5.53</c:v>
                </c:pt>
                <c:pt idx="65">
                  <c:v>5.35</c:v>
                </c:pt>
                <c:pt idx="66">
                  <c:v>5.52</c:v>
                </c:pt>
                <c:pt idx="67">
                  <c:v>5.67</c:v>
                </c:pt>
                <c:pt idx="68">
                  <c:v>3.28</c:v>
                </c:pt>
                <c:pt idx="69">
                  <c:v>3.96</c:v>
                </c:pt>
                <c:pt idx="70">
                  <c:v>4.49</c:v>
                </c:pt>
                <c:pt idx="71">
                  <c:v>4.78</c:v>
                </c:pt>
                <c:pt idx="72">
                  <c:v>4.9000000000000004</c:v>
                </c:pt>
                <c:pt idx="73">
                  <c:v>5.0599999999999996</c:v>
                </c:pt>
                <c:pt idx="74">
                  <c:v>5.0999999999999996</c:v>
                </c:pt>
                <c:pt idx="75">
                  <c:v>5.15</c:v>
                </c:pt>
                <c:pt idx="76">
                  <c:v>5.33</c:v>
                </c:pt>
                <c:pt idx="77">
                  <c:v>5.44</c:v>
                </c:pt>
                <c:pt idx="78">
                  <c:v>5.59</c:v>
                </c:pt>
                <c:pt idx="79">
                  <c:v>5.54</c:v>
                </c:pt>
                <c:pt idx="80">
                  <c:v>5.69</c:v>
                </c:pt>
                <c:pt idx="81">
                  <c:v>5.62</c:v>
                </c:pt>
                <c:pt idx="82">
                  <c:v>5.7</c:v>
                </c:pt>
                <c:pt idx="83">
                  <c:v>5.71</c:v>
                </c:pt>
                <c:pt idx="84">
                  <c:v>5.75</c:v>
                </c:pt>
                <c:pt idx="85">
                  <c:v>5.77</c:v>
                </c:pt>
                <c:pt idx="86">
                  <c:v>5.64</c:v>
                </c:pt>
                <c:pt idx="87">
                  <c:v>5.67</c:v>
                </c:pt>
                <c:pt idx="88">
                  <c:v>5.78</c:v>
                </c:pt>
                <c:pt idx="89">
                  <c:v>5.79</c:v>
                </c:pt>
                <c:pt idx="90">
                  <c:v>5.74</c:v>
                </c:pt>
                <c:pt idx="91">
                  <c:v>5.76</c:v>
                </c:pt>
                <c:pt idx="92">
                  <c:v>5.63</c:v>
                </c:pt>
                <c:pt idx="93">
                  <c:v>5.71</c:v>
                </c:pt>
                <c:pt idx="94">
                  <c:v>5.71</c:v>
                </c:pt>
                <c:pt idx="95">
                  <c:v>5.76</c:v>
                </c:pt>
                <c:pt idx="96">
                  <c:v>5.82</c:v>
                </c:pt>
                <c:pt idx="97">
                  <c:v>5.86</c:v>
                </c:pt>
                <c:pt idx="98">
                  <c:v>5.9</c:v>
                </c:pt>
                <c:pt idx="99">
                  <c:v>5.85</c:v>
                </c:pt>
                <c:pt idx="100">
                  <c:v>5.83</c:v>
                </c:pt>
                <c:pt idx="101">
                  <c:v>5.81</c:v>
                </c:pt>
                <c:pt idx="102">
                  <c:v>5.84</c:v>
                </c:pt>
                <c:pt idx="103">
                  <c:v>5.73</c:v>
                </c:pt>
                <c:pt idx="104">
                  <c:v>5.81</c:v>
                </c:pt>
                <c:pt idx="105">
                  <c:v>5.8</c:v>
                </c:pt>
                <c:pt idx="106">
                  <c:v>5.69</c:v>
                </c:pt>
                <c:pt idx="107">
                  <c:v>5.5</c:v>
                </c:pt>
                <c:pt idx="108">
                  <c:v>5.5</c:v>
                </c:pt>
                <c:pt idx="109">
                  <c:v>5.48</c:v>
                </c:pt>
                <c:pt idx="110">
                  <c:v>5.48</c:v>
                </c:pt>
                <c:pt idx="111">
                  <c:v>5.43</c:v>
                </c:pt>
                <c:pt idx="112">
                  <c:v>5.63</c:v>
                </c:pt>
                <c:pt idx="113">
                  <c:v>5.58</c:v>
                </c:pt>
                <c:pt idx="114">
                  <c:v>5.64</c:v>
                </c:pt>
                <c:pt idx="115">
                  <c:v>5.7</c:v>
                </c:pt>
                <c:pt idx="116">
                  <c:v>5.6</c:v>
                </c:pt>
                <c:pt idx="117">
                  <c:v>5.6</c:v>
                </c:pt>
                <c:pt idx="118">
                  <c:v>5.68</c:v>
                </c:pt>
                <c:pt idx="119">
                  <c:v>5.7</c:v>
                </c:pt>
                <c:pt idx="120">
                  <c:v>5.67</c:v>
                </c:pt>
                <c:pt idx="121">
                  <c:v>5.74</c:v>
                </c:pt>
                <c:pt idx="122">
                  <c:v>5.7</c:v>
                </c:pt>
                <c:pt idx="123">
                  <c:v>5.78</c:v>
                </c:pt>
                <c:pt idx="124">
                  <c:v>5.82</c:v>
                </c:pt>
                <c:pt idx="125">
                  <c:v>5.86</c:v>
                </c:pt>
                <c:pt idx="126">
                  <c:v>5.9</c:v>
                </c:pt>
                <c:pt idx="127">
                  <c:v>5.94</c:v>
                </c:pt>
                <c:pt idx="128">
                  <c:v>6</c:v>
                </c:pt>
                <c:pt idx="129">
                  <c:v>6.06</c:v>
                </c:pt>
                <c:pt idx="130">
                  <c:v>6.07</c:v>
                </c:pt>
                <c:pt idx="131">
                  <c:v>6.2</c:v>
                </c:pt>
                <c:pt idx="132">
                  <c:v>6.2</c:v>
                </c:pt>
                <c:pt idx="133">
                  <c:v>6.29</c:v>
                </c:pt>
                <c:pt idx="134">
                  <c:v>6.28</c:v>
                </c:pt>
                <c:pt idx="135">
                  <c:v>6.32</c:v>
                </c:pt>
                <c:pt idx="136">
                  <c:v>6.03</c:v>
                </c:pt>
                <c:pt idx="137">
                  <c:v>6.11</c:v>
                </c:pt>
                <c:pt idx="138">
                  <c:v>6.18</c:v>
                </c:pt>
                <c:pt idx="139">
                  <c:v>6.27</c:v>
                </c:pt>
                <c:pt idx="140">
                  <c:v>6.32</c:v>
                </c:pt>
                <c:pt idx="141">
                  <c:v>6.39</c:v>
                </c:pt>
                <c:pt idx="142">
                  <c:v>6.43</c:v>
                </c:pt>
                <c:pt idx="143">
                  <c:v>6.45</c:v>
                </c:pt>
                <c:pt idx="144">
                  <c:v>6.52</c:v>
                </c:pt>
                <c:pt idx="145">
                  <c:v>6.59</c:v>
                </c:pt>
                <c:pt idx="146">
                  <c:v>6.7</c:v>
                </c:pt>
                <c:pt idx="147">
                  <c:v>6.67</c:v>
                </c:pt>
                <c:pt idx="148">
                  <c:v>6.8</c:v>
                </c:pt>
                <c:pt idx="149">
                  <c:v>6.91</c:v>
                </c:pt>
                <c:pt idx="150">
                  <c:v>7</c:v>
                </c:pt>
                <c:pt idx="151">
                  <c:v>7.07</c:v>
                </c:pt>
                <c:pt idx="152">
                  <c:v>7.07</c:v>
                </c:pt>
                <c:pt idx="153">
                  <c:v>7.12</c:v>
                </c:pt>
                <c:pt idx="154">
                  <c:v>7.18</c:v>
                </c:pt>
                <c:pt idx="155">
                  <c:v>7.16</c:v>
                </c:pt>
                <c:pt idx="156">
                  <c:v>7.24</c:v>
                </c:pt>
                <c:pt idx="157">
                  <c:v>7.27</c:v>
                </c:pt>
                <c:pt idx="158">
                  <c:v>7.29</c:v>
                </c:pt>
                <c:pt idx="159">
                  <c:v>7.33</c:v>
                </c:pt>
                <c:pt idx="160">
                  <c:v>7.33</c:v>
                </c:pt>
                <c:pt idx="161">
                  <c:v>7.37</c:v>
                </c:pt>
                <c:pt idx="162">
                  <c:v>7.4</c:v>
                </c:pt>
                <c:pt idx="163">
                  <c:v>7.42</c:v>
                </c:pt>
                <c:pt idx="164">
                  <c:v>7.46</c:v>
                </c:pt>
                <c:pt idx="165">
                  <c:v>7.45</c:v>
                </c:pt>
                <c:pt idx="166">
                  <c:v>7.46</c:v>
                </c:pt>
                <c:pt idx="167">
                  <c:v>7.51</c:v>
                </c:pt>
                <c:pt idx="168">
                  <c:v>7.5</c:v>
                </c:pt>
                <c:pt idx="169">
                  <c:v>7.54</c:v>
                </c:pt>
                <c:pt idx="170">
                  <c:v>7.53</c:v>
                </c:pt>
                <c:pt idx="171">
                  <c:v>7.58</c:v>
                </c:pt>
                <c:pt idx="172">
                  <c:v>7.55</c:v>
                </c:pt>
                <c:pt idx="173">
                  <c:v>7.62</c:v>
                </c:pt>
                <c:pt idx="174">
                  <c:v>7.62</c:v>
                </c:pt>
                <c:pt idx="175">
                  <c:v>7.63</c:v>
                </c:pt>
                <c:pt idx="176">
                  <c:v>7.62</c:v>
                </c:pt>
                <c:pt idx="177">
                  <c:v>7.67</c:v>
                </c:pt>
                <c:pt idx="178">
                  <c:v>7.66</c:v>
                </c:pt>
                <c:pt idx="179">
                  <c:v>7.69</c:v>
                </c:pt>
                <c:pt idx="180">
                  <c:v>7.71</c:v>
                </c:pt>
                <c:pt idx="181">
                  <c:v>7.7</c:v>
                </c:pt>
                <c:pt idx="182">
                  <c:v>7.64</c:v>
                </c:pt>
                <c:pt idx="183">
                  <c:v>7.74</c:v>
                </c:pt>
                <c:pt idx="184">
                  <c:v>7.75</c:v>
                </c:pt>
                <c:pt idx="185">
                  <c:v>7.79</c:v>
                </c:pt>
                <c:pt idx="186">
                  <c:v>7.73</c:v>
                </c:pt>
                <c:pt idx="187">
                  <c:v>7.81</c:v>
                </c:pt>
                <c:pt idx="188">
                  <c:v>7.78</c:v>
                </c:pt>
                <c:pt idx="189">
                  <c:v>7.8</c:v>
                </c:pt>
                <c:pt idx="190">
                  <c:v>7.83</c:v>
                </c:pt>
                <c:pt idx="191">
                  <c:v>7.78</c:v>
                </c:pt>
                <c:pt idx="192">
                  <c:v>7.53</c:v>
                </c:pt>
                <c:pt idx="193">
                  <c:v>7.53</c:v>
                </c:pt>
                <c:pt idx="194">
                  <c:v>7.6</c:v>
                </c:pt>
                <c:pt idx="195">
                  <c:v>7.6</c:v>
                </c:pt>
                <c:pt idx="196">
                  <c:v>7.62</c:v>
                </c:pt>
                <c:pt idx="197">
                  <c:v>7.65</c:v>
                </c:pt>
                <c:pt idx="198">
                  <c:v>7.68</c:v>
                </c:pt>
                <c:pt idx="199">
                  <c:v>7.68</c:v>
                </c:pt>
                <c:pt idx="200">
                  <c:v>7.7</c:v>
                </c:pt>
                <c:pt idx="201">
                  <c:v>7.68</c:v>
                </c:pt>
                <c:pt idx="202">
                  <c:v>7.72</c:v>
                </c:pt>
                <c:pt idx="203">
                  <c:v>7.79</c:v>
                </c:pt>
                <c:pt idx="204">
                  <c:v>7.81</c:v>
                </c:pt>
                <c:pt idx="205">
                  <c:v>7.85</c:v>
                </c:pt>
                <c:pt idx="206">
                  <c:v>7.87</c:v>
                </c:pt>
                <c:pt idx="207">
                  <c:v>7.88</c:v>
                </c:pt>
                <c:pt idx="208">
                  <c:v>7.89</c:v>
                </c:pt>
                <c:pt idx="209">
                  <c:v>7.93</c:v>
                </c:pt>
                <c:pt idx="210">
                  <c:v>7.94</c:v>
                </c:pt>
                <c:pt idx="211">
                  <c:v>7.92</c:v>
                </c:pt>
                <c:pt idx="212">
                  <c:v>7.96</c:v>
                </c:pt>
                <c:pt idx="213">
                  <c:v>7.99</c:v>
                </c:pt>
                <c:pt idx="214">
                  <c:v>8.02</c:v>
                </c:pt>
                <c:pt idx="215">
                  <c:v>8.1</c:v>
                </c:pt>
                <c:pt idx="216">
                  <c:v>7.9</c:v>
                </c:pt>
                <c:pt idx="217">
                  <c:v>8</c:v>
                </c:pt>
                <c:pt idx="218">
                  <c:v>8.01</c:v>
                </c:pt>
                <c:pt idx="219">
                  <c:v>7.93</c:v>
                </c:pt>
                <c:pt idx="220">
                  <c:v>8.0299999999999994</c:v>
                </c:pt>
                <c:pt idx="221">
                  <c:v>8.14</c:v>
                </c:pt>
                <c:pt idx="222">
                  <c:v>8.2899999999999991</c:v>
                </c:pt>
                <c:pt idx="223">
                  <c:v>8.24</c:v>
                </c:pt>
                <c:pt idx="224">
                  <c:v>8.31</c:v>
                </c:pt>
                <c:pt idx="225">
                  <c:v>8.02</c:v>
                </c:pt>
                <c:pt idx="226">
                  <c:v>8.09</c:v>
                </c:pt>
                <c:pt idx="227">
                  <c:v>8.0299999999999994</c:v>
                </c:pt>
                <c:pt idx="228">
                  <c:v>7.96</c:v>
                </c:pt>
                <c:pt idx="229">
                  <c:v>7.9</c:v>
                </c:pt>
                <c:pt idx="230">
                  <c:v>7.97</c:v>
                </c:pt>
                <c:pt idx="231">
                  <c:v>8.0299999999999994</c:v>
                </c:pt>
                <c:pt idx="232">
                  <c:v>7.56</c:v>
                </c:pt>
                <c:pt idx="233">
                  <c:v>7.24</c:v>
                </c:pt>
                <c:pt idx="234">
                  <c:v>7.39</c:v>
                </c:pt>
                <c:pt idx="235">
                  <c:v>7.53</c:v>
                </c:pt>
                <c:pt idx="236">
                  <c:v>7.58</c:v>
                </c:pt>
                <c:pt idx="237">
                  <c:v>7.62</c:v>
                </c:pt>
                <c:pt idx="238">
                  <c:v>7.72</c:v>
                </c:pt>
                <c:pt idx="239">
                  <c:v>7.79</c:v>
                </c:pt>
                <c:pt idx="240">
                  <c:v>7.85</c:v>
                </c:pt>
                <c:pt idx="241">
                  <c:v>7.91</c:v>
                </c:pt>
                <c:pt idx="242">
                  <c:v>7.97</c:v>
                </c:pt>
                <c:pt idx="243">
                  <c:v>8.02</c:v>
                </c:pt>
                <c:pt idx="244">
                  <c:v>8.07</c:v>
                </c:pt>
                <c:pt idx="245">
                  <c:v>8.08</c:v>
                </c:pt>
                <c:pt idx="246">
                  <c:v>8.1</c:v>
                </c:pt>
                <c:pt idx="247">
                  <c:v>8.18</c:v>
                </c:pt>
                <c:pt idx="248">
                  <c:v>8.23</c:v>
                </c:pt>
                <c:pt idx="249">
                  <c:v>8.26</c:v>
                </c:pt>
                <c:pt idx="250">
                  <c:v>8.31</c:v>
                </c:pt>
                <c:pt idx="251">
                  <c:v>8.32</c:v>
                </c:pt>
                <c:pt idx="252">
                  <c:v>8.31</c:v>
                </c:pt>
                <c:pt idx="253">
                  <c:v>8.3800000000000008</c:v>
                </c:pt>
                <c:pt idx="254">
                  <c:v>8.41</c:v>
                </c:pt>
                <c:pt idx="255">
                  <c:v>8.4499999999999993</c:v>
                </c:pt>
                <c:pt idx="256">
                  <c:v>8.4600000000000009</c:v>
                </c:pt>
                <c:pt idx="257">
                  <c:v>8.48</c:v>
                </c:pt>
                <c:pt idx="258">
                  <c:v>8.5</c:v>
                </c:pt>
                <c:pt idx="259">
                  <c:v>8.51</c:v>
                </c:pt>
                <c:pt idx="260">
                  <c:v>8.52</c:v>
                </c:pt>
                <c:pt idx="261">
                  <c:v>8.5399999999999991</c:v>
                </c:pt>
                <c:pt idx="262">
                  <c:v>8.5500000000000007</c:v>
                </c:pt>
                <c:pt idx="263">
                  <c:v>8.56</c:v>
                </c:pt>
                <c:pt idx="264">
                  <c:v>8.58</c:v>
                </c:pt>
                <c:pt idx="265">
                  <c:v>8.6</c:v>
                </c:pt>
                <c:pt idx="266">
                  <c:v>8.61</c:v>
                </c:pt>
                <c:pt idx="267">
                  <c:v>8.6300000000000008</c:v>
                </c:pt>
                <c:pt idx="268">
                  <c:v>8.64</c:v>
                </c:pt>
                <c:pt idx="269">
                  <c:v>8.69</c:v>
                </c:pt>
                <c:pt idx="270">
                  <c:v>8.67</c:v>
                </c:pt>
                <c:pt idx="271">
                  <c:v>8.7100000000000009</c:v>
                </c:pt>
                <c:pt idx="272">
                  <c:v>8.7200000000000006</c:v>
                </c:pt>
                <c:pt idx="273">
                  <c:v>8.7200000000000006</c:v>
                </c:pt>
                <c:pt idx="274">
                  <c:v>8.59</c:v>
                </c:pt>
                <c:pt idx="275">
                  <c:v>8.56</c:v>
                </c:pt>
                <c:pt idx="276">
                  <c:v>8.6300000000000008</c:v>
                </c:pt>
                <c:pt idx="277">
                  <c:v>8.67</c:v>
                </c:pt>
                <c:pt idx="278">
                  <c:v>8.65</c:v>
                </c:pt>
                <c:pt idx="279">
                  <c:v>8.64</c:v>
                </c:pt>
                <c:pt idx="280">
                  <c:v>8.68</c:v>
                </c:pt>
                <c:pt idx="281">
                  <c:v>8.66</c:v>
                </c:pt>
                <c:pt idx="282">
                  <c:v>8.67</c:v>
                </c:pt>
                <c:pt idx="283">
                  <c:v>8.66</c:v>
                </c:pt>
                <c:pt idx="284">
                  <c:v>8.6999999999999993</c:v>
                </c:pt>
                <c:pt idx="285">
                  <c:v>8.6999999999999993</c:v>
                </c:pt>
                <c:pt idx="286">
                  <c:v>8.64</c:v>
                </c:pt>
                <c:pt idx="287">
                  <c:v>8.5299999999999994</c:v>
                </c:pt>
                <c:pt idx="288">
                  <c:v>8.4</c:v>
                </c:pt>
                <c:pt idx="289">
                  <c:v>8.2200000000000006</c:v>
                </c:pt>
                <c:pt idx="290">
                  <c:v>8.24</c:v>
                </c:pt>
                <c:pt idx="291">
                  <c:v>8.18</c:v>
                </c:pt>
                <c:pt idx="292">
                  <c:v>8.1999999999999993</c:v>
                </c:pt>
                <c:pt idx="293">
                  <c:v>8.1999999999999993</c:v>
                </c:pt>
                <c:pt idx="294">
                  <c:v>7.61</c:v>
                </c:pt>
                <c:pt idx="295">
                  <c:v>7.61</c:v>
                </c:pt>
                <c:pt idx="296">
                  <c:v>7.61</c:v>
                </c:pt>
                <c:pt idx="297">
                  <c:v>7.57</c:v>
                </c:pt>
                <c:pt idx="298">
                  <c:v>7.53</c:v>
                </c:pt>
                <c:pt idx="299">
                  <c:v>7.16</c:v>
                </c:pt>
                <c:pt idx="300">
                  <c:v>7.05</c:v>
                </c:pt>
                <c:pt idx="301">
                  <c:v>6.67</c:v>
                </c:pt>
                <c:pt idx="302">
                  <c:v>6.44</c:v>
                </c:pt>
                <c:pt idx="303">
                  <c:v>6.18</c:v>
                </c:pt>
                <c:pt idx="304">
                  <c:v>6.37</c:v>
                </c:pt>
                <c:pt idx="305">
                  <c:v>6.43</c:v>
                </c:pt>
                <c:pt idx="306">
                  <c:v>6.29</c:v>
                </c:pt>
                <c:pt idx="307">
                  <c:v>6.49</c:v>
                </c:pt>
                <c:pt idx="308">
                  <c:v>6.47</c:v>
                </c:pt>
                <c:pt idx="309">
                  <c:v>6.23</c:v>
                </c:pt>
                <c:pt idx="310">
                  <c:v>6.06</c:v>
                </c:pt>
                <c:pt idx="311">
                  <c:v>5.86</c:v>
                </c:pt>
                <c:pt idx="312">
                  <c:v>6.15</c:v>
                </c:pt>
                <c:pt idx="313">
                  <c:v>6.41</c:v>
                </c:pt>
                <c:pt idx="314">
                  <c:v>6.81</c:v>
                </c:pt>
                <c:pt idx="315">
                  <c:v>7.17</c:v>
                </c:pt>
                <c:pt idx="316">
                  <c:v>7.2</c:v>
                </c:pt>
                <c:pt idx="317">
                  <c:v>7.42</c:v>
                </c:pt>
                <c:pt idx="318">
                  <c:v>7.6</c:v>
                </c:pt>
                <c:pt idx="319">
                  <c:v>7.77</c:v>
                </c:pt>
                <c:pt idx="320">
                  <c:v>7.92</c:v>
                </c:pt>
                <c:pt idx="321">
                  <c:v>8.06</c:v>
                </c:pt>
                <c:pt idx="322">
                  <c:v>8.16</c:v>
                </c:pt>
                <c:pt idx="323">
                  <c:v>8.17</c:v>
                </c:pt>
                <c:pt idx="324">
                  <c:v>8.26</c:v>
                </c:pt>
                <c:pt idx="325">
                  <c:v>8.36</c:v>
                </c:pt>
                <c:pt idx="326">
                  <c:v>8.4600000000000009</c:v>
                </c:pt>
                <c:pt idx="327">
                  <c:v>8.5500000000000007</c:v>
                </c:pt>
                <c:pt idx="328">
                  <c:v>8.59</c:v>
                </c:pt>
                <c:pt idx="329">
                  <c:v>8.67</c:v>
                </c:pt>
                <c:pt idx="330">
                  <c:v>8.67</c:v>
                </c:pt>
                <c:pt idx="331">
                  <c:v>8.73</c:v>
                </c:pt>
                <c:pt idx="332">
                  <c:v>8.7899999999999991</c:v>
                </c:pt>
                <c:pt idx="333">
                  <c:v>8.83</c:v>
                </c:pt>
                <c:pt idx="334">
                  <c:v>8.8800000000000008</c:v>
                </c:pt>
                <c:pt idx="335">
                  <c:v>8.9499999999999993</c:v>
                </c:pt>
                <c:pt idx="336">
                  <c:v>8.9700000000000006</c:v>
                </c:pt>
                <c:pt idx="337">
                  <c:v>9.02</c:v>
                </c:pt>
                <c:pt idx="338">
                  <c:v>9.06</c:v>
                </c:pt>
                <c:pt idx="339">
                  <c:v>9.06</c:v>
                </c:pt>
                <c:pt idx="340">
                  <c:v>9.0500000000000007</c:v>
                </c:pt>
                <c:pt idx="341">
                  <c:v>9.08</c:v>
                </c:pt>
                <c:pt idx="342">
                  <c:v>9.08</c:v>
                </c:pt>
                <c:pt idx="343">
                  <c:v>9.1199999999999992</c:v>
                </c:pt>
                <c:pt idx="344">
                  <c:v>9.18</c:v>
                </c:pt>
                <c:pt idx="345">
                  <c:v>9.2200000000000006</c:v>
                </c:pt>
                <c:pt idx="346">
                  <c:v>9.26</c:v>
                </c:pt>
                <c:pt idx="347">
                  <c:v>9.32</c:v>
                </c:pt>
                <c:pt idx="348">
                  <c:v>9.35</c:v>
                </c:pt>
                <c:pt idx="349">
                  <c:v>9.39</c:v>
                </c:pt>
                <c:pt idx="350">
                  <c:v>9.42</c:v>
                </c:pt>
                <c:pt idx="351">
                  <c:v>9.4600000000000009</c:v>
                </c:pt>
                <c:pt idx="352">
                  <c:v>9.4600000000000009</c:v>
                </c:pt>
                <c:pt idx="353">
                  <c:v>9.4600000000000009</c:v>
                </c:pt>
                <c:pt idx="354">
                  <c:v>9.4700000000000006</c:v>
                </c:pt>
                <c:pt idx="355">
                  <c:v>9.49</c:v>
                </c:pt>
                <c:pt idx="356">
                  <c:v>9.51</c:v>
                </c:pt>
                <c:pt idx="357">
                  <c:v>9.48</c:v>
                </c:pt>
                <c:pt idx="358">
                  <c:v>9.5</c:v>
                </c:pt>
                <c:pt idx="359">
                  <c:v>9.49</c:v>
                </c:pt>
                <c:pt idx="360">
                  <c:v>9.56</c:v>
                </c:pt>
                <c:pt idx="361">
                  <c:v>9.52</c:v>
                </c:pt>
                <c:pt idx="362">
                  <c:v>9.5500000000000007</c:v>
                </c:pt>
                <c:pt idx="363">
                  <c:v>9.56</c:v>
                </c:pt>
                <c:pt idx="364">
                  <c:v>9.59</c:v>
                </c:pt>
                <c:pt idx="365">
                  <c:v>9.6</c:v>
                </c:pt>
                <c:pt idx="366">
                  <c:v>9.7200000000000006</c:v>
                </c:pt>
                <c:pt idx="367">
                  <c:v>9.66</c:v>
                </c:pt>
                <c:pt idx="368">
                  <c:v>9.43</c:v>
                </c:pt>
                <c:pt idx="369">
                  <c:v>9.27</c:v>
                </c:pt>
                <c:pt idx="370">
                  <c:v>9.27</c:v>
                </c:pt>
                <c:pt idx="371">
                  <c:v>9.25</c:v>
                </c:pt>
                <c:pt idx="372">
                  <c:v>9.2899999999999991</c:v>
                </c:pt>
                <c:pt idx="373">
                  <c:v>9.2899999999999991</c:v>
                </c:pt>
                <c:pt idx="374">
                  <c:v>9.23</c:v>
                </c:pt>
                <c:pt idx="375">
                  <c:v>8.19</c:v>
                </c:pt>
                <c:pt idx="376">
                  <c:v>7.47</c:v>
                </c:pt>
                <c:pt idx="377">
                  <c:v>7.44</c:v>
                </c:pt>
                <c:pt idx="378">
                  <c:v>7.45</c:v>
                </c:pt>
                <c:pt idx="379">
                  <c:v>7.61</c:v>
                </c:pt>
                <c:pt idx="380">
                  <c:v>7.63</c:v>
                </c:pt>
                <c:pt idx="381">
                  <c:v>7.16</c:v>
                </c:pt>
                <c:pt idx="382">
                  <c:v>6.62</c:v>
                </c:pt>
                <c:pt idx="383">
                  <c:v>6.46</c:v>
                </c:pt>
                <c:pt idx="384">
                  <c:v>6.2</c:v>
                </c:pt>
                <c:pt idx="385">
                  <c:v>6.46</c:v>
                </c:pt>
                <c:pt idx="386">
                  <c:v>6.28</c:v>
                </c:pt>
                <c:pt idx="387">
                  <c:v>6.54</c:v>
                </c:pt>
                <c:pt idx="388">
                  <c:v>6.5</c:v>
                </c:pt>
                <c:pt idx="389">
                  <c:v>6.72</c:v>
                </c:pt>
                <c:pt idx="390">
                  <c:v>6.87</c:v>
                </c:pt>
                <c:pt idx="391">
                  <c:v>7.05</c:v>
                </c:pt>
                <c:pt idx="392">
                  <c:v>7.01</c:v>
                </c:pt>
                <c:pt idx="393">
                  <c:v>6.89</c:v>
                </c:pt>
                <c:pt idx="394">
                  <c:v>7.11</c:v>
                </c:pt>
                <c:pt idx="395">
                  <c:v>7.23</c:v>
                </c:pt>
                <c:pt idx="396">
                  <c:v>7.44</c:v>
                </c:pt>
                <c:pt idx="397">
                  <c:v>7.36</c:v>
                </c:pt>
                <c:pt idx="398">
                  <c:v>7.64</c:v>
                </c:pt>
                <c:pt idx="399">
                  <c:v>7.88</c:v>
                </c:pt>
                <c:pt idx="400">
                  <c:v>7.94</c:v>
                </c:pt>
                <c:pt idx="401">
                  <c:v>8.06</c:v>
                </c:pt>
                <c:pt idx="402">
                  <c:v>8.2100000000000009</c:v>
                </c:pt>
                <c:pt idx="403">
                  <c:v>8.32</c:v>
                </c:pt>
                <c:pt idx="404">
                  <c:v>8.41</c:v>
                </c:pt>
                <c:pt idx="405">
                  <c:v>8.5</c:v>
                </c:pt>
                <c:pt idx="406">
                  <c:v>8.52</c:v>
                </c:pt>
                <c:pt idx="407">
                  <c:v>8.77</c:v>
                </c:pt>
                <c:pt idx="408">
                  <c:v>8.85</c:v>
                </c:pt>
                <c:pt idx="409">
                  <c:v>8.89</c:v>
                </c:pt>
                <c:pt idx="410">
                  <c:v>8.9499999999999993</c:v>
                </c:pt>
                <c:pt idx="411">
                  <c:v>8.9499999999999993</c:v>
                </c:pt>
                <c:pt idx="412">
                  <c:v>8.84</c:v>
                </c:pt>
                <c:pt idx="413">
                  <c:v>8.83</c:v>
                </c:pt>
                <c:pt idx="414">
                  <c:v>8.86</c:v>
                </c:pt>
                <c:pt idx="415">
                  <c:v>8.9499999999999993</c:v>
                </c:pt>
                <c:pt idx="416">
                  <c:v>8.98</c:v>
                </c:pt>
                <c:pt idx="417">
                  <c:v>9.01</c:v>
                </c:pt>
                <c:pt idx="418">
                  <c:v>8.8699999999999992</c:v>
                </c:pt>
                <c:pt idx="419">
                  <c:v>8.91</c:v>
                </c:pt>
                <c:pt idx="420">
                  <c:v>8.93</c:v>
                </c:pt>
                <c:pt idx="421">
                  <c:v>8.93</c:v>
                </c:pt>
                <c:pt idx="422">
                  <c:v>8.9499999999999993</c:v>
                </c:pt>
                <c:pt idx="423">
                  <c:v>8.74</c:v>
                </c:pt>
                <c:pt idx="424">
                  <c:v>8.6199999999999992</c:v>
                </c:pt>
                <c:pt idx="425">
                  <c:v>8.15</c:v>
                </c:pt>
                <c:pt idx="426">
                  <c:v>8.06</c:v>
                </c:pt>
                <c:pt idx="427">
                  <c:v>6.9</c:v>
                </c:pt>
                <c:pt idx="428">
                  <c:v>6.85</c:v>
                </c:pt>
                <c:pt idx="429">
                  <c:v>6.76</c:v>
                </c:pt>
                <c:pt idx="430">
                  <c:v>6.17</c:v>
                </c:pt>
                <c:pt idx="431">
                  <c:v>6.02</c:v>
                </c:pt>
                <c:pt idx="432">
                  <c:v>6.13</c:v>
                </c:pt>
                <c:pt idx="433">
                  <c:v>6.3</c:v>
                </c:pt>
                <c:pt idx="434">
                  <c:v>6.3</c:v>
                </c:pt>
                <c:pt idx="435">
                  <c:v>6.34</c:v>
                </c:pt>
                <c:pt idx="436">
                  <c:v>6.38</c:v>
                </c:pt>
                <c:pt idx="437">
                  <c:v>6.42</c:v>
                </c:pt>
                <c:pt idx="438">
                  <c:v>6.48</c:v>
                </c:pt>
                <c:pt idx="439">
                  <c:v>6.54</c:v>
                </c:pt>
                <c:pt idx="440">
                  <c:v>6.53</c:v>
                </c:pt>
                <c:pt idx="441">
                  <c:v>6.6</c:v>
                </c:pt>
                <c:pt idx="442">
                  <c:v>6.66</c:v>
                </c:pt>
                <c:pt idx="443">
                  <c:v>6.7</c:v>
                </c:pt>
                <c:pt idx="444">
                  <c:v>6.4</c:v>
                </c:pt>
                <c:pt idx="445">
                  <c:v>6.43</c:v>
                </c:pt>
                <c:pt idx="446">
                  <c:v>6.4</c:v>
                </c:pt>
                <c:pt idx="447">
                  <c:v>6.47</c:v>
                </c:pt>
                <c:pt idx="448">
                  <c:v>6.43</c:v>
                </c:pt>
                <c:pt idx="449">
                  <c:v>6.43</c:v>
                </c:pt>
                <c:pt idx="450">
                  <c:v>6.5</c:v>
                </c:pt>
                <c:pt idx="451">
                  <c:v>6.53</c:v>
                </c:pt>
                <c:pt idx="452">
                  <c:v>6.54</c:v>
                </c:pt>
                <c:pt idx="453">
                  <c:v>6.5</c:v>
                </c:pt>
                <c:pt idx="454">
                  <c:v>6.53</c:v>
                </c:pt>
                <c:pt idx="455">
                  <c:v>6.52</c:v>
                </c:pt>
                <c:pt idx="456">
                  <c:v>6.54</c:v>
                </c:pt>
                <c:pt idx="457">
                  <c:v>6.49</c:v>
                </c:pt>
                <c:pt idx="458">
                  <c:v>6.4</c:v>
                </c:pt>
                <c:pt idx="459">
                  <c:v>6.46</c:v>
                </c:pt>
                <c:pt idx="460">
                  <c:v>6.49</c:v>
                </c:pt>
                <c:pt idx="461">
                  <c:v>6.54</c:v>
                </c:pt>
                <c:pt idx="462">
                  <c:v>6.56</c:v>
                </c:pt>
                <c:pt idx="463">
                  <c:v>6.56</c:v>
                </c:pt>
                <c:pt idx="464">
                  <c:v>6.45</c:v>
                </c:pt>
                <c:pt idx="465">
                  <c:v>4.24</c:v>
                </c:pt>
                <c:pt idx="466">
                  <c:v>4.18</c:v>
                </c:pt>
                <c:pt idx="467">
                  <c:v>3.75</c:v>
                </c:pt>
                <c:pt idx="468">
                  <c:v>1.08</c:v>
                </c:pt>
                <c:pt idx="469">
                  <c:v>0.7</c:v>
                </c:pt>
                <c:pt idx="470">
                  <c:v>3.18</c:v>
                </c:pt>
                <c:pt idx="471">
                  <c:v>4.0199999999999996</c:v>
                </c:pt>
                <c:pt idx="472">
                  <c:v>4.4000000000000004</c:v>
                </c:pt>
                <c:pt idx="473">
                  <c:v>4.74</c:v>
                </c:pt>
                <c:pt idx="474">
                  <c:v>4.9000000000000004</c:v>
                </c:pt>
                <c:pt idx="475">
                  <c:v>4.92</c:v>
                </c:pt>
                <c:pt idx="476">
                  <c:v>4.6500000000000004</c:v>
                </c:pt>
                <c:pt idx="477">
                  <c:v>4.04</c:v>
                </c:pt>
                <c:pt idx="478">
                  <c:v>3.95</c:v>
                </c:pt>
                <c:pt idx="479">
                  <c:v>4.54</c:v>
                </c:pt>
                <c:pt idx="480">
                  <c:v>5.25</c:v>
                </c:pt>
                <c:pt idx="481">
                  <c:v>5.05</c:v>
                </c:pt>
                <c:pt idx="482">
                  <c:v>5.65</c:v>
                </c:pt>
                <c:pt idx="483">
                  <c:v>6.39</c:v>
                </c:pt>
                <c:pt idx="484">
                  <c:v>6.47</c:v>
                </c:pt>
                <c:pt idx="485">
                  <c:v>6.62</c:v>
                </c:pt>
                <c:pt idx="486">
                  <c:v>6.58</c:v>
                </c:pt>
                <c:pt idx="487">
                  <c:v>6.48</c:v>
                </c:pt>
                <c:pt idx="488">
                  <c:v>6.42</c:v>
                </c:pt>
                <c:pt idx="489">
                  <c:v>6.23</c:v>
                </c:pt>
                <c:pt idx="490">
                  <c:v>6.17</c:v>
                </c:pt>
                <c:pt idx="491">
                  <c:v>2.14</c:v>
                </c:pt>
                <c:pt idx="492">
                  <c:v>4.16</c:v>
                </c:pt>
                <c:pt idx="493">
                  <c:v>4.9800000000000004</c:v>
                </c:pt>
                <c:pt idx="494">
                  <c:v>5.1100000000000003</c:v>
                </c:pt>
                <c:pt idx="495">
                  <c:v>6.16</c:v>
                </c:pt>
                <c:pt idx="496">
                  <c:v>6.58</c:v>
                </c:pt>
                <c:pt idx="497">
                  <c:v>6.87</c:v>
                </c:pt>
                <c:pt idx="498">
                  <c:v>7.05</c:v>
                </c:pt>
                <c:pt idx="499">
                  <c:v>7.16</c:v>
                </c:pt>
                <c:pt idx="500">
                  <c:v>7.26</c:v>
                </c:pt>
                <c:pt idx="501">
                  <c:v>7.32</c:v>
                </c:pt>
                <c:pt idx="502">
                  <c:v>6.96</c:v>
                </c:pt>
                <c:pt idx="503">
                  <c:v>6.99</c:v>
                </c:pt>
                <c:pt idx="504">
                  <c:v>6.97</c:v>
                </c:pt>
                <c:pt idx="505">
                  <c:v>5.77</c:v>
                </c:pt>
                <c:pt idx="506">
                  <c:v>5.48</c:v>
                </c:pt>
                <c:pt idx="507">
                  <c:v>5.81</c:v>
                </c:pt>
                <c:pt idx="508">
                  <c:v>6.22</c:v>
                </c:pt>
                <c:pt idx="509">
                  <c:v>6.73</c:v>
                </c:pt>
                <c:pt idx="510">
                  <c:v>6.87</c:v>
                </c:pt>
                <c:pt idx="511">
                  <c:v>6.35</c:v>
                </c:pt>
                <c:pt idx="512">
                  <c:v>6.54</c:v>
                </c:pt>
                <c:pt idx="513">
                  <c:v>6.58</c:v>
                </c:pt>
                <c:pt idx="514">
                  <c:v>6.48</c:v>
                </c:pt>
                <c:pt idx="515">
                  <c:v>6.54</c:v>
                </c:pt>
                <c:pt idx="516">
                  <c:v>6.23</c:v>
                </c:pt>
                <c:pt idx="517">
                  <c:v>6.11</c:v>
                </c:pt>
                <c:pt idx="518">
                  <c:v>5.95</c:v>
                </c:pt>
                <c:pt idx="519">
                  <c:v>5.49</c:v>
                </c:pt>
                <c:pt idx="520">
                  <c:v>4.8899999999999997</c:v>
                </c:pt>
                <c:pt idx="521">
                  <c:v>4.3899999999999997</c:v>
                </c:pt>
                <c:pt idx="522">
                  <c:v>3.45</c:v>
                </c:pt>
                <c:pt idx="523">
                  <c:v>3.94</c:v>
                </c:pt>
                <c:pt idx="524">
                  <c:v>4.6500000000000004</c:v>
                </c:pt>
                <c:pt idx="525">
                  <c:v>4.97</c:v>
                </c:pt>
                <c:pt idx="526">
                  <c:v>5.25</c:v>
                </c:pt>
                <c:pt idx="527">
                  <c:v>5.29</c:v>
                </c:pt>
                <c:pt idx="528">
                  <c:v>-0.11</c:v>
                </c:pt>
                <c:pt idx="529">
                  <c:v>3.18</c:v>
                </c:pt>
                <c:pt idx="530">
                  <c:v>2.23</c:v>
                </c:pt>
                <c:pt idx="531">
                  <c:v>3.71</c:v>
                </c:pt>
                <c:pt idx="532">
                  <c:v>4.7</c:v>
                </c:pt>
                <c:pt idx="533">
                  <c:v>5.46</c:v>
                </c:pt>
                <c:pt idx="534">
                  <c:v>5.8</c:v>
                </c:pt>
                <c:pt idx="535">
                  <c:v>5.65</c:v>
                </c:pt>
                <c:pt idx="536">
                  <c:v>5.71</c:v>
                </c:pt>
                <c:pt idx="537">
                  <c:v>5.77</c:v>
                </c:pt>
                <c:pt idx="538">
                  <c:v>5.82</c:v>
                </c:pt>
                <c:pt idx="539">
                  <c:v>5.89</c:v>
                </c:pt>
                <c:pt idx="540">
                  <c:v>5.47</c:v>
                </c:pt>
                <c:pt idx="541">
                  <c:v>4.37</c:v>
                </c:pt>
                <c:pt idx="542">
                  <c:v>2.73</c:v>
                </c:pt>
                <c:pt idx="543">
                  <c:v>2.71</c:v>
                </c:pt>
                <c:pt idx="544">
                  <c:v>4.5199999999999996</c:v>
                </c:pt>
                <c:pt idx="545">
                  <c:v>5.07</c:v>
                </c:pt>
                <c:pt idx="546">
                  <c:v>5.86</c:v>
                </c:pt>
                <c:pt idx="547">
                  <c:v>6.09</c:v>
                </c:pt>
                <c:pt idx="548">
                  <c:v>6.21</c:v>
                </c:pt>
                <c:pt idx="549">
                  <c:v>6.18</c:v>
                </c:pt>
                <c:pt idx="550">
                  <c:v>6.23</c:v>
                </c:pt>
                <c:pt idx="551">
                  <c:v>6.3</c:v>
                </c:pt>
                <c:pt idx="552">
                  <c:v>6.65</c:v>
                </c:pt>
                <c:pt idx="553">
                  <c:v>6.15</c:v>
                </c:pt>
                <c:pt idx="554">
                  <c:v>7.6</c:v>
                </c:pt>
                <c:pt idx="555">
                  <c:v>7.73</c:v>
                </c:pt>
                <c:pt idx="556">
                  <c:v>8.4499999999999993</c:v>
                </c:pt>
                <c:pt idx="557">
                  <c:v>8.75</c:v>
                </c:pt>
                <c:pt idx="558">
                  <c:v>7.98</c:v>
                </c:pt>
                <c:pt idx="559">
                  <c:v>6.57</c:v>
                </c:pt>
                <c:pt idx="560">
                  <c:v>6.62</c:v>
                </c:pt>
                <c:pt idx="561">
                  <c:v>6.68</c:v>
                </c:pt>
                <c:pt idx="562">
                  <c:v>7.1</c:v>
                </c:pt>
                <c:pt idx="563">
                  <c:v>6.53</c:v>
                </c:pt>
                <c:pt idx="564">
                  <c:v>6.71</c:v>
                </c:pt>
                <c:pt idx="565">
                  <c:v>7.46</c:v>
                </c:pt>
                <c:pt idx="566">
                  <c:v>8.76</c:v>
                </c:pt>
                <c:pt idx="567">
                  <c:v>8.9600000000000009</c:v>
                </c:pt>
                <c:pt idx="568">
                  <c:v>9.23</c:v>
                </c:pt>
                <c:pt idx="569">
                  <c:v>9.34</c:v>
                </c:pt>
                <c:pt idx="570">
                  <c:v>9.4</c:v>
                </c:pt>
                <c:pt idx="571">
                  <c:v>9.34</c:v>
                </c:pt>
                <c:pt idx="572">
                  <c:v>10.119999999999999</c:v>
                </c:pt>
                <c:pt idx="573">
                  <c:v>13.72</c:v>
                </c:pt>
                <c:pt idx="574">
                  <c:v>13.73</c:v>
                </c:pt>
                <c:pt idx="575">
                  <c:v>11.95</c:v>
                </c:pt>
                <c:pt idx="576">
                  <c:v>13.4</c:v>
                </c:pt>
                <c:pt idx="577">
                  <c:v>15.19</c:v>
                </c:pt>
                <c:pt idx="578">
                  <c:v>15.11</c:v>
                </c:pt>
                <c:pt idx="579">
                  <c:v>16.04</c:v>
                </c:pt>
                <c:pt idx="580">
                  <c:v>16.399999999999999</c:v>
                </c:pt>
                <c:pt idx="581">
                  <c:v>15.85</c:v>
                </c:pt>
                <c:pt idx="582">
                  <c:v>15.85</c:v>
                </c:pt>
                <c:pt idx="583">
                  <c:v>16.239999999999998</c:v>
                </c:pt>
                <c:pt idx="584">
                  <c:v>16.239999999999998</c:v>
                </c:pt>
                <c:pt idx="585">
                  <c:v>16.27</c:v>
                </c:pt>
                <c:pt idx="586">
                  <c:v>16.27</c:v>
                </c:pt>
                <c:pt idx="587">
                  <c:v>16.14</c:v>
                </c:pt>
                <c:pt idx="588">
                  <c:v>16.14</c:v>
                </c:pt>
                <c:pt idx="589">
                  <c:v>16</c:v>
                </c:pt>
                <c:pt idx="590">
                  <c:v>16</c:v>
                </c:pt>
                <c:pt idx="591">
                  <c:v>15.97</c:v>
                </c:pt>
                <c:pt idx="592">
                  <c:v>15.97</c:v>
                </c:pt>
                <c:pt idx="593">
                  <c:v>15.8</c:v>
                </c:pt>
                <c:pt idx="594">
                  <c:v>15.8</c:v>
                </c:pt>
                <c:pt idx="595">
                  <c:v>15.63</c:v>
                </c:pt>
                <c:pt idx="596">
                  <c:v>15.63</c:v>
                </c:pt>
                <c:pt idx="597">
                  <c:v>8.24</c:v>
                </c:pt>
                <c:pt idx="598">
                  <c:v>8.24</c:v>
                </c:pt>
                <c:pt idx="599">
                  <c:v>9.5</c:v>
                </c:pt>
                <c:pt idx="600">
                  <c:v>9.5</c:v>
                </c:pt>
                <c:pt idx="601">
                  <c:v>10.11</c:v>
                </c:pt>
                <c:pt idx="602">
                  <c:v>10.11</c:v>
                </c:pt>
                <c:pt idx="603">
                  <c:v>10.28</c:v>
                </c:pt>
                <c:pt idx="604">
                  <c:v>10.28</c:v>
                </c:pt>
                <c:pt idx="605">
                  <c:v>9.75</c:v>
                </c:pt>
                <c:pt idx="606">
                  <c:v>9.75</c:v>
                </c:pt>
                <c:pt idx="607">
                  <c:v>12.56</c:v>
                </c:pt>
                <c:pt idx="608">
                  <c:v>12.56</c:v>
                </c:pt>
                <c:pt idx="609">
                  <c:v>13.05</c:v>
                </c:pt>
                <c:pt idx="610">
                  <c:v>13.05</c:v>
                </c:pt>
                <c:pt idx="611">
                  <c:v>13.68</c:v>
                </c:pt>
                <c:pt idx="612">
                  <c:v>13.68</c:v>
                </c:pt>
                <c:pt idx="613">
                  <c:v>13.51</c:v>
                </c:pt>
                <c:pt idx="614">
                  <c:v>13.51</c:v>
                </c:pt>
                <c:pt idx="615">
                  <c:v>13.64</c:v>
                </c:pt>
                <c:pt idx="616">
                  <c:v>13.64</c:v>
                </c:pt>
                <c:pt idx="617">
                  <c:v>13.9</c:v>
                </c:pt>
                <c:pt idx="618">
                  <c:v>13.9</c:v>
                </c:pt>
                <c:pt idx="619">
                  <c:v>13.45</c:v>
                </c:pt>
                <c:pt idx="620">
                  <c:v>13.49</c:v>
                </c:pt>
                <c:pt idx="621">
                  <c:v>13.45</c:v>
                </c:pt>
                <c:pt idx="622">
                  <c:v>14.97</c:v>
                </c:pt>
                <c:pt idx="623">
                  <c:v>17.3</c:v>
                </c:pt>
                <c:pt idx="624">
                  <c:v>16.37</c:v>
                </c:pt>
                <c:pt idx="625">
                  <c:v>15.52</c:v>
                </c:pt>
                <c:pt idx="626">
                  <c:v>15.26</c:v>
                </c:pt>
                <c:pt idx="627">
                  <c:v>15.15</c:v>
                </c:pt>
                <c:pt idx="628">
                  <c:v>15.07</c:v>
                </c:pt>
                <c:pt idx="629">
                  <c:v>14.94</c:v>
                </c:pt>
                <c:pt idx="630">
                  <c:v>14.54</c:v>
                </c:pt>
                <c:pt idx="631">
                  <c:v>14.07</c:v>
                </c:pt>
                <c:pt idx="632">
                  <c:v>12.33</c:v>
                </c:pt>
                <c:pt idx="633">
                  <c:v>9.2799999999999994</c:v>
                </c:pt>
                <c:pt idx="634">
                  <c:v>9.19</c:v>
                </c:pt>
                <c:pt idx="635">
                  <c:v>9.32</c:v>
                </c:pt>
                <c:pt idx="636">
                  <c:v>9.58</c:v>
                </c:pt>
                <c:pt idx="637">
                  <c:v>9.6300000000000008</c:v>
                </c:pt>
                <c:pt idx="638">
                  <c:v>9.57</c:v>
                </c:pt>
                <c:pt idx="639">
                  <c:v>9.6199999999999992</c:v>
                </c:pt>
                <c:pt idx="640">
                  <c:v>9.64</c:v>
                </c:pt>
                <c:pt idx="641">
                  <c:v>9.6</c:v>
                </c:pt>
                <c:pt idx="642">
                  <c:v>9.2200000000000006</c:v>
                </c:pt>
                <c:pt idx="643">
                  <c:v>9.17</c:v>
                </c:pt>
                <c:pt idx="644">
                  <c:v>8.73</c:v>
                </c:pt>
                <c:pt idx="645">
                  <c:v>1.45</c:v>
                </c:pt>
                <c:pt idx="646">
                  <c:v>4.1100000000000003</c:v>
                </c:pt>
                <c:pt idx="647">
                  <c:v>6.19</c:v>
                </c:pt>
                <c:pt idx="648">
                  <c:v>7</c:v>
                </c:pt>
                <c:pt idx="649">
                  <c:v>7.25</c:v>
                </c:pt>
                <c:pt idx="650">
                  <c:v>6.15</c:v>
                </c:pt>
                <c:pt idx="651">
                  <c:v>6.35</c:v>
                </c:pt>
                <c:pt idx="652">
                  <c:v>6.28</c:v>
                </c:pt>
                <c:pt idx="653">
                  <c:v>6.17</c:v>
                </c:pt>
                <c:pt idx="654">
                  <c:v>6.32</c:v>
                </c:pt>
                <c:pt idx="655">
                  <c:v>6.32</c:v>
                </c:pt>
                <c:pt idx="656">
                  <c:v>6.11</c:v>
                </c:pt>
                <c:pt idx="657">
                  <c:v>5.92</c:v>
                </c:pt>
                <c:pt idx="658">
                  <c:v>5.38</c:v>
                </c:pt>
                <c:pt idx="659">
                  <c:v>5.86</c:v>
                </c:pt>
                <c:pt idx="660">
                  <c:v>6.85</c:v>
                </c:pt>
                <c:pt idx="661">
                  <c:v>7.36</c:v>
                </c:pt>
                <c:pt idx="662">
                  <c:v>7.48</c:v>
                </c:pt>
                <c:pt idx="663">
                  <c:v>7.67</c:v>
                </c:pt>
                <c:pt idx="664">
                  <c:v>7.78</c:v>
                </c:pt>
                <c:pt idx="665">
                  <c:v>7.7</c:v>
                </c:pt>
                <c:pt idx="666">
                  <c:v>6.54</c:v>
                </c:pt>
                <c:pt idx="667">
                  <c:v>6.37</c:v>
                </c:pt>
                <c:pt idx="668">
                  <c:v>6.52</c:v>
                </c:pt>
                <c:pt idx="669">
                  <c:v>6.4</c:v>
                </c:pt>
                <c:pt idx="670">
                  <c:v>4.92</c:v>
                </c:pt>
                <c:pt idx="671">
                  <c:v>6.02</c:v>
                </c:pt>
                <c:pt idx="672">
                  <c:v>6.67</c:v>
                </c:pt>
                <c:pt idx="673">
                  <c:v>6.94</c:v>
                </c:pt>
                <c:pt idx="674">
                  <c:v>7.26</c:v>
                </c:pt>
                <c:pt idx="675">
                  <c:v>7.44</c:v>
                </c:pt>
                <c:pt idx="676">
                  <c:v>7.47</c:v>
                </c:pt>
                <c:pt idx="677">
                  <c:v>7.39</c:v>
                </c:pt>
                <c:pt idx="678">
                  <c:v>7.49</c:v>
                </c:pt>
                <c:pt idx="679">
                  <c:v>6.35</c:v>
                </c:pt>
                <c:pt idx="680">
                  <c:v>6.62</c:v>
                </c:pt>
                <c:pt idx="681">
                  <c:v>6.78</c:v>
                </c:pt>
                <c:pt idx="682">
                  <c:v>6.95</c:v>
                </c:pt>
                <c:pt idx="683">
                  <c:v>7.26</c:v>
                </c:pt>
                <c:pt idx="684">
                  <c:v>7.34</c:v>
                </c:pt>
                <c:pt idx="685">
                  <c:v>7.26</c:v>
                </c:pt>
                <c:pt idx="686">
                  <c:v>7.26</c:v>
                </c:pt>
                <c:pt idx="687">
                  <c:v>8.42</c:v>
                </c:pt>
                <c:pt idx="688">
                  <c:v>13.24</c:v>
                </c:pt>
                <c:pt idx="689">
                  <c:v>13.63</c:v>
                </c:pt>
                <c:pt idx="690">
                  <c:v>13.7</c:v>
                </c:pt>
                <c:pt idx="691">
                  <c:v>13.65</c:v>
                </c:pt>
                <c:pt idx="692">
                  <c:v>9.9600000000000009</c:v>
                </c:pt>
                <c:pt idx="693">
                  <c:v>12.94</c:v>
                </c:pt>
                <c:pt idx="694">
                  <c:v>12.55</c:v>
                </c:pt>
                <c:pt idx="695">
                  <c:v>12.65</c:v>
                </c:pt>
                <c:pt idx="696">
                  <c:v>12.51</c:v>
                </c:pt>
                <c:pt idx="697">
                  <c:v>10.62</c:v>
                </c:pt>
                <c:pt idx="698">
                  <c:v>10.4</c:v>
                </c:pt>
                <c:pt idx="699">
                  <c:v>10.42</c:v>
                </c:pt>
                <c:pt idx="700">
                  <c:v>9.8000000000000007</c:v>
                </c:pt>
                <c:pt idx="701">
                  <c:v>12.1</c:v>
                </c:pt>
                <c:pt idx="702">
                  <c:v>9.92</c:v>
                </c:pt>
                <c:pt idx="703">
                  <c:v>7.82</c:v>
                </c:pt>
                <c:pt idx="704">
                  <c:v>9.51</c:v>
                </c:pt>
                <c:pt idx="705">
                  <c:v>10.08</c:v>
                </c:pt>
                <c:pt idx="706">
                  <c:v>10.68</c:v>
                </c:pt>
                <c:pt idx="707">
                  <c:v>9.7799999999999994</c:v>
                </c:pt>
                <c:pt idx="708">
                  <c:v>9.31</c:v>
                </c:pt>
                <c:pt idx="709">
                  <c:v>9.4499999999999993</c:v>
                </c:pt>
                <c:pt idx="710">
                  <c:v>9.36</c:v>
                </c:pt>
                <c:pt idx="711">
                  <c:v>10.039999999999999</c:v>
                </c:pt>
              </c:numCache>
            </c:numRef>
          </c:yVal>
          <c:smooth val="1"/>
          <c:extLst>
            <c:ext xmlns:c16="http://schemas.microsoft.com/office/drawing/2014/chart" uri="{C3380CC4-5D6E-409C-BE32-E72D297353CC}">
              <c16:uniqueId val="{00000000-F4DE-9944-9941-121C365EBB8E}"/>
            </c:ext>
          </c:extLst>
        </c:ser>
        <c:dLbls>
          <c:showLegendKey val="0"/>
          <c:showVal val="0"/>
          <c:showCatName val="0"/>
          <c:showSerName val="0"/>
          <c:showPercent val="0"/>
          <c:showBubbleSize val="0"/>
        </c:dLbls>
        <c:axId val="474867712"/>
        <c:axId val="474866592"/>
      </c:scatterChart>
      <c:scatterChart>
        <c:scatterStyle val="smoothMarker"/>
        <c:varyColors val="0"/>
        <c:ser>
          <c:idx val="1"/>
          <c:order val="1"/>
          <c:tx>
            <c:v>GRACE</c:v>
          </c:tx>
          <c:spPr>
            <a:ln w="19050" cap="rnd">
              <a:solidFill>
                <a:schemeClr val="accent2"/>
              </a:solidFill>
              <a:round/>
            </a:ln>
            <a:effectLst/>
          </c:spPr>
          <c:marker>
            <c:symbol val="none"/>
          </c:marker>
          <c:xVal>
            <c:numRef>
              <c:f>'GW-1'!$D$3:$D$150</c:f>
              <c:numCache>
                <c:formatCode>m/d/yy;@</c:formatCode>
                <c:ptCount val="148"/>
                <c:pt idx="0">
                  <c:v>37626</c:v>
                </c:pt>
                <c:pt idx="1">
                  <c:v>37672</c:v>
                </c:pt>
                <c:pt idx="2">
                  <c:v>37695</c:v>
                </c:pt>
                <c:pt idx="3">
                  <c:v>37725</c:v>
                </c:pt>
                <c:pt idx="4">
                  <c:v>37747</c:v>
                </c:pt>
                <c:pt idx="5">
                  <c:v>37817</c:v>
                </c:pt>
                <c:pt idx="6">
                  <c:v>37848</c:v>
                </c:pt>
                <c:pt idx="7">
                  <c:v>37878</c:v>
                </c:pt>
                <c:pt idx="8">
                  <c:v>37908</c:v>
                </c:pt>
                <c:pt idx="9">
                  <c:v>37939</c:v>
                </c:pt>
                <c:pt idx="10">
                  <c:v>37969</c:v>
                </c:pt>
                <c:pt idx="11">
                  <c:v>37991</c:v>
                </c:pt>
                <c:pt idx="12">
                  <c:v>38032</c:v>
                </c:pt>
                <c:pt idx="13">
                  <c:v>38061</c:v>
                </c:pt>
                <c:pt idx="14">
                  <c:v>38091</c:v>
                </c:pt>
                <c:pt idx="15">
                  <c:v>38122</c:v>
                </c:pt>
                <c:pt idx="16">
                  <c:v>38152</c:v>
                </c:pt>
                <c:pt idx="17">
                  <c:v>38182</c:v>
                </c:pt>
                <c:pt idx="18">
                  <c:v>38214</c:v>
                </c:pt>
                <c:pt idx="19">
                  <c:v>38244</c:v>
                </c:pt>
                <c:pt idx="20">
                  <c:v>38275</c:v>
                </c:pt>
                <c:pt idx="21">
                  <c:v>38305</c:v>
                </c:pt>
                <c:pt idx="22">
                  <c:v>38335</c:v>
                </c:pt>
                <c:pt idx="23">
                  <c:v>38366</c:v>
                </c:pt>
                <c:pt idx="24">
                  <c:v>38396</c:v>
                </c:pt>
                <c:pt idx="25">
                  <c:v>38426</c:v>
                </c:pt>
                <c:pt idx="26">
                  <c:v>38456</c:v>
                </c:pt>
                <c:pt idx="27">
                  <c:v>38487</c:v>
                </c:pt>
                <c:pt idx="28">
                  <c:v>38517</c:v>
                </c:pt>
                <c:pt idx="29">
                  <c:v>38548</c:v>
                </c:pt>
                <c:pt idx="30">
                  <c:v>38579</c:v>
                </c:pt>
                <c:pt idx="31">
                  <c:v>38609</c:v>
                </c:pt>
                <c:pt idx="32">
                  <c:v>38639</c:v>
                </c:pt>
                <c:pt idx="33">
                  <c:v>38670</c:v>
                </c:pt>
                <c:pt idx="34">
                  <c:v>38700</c:v>
                </c:pt>
                <c:pt idx="35">
                  <c:v>38731</c:v>
                </c:pt>
                <c:pt idx="36">
                  <c:v>38761</c:v>
                </c:pt>
                <c:pt idx="37">
                  <c:v>38791</c:v>
                </c:pt>
                <c:pt idx="38">
                  <c:v>38821</c:v>
                </c:pt>
                <c:pt idx="39">
                  <c:v>38852</c:v>
                </c:pt>
                <c:pt idx="40">
                  <c:v>38882</c:v>
                </c:pt>
                <c:pt idx="41">
                  <c:v>38913</c:v>
                </c:pt>
                <c:pt idx="42">
                  <c:v>38944</c:v>
                </c:pt>
                <c:pt idx="43">
                  <c:v>38975</c:v>
                </c:pt>
                <c:pt idx="44">
                  <c:v>39004</c:v>
                </c:pt>
                <c:pt idx="45">
                  <c:v>39035</c:v>
                </c:pt>
                <c:pt idx="46">
                  <c:v>39065</c:v>
                </c:pt>
                <c:pt idx="47">
                  <c:v>39096</c:v>
                </c:pt>
                <c:pt idx="48">
                  <c:v>39126</c:v>
                </c:pt>
                <c:pt idx="49">
                  <c:v>39156</c:v>
                </c:pt>
                <c:pt idx="50">
                  <c:v>39186</c:v>
                </c:pt>
                <c:pt idx="51">
                  <c:v>39217</c:v>
                </c:pt>
                <c:pt idx="52">
                  <c:v>39247</c:v>
                </c:pt>
                <c:pt idx="53">
                  <c:v>39278</c:v>
                </c:pt>
                <c:pt idx="54">
                  <c:v>39309</c:v>
                </c:pt>
                <c:pt idx="55">
                  <c:v>39339</c:v>
                </c:pt>
                <c:pt idx="56">
                  <c:v>39372</c:v>
                </c:pt>
                <c:pt idx="57">
                  <c:v>39400</c:v>
                </c:pt>
                <c:pt idx="58">
                  <c:v>39430</c:v>
                </c:pt>
                <c:pt idx="59">
                  <c:v>39462</c:v>
                </c:pt>
                <c:pt idx="60">
                  <c:v>39492</c:v>
                </c:pt>
                <c:pt idx="61">
                  <c:v>39522</c:v>
                </c:pt>
                <c:pt idx="62">
                  <c:v>39552</c:v>
                </c:pt>
                <c:pt idx="63">
                  <c:v>39583</c:v>
                </c:pt>
                <c:pt idx="64">
                  <c:v>39613</c:v>
                </c:pt>
                <c:pt idx="65">
                  <c:v>39643</c:v>
                </c:pt>
                <c:pt idx="66">
                  <c:v>39675</c:v>
                </c:pt>
                <c:pt idx="67">
                  <c:v>39705</c:v>
                </c:pt>
                <c:pt idx="68">
                  <c:v>39736</c:v>
                </c:pt>
                <c:pt idx="69">
                  <c:v>39766</c:v>
                </c:pt>
                <c:pt idx="70">
                  <c:v>39796</c:v>
                </c:pt>
                <c:pt idx="71">
                  <c:v>39827</c:v>
                </c:pt>
                <c:pt idx="72">
                  <c:v>39857</c:v>
                </c:pt>
                <c:pt idx="73">
                  <c:v>39887</c:v>
                </c:pt>
                <c:pt idx="74">
                  <c:v>39917</c:v>
                </c:pt>
                <c:pt idx="75">
                  <c:v>39948</c:v>
                </c:pt>
                <c:pt idx="76">
                  <c:v>39978</c:v>
                </c:pt>
                <c:pt idx="77">
                  <c:v>40008</c:v>
                </c:pt>
                <c:pt idx="78">
                  <c:v>40040</c:v>
                </c:pt>
                <c:pt idx="79">
                  <c:v>40070</c:v>
                </c:pt>
                <c:pt idx="80">
                  <c:v>40100</c:v>
                </c:pt>
                <c:pt idx="81">
                  <c:v>40131</c:v>
                </c:pt>
                <c:pt idx="82">
                  <c:v>40161</c:v>
                </c:pt>
                <c:pt idx="83">
                  <c:v>40192</c:v>
                </c:pt>
                <c:pt idx="84">
                  <c:v>40222</c:v>
                </c:pt>
                <c:pt idx="85">
                  <c:v>40252</c:v>
                </c:pt>
                <c:pt idx="86">
                  <c:v>40282</c:v>
                </c:pt>
                <c:pt idx="87">
                  <c:v>40313</c:v>
                </c:pt>
                <c:pt idx="88">
                  <c:v>40343</c:v>
                </c:pt>
                <c:pt idx="89">
                  <c:v>40374</c:v>
                </c:pt>
                <c:pt idx="90">
                  <c:v>40405</c:v>
                </c:pt>
                <c:pt idx="91">
                  <c:v>40435</c:v>
                </c:pt>
                <c:pt idx="92">
                  <c:v>40465</c:v>
                </c:pt>
                <c:pt idx="93">
                  <c:v>40496</c:v>
                </c:pt>
                <c:pt idx="94">
                  <c:v>40525</c:v>
                </c:pt>
                <c:pt idx="95">
                  <c:v>40591</c:v>
                </c:pt>
                <c:pt idx="96">
                  <c:v>40617</c:v>
                </c:pt>
                <c:pt idx="97">
                  <c:v>40647</c:v>
                </c:pt>
                <c:pt idx="98">
                  <c:v>40678</c:v>
                </c:pt>
                <c:pt idx="99">
                  <c:v>40741</c:v>
                </c:pt>
                <c:pt idx="100">
                  <c:v>40770</c:v>
                </c:pt>
                <c:pt idx="101">
                  <c:v>40800</c:v>
                </c:pt>
                <c:pt idx="102">
                  <c:v>40830</c:v>
                </c:pt>
                <c:pt idx="103">
                  <c:v>40845</c:v>
                </c:pt>
                <c:pt idx="104">
                  <c:v>40906</c:v>
                </c:pt>
                <c:pt idx="105">
                  <c:v>40923</c:v>
                </c:pt>
                <c:pt idx="106">
                  <c:v>40953</c:v>
                </c:pt>
                <c:pt idx="107">
                  <c:v>40983</c:v>
                </c:pt>
                <c:pt idx="108">
                  <c:v>41001</c:v>
                </c:pt>
                <c:pt idx="109">
                  <c:v>41074</c:v>
                </c:pt>
                <c:pt idx="110">
                  <c:v>41104</c:v>
                </c:pt>
                <c:pt idx="111">
                  <c:v>41136</c:v>
                </c:pt>
                <c:pt idx="112">
                  <c:v>41163</c:v>
                </c:pt>
                <c:pt idx="113">
                  <c:v>41230</c:v>
                </c:pt>
                <c:pt idx="114">
                  <c:v>41257</c:v>
                </c:pt>
                <c:pt idx="115">
                  <c:v>41288</c:v>
                </c:pt>
                <c:pt idx="116">
                  <c:v>41317</c:v>
                </c:pt>
                <c:pt idx="117">
                  <c:v>41383</c:v>
                </c:pt>
                <c:pt idx="118">
                  <c:v>41409</c:v>
                </c:pt>
                <c:pt idx="119">
                  <c:v>41439</c:v>
                </c:pt>
                <c:pt idx="120">
                  <c:v>41470</c:v>
                </c:pt>
                <c:pt idx="121">
                  <c:v>41562</c:v>
                </c:pt>
                <c:pt idx="122">
                  <c:v>41592</c:v>
                </c:pt>
                <c:pt idx="123">
                  <c:v>41622</c:v>
                </c:pt>
                <c:pt idx="124">
                  <c:v>41646</c:v>
                </c:pt>
                <c:pt idx="125">
                  <c:v>41713</c:v>
                </c:pt>
                <c:pt idx="126">
                  <c:v>41743</c:v>
                </c:pt>
                <c:pt idx="127">
                  <c:v>41774</c:v>
                </c:pt>
                <c:pt idx="128">
                  <c:v>41801</c:v>
                </c:pt>
                <c:pt idx="129">
                  <c:v>41866</c:v>
                </c:pt>
                <c:pt idx="130">
                  <c:v>41896</c:v>
                </c:pt>
                <c:pt idx="131">
                  <c:v>41926</c:v>
                </c:pt>
                <c:pt idx="132">
                  <c:v>41957</c:v>
                </c:pt>
                <c:pt idx="133">
                  <c:v>42025</c:v>
                </c:pt>
                <c:pt idx="134">
                  <c:v>42048</c:v>
                </c:pt>
                <c:pt idx="135">
                  <c:v>42078</c:v>
                </c:pt>
                <c:pt idx="136">
                  <c:v>42108</c:v>
                </c:pt>
                <c:pt idx="137">
                  <c:v>42118</c:v>
                </c:pt>
                <c:pt idx="138">
                  <c:v>42200</c:v>
                </c:pt>
                <c:pt idx="139">
                  <c:v>42231</c:v>
                </c:pt>
                <c:pt idx="140">
                  <c:v>42259</c:v>
                </c:pt>
                <c:pt idx="141">
                  <c:v>42360</c:v>
                </c:pt>
                <c:pt idx="142">
                  <c:v>42384</c:v>
                </c:pt>
                <c:pt idx="143">
                  <c:v>42412</c:v>
                </c:pt>
                <c:pt idx="144">
                  <c:v>42442</c:v>
                </c:pt>
                <c:pt idx="145">
                  <c:v>42509</c:v>
                </c:pt>
                <c:pt idx="146">
                  <c:v>42535</c:v>
                </c:pt>
                <c:pt idx="147">
                  <c:v>42565</c:v>
                </c:pt>
              </c:numCache>
              <c:extLst xmlns:c15="http://schemas.microsoft.com/office/drawing/2012/chart"/>
            </c:numRef>
          </c:xVal>
          <c:yVal>
            <c:numRef>
              <c:f>'GW-1'!$E$3:$E$150</c:f>
              <c:numCache>
                <c:formatCode>0.00000000000</c:formatCode>
                <c:ptCount val="148"/>
                <c:pt idx="0">
                  <c:v>5.1539999999999999</c:v>
                </c:pt>
                <c:pt idx="1">
                  <c:v>3.7229999999999999</c:v>
                </c:pt>
                <c:pt idx="2">
                  <c:v>4.681</c:v>
                </c:pt>
                <c:pt idx="3">
                  <c:v>6.4580000000000002</c:v>
                </c:pt>
                <c:pt idx="4">
                  <c:v>5.5830000000000002</c:v>
                </c:pt>
                <c:pt idx="5">
                  <c:v>2.8479999999999999</c:v>
                </c:pt>
                <c:pt idx="6">
                  <c:v>5.7000000000000002E-2</c:v>
                </c:pt>
                <c:pt idx="7">
                  <c:v>0.183</c:v>
                </c:pt>
                <c:pt idx="8">
                  <c:v>-4.5999999999999999E-2</c:v>
                </c:pt>
                <c:pt idx="9">
                  <c:v>1.5740000000000001</c:v>
                </c:pt>
                <c:pt idx="10">
                  <c:v>2.2269999999999999</c:v>
                </c:pt>
                <c:pt idx="11">
                  <c:v>3.1309999999999998</c:v>
                </c:pt>
                <c:pt idx="12">
                  <c:v>1.7210000000000001</c:v>
                </c:pt>
                <c:pt idx="13">
                  <c:v>2.9689999999999999</c:v>
                </c:pt>
                <c:pt idx="14">
                  <c:v>5.8449999999999998</c:v>
                </c:pt>
                <c:pt idx="15">
                  <c:v>2.2040000000000002</c:v>
                </c:pt>
                <c:pt idx="16">
                  <c:v>0.66500000000000004</c:v>
                </c:pt>
                <c:pt idx="17">
                  <c:v>1.4159999999999999</c:v>
                </c:pt>
                <c:pt idx="18">
                  <c:v>0.79</c:v>
                </c:pt>
                <c:pt idx="19">
                  <c:v>-0.63600000000000001</c:v>
                </c:pt>
                <c:pt idx="20">
                  <c:v>0.82599999999999996</c:v>
                </c:pt>
                <c:pt idx="21">
                  <c:v>2.0219999999999998</c:v>
                </c:pt>
                <c:pt idx="22">
                  <c:v>3.456</c:v>
                </c:pt>
                <c:pt idx="23">
                  <c:v>4.4649999999999999</c:v>
                </c:pt>
                <c:pt idx="24">
                  <c:v>6.21</c:v>
                </c:pt>
                <c:pt idx="25">
                  <c:v>6.1849999999999996</c:v>
                </c:pt>
                <c:pt idx="26">
                  <c:v>4.718</c:v>
                </c:pt>
                <c:pt idx="27">
                  <c:v>3.911</c:v>
                </c:pt>
                <c:pt idx="28">
                  <c:v>4.8860000000000001</c:v>
                </c:pt>
                <c:pt idx="29">
                  <c:v>-3.0000000000000001E-3</c:v>
                </c:pt>
                <c:pt idx="30">
                  <c:v>-7.4999999999999997E-2</c:v>
                </c:pt>
                <c:pt idx="31">
                  <c:v>-2.5139999999999998</c:v>
                </c:pt>
                <c:pt idx="32">
                  <c:v>-1.831</c:v>
                </c:pt>
                <c:pt idx="33">
                  <c:v>-2.0019999999999998</c:v>
                </c:pt>
                <c:pt idx="34">
                  <c:v>-0.27</c:v>
                </c:pt>
                <c:pt idx="35">
                  <c:v>0.89100000000000001</c:v>
                </c:pt>
                <c:pt idx="36">
                  <c:v>-0.91900000000000004</c:v>
                </c:pt>
                <c:pt idx="37">
                  <c:v>-0.91800000000000004</c:v>
                </c:pt>
                <c:pt idx="38">
                  <c:v>0.64900000000000002</c:v>
                </c:pt>
                <c:pt idx="39">
                  <c:v>-2.1070000000000002</c:v>
                </c:pt>
                <c:pt idx="40">
                  <c:v>-0.78400000000000003</c:v>
                </c:pt>
                <c:pt idx="41">
                  <c:v>-2.8860000000000001</c:v>
                </c:pt>
                <c:pt idx="42">
                  <c:v>-3.6669999999999998</c:v>
                </c:pt>
                <c:pt idx="43">
                  <c:v>-4.0730000000000004</c:v>
                </c:pt>
                <c:pt idx="44">
                  <c:v>-3.2280000000000002</c:v>
                </c:pt>
                <c:pt idx="45">
                  <c:v>-0.622</c:v>
                </c:pt>
                <c:pt idx="46">
                  <c:v>1.0389999999999999</c:v>
                </c:pt>
                <c:pt idx="47">
                  <c:v>4.5250000000000004</c:v>
                </c:pt>
                <c:pt idx="48">
                  <c:v>1.3029999999999999</c:v>
                </c:pt>
                <c:pt idx="49">
                  <c:v>2.4750000000000001</c:v>
                </c:pt>
                <c:pt idx="50">
                  <c:v>4.8460000000000001</c:v>
                </c:pt>
                <c:pt idx="51">
                  <c:v>6.149</c:v>
                </c:pt>
                <c:pt idx="52">
                  <c:v>3.6760000000000002</c:v>
                </c:pt>
                <c:pt idx="53">
                  <c:v>0.59099999999999997</c:v>
                </c:pt>
                <c:pt idx="54">
                  <c:v>-0.59</c:v>
                </c:pt>
                <c:pt idx="55">
                  <c:v>-2.1240000000000001</c:v>
                </c:pt>
                <c:pt idx="56">
                  <c:v>0.47199999999999998</c:v>
                </c:pt>
                <c:pt idx="57">
                  <c:v>6.8000000000000005E-2</c:v>
                </c:pt>
                <c:pt idx="58">
                  <c:v>3.67</c:v>
                </c:pt>
                <c:pt idx="59">
                  <c:v>3.851</c:v>
                </c:pt>
                <c:pt idx="60">
                  <c:v>4.6989999999999998</c:v>
                </c:pt>
                <c:pt idx="61">
                  <c:v>6.1029999999999998</c:v>
                </c:pt>
                <c:pt idx="62">
                  <c:v>7.101</c:v>
                </c:pt>
                <c:pt idx="63">
                  <c:v>7.3360000000000003</c:v>
                </c:pt>
                <c:pt idx="64">
                  <c:v>5.4859999999999998</c:v>
                </c:pt>
                <c:pt idx="65">
                  <c:v>3.3650000000000002</c:v>
                </c:pt>
                <c:pt idx="66">
                  <c:v>1.984</c:v>
                </c:pt>
                <c:pt idx="67">
                  <c:v>1.534</c:v>
                </c:pt>
                <c:pt idx="68">
                  <c:v>2.59</c:v>
                </c:pt>
                <c:pt idx="69">
                  <c:v>1.8720000000000001</c:v>
                </c:pt>
                <c:pt idx="70">
                  <c:v>2.7810000000000001</c:v>
                </c:pt>
                <c:pt idx="71">
                  <c:v>5.4509999999999996</c:v>
                </c:pt>
                <c:pt idx="72">
                  <c:v>5.1970000000000001</c:v>
                </c:pt>
                <c:pt idx="73">
                  <c:v>3.3039999999999998</c:v>
                </c:pt>
                <c:pt idx="74">
                  <c:v>5.67</c:v>
                </c:pt>
                <c:pt idx="75">
                  <c:v>5.7759999999999998</c:v>
                </c:pt>
                <c:pt idx="76">
                  <c:v>6.5789999999999997</c:v>
                </c:pt>
                <c:pt idx="77">
                  <c:v>4.3819999999999997</c:v>
                </c:pt>
                <c:pt idx="78">
                  <c:v>1.4650000000000001</c:v>
                </c:pt>
                <c:pt idx="79">
                  <c:v>-0.376</c:v>
                </c:pt>
                <c:pt idx="80">
                  <c:v>2.54</c:v>
                </c:pt>
                <c:pt idx="81">
                  <c:v>5.375</c:v>
                </c:pt>
                <c:pt idx="82">
                  <c:v>7.43</c:v>
                </c:pt>
                <c:pt idx="83">
                  <c:v>6.5369999999999999</c:v>
                </c:pt>
                <c:pt idx="84">
                  <c:v>5.2869999999999999</c:v>
                </c:pt>
                <c:pt idx="85">
                  <c:v>5.399</c:v>
                </c:pt>
                <c:pt idx="86">
                  <c:v>5.4359999999999999</c:v>
                </c:pt>
                <c:pt idx="87">
                  <c:v>8.0630000000000006</c:v>
                </c:pt>
                <c:pt idx="88">
                  <c:v>5.59</c:v>
                </c:pt>
                <c:pt idx="89">
                  <c:v>2.968</c:v>
                </c:pt>
                <c:pt idx="90">
                  <c:v>1.9059999999999999</c:v>
                </c:pt>
                <c:pt idx="91">
                  <c:v>-0.749</c:v>
                </c:pt>
                <c:pt idx="92">
                  <c:v>-1.82</c:v>
                </c:pt>
                <c:pt idx="93">
                  <c:v>0.98399999999999999</c:v>
                </c:pt>
                <c:pt idx="94">
                  <c:v>1.474</c:v>
                </c:pt>
                <c:pt idx="95">
                  <c:v>1.554</c:v>
                </c:pt>
                <c:pt idx="96">
                  <c:v>2.4550000000000001</c:v>
                </c:pt>
                <c:pt idx="97">
                  <c:v>4.5339999999999998</c:v>
                </c:pt>
                <c:pt idx="98">
                  <c:v>3.7480000000000002</c:v>
                </c:pt>
                <c:pt idx="99">
                  <c:v>0.72099999999999997</c:v>
                </c:pt>
                <c:pt idx="100">
                  <c:v>-0.88400000000000001</c:v>
                </c:pt>
                <c:pt idx="101">
                  <c:v>-3.11</c:v>
                </c:pt>
                <c:pt idx="102">
                  <c:v>-2.0750000000000002</c:v>
                </c:pt>
                <c:pt idx="103">
                  <c:v>-1.204</c:v>
                </c:pt>
                <c:pt idx="104">
                  <c:v>0.93300000000000005</c:v>
                </c:pt>
                <c:pt idx="105">
                  <c:v>0.625</c:v>
                </c:pt>
                <c:pt idx="106">
                  <c:v>2.0089999999999999</c:v>
                </c:pt>
                <c:pt idx="107">
                  <c:v>0.96399999999999997</c:v>
                </c:pt>
                <c:pt idx="108">
                  <c:v>1.7430000000000001</c:v>
                </c:pt>
                <c:pt idx="109">
                  <c:v>-2.3929999999999998</c:v>
                </c:pt>
                <c:pt idx="110">
                  <c:v>-5.8630000000000004</c:v>
                </c:pt>
                <c:pt idx="111">
                  <c:v>-8.2560000000000002</c:v>
                </c:pt>
                <c:pt idx="112">
                  <c:v>-9.5250000000000004</c:v>
                </c:pt>
                <c:pt idx="113">
                  <c:v>-8.218</c:v>
                </c:pt>
                <c:pt idx="114">
                  <c:v>-8.0549999999999997</c:v>
                </c:pt>
                <c:pt idx="115">
                  <c:v>-8.7940000000000005</c:v>
                </c:pt>
                <c:pt idx="116">
                  <c:v>-7.3330000000000002</c:v>
                </c:pt>
                <c:pt idx="117">
                  <c:v>-2.984</c:v>
                </c:pt>
                <c:pt idx="118">
                  <c:v>-5.1749999999999998</c:v>
                </c:pt>
                <c:pt idx="119">
                  <c:v>-5.3280000000000003</c:v>
                </c:pt>
                <c:pt idx="120">
                  <c:v>-6.6609999999999996</c:v>
                </c:pt>
                <c:pt idx="121">
                  <c:v>-7.782</c:v>
                </c:pt>
                <c:pt idx="122">
                  <c:v>-4.6139999999999999</c:v>
                </c:pt>
                <c:pt idx="123">
                  <c:v>-5.359</c:v>
                </c:pt>
                <c:pt idx="124">
                  <c:v>-5.7430000000000003</c:v>
                </c:pt>
                <c:pt idx="125">
                  <c:v>-3.5009999999999999</c:v>
                </c:pt>
                <c:pt idx="126">
                  <c:v>-4.9560000000000004</c:v>
                </c:pt>
                <c:pt idx="127">
                  <c:v>-6.71</c:v>
                </c:pt>
                <c:pt idx="128">
                  <c:v>-4.4610000000000003</c:v>
                </c:pt>
                <c:pt idx="129">
                  <c:v>-8.6489999999999991</c:v>
                </c:pt>
                <c:pt idx="130">
                  <c:v>-8.5329999999999995</c:v>
                </c:pt>
                <c:pt idx="131">
                  <c:v>-7.4119999999999999</c:v>
                </c:pt>
                <c:pt idx="132">
                  <c:v>-6.57</c:v>
                </c:pt>
                <c:pt idx="133">
                  <c:v>-8.9749999999999996</c:v>
                </c:pt>
                <c:pt idx="134">
                  <c:v>-8.4760000000000009</c:v>
                </c:pt>
                <c:pt idx="135">
                  <c:v>-9.1989999999999998</c:v>
                </c:pt>
                <c:pt idx="136">
                  <c:v>-8.6430000000000007</c:v>
                </c:pt>
                <c:pt idx="137">
                  <c:v>-8.2479999999999993</c:v>
                </c:pt>
                <c:pt idx="138">
                  <c:v>-2.8410000000000002</c:v>
                </c:pt>
                <c:pt idx="139">
                  <c:v>-4.4320000000000004</c:v>
                </c:pt>
                <c:pt idx="140">
                  <c:v>-5.73</c:v>
                </c:pt>
                <c:pt idx="141">
                  <c:v>-1.696</c:v>
                </c:pt>
                <c:pt idx="142">
                  <c:v>-1.169</c:v>
                </c:pt>
                <c:pt idx="143">
                  <c:v>0.318</c:v>
                </c:pt>
                <c:pt idx="144">
                  <c:v>-1.786</c:v>
                </c:pt>
                <c:pt idx="145">
                  <c:v>2.5859999999999999</c:v>
                </c:pt>
                <c:pt idx="146">
                  <c:v>0.434</c:v>
                </c:pt>
                <c:pt idx="147">
                  <c:v>-1.087</c:v>
                </c:pt>
              </c:numCache>
              <c:extLst xmlns:c15="http://schemas.microsoft.com/office/drawing/2012/chart"/>
            </c:numRef>
          </c:yVal>
          <c:smooth val="1"/>
          <c:extLst xmlns:c15="http://schemas.microsoft.com/office/drawing/2012/chart">
            <c:ext xmlns:c16="http://schemas.microsoft.com/office/drawing/2014/chart" uri="{C3380CC4-5D6E-409C-BE32-E72D297353CC}">
              <c16:uniqueId val="{00000001-F4DE-9944-9941-121C365EBB8E}"/>
            </c:ext>
          </c:extLst>
        </c:ser>
        <c:dLbls>
          <c:showLegendKey val="0"/>
          <c:showVal val="0"/>
          <c:showCatName val="0"/>
          <c:showSerName val="0"/>
          <c:showPercent val="0"/>
          <c:showBubbleSize val="0"/>
        </c:dLbls>
        <c:axId val="433784384"/>
        <c:axId val="433783824"/>
        <c:extLst/>
      </c:scatterChart>
      <c:valAx>
        <c:axId val="474867712"/>
        <c:scaling>
          <c:orientation val="minMax"/>
          <c:max val="43303"/>
          <c:min val="36526"/>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400" b="1" i="0" u="none" strike="noStrike" kern="1200" baseline="0">
                    <a:solidFill>
                      <a:schemeClr val="tx1">
                        <a:lumMod val="65000"/>
                        <a:lumOff val="35000"/>
                      </a:schemeClr>
                    </a:solidFill>
                    <a:latin typeface="+mn-lt"/>
                    <a:ea typeface="+mn-ea"/>
                    <a:cs typeface="+mn-cs"/>
                  </a:defRPr>
                </a:pPr>
                <a:r>
                  <a:rPr lang="en-US" sz="1400" b="1"/>
                  <a:t>Date</a:t>
                </a:r>
              </a:p>
            </c:rich>
          </c:tx>
          <c:layout>
            <c:manualLayout>
              <c:xMode val="edge"/>
              <c:yMode val="edge"/>
              <c:x val="0.40688457547457701"/>
              <c:y val="0.892100850725559"/>
            </c:manualLayout>
          </c:layout>
          <c:overlay val="0"/>
          <c:spPr>
            <a:noFill/>
            <a:ln>
              <a:noFill/>
            </a:ln>
            <a:effectLst/>
          </c:spPr>
        </c:title>
        <c:numFmt formatCode="yyyy" sourceLinked="0"/>
        <c:majorTickMark val="none"/>
        <c:minorTickMark val="none"/>
        <c:tickLblPos val="high"/>
        <c:spPr>
          <a:noFill/>
          <a:ln w="9525" cap="flat" cmpd="sng" algn="ctr">
            <a:solidFill>
              <a:schemeClr val="tx1">
                <a:lumMod val="25000"/>
                <a:lumOff val="7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4866592"/>
        <c:crosses val="autoZero"/>
        <c:crossBetween val="midCat"/>
        <c:majorUnit val="366"/>
      </c:valAx>
      <c:valAx>
        <c:axId val="474866592"/>
        <c:scaling>
          <c:orientation val="maxMin"/>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ysClr val="windowText" lastClr="000000">
                        <a:lumMod val="65000"/>
                        <a:lumOff val="35000"/>
                      </a:sysClr>
                    </a:solidFill>
                    <a:latin typeface="+mn-lt"/>
                    <a:ea typeface="+mn-ea"/>
                    <a:cs typeface="+mn-cs"/>
                  </a:defRPr>
                </a:pPr>
                <a:r>
                  <a:rPr lang="en-US" sz="1200" b="1" i="0" baseline="0">
                    <a:effectLst/>
                  </a:rPr>
                  <a:t>Depth to water table (ft below surface)</a:t>
                </a:r>
                <a:endParaRPr lang="en-US" sz="1200" b="1">
                  <a:effectLst/>
                </a:endParaRPr>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4867712"/>
        <c:crosses val="autoZero"/>
        <c:crossBetween val="midCat"/>
      </c:valAx>
      <c:valAx>
        <c:axId val="433783824"/>
        <c:scaling>
          <c:orientation val="minMax"/>
        </c:scaling>
        <c:delete val="0"/>
        <c:axPos val="r"/>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US" sz="1200" b="1"/>
                  <a:t>GRACE storage</a:t>
                </a:r>
                <a:r>
                  <a:rPr lang="en-US" sz="1200" b="1" baseline="0"/>
                  <a:t> anomaly (WEH, cm)</a:t>
                </a:r>
                <a:endParaRPr lang="en-US" sz="1200" b="1"/>
              </a:p>
            </c:rich>
          </c:tx>
          <c:overlay val="0"/>
          <c:spPr>
            <a:noFill/>
            <a:ln>
              <a:noFill/>
            </a:ln>
            <a:effectLst/>
          </c:spPr>
        </c:title>
        <c:numFmt formatCode="0" sourceLinked="0"/>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3784384"/>
        <c:crosses val="max"/>
        <c:crossBetween val="midCat"/>
      </c:valAx>
      <c:valAx>
        <c:axId val="433784384"/>
        <c:scaling>
          <c:orientation val="minMax"/>
        </c:scaling>
        <c:delete val="1"/>
        <c:axPos val="b"/>
        <c:numFmt formatCode="m/d/yy;@" sourceLinked="1"/>
        <c:majorTickMark val="out"/>
        <c:minorTickMark val="none"/>
        <c:tickLblPos val="nextTo"/>
        <c:crossAx val="433783824"/>
        <c:crosses val="autoZero"/>
        <c:crossBetween val="midCat"/>
      </c:valAx>
      <c:spPr>
        <a:noFill/>
        <a:ln>
          <a:noFill/>
        </a:ln>
        <a:effectLst/>
      </c:spPr>
    </c:plotArea>
    <c:legend>
      <c:legendPos val="t"/>
      <c:layout>
        <c:manualLayout>
          <c:xMode val="edge"/>
          <c:yMode val="edge"/>
          <c:x val="0.28400877628498505"/>
          <c:y val="2.8846826531085067E-2"/>
          <c:w val="0.43685901460320681"/>
          <c:h val="9.7330555558079332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7546847341756703E-2"/>
          <c:y val="0.15922188140522001"/>
          <c:w val="0.81956708173106196"/>
          <c:h val="0.62602304704023903"/>
        </c:manualLayout>
      </c:layout>
      <c:scatterChart>
        <c:scatterStyle val="smoothMarker"/>
        <c:varyColors val="0"/>
        <c:ser>
          <c:idx val="0"/>
          <c:order val="0"/>
          <c:tx>
            <c:v>Depth to groundwater</c:v>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'GW-2'!$A$3:$A$2271</c:f>
              <c:numCache>
                <c:formatCode>m/d/yy</c:formatCode>
                <c:ptCount val="2269"/>
                <c:pt idx="0">
                  <c:v>17288</c:v>
                </c:pt>
                <c:pt idx="1">
                  <c:v>17295</c:v>
                </c:pt>
                <c:pt idx="2">
                  <c:v>17302</c:v>
                </c:pt>
                <c:pt idx="3">
                  <c:v>17308</c:v>
                </c:pt>
                <c:pt idx="4">
                  <c:v>17316</c:v>
                </c:pt>
                <c:pt idx="5">
                  <c:v>17323</c:v>
                </c:pt>
                <c:pt idx="6">
                  <c:v>17330</c:v>
                </c:pt>
                <c:pt idx="7">
                  <c:v>17337</c:v>
                </c:pt>
                <c:pt idx="8">
                  <c:v>17344</c:v>
                </c:pt>
                <c:pt idx="9">
                  <c:v>17351</c:v>
                </c:pt>
                <c:pt idx="10">
                  <c:v>17358</c:v>
                </c:pt>
                <c:pt idx="11">
                  <c:v>17365</c:v>
                </c:pt>
                <c:pt idx="12">
                  <c:v>17379</c:v>
                </c:pt>
                <c:pt idx="13">
                  <c:v>17386</c:v>
                </c:pt>
                <c:pt idx="14">
                  <c:v>17394</c:v>
                </c:pt>
                <c:pt idx="15">
                  <c:v>17400</c:v>
                </c:pt>
                <c:pt idx="16">
                  <c:v>17407</c:v>
                </c:pt>
                <c:pt idx="17">
                  <c:v>17414</c:v>
                </c:pt>
                <c:pt idx="18">
                  <c:v>17421</c:v>
                </c:pt>
                <c:pt idx="19">
                  <c:v>17428</c:v>
                </c:pt>
                <c:pt idx="20">
                  <c:v>17435</c:v>
                </c:pt>
                <c:pt idx="21">
                  <c:v>17442</c:v>
                </c:pt>
                <c:pt idx="22">
                  <c:v>17450</c:v>
                </c:pt>
                <c:pt idx="23">
                  <c:v>17456</c:v>
                </c:pt>
                <c:pt idx="24">
                  <c:v>17463</c:v>
                </c:pt>
                <c:pt idx="25">
                  <c:v>17470</c:v>
                </c:pt>
                <c:pt idx="26">
                  <c:v>17477</c:v>
                </c:pt>
                <c:pt idx="27">
                  <c:v>17498</c:v>
                </c:pt>
                <c:pt idx="28">
                  <c:v>17512</c:v>
                </c:pt>
                <c:pt idx="29">
                  <c:v>17519</c:v>
                </c:pt>
                <c:pt idx="30">
                  <c:v>17527</c:v>
                </c:pt>
                <c:pt idx="31">
                  <c:v>17533</c:v>
                </c:pt>
                <c:pt idx="32">
                  <c:v>17540</c:v>
                </c:pt>
                <c:pt idx="33">
                  <c:v>17547</c:v>
                </c:pt>
                <c:pt idx="34">
                  <c:v>17554</c:v>
                </c:pt>
                <c:pt idx="35">
                  <c:v>17561</c:v>
                </c:pt>
                <c:pt idx="36">
                  <c:v>17568</c:v>
                </c:pt>
                <c:pt idx="37">
                  <c:v>17575</c:v>
                </c:pt>
                <c:pt idx="38">
                  <c:v>17582</c:v>
                </c:pt>
                <c:pt idx="39">
                  <c:v>17589</c:v>
                </c:pt>
                <c:pt idx="40">
                  <c:v>17596</c:v>
                </c:pt>
                <c:pt idx="41">
                  <c:v>17603</c:v>
                </c:pt>
                <c:pt idx="42">
                  <c:v>17610</c:v>
                </c:pt>
                <c:pt idx="43">
                  <c:v>17617</c:v>
                </c:pt>
                <c:pt idx="44">
                  <c:v>17624</c:v>
                </c:pt>
                <c:pt idx="45">
                  <c:v>17631</c:v>
                </c:pt>
                <c:pt idx="46">
                  <c:v>17638</c:v>
                </c:pt>
                <c:pt idx="47">
                  <c:v>17645</c:v>
                </c:pt>
                <c:pt idx="48">
                  <c:v>17651</c:v>
                </c:pt>
                <c:pt idx="49">
                  <c:v>17659</c:v>
                </c:pt>
                <c:pt idx="50">
                  <c:v>17666</c:v>
                </c:pt>
                <c:pt idx="51">
                  <c:v>17673</c:v>
                </c:pt>
                <c:pt idx="52">
                  <c:v>17680</c:v>
                </c:pt>
                <c:pt idx="53">
                  <c:v>17687</c:v>
                </c:pt>
                <c:pt idx="54">
                  <c:v>17694</c:v>
                </c:pt>
                <c:pt idx="55">
                  <c:v>17709</c:v>
                </c:pt>
                <c:pt idx="56">
                  <c:v>17715</c:v>
                </c:pt>
                <c:pt idx="57">
                  <c:v>17722</c:v>
                </c:pt>
                <c:pt idx="58">
                  <c:v>17729</c:v>
                </c:pt>
                <c:pt idx="59">
                  <c:v>17736</c:v>
                </c:pt>
                <c:pt idx="60">
                  <c:v>17743</c:v>
                </c:pt>
                <c:pt idx="61">
                  <c:v>17750</c:v>
                </c:pt>
                <c:pt idx="62">
                  <c:v>17757</c:v>
                </c:pt>
                <c:pt idx="63">
                  <c:v>17764</c:v>
                </c:pt>
                <c:pt idx="64">
                  <c:v>17773</c:v>
                </c:pt>
                <c:pt idx="65">
                  <c:v>17778</c:v>
                </c:pt>
                <c:pt idx="66">
                  <c:v>17785</c:v>
                </c:pt>
                <c:pt idx="67">
                  <c:v>17792</c:v>
                </c:pt>
                <c:pt idx="68">
                  <c:v>17798</c:v>
                </c:pt>
                <c:pt idx="69">
                  <c:v>17806</c:v>
                </c:pt>
                <c:pt idx="70">
                  <c:v>17813</c:v>
                </c:pt>
                <c:pt idx="71">
                  <c:v>17820</c:v>
                </c:pt>
                <c:pt idx="72">
                  <c:v>17827</c:v>
                </c:pt>
                <c:pt idx="73">
                  <c:v>17834</c:v>
                </c:pt>
                <c:pt idx="74">
                  <c:v>17842</c:v>
                </c:pt>
                <c:pt idx="75">
                  <c:v>17848</c:v>
                </c:pt>
                <c:pt idx="76">
                  <c:v>17904</c:v>
                </c:pt>
                <c:pt idx="77">
                  <c:v>17911</c:v>
                </c:pt>
                <c:pt idx="78">
                  <c:v>17918</c:v>
                </c:pt>
                <c:pt idx="79">
                  <c:v>17925</c:v>
                </c:pt>
                <c:pt idx="80">
                  <c:v>17932</c:v>
                </c:pt>
                <c:pt idx="81">
                  <c:v>17940</c:v>
                </c:pt>
                <c:pt idx="82">
                  <c:v>17946</c:v>
                </c:pt>
                <c:pt idx="83">
                  <c:v>17953</c:v>
                </c:pt>
                <c:pt idx="84">
                  <c:v>17960</c:v>
                </c:pt>
                <c:pt idx="85">
                  <c:v>17967</c:v>
                </c:pt>
                <c:pt idx="86">
                  <c:v>17974</c:v>
                </c:pt>
                <c:pt idx="87">
                  <c:v>17981</c:v>
                </c:pt>
                <c:pt idx="88">
                  <c:v>17988</c:v>
                </c:pt>
                <c:pt idx="89">
                  <c:v>17995</c:v>
                </c:pt>
                <c:pt idx="90">
                  <c:v>18002</c:v>
                </c:pt>
                <c:pt idx="91">
                  <c:v>18009</c:v>
                </c:pt>
                <c:pt idx="92">
                  <c:v>18016</c:v>
                </c:pt>
                <c:pt idx="93">
                  <c:v>18023</c:v>
                </c:pt>
                <c:pt idx="94">
                  <c:v>18030</c:v>
                </c:pt>
                <c:pt idx="95">
                  <c:v>18037</c:v>
                </c:pt>
                <c:pt idx="96">
                  <c:v>18044</c:v>
                </c:pt>
                <c:pt idx="97">
                  <c:v>18051</c:v>
                </c:pt>
                <c:pt idx="98">
                  <c:v>18058</c:v>
                </c:pt>
                <c:pt idx="99">
                  <c:v>18065</c:v>
                </c:pt>
                <c:pt idx="100">
                  <c:v>18072</c:v>
                </c:pt>
                <c:pt idx="101">
                  <c:v>18079</c:v>
                </c:pt>
                <c:pt idx="102">
                  <c:v>18086</c:v>
                </c:pt>
                <c:pt idx="103">
                  <c:v>18093</c:v>
                </c:pt>
                <c:pt idx="104">
                  <c:v>18100</c:v>
                </c:pt>
                <c:pt idx="105">
                  <c:v>18107</c:v>
                </c:pt>
                <c:pt idx="106">
                  <c:v>18114</c:v>
                </c:pt>
                <c:pt idx="107">
                  <c:v>18121</c:v>
                </c:pt>
                <c:pt idx="108">
                  <c:v>18128</c:v>
                </c:pt>
                <c:pt idx="109">
                  <c:v>18135</c:v>
                </c:pt>
                <c:pt idx="110">
                  <c:v>18142</c:v>
                </c:pt>
                <c:pt idx="111">
                  <c:v>18149</c:v>
                </c:pt>
                <c:pt idx="112">
                  <c:v>18156</c:v>
                </c:pt>
                <c:pt idx="113">
                  <c:v>18163</c:v>
                </c:pt>
                <c:pt idx="114">
                  <c:v>18170</c:v>
                </c:pt>
                <c:pt idx="115">
                  <c:v>18177</c:v>
                </c:pt>
                <c:pt idx="116">
                  <c:v>18184</c:v>
                </c:pt>
                <c:pt idx="117">
                  <c:v>18191</c:v>
                </c:pt>
                <c:pt idx="118">
                  <c:v>18198</c:v>
                </c:pt>
                <c:pt idx="119">
                  <c:v>18205</c:v>
                </c:pt>
                <c:pt idx="120">
                  <c:v>18212</c:v>
                </c:pt>
                <c:pt idx="121">
                  <c:v>18219</c:v>
                </c:pt>
                <c:pt idx="122">
                  <c:v>18226</c:v>
                </c:pt>
                <c:pt idx="123">
                  <c:v>18233</c:v>
                </c:pt>
                <c:pt idx="124">
                  <c:v>18240</c:v>
                </c:pt>
                <c:pt idx="125">
                  <c:v>18247</c:v>
                </c:pt>
                <c:pt idx="126">
                  <c:v>18254</c:v>
                </c:pt>
                <c:pt idx="127">
                  <c:v>18261</c:v>
                </c:pt>
                <c:pt idx="128">
                  <c:v>18268</c:v>
                </c:pt>
                <c:pt idx="129">
                  <c:v>18275</c:v>
                </c:pt>
                <c:pt idx="130">
                  <c:v>18282</c:v>
                </c:pt>
                <c:pt idx="131">
                  <c:v>18289</c:v>
                </c:pt>
                <c:pt idx="132">
                  <c:v>18296</c:v>
                </c:pt>
                <c:pt idx="133">
                  <c:v>18303</c:v>
                </c:pt>
                <c:pt idx="134">
                  <c:v>18310</c:v>
                </c:pt>
                <c:pt idx="135">
                  <c:v>18317</c:v>
                </c:pt>
                <c:pt idx="136">
                  <c:v>18324</c:v>
                </c:pt>
                <c:pt idx="137">
                  <c:v>18331</c:v>
                </c:pt>
                <c:pt idx="138">
                  <c:v>18338</c:v>
                </c:pt>
                <c:pt idx="139">
                  <c:v>18345</c:v>
                </c:pt>
                <c:pt idx="140">
                  <c:v>18352</c:v>
                </c:pt>
                <c:pt idx="141">
                  <c:v>18359</c:v>
                </c:pt>
                <c:pt idx="142">
                  <c:v>18366</c:v>
                </c:pt>
                <c:pt idx="143">
                  <c:v>18373</c:v>
                </c:pt>
                <c:pt idx="144">
                  <c:v>18380</c:v>
                </c:pt>
                <c:pt idx="145">
                  <c:v>18387</c:v>
                </c:pt>
                <c:pt idx="146">
                  <c:v>18394</c:v>
                </c:pt>
                <c:pt idx="147">
                  <c:v>18401</c:v>
                </c:pt>
                <c:pt idx="148">
                  <c:v>18408</c:v>
                </c:pt>
                <c:pt idx="149">
                  <c:v>18415</c:v>
                </c:pt>
                <c:pt idx="150">
                  <c:v>18422</c:v>
                </c:pt>
                <c:pt idx="151">
                  <c:v>18429</c:v>
                </c:pt>
                <c:pt idx="152">
                  <c:v>18436</c:v>
                </c:pt>
                <c:pt idx="153">
                  <c:v>18443</c:v>
                </c:pt>
                <c:pt idx="154">
                  <c:v>18450</c:v>
                </c:pt>
                <c:pt idx="155">
                  <c:v>18457</c:v>
                </c:pt>
                <c:pt idx="156">
                  <c:v>18464</c:v>
                </c:pt>
                <c:pt idx="157">
                  <c:v>18471</c:v>
                </c:pt>
                <c:pt idx="158">
                  <c:v>18478</c:v>
                </c:pt>
                <c:pt idx="159">
                  <c:v>18485</c:v>
                </c:pt>
                <c:pt idx="160">
                  <c:v>18492</c:v>
                </c:pt>
                <c:pt idx="161">
                  <c:v>18499</c:v>
                </c:pt>
                <c:pt idx="162">
                  <c:v>18506</c:v>
                </c:pt>
                <c:pt idx="163">
                  <c:v>18513</c:v>
                </c:pt>
                <c:pt idx="164">
                  <c:v>18520</c:v>
                </c:pt>
                <c:pt idx="165">
                  <c:v>18528</c:v>
                </c:pt>
                <c:pt idx="166">
                  <c:v>18534</c:v>
                </c:pt>
                <c:pt idx="167">
                  <c:v>18541</c:v>
                </c:pt>
                <c:pt idx="168">
                  <c:v>18548</c:v>
                </c:pt>
                <c:pt idx="169">
                  <c:v>18555</c:v>
                </c:pt>
                <c:pt idx="170">
                  <c:v>18563</c:v>
                </c:pt>
                <c:pt idx="171">
                  <c:v>18569</c:v>
                </c:pt>
                <c:pt idx="172">
                  <c:v>18576</c:v>
                </c:pt>
                <c:pt idx="173">
                  <c:v>18583</c:v>
                </c:pt>
                <c:pt idx="174">
                  <c:v>18590</c:v>
                </c:pt>
                <c:pt idx="175">
                  <c:v>18597</c:v>
                </c:pt>
                <c:pt idx="176">
                  <c:v>18604</c:v>
                </c:pt>
                <c:pt idx="177">
                  <c:v>18611</c:v>
                </c:pt>
                <c:pt idx="178">
                  <c:v>18618</c:v>
                </c:pt>
                <c:pt idx="179">
                  <c:v>18625</c:v>
                </c:pt>
                <c:pt idx="180">
                  <c:v>18632</c:v>
                </c:pt>
                <c:pt idx="181">
                  <c:v>18639</c:v>
                </c:pt>
                <c:pt idx="182">
                  <c:v>18646</c:v>
                </c:pt>
                <c:pt idx="183">
                  <c:v>18653</c:v>
                </c:pt>
                <c:pt idx="184">
                  <c:v>18660</c:v>
                </c:pt>
                <c:pt idx="185">
                  <c:v>18667</c:v>
                </c:pt>
                <c:pt idx="186">
                  <c:v>18674</c:v>
                </c:pt>
                <c:pt idx="187">
                  <c:v>18681</c:v>
                </c:pt>
                <c:pt idx="188">
                  <c:v>18688</c:v>
                </c:pt>
                <c:pt idx="189">
                  <c:v>18695</c:v>
                </c:pt>
                <c:pt idx="190">
                  <c:v>18702</c:v>
                </c:pt>
                <c:pt idx="191">
                  <c:v>18709</c:v>
                </c:pt>
                <c:pt idx="192">
                  <c:v>18716</c:v>
                </c:pt>
                <c:pt idx="193">
                  <c:v>18723</c:v>
                </c:pt>
                <c:pt idx="194">
                  <c:v>18730</c:v>
                </c:pt>
                <c:pt idx="195">
                  <c:v>18737</c:v>
                </c:pt>
                <c:pt idx="196">
                  <c:v>18744</c:v>
                </c:pt>
                <c:pt idx="197">
                  <c:v>18751</c:v>
                </c:pt>
                <c:pt idx="198">
                  <c:v>18758</c:v>
                </c:pt>
                <c:pt idx="199">
                  <c:v>18765</c:v>
                </c:pt>
                <c:pt idx="200">
                  <c:v>18772</c:v>
                </c:pt>
                <c:pt idx="201">
                  <c:v>18779</c:v>
                </c:pt>
                <c:pt idx="202">
                  <c:v>18786</c:v>
                </c:pt>
                <c:pt idx="203">
                  <c:v>18793</c:v>
                </c:pt>
                <c:pt idx="204">
                  <c:v>18800</c:v>
                </c:pt>
                <c:pt idx="205">
                  <c:v>18807</c:v>
                </c:pt>
                <c:pt idx="206">
                  <c:v>18814</c:v>
                </c:pt>
                <c:pt idx="207">
                  <c:v>18821</c:v>
                </c:pt>
                <c:pt idx="208">
                  <c:v>18828</c:v>
                </c:pt>
                <c:pt idx="209">
                  <c:v>18835</c:v>
                </c:pt>
                <c:pt idx="210">
                  <c:v>18842</c:v>
                </c:pt>
                <c:pt idx="211">
                  <c:v>18849</c:v>
                </c:pt>
                <c:pt idx="212">
                  <c:v>18856</c:v>
                </c:pt>
                <c:pt idx="213">
                  <c:v>18863</c:v>
                </c:pt>
                <c:pt idx="214">
                  <c:v>18870</c:v>
                </c:pt>
                <c:pt idx="215">
                  <c:v>18877</c:v>
                </c:pt>
                <c:pt idx="216">
                  <c:v>18884</c:v>
                </c:pt>
                <c:pt idx="217">
                  <c:v>18891</c:v>
                </c:pt>
                <c:pt idx="218">
                  <c:v>18898</c:v>
                </c:pt>
                <c:pt idx="219">
                  <c:v>18905</c:v>
                </c:pt>
                <c:pt idx="220">
                  <c:v>18912</c:v>
                </c:pt>
                <c:pt idx="221">
                  <c:v>18919</c:v>
                </c:pt>
                <c:pt idx="222">
                  <c:v>18926</c:v>
                </c:pt>
                <c:pt idx="223">
                  <c:v>18933</c:v>
                </c:pt>
                <c:pt idx="224">
                  <c:v>18940</c:v>
                </c:pt>
                <c:pt idx="225">
                  <c:v>18947</c:v>
                </c:pt>
                <c:pt idx="226">
                  <c:v>18954</c:v>
                </c:pt>
                <c:pt idx="227">
                  <c:v>18961</c:v>
                </c:pt>
                <c:pt idx="228">
                  <c:v>18968</c:v>
                </c:pt>
                <c:pt idx="229">
                  <c:v>18975</c:v>
                </c:pt>
                <c:pt idx="230">
                  <c:v>18982</c:v>
                </c:pt>
                <c:pt idx="231">
                  <c:v>18989</c:v>
                </c:pt>
                <c:pt idx="232">
                  <c:v>18996</c:v>
                </c:pt>
                <c:pt idx="233">
                  <c:v>19003</c:v>
                </c:pt>
                <c:pt idx="234">
                  <c:v>19010</c:v>
                </c:pt>
                <c:pt idx="235">
                  <c:v>19017</c:v>
                </c:pt>
                <c:pt idx="236">
                  <c:v>19024</c:v>
                </c:pt>
                <c:pt idx="237">
                  <c:v>19031</c:v>
                </c:pt>
                <c:pt idx="238">
                  <c:v>19038</c:v>
                </c:pt>
                <c:pt idx="239">
                  <c:v>19045</c:v>
                </c:pt>
                <c:pt idx="240">
                  <c:v>19052</c:v>
                </c:pt>
                <c:pt idx="241">
                  <c:v>19059</c:v>
                </c:pt>
                <c:pt idx="242">
                  <c:v>19066</c:v>
                </c:pt>
                <c:pt idx="243">
                  <c:v>19073</c:v>
                </c:pt>
                <c:pt idx="244">
                  <c:v>19080</c:v>
                </c:pt>
                <c:pt idx="245">
                  <c:v>19087</c:v>
                </c:pt>
                <c:pt idx="246">
                  <c:v>19094</c:v>
                </c:pt>
                <c:pt idx="247">
                  <c:v>19101</c:v>
                </c:pt>
                <c:pt idx="248">
                  <c:v>19108</c:v>
                </c:pt>
                <c:pt idx="249">
                  <c:v>19115</c:v>
                </c:pt>
                <c:pt idx="250">
                  <c:v>19122</c:v>
                </c:pt>
                <c:pt idx="251">
                  <c:v>19129</c:v>
                </c:pt>
                <c:pt idx="252">
                  <c:v>19136</c:v>
                </c:pt>
                <c:pt idx="253">
                  <c:v>19143</c:v>
                </c:pt>
                <c:pt idx="254">
                  <c:v>19150</c:v>
                </c:pt>
                <c:pt idx="255">
                  <c:v>19157</c:v>
                </c:pt>
                <c:pt idx="256">
                  <c:v>19164</c:v>
                </c:pt>
                <c:pt idx="257">
                  <c:v>19171</c:v>
                </c:pt>
                <c:pt idx="258">
                  <c:v>19178</c:v>
                </c:pt>
                <c:pt idx="259">
                  <c:v>19185</c:v>
                </c:pt>
                <c:pt idx="260">
                  <c:v>19192</c:v>
                </c:pt>
                <c:pt idx="261">
                  <c:v>19199</c:v>
                </c:pt>
                <c:pt idx="262">
                  <c:v>19206</c:v>
                </c:pt>
                <c:pt idx="263">
                  <c:v>19213</c:v>
                </c:pt>
                <c:pt idx="264">
                  <c:v>19220</c:v>
                </c:pt>
                <c:pt idx="265">
                  <c:v>19227</c:v>
                </c:pt>
                <c:pt idx="266">
                  <c:v>19234</c:v>
                </c:pt>
                <c:pt idx="267">
                  <c:v>19241</c:v>
                </c:pt>
                <c:pt idx="268">
                  <c:v>19248</c:v>
                </c:pt>
                <c:pt idx="269">
                  <c:v>19255</c:v>
                </c:pt>
                <c:pt idx="270">
                  <c:v>19262</c:v>
                </c:pt>
                <c:pt idx="271">
                  <c:v>19269</c:v>
                </c:pt>
                <c:pt idx="272">
                  <c:v>19276</c:v>
                </c:pt>
                <c:pt idx="273">
                  <c:v>19283</c:v>
                </c:pt>
                <c:pt idx="274">
                  <c:v>19290</c:v>
                </c:pt>
                <c:pt idx="275">
                  <c:v>19297</c:v>
                </c:pt>
                <c:pt idx="276">
                  <c:v>19304</c:v>
                </c:pt>
                <c:pt idx="277">
                  <c:v>19311</c:v>
                </c:pt>
                <c:pt idx="278">
                  <c:v>19318</c:v>
                </c:pt>
                <c:pt idx="279">
                  <c:v>19325</c:v>
                </c:pt>
                <c:pt idx="280">
                  <c:v>19332</c:v>
                </c:pt>
                <c:pt idx="281">
                  <c:v>19339</c:v>
                </c:pt>
                <c:pt idx="282">
                  <c:v>19346</c:v>
                </c:pt>
                <c:pt idx="283">
                  <c:v>19353</c:v>
                </c:pt>
                <c:pt idx="284">
                  <c:v>19360</c:v>
                </c:pt>
                <c:pt idx="285">
                  <c:v>19367</c:v>
                </c:pt>
                <c:pt idx="286">
                  <c:v>19374</c:v>
                </c:pt>
                <c:pt idx="287">
                  <c:v>19381</c:v>
                </c:pt>
                <c:pt idx="288">
                  <c:v>19388</c:v>
                </c:pt>
                <c:pt idx="289">
                  <c:v>19395</c:v>
                </c:pt>
                <c:pt idx="290">
                  <c:v>19402</c:v>
                </c:pt>
                <c:pt idx="291">
                  <c:v>19409</c:v>
                </c:pt>
                <c:pt idx="292">
                  <c:v>19416</c:v>
                </c:pt>
                <c:pt idx="293">
                  <c:v>19423</c:v>
                </c:pt>
                <c:pt idx="294">
                  <c:v>19430</c:v>
                </c:pt>
                <c:pt idx="295">
                  <c:v>19437</c:v>
                </c:pt>
                <c:pt idx="296">
                  <c:v>19444</c:v>
                </c:pt>
                <c:pt idx="297">
                  <c:v>19451</c:v>
                </c:pt>
                <c:pt idx="298">
                  <c:v>19458</c:v>
                </c:pt>
                <c:pt idx="299">
                  <c:v>19465</c:v>
                </c:pt>
                <c:pt idx="300">
                  <c:v>19472</c:v>
                </c:pt>
                <c:pt idx="301">
                  <c:v>19479</c:v>
                </c:pt>
                <c:pt idx="302">
                  <c:v>19486</c:v>
                </c:pt>
                <c:pt idx="303">
                  <c:v>19493</c:v>
                </c:pt>
                <c:pt idx="304">
                  <c:v>19500</c:v>
                </c:pt>
                <c:pt idx="305">
                  <c:v>19507</c:v>
                </c:pt>
                <c:pt idx="306">
                  <c:v>19514</c:v>
                </c:pt>
                <c:pt idx="307">
                  <c:v>19521</c:v>
                </c:pt>
                <c:pt idx="308">
                  <c:v>19528</c:v>
                </c:pt>
                <c:pt idx="309">
                  <c:v>19535</c:v>
                </c:pt>
                <c:pt idx="310">
                  <c:v>19543</c:v>
                </c:pt>
                <c:pt idx="311">
                  <c:v>19549</c:v>
                </c:pt>
                <c:pt idx="312">
                  <c:v>19556</c:v>
                </c:pt>
                <c:pt idx="313">
                  <c:v>19563</c:v>
                </c:pt>
                <c:pt idx="314">
                  <c:v>19570</c:v>
                </c:pt>
                <c:pt idx="315">
                  <c:v>19577</c:v>
                </c:pt>
                <c:pt idx="316">
                  <c:v>19584</c:v>
                </c:pt>
                <c:pt idx="317">
                  <c:v>19591</c:v>
                </c:pt>
                <c:pt idx="318">
                  <c:v>19598</c:v>
                </c:pt>
                <c:pt idx="319">
                  <c:v>19605</c:v>
                </c:pt>
                <c:pt idx="320">
                  <c:v>19612</c:v>
                </c:pt>
                <c:pt idx="321">
                  <c:v>19619</c:v>
                </c:pt>
                <c:pt idx="322">
                  <c:v>19626</c:v>
                </c:pt>
                <c:pt idx="323">
                  <c:v>19633</c:v>
                </c:pt>
                <c:pt idx="324">
                  <c:v>19640</c:v>
                </c:pt>
                <c:pt idx="325">
                  <c:v>19647</c:v>
                </c:pt>
                <c:pt idx="326">
                  <c:v>19654</c:v>
                </c:pt>
                <c:pt idx="327">
                  <c:v>19661</c:v>
                </c:pt>
                <c:pt idx="328">
                  <c:v>19670</c:v>
                </c:pt>
                <c:pt idx="329">
                  <c:v>19675</c:v>
                </c:pt>
                <c:pt idx="330">
                  <c:v>19682</c:v>
                </c:pt>
                <c:pt idx="331">
                  <c:v>19689</c:v>
                </c:pt>
                <c:pt idx="332">
                  <c:v>19697</c:v>
                </c:pt>
                <c:pt idx="333">
                  <c:v>19703</c:v>
                </c:pt>
                <c:pt idx="334">
                  <c:v>19710</c:v>
                </c:pt>
                <c:pt idx="335">
                  <c:v>19717</c:v>
                </c:pt>
                <c:pt idx="336">
                  <c:v>19725</c:v>
                </c:pt>
                <c:pt idx="337">
                  <c:v>19731</c:v>
                </c:pt>
                <c:pt idx="338">
                  <c:v>19738</c:v>
                </c:pt>
                <c:pt idx="339">
                  <c:v>19745</c:v>
                </c:pt>
                <c:pt idx="340">
                  <c:v>19752</c:v>
                </c:pt>
                <c:pt idx="341">
                  <c:v>19759</c:v>
                </c:pt>
                <c:pt idx="342">
                  <c:v>19766</c:v>
                </c:pt>
                <c:pt idx="343">
                  <c:v>19773</c:v>
                </c:pt>
                <c:pt idx="344">
                  <c:v>19780</c:v>
                </c:pt>
                <c:pt idx="345">
                  <c:v>19787</c:v>
                </c:pt>
                <c:pt idx="346">
                  <c:v>19794</c:v>
                </c:pt>
                <c:pt idx="347">
                  <c:v>19801</c:v>
                </c:pt>
                <c:pt idx="348">
                  <c:v>19808</c:v>
                </c:pt>
                <c:pt idx="349">
                  <c:v>19815</c:v>
                </c:pt>
                <c:pt idx="350">
                  <c:v>19822</c:v>
                </c:pt>
                <c:pt idx="351">
                  <c:v>19829</c:v>
                </c:pt>
                <c:pt idx="352">
                  <c:v>19836</c:v>
                </c:pt>
                <c:pt idx="353">
                  <c:v>19843</c:v>
                </c:pt>
                <c:pt idx="354">
                  <c:v>19850</c:v>
                </c:pt>
                <c:pt idx="355">
                  <c:v>19857</c:v>
                </c:pt>
                <c:pt idx="356">
                  <c:v>19864</c:v>
                </c:pt>
                <c:pt idx="357">
                  <c:v>19875</c:v>
                </c:pt>
                <c:pt idx="358">
                  <c:v>19878</c:v>
                </c:pt>
                <c:pt idx="359">
                  <c:v>19885</c:v>
                </c:pt>
                <c:pt idx="360">
                  <c:v>19892</c:v>
                </c:pt>
                <c:pt idx="361">
                  <c:v>19899</c:v>
                </c:pt>
                <c:pt idx="362">
                  <c:v>19906</c:v>
                </c:pt>
                <c:pt idx="363">
                  <c:v>19913</c:v>
                </c:pt>
                <c:pt idx="364">
                  <c:v>19920</c:v>
                </c:pt>
                <c:pt idx="365">
                  <c:v>19927</c:v>
                </c:pt>
                <c:pt idx="366">
                  <c:v>19934</c:v>
                </c:pt>
                <c:pt idx="367">
                  <c:v>19941</c:v>
                </c:pt>
                <c:pt idx="368">
                  <c:v>19948</c:v>
                </c:pt>
                <c:pt idx="369">
                  <c:v>19955</c:v>
                </c:pt>
                <c:pt idx="370">
                  <c:v>19962</c:v>
                </c:pt>
                <c:pt idx="371">
                  <c:v>19969</c:v>
                </c:pt>
                <c:pt idx="372">
                  <c:v>19976</c:v>
                </c:pt>
                <c:pt idx="373">
                  <c:v>19983</c:v>
                </c:pt>
                <c:pt idx="374">
                  <c:v>19990</c:v>
                </c:pt>
                <c:pt idx="375">
                  <c:v>19997</c:v>
                </c:pt>
                <c:pt idx="376">
                  <c:v>20004</c:v>
                </c:pt>
                <c:pt idx="377">
                  <c:v>20011</c:v>
                </c:pt>
                <c:pt idx="378">
                  <c:v>20018</c:v>
                </c:pt>
                <c:pt idx="379">
                  <c:v>20025</c:v>
                </c:pt>
                <c:pt idx="380">
                  <c:v>20032</c:v>
                </c:pt>
                <c:pt idx="381">
                  <c:v>20040</c:v>
                </c:pt>
                <c:pt idx="382">
                  <c:v>20046</c:v>
                </c:pt>
                <c:pt idx="383">
                  <c:v>20053</c:v>
                </c:pt>
                <c:pt idx="384">
                  <c:v>20060</c:v>
                </c:pt>
                <c:pt idx="385">
                  <c:v>20067</c:v>
                </c:pt>
                <c:pt idx="386">
                  <c:v>20074</c:v>
                </c:pt>
                <c:pt idx="387">
                  <c:v>20081</c:v>
                </c:pt>
                <c:pt idx="388">
                  <c:v>20088</c:v>
                </c:pt>
                <c:pt idx="389">
                  <c:v>20095</c:v>
                </c:pt>
                <c:pt idx="390">
                  <c:v>20103</c:v>
                </c:pt>
                <c:pt idx="391">
                  <c:v>20109</c:v>
                </c:pt>
                <c:pt idx="392">
                  <c:v>20116</c:v>
                </c:pt>
                <c:pt idx="393">
                  <c:v>20123</c:v>
                </c:pt>
                <c:pt idx="394">
                  <c:v>20130</c:v>
                </c:pt>
                <c:pt idx="395">
                  <c:v>20137</c:v>
                </c:pt>
                <c:pt idx="396">
                  <c:v>20144</c:v>
                </c:pt>
                <c:pt idx="397">
                  <c:v>20151</c:v>
                </c:pt>
                <c:pt idx="398">
                  <c:v>20158</c:v>
                </c:pt>
                <c:pt idx="399">
                  <c:v>20193</c:v>
                </c:pt>
                <c:pt idx="400">
                  <c:v>20200</c:v>
                </c:pt>
                <c:pt idx="401">
                  <c:v>20207</c:v>
                </c:pt>
                <c:pt idx="402">
                  <c:v>20214</c:v>
                </c:pt>
                <c:pt idx="403">
                  <c:v>20221</c:v>
                </c:pt>
                <c:pt idx="404">
                  <c:v>20228</c:v>
                </c:pt>
                <c:pt idx="405">
                  <c:v>20242</c:v>
                </c:pt>
                <c:pt idx="406">
                  <c:v>20249</c:v>
                </c:pt>
                <c:pt idx="407">
                  <c:v>20258</c:v>
                </c:pt>
                <c:pt idx="408">
                  <c:v>20263</c:v>
                </c:pt>
                <c:pt idx="409">
                  <c:v>20270</c:v>
                </c:pt>
                <c:pt idx="410">
                  <c:v>20284</c:v>
                </c:pt>
                <c:pt idx="411">
                  <c:v>20647</c:v>
                </c:pt>
                <c:pt idx="412">
                  <c:v>20734</c:v>
                </c:pt>
                <c:pt idx="413">
                  <c:v>20829</c:v>
                </c:pt>
                <c:pt idx="414">
                  <c:v>20934</c:v>
                </c:pt>
                <c:pt idx="415">
                  <c:v>21011</c:v>
                </c:pt>
                <c:pt idx="416">
                  <c:v>21098</c:v>
                </c:pt>
                <c:pt idx="417">
                  <c:v>21192</c:v>
                </c:pt>
                <c:pt idx="418">
                  <c:v>21291</c:v>
                </c:pt>
                <c:pt idx="419">
                  <c:v>21382</c:v>
                </c:pt>
                <c:pt idx="420">
                  <c:v>21475</c:v>
                </c:pt>
                <c:pt idx="421">
                  <c:v>21566</c:v>
                </c:pt>
                <c:pt idx="422">
                  <c:v>21655</c:v>
                </c:pt>
                <c:pt idx="423">
                  <c:v>21657</c:v>
                </c:pt>
                <c:pt idx="424">
                  <c:v>21746</c:v>
                </c:pt>
                <c:pt idx="425">
                  <c:v>21836</c:v>
                </c:pt>
                <c:pt idx="426">
                  <c:v>21920</c:v>
                </c:pt>
                <c:pt idx="427">
                  <c:v>21925</c:v>
                </c:pt>
                <c:pt idx="428">
                  <c:v>21930</c:v>
                </c:pt>
                <c:pt idx="429">
                  <c:v>21935</c:v>
                </c:pt>
                <c:pt idx="430">
                  <c:v>21940</c:v>
                </c:pt>
                <c:pt idx="431">
                  <c:v>21945</c:v>
                </c:pt>
                <c:pt idx="432">
                  <c:v>21951</c:v>
                </c:pt>
                <c:pt idx="433">
                  <c:v>21956</c:v>
                </c:pt>
                <c:pt idx="434">
                  <c:v>22000</c:v>
                </c:pt>
                <c:pt idx="435">
                  <c:v>22005</c:v>
                </c:pt>
                <c:pt idx="436">
                  <c:v>22011</c:v>
                </c:pt>
                <c:pt idx="437">
                  <c:v>22016</c:v>
                </c:pt>
                <c:pt idx="438">
                  <c:v>22021</c:v>
                </c:pt>
                <c:pt idx="439">
                  <c:v>22026</c:v>
                </c:pt>
                <c:pt idx="440">
                  <c:v>22031</c:v>
                </c:pt>
                <c:pt idx="441">
                  <c:v>22036</c:v>
                </c:pt>
                <c:pt idx="442">
                  <c:v>22041</c:v>
                </c:pt>
                <c:pt idx="443">
                  <c:v>22046</c:v>
                </c:pt>
                <c:pt idx="444">
                  <c:v>22051</c:v>
                </c:pt>
                <c:pt idx="445">
                  <c:v>22056</c:v>
                </c:pt>
                <c:pt idx="446">
                  <c:v>22061</c:v>
                </c:pt>
                <c:pt idx="447">
                  <c:v>22066</c:v>
                </c:pt>
                <c:pt idx="448">
                  <c:v>22072</c:v>
                </c:pt>
                <c:pt idx="449">
                  <c:v>22077</c:v>
                </c:pt>
                <c:pt idx="450">
                  <c:v>22082</c:v>
                </c:pt>
                <c:pt idx="451">
                  <c:v>22087</c:v>
                </c:pt>
                <c:pt idx="452">
                  <c:v>22092</c:v>
                </c:pt>
                <c:pt idx="453">
                  <c:v>22097</c:v>
                </c:pt>
                <c:pt idx="454">
                  <c:v>22102</c:v>
                </c:pt>
                <c:pt idx="455">
                  <c:v>22107</c:v>
                </c:pt>
                <c:pt idx="456">
                  <c:v>22112</c:v>
                </c:pt>
                <c:pt idx="457">
                  <c:v>22117</c:v>
                </c:pt>
                <c:pt idx="458">
                  <c:v>22122</c:v>
                </c:pt>
                <c:pt idx="459">
                  <c:v>22127</c:v>
                </c:pt>
                <c:pt idx="460">
                  <c:v>22133</c:v>
                </c:pt>
                <c:pt idx="461">
                  <c:v>22138</c:v>
                </c:pt>
                <c:pt idx="462">
                  <c:v>22143</c:v>
                </c:pt>
                <c:pt idx="463">
                  <c:v>22148</c:v>
                </c:pt>
                <c:pt idx="464">
                  <c:v>22153</c:v>
                </c:pt>
                <c:pt idx="465">
                  <c:v>22158</c:v>
                </c:pt>
                <c:pt idx="466">
                  <c:v>22164</c:v>
                </c:pt>
                <c:pt idx="467">
                  <c:v>22169</c:v>
                </c:pt>
                <c:pt idx="468">
                  <c:v>22174</c:v>
                </c:pt>
                <c:pt idx="469">
                  <c:v>22179</c:v>
                </c:pt>
                <c:pt idx="470">
                  <c:v>22184</c:v>
                </c:pt>
                <c:pt idx="471">
                  <c:v>22189</c:v>
                </c:pt>
                <c:pt idx="472">
                  <c:v>22194</c:v>
                </c:pt>
                <c:pt idx="473">
                  <c:v>22199</c:v>
                </c:pt>
                <c:pt idx="474">
                  <c:v>22204</c:v>
                </c:pt>
                <c:pt idx="475">
                  <c:v>22209</c:v>
                </c:pt>
                <c:pt idx="476">
                  <c:v>22214</c:v>
                </c:pt>
                <c:pt idx="477">
                  <c:v>22219</c:v>
                </c:pt>
                <c:pt idx="478">
                  <c:v>22225</c:v>
                </c:pt>
                <c:pt idx="479">
                  <c:v>22230</c:v>
                </c:pt>
                <c:pt idx="480">
                  <c:v>22235</c:v>
                </c:pt>
                <c:pt idx="481">
                  <c:v>22265</c:v>
                </c:pt>
                <c:pt idx="482">
                  <c:v>22270</c:v>
                </c:pt>
                <c:pt idx="483">
                  <c:v>22275</c:v>
                </c:pt>
                <c:pt idx="484">
                  <c:v>22280</c:v>
                </c:pt>
                <c:pt idx="485">
                  <c:v>22286</c:v>
                </c:pt>
                <c:pt idx="486">
                  <c:v>22291</c:v>
                </c:pt>
                <c:pt idx="487">
                  <c:v>22296</c:v>
                </c:pt>
                <c:pt idx="488">
                  <c:v>22301</c:v>
                </c:pt>
                <c:pt idx="489">
                  <c:v>22306</c:v>
                </c:pt>
                <c:pt idx="490">
                  <c:v>22311</c:v>
                </c:pt>
                <c:pt idx="491">
                  <c:v>22317</c:v>
                </c:pt>
                <c:pt idx="492">
                  <c:v>22322</c:v>
                </c:pt>
                <c:pt idx="493">
                  <c:v>22327</c:v>
                </c:pt>
                <c:pt idx="494">
                  <c:v>22332</c:v>
                </c:pt>
                <c:pt idx="495">
                  <c:v>22337</c:v>
                </c:pt>
                <c:pt idx="496">
                  <c:v>22345</c:v>
                </c:pt>
                <c:pt idx="497">
                  <c:v>22350</c:v>
                </c:pt>
                <c:pt idx="498">
                  <c:v>22355</c:v>
                </c:pt>
                <c:pt idx="499">
                  <c:v>22360</c:v>
                </c:pt>
                <c:pt idx="500">
                  <c:v>22365</c:v>
                </c:pt>
                <c:pt idx="501">
                  <c:v>22370</c:v>
                </c:pt>
                <c:pt idx="502">
                  <c:v>22376</c:v>
                </c:pt>
                <c:pt idx="503">
                  <c:v>22381</c:v>
                </c:pt>
                <c:pt idx="504">
                  <c:v>22386</c:v>
                </c:pt>
                <c:pt idx="505">
                  <c:v>22391</c:v>
                </c:pt>
                <c:pt idx="506">
                  <c:v>22396</c:v>
                </c:pt>
                <c:pt idx="507">
                  <c:v>22401</c:v>
                </c:pt>
                <c:pt idx="508">
                  <c:v>22406</c:v>
                </c:pt>
                <c:pt idx="509">
                  <c:v>22411</c:v>
                </c:pt>
                <c:pt idx="510">
                  <c:v>22416</c:v>
                </c:pt>
                <c:pt idx="511">
                  <c:v>22421</c:v>
                </c:pt>
                <c:pt idx="512">
                  <c:v>22426</c:v>
                </c:pt>
                <c:pt idx="513">
                  <c:v>22431</c:v>
                </c:pt>
                <c:pt idx="514">
                  <c:v>22437</c:v>
                </c:pt>
                <c:pt idx="515">
                  <c:v>22442</c:v>
                </c:pt>
                <c:pt idx="516">
                  <c:v>22447</c:v>
                </c:pt>
                <c:pt idx="517">
                  <c:v>22452</c:v>
                </c:pt>
                <c:pt idx="518">
                  <c:v>22457</c:v>
                </c:pt>
                <c:pt idx="519">
                  <c:v>22462</c:v>
                </c:pt>
                <c:pt idx="520">
                  <c:v>22467</c:v>
                </c:pt>
                <c:pt idx="521">
                  <c:v>22472</c:v>
                </c:pt>
                <c:pt idx="522">
                  <c:v>22477</c:v>
                </c:pt>
                <c:pt idx="523">
                  <c:v>22482</c:v>
                </c:pt>
                <c:pt idx="524">
                  <c:v>22487</c:v>
                </c:pt>
                <c:pt idx="525">
                  <c:v>22492</c:v>
                </c:pt>
                <c:pt idx="526">
                  <c:v>22498</c:v>
                </c:pt>
                <c:pt idx="527">
                  <c:v>22503</c:v>
                </c:pt>
                <c:pt idx="528">
                  <c:v>22508</c:v>
                </c:pt>
                <c:pt idx="529">
                  <c:v>22513</c:v>
                </c:pt>
                <c:pt idx="530">
                  <c:v>22518</c:v>
                </c:pt>
                <c:pt idx="531">
                  <c:v>22523</c:v>
                </c:pt>
                <c:pt idx="532">
                  <c:v>22529</c:v>
                </c:pt>
                <c:pt idx="533">
                  <c:v>22534</c:v>
                </c:pt>
                <c:pt idx="534">
                  <c:v>22539</c:v>
                </c:pt>
                <c:pt idx="535">
                  <c:v>22544</c:v>
                </c:pt>
                <c:pt idx="536">
                  <c:v>22549</c:v>
                </c:pt>
                <c:pt idx="537">
                  <c:v>22554</c:v>
                </c:pt>
                <c:pt idx="538">
                  <c:v>22559</c:v>
                </c:pt>
                <c:pt idx="539">
                  <c:v>22564</c:v>
                </c:pt>
                <c:pt idx="540">
                  <c:v>22569</c:v>
                </c:pt>
                <c:pt idx="541">
                  <c:v>22574</c:v>
                </c:pt>
                <c:pt idx="542">
                  <c:v>22579</c:v>
                </c:pt>
                <c:pt idx="543">
                  <c:v>22584</c:v>
                </c:pt>
                <c:pt idx="544">
                  <c:v>22590</c:v>
                </c:pt>
                <c:pt idx="545">
                  <c:v>22595</c:v>
                </c:pt>
                <c:pt idx="546">
                  <c:v>22600</c:v>
                </c:pt>
                <c:pt idx="547">
                  <c:v>22605</c:v>
                </c:pt>
                <c:pt idx="548">
                  <c:v>22610</c:v>
                </c:pt>
                <c:pt idx="549">
                  <c:v>22630</c:v>
                </c:pt>
                <c:pt idx="550">
                  <c:v>22661</c:v>
                </c:pt>
                <c:pt idx="551">
                  <c:v>22692</c:v>
                </c:pt>
                <c:pt idx="552">
                  <c:v>22720</c:v>
                </c:pt>
                <c:pt idx="553">
                  <c:v>22749</c:v>
                </c:pt>
                <c:pt idx="554">
                  <c:v>22776</c:v>
                </c:pt>
                <c:pt idx="555">
                  <c:v>22810</c:v>
                </c:pt>
                <c:pt idx="556">
                  <c:v>22837</c:v>
                </c:pt>
                <c:pt idx="557">
                  <c:v>22842</c:v>
                </c:pt>
                <c:pt idx="558">
                  <c:v>22847</c:v>
                </c:pt>
                <c:pt idx="559">
                  <c:v>22852</c:v>
                </c:pt>
                <c:pt idx="560">
                  <c:v>22857</c:v>
                </c:pt>
                <c:pt idx="561">
                  <c:v>22863</c:v>
                </c:pt>
                <c:pt idx="562">
                  <c:v>22868</c:v>
                </c:pt>
                <c:pt idx="563">
                  <c:v>22873</c:v>
                </c:pt>
                <c:pt idx="564">
                  <c:v>22878</c:v>
                </c:pt>
                <c:pt idx="565">
                  <c:v>22883</c:v>
                </c:pt>
                <c:pt idx="566">
                  <c:v>22888</c:v>
                </c:pt>
                <c:pt idx="567">
                  <c:v>22894</c:v>
                </c:pt>
                <c:pt idx="568">
                  <c:v>22899</c:v>
                </c:pt>
                <c:pt idx="569">
                  <c:v>22904</c:v>
                </c:pt>
                <c:pt idx="570">
                  <c:v>22909</c:v>
                </c:pt>
                <c:pt idx="571">
                  <c:v>22924</c:v>
                </c:pt>
                <c:pt idx="572">
                  <c:v>22934</c:v>
                </c:pt>
                <c:pt idx="573">
                  <c:v>22939</c:v>
                </c:pt>
                <c:pt idx="574">
                  <c:v>22944</c:v>
                </c:pt>
                <c:pt idx="575">
                  <c:v>22949</c:v>
                </c:pt>
                <c:pt idx="576">
                  <c:v>22965</c:v>
                </c:pt>
                <c:pt idx="577">
                  <c:v>22970</c:v>
                </c:pt>
                <c:pt idx="578">
                  <c:v>22975</c:v>
                </c:pt>
                <c:pt idx="579">
                  <c:v>22980</c:v>
                </c:pt>
                <c:pt idx="580">
                  <c:v>22985</c:v>
                </c:pt>
                <c:pt idx="581">
                  <c:v>22990</c:v>
                </c:pt>
                <c:pt idx="582">
                  <c:v>22995</c:v>
                </c:pt>
                <c:pt idx="583">
                  <c:v>23000</c:v>
                </c:pt>
                <c:pt idx="584">
                  <c:v>23005</c:v>
                </c:pt>
                <c:pt idx="585">
                  <c:v>23010</c:v>
                </c:pt>
                <c:pt idx="586">
                  <c:v>23026</c:v>
                </c:pt>
                <c:pt idx="587">
                  <c:v>23055</c:v>
                </c:pt>
                <c:pt idx="588">
                  <c:v>23083</c:v>
                </c:pt>
                <c:pt idx="589">
                  <c:v>23111</c:v>
                </c:pt>
                <c:pt idx="590">
                  <c:v>23116</c:v>
                </c:pt>
                <c:pt idx="591">
                  <c:v>23121</c:v>
                </c:pt>
                <c:pt idx="592">
                  <c:v>23134</c:v>
                </c:pt>
                <c:pt idx="593">
                  <c:v>23144</c:v>
                </c:pt>
                <c:pt idx="594">
                  <c:v>23202</c:v>
                </c:pt>
                <c:pt idx="595">
                  <c:v>23299</c:v>
                </c:pt>
                <c:pt idx="596">
                  <c:v>23363</c:v>
                </c:pt>
                <c:pt idx="597">
                  <c:v>23453</c:v>
                </c:pt>
                <c:pt idx="598">
                  <c:v>23543</c:v>
                </c:pt>
                <c:pt idx="599">
                  <c:v>23622</c:v>
                </c:pt>
                <c:pt idx="600">
                  <c:v>23772</c:v>
                </c:pt>
                <c:pt idx="601">
                  <c:v>23778</c:v>
                </c:pt>
                <c:pt idx="602">
                  <c:v>23783</c:v>
                </c:pt>
                <c:pt idx="603">
                  <c:v>23788</c:v>
                </c:pt>
                <c:pt idx="604">
                  <c:v>23793</c:v>
                </c:pt>
                <c:pt idx="605">
                  <c:v>23798</c:v>
                </c:pt>
                <c:pt idx="606">
                  <c:v>23806</c:v>
                </c:pt>
                <c:pt idx="607">
                  <c:v>23811</c:v>
                </c:pt>
                <c:pt idx="608">
                  <c:v>23816</c:v>
                </c:pt>
                <c:pt idx="609">
                  <c:v>23821</c:v>
                </c:pt>
                <c:pt idx="610">
                  <c:v>23826</c:v>
                </c:pt>
                <c:pt idx="611">
                  <c:v>23831</c:v>
                </c:pt>
                <c:pt idx="612">
                  <c:v>23837</c:v>
                </c:pt>
                <c:pt idx="613">
                  <c:v>23842</c:v>
                </c:pt>
                <c:pt idx="614">
                  <c:v>23847</c:v>
                </c:pt>
                <c:pt idx="615">
                  <c:v>23852</c:v>
                </c:pt>
                <c:pt idx="616">
                  <c:v>23857</c:v>
                </c:pt>
                <c:pt idx="617">
                  <c:v>23862</c:v>
                </c:pt>
                <c:pt idx="618">
                  <c:v>23867</c:v>
                </c:pt>
                <c:pt idx="619">
                  <c:v>23872</c:v>
                </c:pt>
                <c:pt idx="620">
                  <c:v>23877</c:v>
                </c:pt>
                <c:pt idx="621">
                  <c:v>23882</c:v>
                </c:pt>
                <c:pt idx="622">
                  <c:v>23887</c:v>
                </c:pt>
                <c:pt idx="623">
                  <c:v>23892</c:v>
                </c:pt>
                <c:pt idx="624">
                  <c:v>23898</c:v>
                </c:pt>
                <c:pt idx="625">
                  <c:v>23903</c:v>
                </c:pt>
                <c:pt idx="626">
                  <c:v>23908</c:v>
                </c:pt>
                <c:pt idx="627">
                  <c:v>23913</c:v>
                </c:pt>
                <c:pt idx="628">
                  <c:v>23918</c:v>
                </c:pt>
                <c:pt idx="629">
                  <c:v>23923</c:v>
                </c:pt>
                <c:pt idx="630">
                  <c:v>23928</c:v>
                </c:pt>
                <c:pt idx="631">
                  <c:v>23933</c:v>
                </c:pt>
                <c:pt idx="632">
                  <c:v>23938</c:v>
                </c:pt>
                <c:pt idx="633">
                  <c:v>23943</c:v>
                </c:pt>
                <c:pt idx="634">
                  <c:v>23948</c:v>
                </c:pt>
                <c:pt idx="635">
                  <c:v>23953</c:v>
                </c:pt>
                <c:pt idx="636">
                  <c:v>23959</c:v>
                </c:pt>
                <c:pt idx="637">
                  <c:v>23964</c:v>
                </c:pt>
                <c:pt idx="638">
                  <c:v>23974</c:v>
                </c:pt>
                <c:pt idx="639">
                  <c:v>23979</c:v>
                </c:pt>
                <c:pt idx="640">
                  <c:v>23984</c:v>
                </c:pt>
                <c:pt idx="641">
                  <c:v>23990</c:v>
                </c:pt>
                <c:pt idx="642">
                  <c:v>23995</c:v>
                </c:pt>
                <c:pt idx="643">
                  <c:v>24000</c:v>
                </c:pt>
                <c:pt idx="644">
                  <c:v>24005</c:v>
                </c:pt>
                <c:pt idx="645">
                  <c:v>24010</c:v>
                </c:pt>
                <c:pt idx="646">
                  <c:v>24015</c:v>
                </c:pt>
                <c:pt idx="647">
                  <c:v>24020</c:v>
                </c:pt>
                <c:pt idx="648">
                  <c:v>24025</c:v>
                </c:pt>
                <c:pt idx="649">
                  <c:v>24030</c:v>
                </c:pt>
                <c:pt idx="650">
                  <c:v>24035</c:v>
                </c:pt>
                <c:pt idx="651">
                  <c:v>24040</c:v>
                </c:pt>
                <c:pt idx="652">
                  <c:v>24045</c:v>
                </c:pt>
                <c:pt idx="653">
                  <c:v>24051</c:v>
                </c:pt>
                <c:pt idx="654">
                  <c:v>24056</c:v>
                </c:pt>
                <c:pt idx="655">
                  <c:v>24061</c:v>
                </c:pt>
                <c:pt idx="656">
                  <c:v>24066</c:v>
                </c:pt>
                <c:pt idx="657">
                  <c:v>24071</c:v>
                </c:pt>
                <c:pt idx="658">
                  <c:v>24076</c:v>
                </c:pt>
                <c:pt idx="659">
                  <c:v>24081</c:v>
                </c:pt>
                <c:pt idx="660">
                  <c:v>24086</c:v>
                </c:pt>
                <c:pt idx="661">
                  <c:v>24091</c:v>
                </c:pt>
                <c:pt idx="662">
                  <c:v>24096</c:v>
                </c:pt>
                <c:pt idx="663">
                  <c:v>24106</c:v>
                </c:pt>
                <c:pt idx="664">
                  <c:v>24112</c:v>
                </c:pt>
                <c:pt idx="665">
                  <c:v>24117</c:v>
                </c:pt>
                <c:pt idx="666">
                  <c:v>24122</c:v>
                </c:pt>
                <c:pt idx="667">
                  <c:v>24127</c:v>
                </c:pt>
                <c:pt idx="668">
                  <c:v>24132</c:v>
                </c:pt>
                <c:pt idx="669">
                  <c:v>24137</c:v>
                </c:pt>
                <c:pt idx="670">
                  <c:v>24143</c:v>
                </c:pt>
                <c:pt idx="671">
                  <c:v>24148</c:v>
                </c:pt>
                <c:pt idx="672">
                  <c:v>24153</c:v>
                </c:pt>
                <c:pt idx="673">
                  <c:v>24163</c:v>
                </c:pt>
                <c:pt idx="674">
                  <c:v>24171</c:v>
                </c:pt>
                <c:pt idx="675">
                  <c:v>24176</c:v>
                </c:pt>
                <c:pt idx="676">
                  <c:v>24181</c:v>
                </c:pt>
                <c:pt idx="677">
                  <c:v>24191</c:v>
                </c:pt>
                <c:pt idx="678">
                  <c:v>24202</c:v>
                </c:pt>
                <c:pt idx="679">
                  <c:v>24207</c:v>
                </c:pt>
                <c:pt idx="680">
                  <c:v>24212</c:v>
                </c:pt>
                <c:pt idx="681">
                  <c:v>24222</c:v>
                </c:pt>
                <c:pt idx="682">
                  <c:v>24227</c:v>
                </c:pt>
                <c:pt idx="683">
                  <c:v>24232</c:v>
                </c:pt>
                <c:pt idx="684">
                  <c:v>24237</c:v>
                </c:pt>
                <c:pt idx="685">
                  <c:v>24242</c:v>
                </c:pt>
                <c:pt idx="686">
                  <c:v>24247</c:v>
                </c:pt>
                <c:pt idx="687">
                  <c:v>24252</c:v>
                </c:pt>
                <c:pt idx="688">
                  <c:v>24257</c:v>
                </c:pt>
                <c:pt idx="689">
                  <c:v>24263</c:v>
                </c:pt>
                <c:pt idx="690">
                  <c:v>24268</c:v>
                </c:pt>
                <c:pt idx="691">
                  <c:v>24273</c:v>
                </c:pt>
                <c:pt idx="692">
                  <c:v>24278</c:v>
                </c:pt>
                <c:pt idx="693">
                  <c:v>24283</c:v>
                </c:pt>
                <c:pt idx="694">
                  <c:v>24288</c:v>
                </c:pt>
                <c:pt idx="695">
                  <c:v>24293</c:v>
                </c:pt>
                <c:pt idx="696">
                  <c:v>24298</c:v>
                </c:pt>
                <c:pt idx="697">
                  <c:v>24303</c:v>
                </c:pt>
                <c:pt idx="698">
                  <c:v>24308</c:v>
                </c:pt>
                <c:pt idx="699">
                  <c:v>24313</c:v>
                </c:pt>
                <c:pt idx="700">
                  <c:v>24318</c:v>
                </c:pt>
                <c:pt idx="701">
                  <c:v>24324</c:v>
                </c:pt>
                <c:pt idx="702">
                  <c:v>24329</c:v>
                </c:pt>
                <c:pt idx="703">
                  <c:v>24334</c:v>
                </c:pt>
                <c:pt idx="704">
                  <c:v>24339</c:v>
                </c:pt>
                <c:pt idx="705">
                  <c:v>24344</c:v>
                </c:pt>
                <c:pt idx="706">
                  <c:v>24349</c:v>
                </c:pt>
                <c:pt idx="707">
                  <c:v>24355</c:v>
                </c:pt>
                <c:pt idx="708">
                  <c:v>24360</c:v>
                </c:pt>
                <c:pt idx="709">
                  <c:v>24365</c:v>
                </c:pt>
                <c:pt idx="710">
                  <c:v>24370</c:v>
                </c:pt>
                <c:pt idx="711">
                  <c:v>24375</c:v>
                </c:pt>
                <c:pt idx="712">
                  <c:v>24380</c:v>
                </c:pt>
                <c:pt idx="713">
                  <c:v>24385</c:v>
                </c:pt>
                <c:pt idx="714">
                  <c:v>24390</c:v>
                </c:pt>
                <c:pt idx="715">
                  <c:v>24395</c:v>
                </c:pt>
                <c:pt idx="716">
                  <c:v>24400</c:v>
                </c:pt>
                <c:pt idx="717">
                  <c:v>24405</c:v>
                </c:pt>
                <c:pt idx="718">
                  <c:v>24410</c:v>
                </c:pt>
                <c:pt idx="719">
                  <c:v>24416</c:v>
                </c:pt>
                <c:pt idx="720">
                  <c:v>24421</c:v>
                </c:pt>
                <c:pt idx="721">
                  <c:v>24426</c:v>
                </c:pt>
                <c:pt idx="722">
                  <c:v>24431</c:v>
                </c:pt>
                <c:pt idx="723">
                  <c:v>24436</c:v>
                </c:pt>
                <c:pt idx="724">
                  <c:v>24441</c:v>
                </c:pt>
                <c:pt idx="725">
                  <c:v>24446</c:v>
                </c:pt>
                <c:pt idx="726">
                  <c:v>24451</c:v>
                </c:pt>
                <c:pt idx="727">
                  <c:v>24461</c:v>
                </c:pt>
                <c:pt idx="728">
                  <c:v>24466</c:v>
                </c:pt>
                <c:pt idx="729">
                  <c:v>24472</c:v>
                </c:pt>
                <c:pt idx="730">
                  <c:v>24477</c:v>
                </c:pt>
                <c:pt idx="731">
                  <c:v>24482</c:v>
                </c:pt>
                <c:pt idx="732">
                  <c:v>24487</c:v>
                </c:pt>
                <c:pt idx="733">
                  <c:v>24492</c:v>
                </c:pt>
                <c:pt idx="734">
                  <c:v>24497</c:v>
                </c:pt>
                <c:pt idx="735">
                  <c:v>24503</c:v>
                </c:pt>
                <c:pt idx="736">
                  <c:v>24508</c:v>
                </c:pt>
                <c:pt idx="737">
                  <c:v>24513</c:v>
                </c:pt>
                <c:pt idx="738">
                  <c:v>24518</c:v>
                </c:pt>
                <c:pt idx="739">
                  <c:v>24523</c:v>
                </c:pt>
                <c:pt idx="740">
                  <c:v>24528</c:v>
                </c:pt>
                <c:pt idx="741">
                  <c:v>24536</c:v>
                </c:pt>
                <c:pt idx="742">
                  <c:v>24541</c:v>
                </c:pt>
                <c:pt idx="743">
                  <c:v>24546</c:v>
                </c:pt>
                <c:pt idx="744">
                  <c:v>24551</c:v>
                </c:pt>
                <c:pt idx="745">
                  <c:v>24556</c:v>
                </c:pt>
                <c:pt idx="746">
                  <c:v>24562</c:v>
                </c:pt>
                <c:pt idx="747">
                  <c:v>24567</c:v>
                </c:pt>
                <c:pt idx="748">
                  <c:v>24572</c:v>
                </c:pt>
                <c:pt idx="749">
                  <c:v>24577</c:v>
                </c:pt>
                <c:pt idx="750">
                  <c:v>24582</c:v>
                </c:pt>
                <c:pt idx="751">
                  <c:v>24587</c:v>
                </c:pt>
                <c:pt idx="752">
                  <c:v>24592</c:v>
                </c:pt>
                <c:pt idx="753">
                  <c:v>24597</c:v>
                </c:pt>
                <c:pt idx="754">
                  <c:v>24602</c:v>
                </c:pt>
                <c:pt idx="755">
                  <c:v>24607</c:v>
                </c:pt>
                <c:pt idx="756">
                  <c:v>24617</c:v>
                </c:pt>
                <c:pt idx="757">
                  <c:v>24622</c:v>
                </c:pt>
                <c:pt idx="758">
                  <c:v>24624</c:v>
                </c:pt>
                <c:pt idx="759">
                  <c:v>24628</c:v>
                </c:pt>
                <c:pt idx="760">
                  <c:v>24633</c:v>
                </c:pt>
                <c:pt idx="761">
                  <c:v>24638</c:v>
                </c:pt>
                <c:pt idx="762">
                  <c:v>24643</c:v>
                </c:pt>
                <c:pt idx="763">
                  <c:v>24673</c:v>
                </c:pt>
                <c:pt idx="764">
                  <c:v>24678</c:v>
                </c:pt>
                <c:pt idx="765">
                  <c:v>24683</c:v>
                </c:pt>
                <c:pt idx="766">
                  <c:v>24689</c:v>
                </c:pt>
                <c:pt idx="767">
                  <c:v>24694</c:v>
                </c:pt>
                <c:pt idx="768">
                  <c:v>24699</c:v>
                </c:pt>
                <c:pt idx="769">
                  <c:v>24704</c:v>
                </c:pt>
                <c:pt idx="770">
                  <c:v>24709</c:v>
                </c:pt>
                <c:pt idx="771">
                  <c:v>24714</c:v>
                </c:pt>
                <c:pt idx="772">
                  <c:v>24720</c:v>
                </c:pt>
                <c:pt idx="773">
                  <c:v>24725</c:v>
                </c:pt>
                <c:pt idx="774">
                  <c:v>24730</c:v>
                </c:pt>
                <c:pt idx="775">
                  <c:v>24735</c:v>
                </c:pt>
                <c:pt idx="776">
                  <c:v>24740</c:v>
                </c:pt>
                <c:pt idx="777">
                  <c:v>24745</c:v>
                </c:pt>
                <c:pt idx="778">
                  <c:v>24750</c:v>
                </c:pt>
                <c:pt idx="779">
                  <c:v>24755</c:v>
                </c:pt>
                <c:pt idx="780">
                  <c:v>24760</c:v>
                </c:pt>
                <c:pt idx="781">
                  <c:v>24770</c:v>
                </c:pt>
                <c:pt idx="782">
                  <c:v>24775</c:v>
                </c:pt>
                <c:pt idx="783">
                  <c:v>24781</c:v>
                </c:pt>
                <c:pt idx="784">
                  <c:v>24786</c:v>
                </c:pt>
                <c:pt idx="785">
                  <c:v>24791</c:v>
                </c:pt>
                <c:pt idx="786">
                  <c:v>24796</c:v>
                </c:pt>
                <c:pt idx="787">
                  <c:v>24801</c:v>
                </c:pt>
                <c:pt idx="788">
                  <c:v>24806</c:v>
                </c:pt>
                <c:pt idx="789">
                  <c:v>24811</c:v>
                </c:pt>
                <c:pt idx="790">
                  <c:v>24816</c:v>
                </c:pt>
                <c:pt idx="791">
                  <c:v>24821</c:v>
                </c:pt>
                <c:pt idx="792">
                  <c:v>24826</c:v>
                </c:pt>
                <c:pt idx="793">
                  <c:v>24831</c:v>
                </c:pt>
                <c:pt idx="794">
                  <c:v>24836</c:v>
                </c:pt>
                <c:pt idx="795">
                  <c:v>24842</c:v>
                </c:pt>
                <c:pt idx="796">
                  <c:v>24847</c:v>
                </c:pt>
                <c:pt idx="797">
                  <c:v>24852</c:v>
                </c:pt>
                <c:pt idx="798">
                  <c:v>24857</c:v>
                </c:pt>
                <c:pt idx="799">
                  <c:v>24862</c:v>
                </c:pt>
                <c:pt idx="800">
                  <c:v>24867</c:v>
                </c:pt>
                <c:pt idx="801">
                  <c:v>24873</c:v>
                </c:pt>
                <c:pt idx="802">
                  <c:v>24878</c:v>
                </c:pt>
                <c:pt idx="803">
                  <c:v>24883</c:v>
                </c:pt>
                <c:pt idx="804">
                  <c:v>24888</c:v>
                </c:pt>
                <c:pt idx="805">
                  <c:v>24893</c:v>
                </c:pt>
                <c:pt idx="806">
                  <c:v>24902</c:v>
                </c:pt>
                <c:pt idx="807">
                  <c:v>24907</c:v>
                </c:pt>
                <c:pt idx="808">
                  <c:v>24912</c:v>
                </c:pt>
                <c:pt idx="809">
                  <c:v>24917</c:v>
                </c:pt>
                <c:pt idx="810">
                  <c:v>24922</c:v>
                </c:pt>
                <c:pt idx="811">
                  <c:v>24928</c:v>
                </c:pt>
                <c:pt idx="812">
                  <c:v>24933</c:v>
                </c:pt>
                <c:pt idx="813">
                  <c:v>24938</c:v>
                </c:pt>
                <c:pt idx="814">
                  <c:v>24943</c:v>
                </c:pt>
                <c:pt idx="815">
                  <c:v>24948</c:v>
                </c:pt>
                <c:pt idx="816">
                  <c:v>24953</c:v>
                </c:pt>
                <c:pt idx="817">
                  <c:v>24958</c:v>
                </c:pt>
                <c:pt idx="818">
                  <c:v>24963</c:v>
                </c:pt>
                <c:pt idx="819">
                  <c:v>24968</c:v>
                </c:pt>
                <c:pt idx="820">
                  <c:v>24973</c:v>
                </c:pt>
                <c:pt idx="821">
                  <c:v>24978</c:v>
                </c:pt>
                <c:pt idx="822">
                  <c:v>24983</c:v>
                </c:pt>
                <c:pt idx="823">
                  <c:v>24989</c:v>
                </c:pt>
                <c:pt idx="824">
                  <c:v>24994</c:v>
                </c:pt>
                <c:pt idx="825">
                  <c:v>24999</c:v>
                </c:pt>
                <c:pt idx="826">
                  <c:v>25004</c:v>
                </c:pt>
                <c:pt idx="827">
                  <c:v>25009</c:v>
                </c:pt>
                <c:pt idx="828">
                  <c:v>25014</c:v>
                </c:pt>
                <c:pt idx="829">
                  <c:v>25019</c:v>
                </c:pt>
                <c:pt idx="830">
                  <c:v>25024</c:v>
                </c:pt>
                <c:pt idx="831">
                  <c:v>25028</c:v>
                </c:pt>
                <c:pt idx="832">
                  <c:v>25034</c:v>
                </c:pt>
                <c:pt idx="833">
                  <c:v>25039</c:v>
                </c:pt>
                <c:pt idx="834">
                  <c:v>25044</c:v>
                </c:pt>
                <c:pt idx="835">
                  <c:v>25049</c:v>
                </c:pt>
                <c:pt idx="836">
                  <c:v>25055</c:v>
                </c:pt>
                <c:pt idx="837">
                  <c:v>25059</c:v>
                </c:pt>
                <c:pt idx="838">
                  <c:v>25070</c:v>
                </c:pt>
                <c:pt idx="839">
                  <c:v>25075</c:v>
                </c:pt>
                <c:pt idx="840">
                  <c:v>25080</c:v>
                </c:pt>
                <c:pt idx="841">
                  <c:v>25086</c:v>
                </c:pt>
                <c:pt idx="842">
                  <c:v>25091</c:v>
                </c:pt>
                <c:pt idx="843">
                  <c:v>25096</c:v>
                </c:pt>
                <c:pt idx="844">
                  <c:v>25101</c:v>
                </c:pt>
                <c:pt idx="845">
                  <c:v>25106</c:v>
                </c:pt>
                <c:pt idx="846">
                  <c:v>25111</c:v>
                </c:pt>
                <c:pt idx="847">
                  <c:v>25116</c:v>
                </c:pt>
                <c:pt idx="848">
                  <c:v>25121</c:v>
                </c:pt>
                <c:pt idx="849">
                  <c:v>25126</c:v>
                </c:pt>
                <c:pt idx="850">
                  <c:v>25131</c:v>
                </c:pt>
                <c:pt idx="851">
                  <c:v>25133</c:v>
                </c:pt>
                <c:pt idx="852">
                  <c:v>25141</c:v>
                </c:pt>
                <c:pt idx="853">
                  <c:v>25147</c:v>
                </c:pt>
                <c:pt idx="854">
                  <c:v>25152</c:v>
                </c:pt>
                <c:pt idx="855">
                  <c:v>25157</c:v>
                </c:pt>
                <c:pt idx="856">
                  <c:v>25162</c:v>
                </c:pt>
                <c:pt idx="857">
                  <c:v>25167</c:v>
                </c:pt>
                <c:pt idx="858">
                  <c:v>25172</c:v>
                </c:pt>
                <c:pt idx="859">
                  <c:v>25177</c:v>
                </c:pt>
                <c:pt idx="860">
                  <c:v>25182</c:v>
                </c:pt>
                <c:pt idx="861">
                  <c:v>25187</c:v>
                </c:pt>
                <c:pt idx="862">
                  <c:v>25192</c:v>
                </c:pt>
                <c:pt idx="863">
                  <c:v>25197</c:v>
                </c:pt>
                <c:pt idx="864">
                  <c:v>25202</c:v>
                </c:pt>
                <c:pt idx="865">
                  <c:v>25208</c:v>
                </c:pt>
                <c:pt idx="866">
                  <c:v>25213</c:v>
                </c:pt>
                <c:pt idx="867">
                  <c:v>25218</c:v>
                </c:pt>
                <c:pt idx="868">
                  <c:v>25223</c:v>
                </c:pt>
                <c:pt idx="869">
                  <c:v>25228</c:v>
                </c:pt>
                <c:pt idx="870">
                  <c:v>25233</c:v>
                </c:pt>
                <c:pt idx="871">
                  <c:v>25239</c:v>
                </c:pt>
                <c:pt idx="872">
                  <c:v>25244</c:v>
                </c:pt>
                <c:pt idx="873">
                  <c:v>25246</c:v>
                </c:pt>
                <c:pt idx="874">
                  <c:v>25254</c:v>
                </c:pt>
                <c:pt idx="875">
                  <c:v>25259</c:v>
                </c:pt>
                <c:pt idx="876">
                  <c:v>25262</c:v>
                </c:pt>
                <c:pt idx="877">
                  <c:v>25267</c:v>
                </c:pt>
                <c:pt idx="878">
                  <c:v>25272</c:v>
                </c:pt>
                <c:pt idx="879">
                  <c:v>25275</c:v>
                </c:pt>
                <c:pt idx="880">
                  <c:v>25282</c:v>
                </c:pt>
                <c:pt idx="881">
                  <c:v>25287</c:v>
                </c:pt>
                <c:pt idx="882">
                  <c:v>25293</c:v>
                </c:pt>
                <c:pt idx="883">
                  <c:v>25298</c:v>
                </c:pt>
                <c:pt idx="884">
                  <c:v>25303</c:v>
                </c:pt>
                <c:pt idx="885">
                  <c:v>25308</c:v>
                </c:pt>
                <c:pt idx="886">
                  <c:v>25313</c:v>
                </c:pt>
                <c:pt idx="887">
                  <c:v>25318</c:v>
                </c:pt>
                <c:pt idx="888">
                  <c:v>25323</c:v>
                </c:pt>
                <c:pt idx="889">
                  <c:v>25328</c:v>
                </c:pt>
                <c:pt idx="890">
                  <c:v>25333</c:v>
                </c:pt>
                <c:pt idx="891">
                  <c:v>25337</c:v>
                </c:pt>
                <c:pt idx="892">
                  <c:v>25343</c:v>
                </c:pt>
                <c:pt idx="893">
                  <c:v>25346</c:v>
                </c:pt>
                <c:pt idx="894">
                  <c:v>25354</c:v>
                </c:pt>
                <c:pt idx="895">
                  <c:v>25359</c:v>
                </c:pt>
                <c:pt idx="896">
                  <c:v>25364</c:v>
                </c:pt>
                <c:pt idx="897">
                  <c:v>25369</c:v>
                </c:pt>
                <c:pt idx="898">
                  <c:v>25374</c:v>
                </c:pt>
                <c:pt idx="899">
                  <c:v>25379</c:v>
                </c:pt>
                <c:pt idx="900">
                  <c:v>25384</c:v>
                </c:pt>
                <c:pt idx="901">
                  <c:v>25389</c:v>
                </c:pt>
                <c:pt idx="902">
                  <c:v>25394</c:v>
                </c:pt>
                <c:pt idx="903">
                  <c:v>25399</c:v>
                </c:pt>
                <c:pt idx="904">
                  <c:v>25404</c:v>
                </c:pt>
                <c:pt idx="905">
                  <c:v>25409</c:v>
                </c:pt>
                <c:pt idx="906">
                  <c:v>25415</c:v>
                </c:pt>
                <c:pt idx="907">
                  <c:v>25420</c:v>
                </c:pt>
                <c:pt idx="908">
                  <c:v>25425</c:v>
                </c:pt>
                <c:pt idx="909">
                  <c:v>25430</c:v>
                </c:pt>
                <c:pt idx="910">
                  <c:v>25435</c:v>
                </c:pt>
                <c:pt idx="911">
                  <c:v>25440</c:v>
                </c:pt>
                <c:pt idx="912">
                  <c:v>25446</c:v>
                </c:pt>
                <c:pt idx="913">
                  <c:v>25451</c:v>
                </c:pt>
                <c:pt idx="914">
                  <c:v>25456</c:v>
                </c:pt>
                <c:pt idx="915">
                  <c:v>25461</c:v>
                </c:pt>
                <c:pt idx="916">
                  <c:v>25466</c:v>
                </c:pt>
                <c:pt idx="917">
                  <c:v>25471</c:v>
                </c:pt>
                <c:pt idx="918">
                  <c:v>25476</c:v>
                </c:pt>
                <c:pt idx="919">
                  <c:v>25481</c:v>
                </c:pt>
                <c:pt idx="920">
                  <c:v>25486</c:v>
                </c:pt>
                <c:pt idx="921">
                  <c:v>25491</c:v>
                </c:pt>
                <c:pt idx="922">
                  <c:v>25496</c:v>
                </c:pt>
                <c:pt idx="923">
                  <c:v>25501</c:v>
                </c:pt>
                <c:pt idx="924">
                  <c:v>25507</c:v>
                </c:pt>
                <c:pt idx="925">
                  <c:v>25512</c:v>
                </c:pt>
                <c:pt idx="926">
                  <c:v>25517</c:v>
                </c:pt>
                <c:pt idx="927">
                  <c:v>25522</c:v>
                </c:pt>
                <c:pt idx="928">
                  <c:v>25527</c:v>
                </c:pt>
                <c:pt idx="929">
                  <c:v>25532</c:v>
                </c:pt>
                <c:pt idx="930">
                  <c:v>25537</c:v>
                </c:pt>
                <c:pt idx="931">
                  <c:v>25542</c:v>
                </c:pt>
                <c:pt idx="932">
                  <c:v>25547</c:v>
                </c:pt>
                <c:pt idx="933">
                  <c:v>25552</c:v>
                </c:pt>
                <c:pt idx="934">
                  <c:v>25557</c:v>
                </c:pt>
                <c:pt idx="935">
                  <c:v>25562</c:v>
                </c:pt>
                <c:pt idx="936">
                  <c:v>25568</c:v>
                </c:pt>
                <c:pt idx="937">
                  <c:v>25573</c:v>
                </c:pt>
                <c:pt idx="938">
                  <c:v>25578</c:v>
                </c:pt>
                <c:pt idx="939">
                  <c:v>25583</c:v>
                </c:pt>
                <c:pt idx="940">
                  <c:v>25588</c:v>
                </c:pt>
                <c:pt idx="941">
                  <c:v>25593</c:v>
                </c:pt>
                <c:pt idx="942">
                  <c:v>25599</c:v>
                </c:pt>
                <c:pt idx="943">
                  <c:v>25604</c:v>
                </c:pt>
                <c:pt idx="944">
                  <c:v>25609</c:v>
                </c:pt>
                <c:pt idx="945">
                  <c:v>25614</c:v>
                </c:pt>
                <c:pt idx="946">
                  <c:v>25619</c:v>
                </c:pt>
                <c:pt idx="947">
                  <c:v>25624</c:v>
                </c:pt>
                <c:pt idx="948">
                  <c:v>25627</c:v>
                </c:pt>
                <c:pt idx="949">
                  <c:v>25632</c:v>
                </c:pt>
                <c:pt idx="950">
                  <c:v>25637</c:v>
                </c:pt>
                <c:pt idx="951">
                  <c:v>25642</c:v>
                </c:pt>
                <c:pt idx="952">
                  <c:v>25647</c:v>
                </c:pt>
                <c:pt idx="953">
                  <c:v>25652</c:v>
                </c:pt>
                <c:pt idx="954">
                  <c:v>25658</c:v>
                </c:pt>
                <c:pt idx="955">
                  <c:v>25663</c:v>
                </c:pt>
                <c:pt idx="956">
                  <c:v>25668</c:v>
                </c:pt>
                <c:pt idx="957">
                  <c:v>25673</c:v>
                </c:pt>
                <c:pt idx="958">
                  <c:v>25678</c:v>
                </c:pt>
                <c:pt idx="959">
                  <c:v>25683</c:v>
                </c:pt>
                <c:pt idx="960">
                  <c:v>25688</c:v>
                </c:pt>
                <c:pt idx="961">
                  <c:v>25693</c:v>
                </c:pt>
                <c:pt idx="962">
                  <c:v>25698</c:v>
                </c:pt>
                <c:pt idx="963">
                  <c:v>25703</c:v>
                </c:pt>
                <c:pt idx="964">
                  <c:v>25708</c:v>
                </c:pt>
                <c:pt idx="965">
                  <c:v>25713</c:v>
                </c:pt>
                <c:pt idx="966">
                  <c:v>25719</c:v>
                </c:pt>
                <c:pt idx="967">
                  <c:v>25724</c:v>
                </c:pt>
                <c:pt idx="968">
                  <c:v>25729</c:v>
                </c:pt>
                <c:pt idx="969">
                  <c:v>25734</c:v>
                </c:pt>
                <c:pt idx="970">
                  <c:v>25739</c:v>
                </c:pt>
                <c:pt idx="971">
                  <c:v>25744</c:v>
                </c:pt>
                <c:pt idx="972">
                  <c:v>25749</c:v>
                </c:pt>
                <c:pt idx="973">
                  <c:v>25754</c:v>
                </c:pt>
                <c:pt idx="974">
                  <c:v>25759</c:v>
                </c:pt>
                <c:pt idx="975">
                  <c:v>25764</c:v>
                </c:pt>
                <c:pt idx="976">
                  <c:v>25769</c:v>
                </c:pt>
                <c:pt idx="977">
                  <c:v>25774</c:v>
                </c:pt>
                <c:pt idx="978">
                  <c:v>25780</c:v>
                </c:pt>
                <c:pt idx="979">
                  <c:v>25785</c:v>
                </c:pt>
                <c:pt idx="980">
                  <c:v>25790</c:v>
                </c:pt>
                <c:pt idx="981">
                  <c:v>25795</c:v>
                </c:pt>
                <c:pt idx="982">
                  <c:v>25800</c:v>
                </c:pt>
                <c:pt idx="983">
                  <c:v>25806</c:v>
                </c:pt>
                <c:pt idx="984">
                  <c:v>25811</c:v>
                </c:pt>
                <c:pt idx="985">
                  <c:v>25816</c:v>
                </c:pt>
                <c:pt idx="986">
                  <c:v>25821</c:v>
                </c:pt>
                <c:pt idx="987">
                  <c:v>25826</c:v>
                </c:pt>
                <c:pt idx="988">
                  <c:v>25831</c:v>
                </c:pt>
                <c:pt idx="989">
                  <c:v>25836</c:v>
                </c:pt>
                <c:pt idx="990">
                  <c:v>25841</c:v>
                </c:pt>
                <c:pt idx="991">
                  <c:v>25846</c:v>
                </c:pt>
                <c:pt idx="992">
                  <c:v>25851</c:v>
                </c:pt>
                <c:pt idx="993">
                  <c:v>25857</c:v>
                </c:pt>
                <c:pt idx="994">
                  <c:v>25861</c:v>
                </c:pt>
                <c:pt idx="995">
                  <c:v>25866</c:v>
                </c:pt>
                <c:pt idx="996">
                  <c:v>25872</c:v>
                </c:pt>
                <c:pt idx="997">
                  <c:v>25877</c:v>
                </c:pt>
                <c:pt idx="998">
                  <c:v>25882</c:v>
                </c:pt>
                <c:pt idx="999">
                  <c:v>25887</c:v>
                </c:pt>
                <c:pt idx="1000">
                  <c:v>25892</c:v>
                </c:pt>
                <c:pt idx="1001">
                  <c:v>25897</c:v>
                </c:pt>
                <c:pt idx="1002">
                  <c:v>25902</c:v>
                </c:pt>
                <c:pt idx="1003">
                  <c:v>25907</c:v>
                </c:pt>
                <c:pt idx="1004">
                  <c:v>25912</c:v>
                </c:pt>
                <c:pt idx="1005">
                  <c:v>25917</c:v>
                </c:pt>
                <c:pt idx="1006">
                  <c:v>25922</c:v>
                </c:pt>
                <c:pt idx="1007">
                  <c:v>25927</c:v>
                </c:pt>
                <c:pt idx="1008">
                  <c:v>25933</c:v>
                </c:pt>
                <c:pt idx="1009">
                  <c:v>25938</c:v>
                </c:pt>
                <c:pt idx="1010">
                  <c:v>25943</c:v>
                </c:pt>
                <c:pt idx="1011">
                  <c:v>25948</c:v>
                </c:pt>
                <c:pt idx="1012">
                  <c:v>25953</c:v>
                </c:pt>
                <c:pt idx="1013">
                  <c:v>25958</c:v>
                </c:pt>
                <c:pt idx="1014">
                  <c:v>25964</c:v>
                </c:pt>
                <c:pt idx="1015">
                  <c:v>25969</c:v>
                </c:pt>
                <c:pt idx="1016">
                  <c:v>25974</c:v>
                </c:pt>
                <c:pt idx="1017">
                  <c:v>25979</c:v>
                </c:pt>
                <c:pt idx="1018">
                  <c:v>25984</c:v>
                </c:pt>
                <c:pt idx="1019">
                  <c:v>25989</c:v>
                </c:pt>
                <c:pt idx="1020">
                  <c:v>25992</c:v>
                </c:pt>
                <c:pt idx="1021">
                  <c:v>25997</c:v>
                </c:pt>
                <c:pt idx="1022">
                  <c:v>26002</c:v>
                </c:pt>
                <c:pt idx="1023">
                  <c:v>26007</c:v>
                </c:pt>
                <c:pt idx="1024">
                  <c:v>26012</c:v>
                </c:pt>
                <c:pt idx="1025">
                  <c:v>26017</c:v>
                </c:pt>
                <c:pt idx="1026">
                  <c:v>26023</c:v>
                </c:pt>
                <c:pt idx="1027">
                  <c:v>26028</c:v>
                </c:pt>
                <c:pt idx="1028">
                  <c:v>26033</c:v>
                </c:pt>
                <c:pt idx="1029">
                  <c:v>26038</c:v>
                </c:pt>
                <c:pt idx="1030">
                  <c:v>26043</c:v>
                </c:pt>
                <c:pt idx="1031">
                  <c:v>26048</c:v>
                </c:pt>
                <c:pt idx="1032">
                  <c:v>26053</c:v>
                </c:pt>
                <c:pt idx="1033">
                  <c:v>26058</c:v>
                </c:pt>
                <c:pt idx="1034">
                  <c:v>26063</c:v>
                </c:pt>
                <c:pt idx="1035">
                  <c:v>26068</c:v>
                </c:pt>
                <c:pt idx="1036">
                  <c:v>26073</c:v>
                </c:pt>
                <c:pt idx="1037">
                  <c:v>26078</c:v>
                </c:pt>
                <c:pt idx="1038">
                  <c:v>26084</c:v>
                </c:pt>
                <c:pt idx="1039">
                  <c:v>26089</c:v>
                </c:pt>
                <c:pt idx="1040">
                  <c:v>26094</c:v>
                </c:pt>
                <c:pt idx="1041">
                  <c:v>26099</c:v>
                </c:pt>
                <c:pt idx="1042">
                  <c:v>26104</c:v>
                </c:pt>
                <c:pt idx="1043">
                  <c:v>26109</c:v>
                </c:pt>
                <c:pt idx="1044">
                  <c:v>26114</c:v>
                </c:pt>
                <c:pt idx="1045">
                  <c:v>26119</c:v>
                </c:pt>
                <c:pt idx="1046">
                  <c:v>26124</c:v>
                </c:pt>
                <c:pt idx="1047">
                  <c:v>26129</c:v>
                </c:pt>
                <c:pt idx="1048">
                  <c:v>26134</c:v>
                </c:pt>
                <c:pt idx="1049">
                  <c:v>26139</c:v>
                </c:pt>
                <c:pt idx="1050">
                  <c:v>26145</c:v>
                </c:pt>
                <c:pt idx="1051">
                  <c:v>26149</c:v>
                </c:pt>
                <c:pt idx="1052">
                  <c:v>26155</c:v>
                </c:pt>
                <c:pt idx="1053">
                  <c:v>26160</c:v>
                </c:pt>
                <c:pt idx="1054">
                  <c:v>26165</c:v>
                </c:pt>
                <c:pt idx="1055">
                  <c:v>26170</c:v>
                </c:pt>
                <c:pt idx="1056">
                  <c:v>26176</c:v>
                </c:pt>
                <c:pt idx="1057">
                  <c:v>26181</c:v>
                </c:pt>
                <c:pt idx="1058">
                  <c:v>26186</c:v>
                </c:pt>
                <c:pt idx="1059">
                  <c:v>26191</c:v>
                </c:pt>
                <c:pt idx="1060">
                  <c:v>26196</c:v>
                </c:pt>
                <c:pt idx="1061">
                  <c:v>26201</c:v>
                </c:pt>
                <c:pt idx="1062">
                  <c:v>26206</c:v>
                </c:pt>
                <c:pt idx="1063">
                  <c:v>26211</c:v>
                </c:pt>
                <c:pt idx="1064">
                  <c:v>26216</c:v>
                </c:pt>
                <c:pt idx="1065">
                  <c:v>26221</c:v>
                </c:pt>
                <c:pt idx="1066">
                  <c:v>26226</c:v>
                </c:pt>
                <c:pt idx="1067">
                  <c:v>26231</c:v>
                </c:pt>
                <c:pt idx="1068">
                  <c:v>26237</c:v>
                </c:pt>
                <c:pt idx="1069">
                  <c:v>26242</c:v>
                </c:pt>
                <c:pt idx="1070">
                  <c:v>26247</c:v>
                </c:pt>
                <c:pt idx="1071">
                  <c:v>26252</c:v>
                </c:pt>
                <c:pt idx="1072">
                  <c:v>26257</c:v>
                </c:pt>
                <c:pt idx="1073">
                  <c:v>26262</c:v>
                </c:pt>
                <c:pt idx="1074">
                  <c:v>26267</c:v>
                </c:pt>
                <c:pt idx="1075">
                  <c:v>26272</c:v>
                </c:pt>
                <c:pt idx="1076">
                  <c:v>26277</c:v>
                </c:pt>
                <c:pt idx="1077">
                  <c:v>26282</c:v>
                </c:pt>
                <c:pt idx="1078">
                  <c:v>26287</c:v>
                </c:pt>
                <c:pt idx="1079">
                  <c:v>26292</c:v>
                </c:pt>
                <c:pt idx="1080">
                  <c:v>26298</c:v>
                </c:pt>
                <c:pt idx="1081">
                  <c:v>26303</c:v>
                </c:pt>
                <c:pt idx="1082">
                  <c:v>26308</c:v>
                </c:pt>
                <c:pt idx="1083">
                  <c:v>26313</c:v>
                </c:pt>
                <c:pt idx="1084">
                  <c:v>26318</c:v>
                </c:pt>
                <c:pt idx="1085">
                  <c:v>26323</c:v>
                </c:pt>
                <c:pt idx="1086">
                  <c:v>26329</c:v>
                </c:pt>
                <c:pt idx="1087">
                  <c:v>26334</c:v>
                </c:pt>
                <c:pt idx="1088">
                  <c:v>26339</c:v>
                </c:pt>
                <c:pt idx="1089">
                  <c:v>26344</c:v>
                </c:pt>
                <c:pt idx="1090">
                  <c:v>26349</c:v>
                </c:pt>
                <c:pt idx="1091">
                  <c:v>26354</c:v>
                </c:pt>
                <c:pt idx="1092">
                  <c:v>26358</c:v>
                </c:pt>
                <c:pt idx="1093">
                  <c:v>26363</c:v>
                </c:pt>
                <c:pt idx="1094">
                  <c:v>26368</c:v>
                </c:pt>
                <c:pt idx="1095">
                  <c:v>26373</c:v>
                </c:pt>
                <c:pt idx="1096">
                  <c:v>26378</c:v>
                </c:pt>
                <c:pt idx="1097">
                  <c:v>26383</c:v>
                </c:pt>
                <c:pt idx="1098">
                  <c:v>26389</c:v>
                </c:pt>
                <c:pt idx="1099">
                  <c:v>26394</c:v>
                </c:pt>
                <c:pt idx="1100">
                  <c:v>26399</c:v>
                </c:pt>
                <c:pt idx="1101">
                  <c:v>26404</c:v>
                </c:pt>
                <c:pt idx="1102">
                  <c:v>26409</c:v>
                </c:pt>
                <c:pt idx="1103">
                  <c:v>26414</c:v>
                </c:pt>
                <c:pt idx="1104">
                  <c:v>26419</c:v>
                </c:pt>
                <c:pt idx="1105">
                  <c:v>26424</c:v>
                </c:pt>
                <c:pt idx="1106">
                  <c:v>26429</c:v>
                </c:pt>
                <c:pt idx="1107">
                  <c:v>26434</c:v>
                </c:pt>
                <c:pt idx="1108">
                  <c:v>26439</c:v>
                </c:pt>
                <c:pt idx="1109">
                  <c:v>26444</c:v>
                </c:pt>
                <c:pt idx="1110">
                  <c:v>26450</c:v>
                </c:pt>
                <c:pt idx="1111">
                  <c:v>26455</c:v>
                </c:pt>
                <c:pt idx="1112">
                  <c:v>26460</c:v>
                </c:pt>
                <c:pt idx="1113">
                  <c:v>26465</c:v>
                </c:pt>
                <c:pt idx="1114">
                  <c:v>26470</c:v>
                </c:pt>
                <c:pt idx="1115">
                  <c:v>26475</c:v>
                </c:pt>
                <c:pt idx="1116">
                  <c:v>26480</c:v>
                </c:pt>
                <c:pt idx="1117">
                  <c:v>26485</c:v>
                </c:pt>
                <c:pt idx="1118">
                  <c:v>26490</c:v>
                </c:pt>
                <c:pt idx="1119">
                  <c:v>26495</c:v>
                </c:pt>
                <c:pt idx="1120">
                  <c:v>26500</c:v>
                </c:pt>
                <c:pt idx="1121">
                  <c:v>26505</c:v>
                </c:pt>
                <c:pt idx="1122">
                  <c:v>26511</c:v>
                </c:pt>
                <c:pt idx="1123">
                  <c:v>26516</c:v>
                </c:pt>
                <c:pt idx="1124">
                  <c:v>26521</c:v>
                </c:pt>
                <c:pt idx="1125">
                  <c:v>26526</c:v>
                </c:pt>
                <c:pt idx="1126">
                  <c:v>26531</c:v>
                </c:pt>
                <c:pt idx="1127">
                  <c:v>26536</c:v>
                </c:pt>
                <c:pt idx="1128">
                  <c:v>26542</c:v>
                </c:pt>
                <c:pt idx="1129">
                  <c:v>26547</c:v>
                </c:pt>
                <c:pt idx="1130">
                  <c:v>26552</c:v>
                </c:pt>
                <c:pt idx="1131">
                  <c:v>26557</c:v>
                </c:pt>
                <c:pt idx="1132">
                  <c:v>26562</c:v>
                </c:pt>
                <c:pt idx="1133">
                  <c:v>26567</c:v>
                </c:pt>
                <c:pt idx="1134">
                  <c:v>26572</c:v>
                </c:pt>
                <c:pt idx="1135">
                  <c:v>26577</c:v>
                </c:pt>
                <c:pt idx="1136">
                  <c:v>26582</c:v>
                </c:pt>
                <c:pt idx="1137">
                  <c:v>26587</c:v>
                </c:pt>
                <c:pt idx="1138">
                  <c:v>26592</c:v>
                </c:pt>
                <c:pt idx="1139">
                  <c:v>26597</c:v>
                </c:pt>
                <c:pt idx="1140">
                  <c:v>26603</c:v>
                </c:pt>
                <c:pt idx="1141">
                  <c:v>26608</c:v>
                </c:pt>
                <c:pt idx="1142">
                  <c:v>26613</c:v>
                </c:pt>
                <c:pt idx="1143">
                  <c:v>26618</c:v>
                </c:pt>
                <c:pt idx="1144">
                  <c:v>26623</c:v>
                </c:pt>
                <c:pt idx="1145">
                  <c:v>26628</c:v>
                </c:pt>
                <c:pt idx="1146">
                  <c:v>26633</c:v>
                </c:pt>
                <c:pt idx="1147">
                  <c:v>26638</c:v>
                </c:pt>
                <c:pt idx="1148">
                  <c:v>26643</c:v>
                </c:pt>
                <c:pt idx="1149">
                  <c:v>26648</c:v>
                </c:pt>
                <c:pt idx="1150">
                  <c:v>26653</c:v>
                </c:pt>
                <c:pt idx="1151">
                  <c:v>26658</c:v>
                </c:pt>
                <c:pt idx="1152">
                  <c:v>26664</c:v>
                </c:pt>
                <c:pt idx="1153">
                  <c:v>26669</c:v>
                </c:pt>
                <c:pt idx="1154">
                  <c:v>26674</c:v>
                </c:pt>
                <c:pt idx="1155">
                  <c:v>26679</c:v>
                </c:pt>
                <c:pt idx="1156">
                  <c:v>26684</c:v>
                </c:pt>
                <c:pt idx="1157">
                  <c:v>26689</c:v>
                </c:pt>
                <c:pt idx="1158">
                  <c:v>26695</c:v>
                </c:pt>
                <c:pt idx="1159">
                  <c:v>26700</c:v>
                </c:pt>
                <c:pt idx="1160">
                  <c:v>26705</c:v>
                </c:pt>
                <c:pt idx="1161">
                  <c:v>26710</c:v>
                </c:pt>
                <c:pt idx="1162">
                  <c:v>26715</c:v>
                </c:pt>
                <c:pt idx="1163">
                  <c:v>26720</c:v>
                </c:pt>
                <c:pt idx="1164">
                  <c:v>26723</c:v>
                </c:pt>
                <c:pt idx="1165">
                  <c:v>26728</c:v>
                </c:pt>
                <c:pt idx="1166">
                  <c:v>26733</c:v>
                </c:pt>
                <c:pt idx="1167">
                  <c:v>26738</c:v>
                </c:pt>
                <c:pt idx="1168">
                  <c:v>26743</c:v>
                </c:pt>
                <c:pt idx="1169">
                  <c:v>26748</c:v>
                </c:pt>
                <c:pt idx="1170">
                  <c:v>26754</c:v>
                </c:pt>
                <c:pt idx="1171">
                  <c:v>26759</c:v>
                </c:pt>
                <c:pt idx="1172">
                  <c:v>26764</c:v>
                </c:pt>
                <c:pt idx="1173">
                  <c:v>26769</c:v>
                </c:pt>
                <c:pt idx="1174">
                  <c:v>26774</c:v>
                </c:pt>
                <c:pt idx="1175">
                  <c:v>26779</c:v>
                </c:pt>
                <c:pt idx="1176">
                  <c:v>26784</c:v>
                </c:pt>
                <c:pt idx="1177">
                  <c:v>26789</c:v>
                </c:pt>
                <c:pt idx="1178">
                  <c:v>26794</c:v>
                </c:pt>
                <c:pt idx="1179">
                  <c:v>26799</c:v>
                </c:pt>
                <c:pt idx="1180">
                  <c:v>26804</c:v>
                </c:pt>
                <c:pt idx="1181">
                  <c:v>26809</c:v>
                </c:pt>
                <c:pt idx="1182">
                  <c:v>26815</c:v>
                </c:pt>
                <c:pt idx="1183">
                  <c:v>26820</c:v>
                </c:pt>
                <c:pt idx="1184">
                  <c:v>26825</c:v>
                </c:pt>
                <c:pt idx="1185">
                  <c:v>26830</c:v>
                </c:pt>
                <c:pt idx="1186">
                  <c:v>26835</c:v>
                </c:pt>
                <c:pt idx="1187">
                  <c:v>26840</c:v>
                </c:pt>
                <c:pt idx="1188">
                  <c:v>26845</c:v>
                </c:pt>
                <c:pt idx="1189">
                  <c:v>26850</c:v>
                </c:pt>
                <c:pt idx="1190">
                  <c:v>26855</c:v>
                </c:pt>
                <c:pt idx="1191">
                  <c:v>26860</c:v>
                </c:pt>
                <c:pt idx="1192">
                  <c:v>26865</c:v>
                </c:pt>
                <c:pt idx="1193">
                  <c:v>26870</c:v>
                </c:pt>
                <c:pt idx="1194">
                  <c:v>26876</c:v>
                </c:pt>
                <c:pt idx="1195">
                  <c:v>26881</c:v>
                </c:pt>
                <c:pt idx="1196">
                  <c:v>26886</c:v>
                </c:pt>
                <c:pt idx="1197">
                  <c:v>26891</c:v>
                </c:pt>
                <c:pt idx="1198">
                  <c:v>26896</c:v>
                </c:pt>
                <c:pt idx="1199">
                  <c:v>26901</c:v>
                </c:pt>
                <c:pt idx="1200">
                  <c:v>26907</c:v>
                </c:pt>
                <c:pt idx="1201">
                  <c:v>26912</c:v>
                </c:pt>
                <c:pt idx="1202">
                  <c:v>26917</c:v>
                </c:pt>
                <c:pt idx="1203">
                  <c:v>26922</c:v>
                </c:pt>
                <c:pt idx="1204">
                  <c:v>26927</c:v>
                </c:pt>
                <c:pt idx="1205">
                  <c:v>26932</c:v>
                </c:pt>
                <c:pt idx="1206">
                  <c:v>26937</c:v>
                </c:pt>
                <c:pt idx="1207">
                  <c:v>26942</c:v>
                </c:pt>
                <c:pt idx="1208">
                  <c:v>26947</c:v>
                </c:pt>
                <c:pt idx="1209">
                  <c:v>26952</c:v>
                </c:pt>
                <c:pt idx="1210">
                  <c:v>26957</c:v>
                </c:pt>
                <c:pt idx="1211">
                  <c:v>26962</c:v>
                </c:pt>
                <c:pt idx="1212">
                  <c:v>26968</c:v>
                </c:pt>
                <c:pt idx="1213">
                  <c:v>26973</c:v>
                </c:pt>
                <c:pt idx="1214">
                  <c:v>26978</c:v>
                </c:pt>
                <c:pt idx="1215">
                  <c:v>26983</c:v>
                </c:pt>
                <c:pt idx="1216">
                  <c:v>26988</c:v>
                </c:pt>
                <c:pt idx="1217">
                  <c:v>26993</c:v>
                </c:pt>
                <c:pt idx="1218">
                  <c:v>26998</c:v>
                </c:pt>
                <c:pt idx="1219">
                  <c:v>27003</c:v>
                </c:pt>
                <c:pt idx="1220">
                  <c:v>27008</c:v>
                </c:pt>
                <c:pt idx="1221">
                  <c:v>27013</c:v>
                </c:pt>
                <c:pt idx="1222">
                  <c:v>27018</c:v>
                </c:pt>
                <c:pt idx="1223">
                  <c:v>27023</c:v>
                </c:pt>
                <c:pt idx="1224">
                  <c:v>27029</c:v>
                </c:pt>
                <c:pt idx="1225">
                  <c:v>27034</c:v>
                </c:pt>
                <c:pt idx="1226">
                  <c:v>27039</c:v>
                </c:pt>
                <c:pt idx="1227">
                  <c:v>27044</c:v>
                </c:pt>
                <c:pt idx="1228">
                  <c:v>27049</c:v>
                </c:pt>
                <c:pt idx="1229">
                  <c:v>27054</c:v>
                </c:pt>
                <c:pt idx="1230">
                  <c:v>27060</c:v>
                </c:pt>
                <c:pt idx="1231">
                  <c:v>27065</c:v>
                </c:pt>
                <c:pt idx="1232">
                  <c:v>27070</c:v>
                </c:pt>
                <c:pt idx="1233">
                  <c:v>27075</c:v>
                </c:pt>
                <c:pt idx="1234">
                  <c:v>27080</c:v>
                </c:pt>
                <c:pt idx="1235">
                  <c:v>27085</c:v>
                </c:pt>
                <c:pt idx="1236">
                  <c:v>27093</c:v>
                </c:pt>
                <c:pt idx="1237">
                  <c:v>27098</c:v>
                </c:pt>
                <c:pt idx="1238">
                  <c:v>27103</c:v>
                </c:pt>
                <c:pt idx="1239">
                  <c:v>27108</c:v>
                </c:pt>
                <c:pt idx="1240">
                  <c:v>27113</c:v>
                </c:pt>
                <c:pt idx="1241">
                  <c:v>27119</c:v>
                </c:pt>
                <c:pt idx="1242">
                  <c:v>27124</c:v>
                </c:pt>
                <c:pt idx="1243">
                  <c:v>27129</c:v>
                </c:pt>
                <c:pt idx="1244">
                  <c:v>27134</c:v>
                </c:pt>
                <c:pt idx="1245">
                  <c:v>27139</c:v>
                </c:pt>
                <c:pt idx="1246">
                  <c:v>27144</c:v>
                </c:pt>
                <c:pt idx="1247">
                  <c:v>27149</c:v>
                </c:pt>
                <c:pt idx="1248">
                  <c:v>27154</c:v>
                </c:pt>
                <c:pt idx="1249">
                  <c:v>27159</c:v>
                </c:pt>
                <c:pt idx="1250">
                  <c:v>27164</c:v>
                </c:pt>
                <c:pt idx="1251">
                  <c:v>27169</c:v>
                </c:pt>
                <c:pt idx="1252">
                  <c:v>27174</c:v>
                </c:pt>
                <c:pt idx="1253">
                  <c:v>27180</c:v>
                </c:pt>
                <c:pt idx="1254">
                  <c:v>27185</c:v>
                </c:pt>
                <c:pt idx="1255">
                  <c:v>27190</c:v>
                </c:pt>
                <c:pt idx="1256">
                  <c:v>27195</c:v>
                </c:pt>
                <c:pt idx="1257">
                  <c:v>27200</c:v>
                </c:pt>
                <c:pt idx="1258">
                  <c:v>27205</c:v>
                </c:pt>
                <c:pt idx="1259">
                  <c:v>27210</c:v>
                </c:pt>
                <c:pt idx="1260">
                  <c:v>27215</c:v>
                </c:pt>
                <c:pt idx="1261">
                  <c:v>27220</c:v>
                </c:pt>
                <c:pt idx="1262">
                  <c:v>27225</c:v>
                </c:pt>
                <c:pt idx="1263">
                  <c:v>27230</c:v>
                </c:pt>
                <c:pt idx="1264">
                  <c:v>27235</c:v>
                </c:pt>
                <c:pt idx="1265">
                  <c:v>27241</c:v>
                </c:pt>
                <c:pt idx="1266">
                  <c:v>27246</c:v>
                </c:pt>
                <c:pt idx="1267">
                  <c:v>27251</c:v>
                </c:pt>
                <c:pt idx="1268">
                  <c:v>27256</c:v>
                </c:pt>
                <c:pt idx="1269">
                  <c:v>27261</c:v>
                </c:pt>
                <c:pt idx="1270">
                  <c:v>27266</c:v>
                </c:pt>
                <c:pt idx="1271">
                  <c:v>27272</c:v>
                </c:pt>
                <c:pt idx="1272">
                  <c:v>27277</c:v>
                </c:pt>
                <c:pt idx="1273">
                  <c:v>27282</c:v>
                </c:pt>
                <c:pt idx="1274">
                  <c:v>27287</c:v>
                </c:pt>
                <c:pt idx="1275">
                  <c:v>27292</c:v>
                </c:pt>
                <c:pt idx="1276">
                  <c:v>27297</c:v>
                </c:pt>
                <c:pt idx="1277">
                  <c:v>27302</c:v>
                </c:pt>
                <c:pt idx="1278">
                  <c:v>27307</c:v>
                </c:pt>
                <c:pt idx="1279">
                  <c:v>27312</c:v>
                </c:pt>
                <c:pt idx="1280">
                  <c:v>27317</c:v>
                </c:pt>
                <c:pt idx="1281">
                  <c:v>27322</c:v>
                </c:pt>
                <c:pt idx="1282">
                  <c:v>27327</c:v>
                </c:pt>
                <c:pt idx="1283">
                  <c:v>27333</c:v>
                </c:pt>
                <c:pt idx="1284">
                  <c:v>27338</c:v>
                </c:pt>
                <c:pt idx="1285">
                  <c:v>27343</c:v>
                </c:pt>
                <c:pt idx="1286">
                  <c:v>27348</c:v>
                </c:pt>
                <c:pt idx="1287">
                  <c:v>27353</c:v>
                </c:pt>
                <c:pt idx="1288">
                  <c:v>27358</c:v>
                </c:pt>
                <c:pt idx="1289">
                  <c:v>27363</c:v>
                </c:pt>
                <c:pt idx="1290">
                  <c:v>27368</c:v>
                </c:pt>
                <c:pt idx="1291">
                  <c:v>27373</c:v>
                </c:pt>
                <c:pt idx="1292">
                  <c:v>27378</c:v>
                </c:pt>
                <c:pt idx="1293">
                  <c:v>27383</c:v>
                </c:pt>
                <c:pt idx="1294">
                  <c:v>27388</c:v>
                </c:pt>
                <c:pt idx="1295">
                  <c:v>27394</c:v>
                </c:pt>
                <c:pt idx="1296">
                  <c:v>27399</c:v>
                </c:pt>
                <c:pt idx="1297">
                  <c:v>27404</c:v>
                </c:pt>
                <c:pt idx="1298">
                  <c:v>27409</c:v>
                </c:pt>
                <c:pt idx="1299">
                  <c:v>27414</c:v>
                </c:pt>
                <c:pt idx="1300">
                  <c:v>27419</c:v>
                </c:pt>
                <c:pt idx="1301">
                  <c:v>27425</c:v>
                </c:pt>
                <c:pt idx="1302">
                  <c:v>27430</c:v>
                </c:pt>
                <c:pt idx="1303">
                  <c:v>27435</c:v>
                </c:pt>
                <c:pt idx="1304">
                  <c:v>27440</c:v>
                </c:pt>
                <c:pt idx="1305">
                  <c:v>27445</c:v>
                </c:pt>
                <c:pt idx="1306">
                  <c:v>27450</c:v>
                </c:pt>
                <c:pt idx="1307">
                  <c:v>27453</c:v>
                </c:pt>
                <c:pt idx="1308">
                  <c:v>27458</c:v>
                </c:pt>
                <c:pt idx="1309">
                  <c:v>27463</c:v>
                </c:pt>
                <c:pt idx="1310">
                  <c:v>27468</c:v>
                </c:pt>
                <c:pt idx="1311">
                  <c:v>27473</c:v>
                </c:pt>
                <c:pt idx="1312">
                  <c:v>27478</c:v>
                </c:pt>
                <c:pt idx="1313">
                  <c:v>27484</c:v>
                </c:pt>
                <c:pt idx="1314">
                  <c:v>27489</c:v>
                </c:pt>
                <c:pt idx="1315">
                  <c:v>27494</c:v>
                </c:pt>
                <c:pt idx="1316">
                  <c:v>27499</c:v>
                </c:pt>
                <c:pt idx="1317">
                  <c:v>27504</c:v>
                </c:pt>
                <c:pt idx="1318">
                  <c:v>27509</c:v>
                </c:pt>
                <c:pt idx="1319">
                  <c:v>27514</c:v>
                </c:pt>
                <c:pt idx="1320">
                  <c:v>27519</c:v>
                </c:pt>
                <c:pt idx="1321">
                  <c:v>27524</c:v>
                </c:pt>
                <c:pt idx="1322">
                  <c:v>27529</c:v>
                </c:pt>
                <c:pt idx="1323">
                  <c:v>27534</c:v>
                </c:pt>
                <c:pt idx="1324">
                  <c:v>27539</c:v>
                </c:pt>
                <c:pt idx="1325">
                  <c:v>27545</c:v>
                </c:pt>
                <c:pt idx="1326">
                  <c:v>27550</c:v>
                </c:pt>
                <c:pt idx="1327">
                  <c:v>27555</c:v>
                </c:pt>
                <c:pt idx="1328">
                  <c:v>27560</c:v>
                </c:pt>
                <c:pt idx="1329">
                  <c:v>27565</c:v>
                </c:pt>
                <c:pt idx="1330">
                  <c:v>27570</c:v>
                </c:pt>
                <c:pt idx="1331">
                  <c:v>27575</c:v>
                </c:pt>
                <c:pt idx="1332">
                  <c:v>27580</c:v>
                </c:pt>
                <c:pt idx="1333">
                  <c:v>27585</c:v>
                </c:pt>
                <c:pt idx="1334">
                  <c:v>27590</c:v>
                </c:pt>
                <c:pt idx="1335">
                  <c:v>27595</c:v>
                </c:pt>
                <c:pt idx="1336">
                  <c:v>27600</c:v>
                </c:pt>
                <c:pt idx="1337">
                  <c:v>27606</c:v>
                </c:pt>
                <c:pt idx="1338">
                  <c:v>27611</c:v>
                </c:pt>
                <c:pt idx="1339">
                  <c:v>27616</c:v>
                </c:pt>
                <c:pt idx="1340">
                  <c:v>27621</c:v>
                </c:pt>
                <c:pt idx="1341">
                  <c:v>27626</c:v>
                </c:pt>
                <c:pt idx="1342">
                  <c:v>27631</c:v>
                </c:pt>
                <c:pt idx="1343">
                  <c:v>27637</c:v>
                </c:pt>
                <c:pt idx="1344">
                  <c:v>27642</c:v>
                </c:pt>
                <c:pt idx="1345">
                  <c:v>27647</c:v>
                </c:pt>
                <c:pt idx="1346">
                  <c:v>27652</c:v>
                </c:pt>
                <c:pt idx="1347">
                  <c:v>27657</c:v>
                </c:pt>
                <c:pt idx="1348">
                  <c:v>27662</c:v>
                </c:pt>
                <c:pt idx="1349">
                  <c:v>27667</c:v>
                </c:pt>
                <c:pt idx="1350">
                  <c:v>27672</c:v>
                </c:pt>
                <c:pt idx="1351">
                  <c:v>27677</c:v>
                </c:pt>
                <c:pt idx="1352">
                  <c:v>27682</c:v>
                </c:pt>
                <c:pt idx="1353">
                  <c:v>27687</c:v>
                </c:pt>
                <c:pt idx="1354">
                  <c:v>27692</c:v>
                </c:pt>
                <c:pt idx="1355">
                  <c:v>27698</c:v>
                </c:pt>
                <c:pt idx="1356">
                  <c:v>27703</c:v>
                </c:pt>
                <c:pt idx="1357">
                  <c:v>27708</c:v>
                </c:pt>
                <c:pt idx="1358">
                  <c:v>27713</c:v>
                </c:pt>
                <c:pt idx="1359">
                  <c:v>27718</c:v>
                </c:pt>
                <c:pt idx="1360">
                  <c:v>27723</c:v>
                </c:pt>
                <c:pt idx="1361">
                  <c:v>27728</c:v>
                </c:pt>
                <c:pt idx="1362">
                  <c:v>27733</c:v>
                </c:pt>
                <c:pt idx="1363">
                  <c:v>27738</c:v>
                </c:pt>
                <c:pt idx="1364">
                  <c:v>27743</c:v>
                </c:pt>
                <c:pt idx="1365">
                  <c:v>27748</c:v>
                </c:pt>
                <c:pt idx="1366">
                  <c:v>27753</c:v>
                </c:pt>
                <c:pt idx="1367">
                  <c:v>27759</c:v>
                </c:pt>
                <c:pt idx="1368">
                  <c:v>27764</c:v>
                </c:pt>
                <c:pt idx="1369">
                  <c:v>27769</c:v>
                </c:pt>
                <c:pt idx="1370">
                  <c:v>27774</c:v>
                </c:pt>
                <c:pt idx="1371">
                  <c:v>27779</c:v>
                </c:pt>
                <c:pt idx="1372">
                  <c:v>27784</c:v>
                </c:pt>
                <c:pt idx="1373">
                  <c:v>27790</c:v>
                </c:pt>
                <c:pt idx="1374">
                  <c:v>27795</c:v>
                </c:pt>
                <c:pt idx="1375">
                  <c:v>27800</c:v>
                </c:pt>
                <c:pt idx="1376">
                  <c:v>27805</c:v>
                </c:pt>
                <c:pt idx="1377">
                  <c:v>27810</c:v>
                </c:pt>
                <c:pt idx="1378">
                  <c:v>27815</c:v>
                </c:pt>
                <c:pt idx="1379">
                  <c:v>27819</c:v>
                </c:pt>
                <c:pt idx="1380">
                  <c:v>27824</c:v>
                </c:pt>
                <c:pt idx="1381">
                  <c:v>27829</c:v>
                </c:pt>
                <c:pt idx="1382">
                  <c:v>27834</c:v>
                </c:pt>
                <c:pt idx="1383">
                  <c:v>27839</c:v>
                </c:pt>
                <c:pt idx="1384">
                  <c:v>27844</c:v>
                </c:pt>
                <c:pt idx="1385">
                  <c:v>27850</c:v>
                </c:pt>
                <c:pt idx="1386">
                  <c:v>27855</c:v>
                </c:pt>
                <c:pt idx="1387">
                  <c:v>27860</c:v>
                </c:pt>
                <c:pt idx="1388">
                  <c:v>27865</c:v>
                </c:pt>
                <c:pt idx="1389">
                  <c:v>27870</c:v>
                </c:pt>
                <c:pt idx="1390">
                  <c:v>27875</c:v>
                </c:pt>
                <c:pt idx="1391">
                  <c:v>27880</c:v>
                </c:pt>
                <c:pt idx="1392">
                  <c:v>27885</c:v>
                </c:pt>
                <c:pt idx="1393">
                  <c:v>27890</c:v>
                </c:pt>
                <c:pt idx="1394">
                  <c:v>27895</c:v>
                </c:pt>
                <c:pt idx="1395">
                  <c:v>27900</c:v>
                </c:pt>
                <c:pt idx="1396">
                  <c:v>27905</c:v>
                </c:pt>
                <c:pt idx="1397">
                  <c:v>27911</c:v>
                </c:pt>
                <c:pt idx="1398">
                  <c:v>27916</c:v>
                </c:pt>
                <c:pt idx="1399">
                  <c:v>27921</c:v>
                </c:pt>
                <c:pt idx="1400">
                  <c:v>27926</c:v>
                </c:pt>
                <c:pt idx="1401">
                  <c:v>27931</c:v>
                </c:pt>
                <c:pt idx="1402">
                  <c:v>27936</c:v>
                </c:pt>
                <c:pt idx="1403">
                  <c:v>27941</c:v>
                </c:pt>
                <c:pt idx="1404">
                  <c:v>27946</c:v>
                </c:pt>
                <c:pt idx="1405">
                  <c:v>27951</c:v>
                </c:pt>
                <c:pt idx="1406">
                  <c:v>27956</c:v>
                </c:pt>
                <c:pt idx="1407">
                  <c:v>27961</c:v>
                </c:pt>
                <c:pt idx="1408">
                  <c:v>27966</c:v>
                </c:pt>
                <c:pt idx="1409">
                  <c:v>27972</c:v>
                </c:pt>
                <c:pt idx="1410">
                  <c:v>27977</c:v>
                </c:pt>
                <c:pt idx="1411">
                  <c:v>27982</c:v>
                </c:pt>
                <c:pt idx="1412">
                  <c:v>27987</c:v>
                </c:pt>
                <c:pt idx="1413">
                  <c:v>27992</c:v>
                </c:pt>
                <c:pt idx="1414">
                  <c:v>27997</c:v>
                </c:pt>
                <c:pt idx="1415">
                  <c:v>28003</c:v>
                </c:pt>
                <c:pt idx="1416">
                  <c:v>28008</c:v>
                </c:pt>
                <c:pt idx="1417">
                  <c:v>28013</c:v>
                </c:pt>
                <c:pt idx="1418">
                  <c:v>28018</c:v>
                </c:pt>
                <c:pt idx="1419">
                  <c:v>28023</c:v>
                </c:pt>
                <c:pt idx="1420">
                  <c:v>28028</c:v>
                </c:pt>
                <c:pt idx="1421">
                  <c:v>28033</c:v>
                </c:pt>
                <c:pt idx="1422">
                  <c:v>28038</c:v>
                </c:pt>
                <c:pt idx="1423">
                  <c:v>28043</c:v>
                </c:pt>
                <c:pt idx="1424">
                  <c:v>28048</c:v>
                </c:pt>
                <c:pt idx="1425">
                  <c:v>28053</c:v>
                </c:pt>
                <c:pt idx="1426">
                  <c:v>28058</c:v>
                </c:pt>
                <c:pt idx="1427">
                  <c:v>28064</c:v>
                </c:pt>
                <c:pt idx="1428">
                  <c:v>28069</c:v>
                </c:pt>
                <c:pt idx="1429">
                  <c:v>28074</c:v>
                </c:pt>
                <c:pt idx="1430">
                  <c:v>28079</c:v>
                </c:pt>
                <c:pt idx="1431">
                  <c:v>28084</c:v>
                </c:pt>
                <c:pt idx="1432">
                  <c:v>28089</c:v>
                </c:pt>
                <c:pt idx="1433">
                  <c:v>28094</c:v>
                </c:pt>
                <c:pt idx="1434">
                  <c:v>28099</c:v>
                </c:pt>
                <c:pt idx="1435">
                  <c:v>28104</c:v>
                </c:pt>
                <c:pt idx="1436">
                  <c:v>28109</c:v>
                </c:pt>
                <c:pt idx="1437">
                  <c:v>28114</c:v>
                </c:pt>
                <c:pt idx="1438">
                  <c:v>28119</c:v>
                </c:pt>
                <c:pt idx="1439">
                  <c:v>28125</c:v>
                </c:pt>
                <c:pt idx="1440">
                  <c:v>28130</c:v>
                </c:pt>
                <c:pt idx="1441">
                  <c:v>28135</c:v>
                </c:pt>
                <c:pt idx="1442">
                  <c:v>28140</c:v>
                </c:pt>
                <c:pt idx="1443">
                  <c:v>28145</c:v>
                </c:pt>
                <c:pt idx="1444">
                  <c:v>28150</c:v>
                </c:pt>
                <c:pt idx="1445">
                  <c:v>28156</c:v>
                </c:pt>
                <c:pt idx="1446">
                  <c:v>28161</c:v>
                </c:pt>
                <c:pt idx="1447">
                  <c:v>28166</c:v>
                </c:pt>
                <c:pt idx="1448">
                  <c:v>28171</c:v>
                </c:pt>
                <c:pt idx="1449">
                  <c:v>28176</c:v>
                </c:pt>
                <c:pt idx="1450">
                  <c:v>28181</c:v>
                </c:pt>
                <c:pt idx="1451">
                  <c:v>28184</c:v>
                </c:pt>
                <c:pt idx="1452">
                  <c:v>28189</c:v>
                </c:pt>
                <c:pt idx="1453">
                  <c:v>28194</c:v>
                </c:pt>
                <c:pt idx="1454">
                  <c:v>28199</c:v>
                </c:pt>
                <c:pt idx="1455">
                  <c:v>28204</c:v>
                </c:pt>
                <c:pt idx="1456">
                  <c:v>28209</c:v>
                </c:pt>
                <c:pt idx="1457">
                  <c:v>28215</c:v>
                </c:pt>
                <c:pt idx="1458">
                  <c:v>28220</c:v>
                </c:pt>
                <c:pt idx="1459">
                  <c:v>28225</c:v>
                </c:pt>
                <c:pt idx="1460">
                  <c:v>28230</c:v>
                </c:pt>
                <c:pt idx="1461">
                  <c:v>28235</c:v>
                </c:pt>
                <c:pt idx="1462">
                  <c:v>28240</c:v>
                </c:pt>
                <c:pt idx="1463">
                  <c:v>28245</c:v>
                </c:pt>
                <c:pt idx="1464">
                  <c:v>28250</c:v>
                </c:pt>
                <c:pt idx="1465">
                  <c:v>28255</c:v>
                </c:pt>
                <c:pt idx="1466">
                  <c:v>28260</c:v>
                </c:pt>
                <c:pt idx="1467">
                  <c:v>28265</c:v>
                </c:pt>
                <c:pt idx="1468">
                  <c:v>28270</c:v>
                </c:pt>
                <c:pt idx="1469">
                  <c:v>28276</c:v>
                </c:pt>
                <c:pt idx="1470">
                  <c:v>28281</c:v>
                </c:pt>
                <c:pt idx="1471">
                  <c:v>28286</c:v>
                </c:pt>
                <c:pt idx="1472">
                  <c:v>28291</c:v>
                </c:pt>
                <c:pt idx="1473">
                  <c:v>28296</c:v>
                </c:pt>
                <c:pt idx="1474">
                  <c:v>28301</c:v>
                </c:pt>
                <c:pt idx="1475">
                  <c:v>28306</c:v>
                </c:pt>
                <c:pt idx="1476">
                  <c:v>28311</c:v>
                </c:pt>
                <c:pt idx="1477">
                  <c:v>28316</c:v>
                </c:pt>
                <c:pt idx="1478">
                  <c:v>28321</c:v>
                </c:pt>
                <c:pt idx="1479">
                  <c:v>28326</c:v>
                </c:pt>
                <c:pt idx="1480">
                  <c:v>28331</c:v>
                </c:pt>
                <c:pt idx="1481">
                  <c:v>28337</c:v>
                </c:pt>
                <c:pt idx="1482">
                  <c:v>28342</c:v>
                </c:pt>
                <c:pt idx="1483">
                  <c:v>28347</c:v>
                </c:pt>
                <c:pt idx="1484">
                  <c:v>28352</c:v>
                </c:pt>
                <c:pt idx="1485">
                  <c:v>28357</c:v>
                </c:pt>
                <c:pt idx="1486">
                  <c:v>28362</c:v>
                </c:pt>
                <c:pt idx="1487">
                  <c:v>28368</c:v>
                </c:pt>
                <c:pt idx="1488">
                  <c:v>28373</c:v>
                </c:pt>
                <c:pt idx="1489">
                  <c:v>28378</c:v>
                </c:pt>
                <c:pt idx="1490">
                  <c:v>28383</c:v>
                </c:pt>
                <c:pt idx="1491">
                  <c:v>28388</c:v>
                </c:pt>
                <c:pt idx="1492">
                  <c:v>28393</c:v>
                </c:pt>
                <c:pt idx="1493">
                  <c:v>28398</c:v>
                </c:pt>
                <c:pt idx="1494">
                  <c:v>28403</c:v>
                </c:pt>
                <c:pt idx="1495">
                  <c:v>28408</c:v>
                </c:pt>
                <c:pt idx="1496">
                  <c:v>28413</c:v>
                </c:pt>
                <c:pt idx="1497">
                  <c:v>28418</c:v>
                </c:pt>
                <c:pt idx="1498">
                  <c:v>28423</c:v>
                </c:pt>
                <c:pt idx="1499">
                  <c:v>28429</c:v>
                </c:pt>
                <c:pt idx="1500">
                  <c:v>28434</c:v>
                </c:pt>
                <c:pt idx="1501">
                  <c:v>28439</c:v>
                </c:pt>
                <c:pt idx="1502">
                  <c:v>28444</c:v>
                </c:pt>
                <c:pt idx="1503">
                  <c:v>28449</c:v>
                </c:pt>
                <c:pt idx="1504">
                  <c:v>28454</c:v>
                </c:pt>
                <c:pt idx="1505">
                  <c:v>28459</c:v>
                </c:pt>
                <c:pt idx="1506">
                  <c:v>28464</c:v>
                </c:pt>
                <c:pt idx="1507">
                  <c:v>28469</c:v>
                </c:pt>
                <c:pt idx="1508">
                  <c:v>28474</c:v>
                </c:pt>
                <c:pt idx="1509">
                  <c:v>28479</c:v>
                </c:pt>
                <c:pt idx="1510">
                  <c:v>28484</c:v>
                </c:pt>
                <c:pt idx="1511">
                  <c:v>28490</c:v>
                </c:pt>
                <c:pt idx="1512">
                  <c:v>28495</c:v>
                </c:pt>
                <c:pt idx="1513">
                  <c:v>28500</c:v>
                </c:pt>
                <c:pt idx="1514">
                  <c:v>28505</c:v>
                </c:pt>
                <c:pt idx="1515">
                  <c:v>28510</c:v>
                </c:pt>
                <c:pt idx="1516">
                  <c:v>28515</c:v>
                </c:pt>
                <c:pt idx="1517">
                  <c:v>28521</c:v>
                </c:pt>
                <c:pt idx="1518">
                  <c:v>28526</c:v>
                </c:pt>
                <c:pt idx="1519">
                  <c:v>28531</c:v>
                </c:pt>
                <c:pt idx="1520">
                  <c:v>28536</c:v>
                </c:pt>
                <c:pt idx="1521">
                  <c:v>28541</c:v>
                </c:pt>
                <c:pt idx="1522">
                  <c:v>28546</c:v>
                </c:pt>
                <c:pt idx="1523">
                  <c:v>28549</c:v>
                </c:pt>
                <c:pt idx="1524">
                  <c:v>28554</c:v>
                </c:pt>
                <c:pt idx="1525">
                  <c:v>28559</c:v>
                </c:pt>
                <c:pt idx="1526">
                  <c:v>28564</c:v>
                </c:pt>
                <c:pt idx="1527">
                  <c:v>28569</c:v>
                </c:pt>
                <c:pt idx="1528">
                  <c:v>28574</c:v>
                </c:pt>
                <c:pt idx="1529">
                  <c:v>28580</c:v>
                </c:pt>
                <c:pt idx="1530">
                  <c:v>28585</c:v>
                </c:pt>
                <c:pt idx="1531">
                  <c:v>28590</c:v>
                </c:pt>
                <c:pt idx="1532">
                  <c:v>28595</c:v>
                </c:pt>
                <c:pt idx="1533">
                  <c:v>28600</c:v>
                </c:pt>
                <c:pt idx="1534">
                  <c:v>28605</c:v>
                </c:pt>
                <c:pt idx="1535">
                  <c:v>28610</c:v>
                </c:pt>
                <c:pt idx="1536">
                  <c:v>28615</c:v>
                </c:pt>
                <c:pt idx="1537">
                  <c:v>28620</c:v>
                </c:pt>
                <c:pt idx="1538">
                  <c:v>28625</c:v>
                </c:pt>
                <c:pt idx="1539">
                  <c:v>28630</c:v>
                </c:pt>
                <c:pt idx="1540">
                  <c:v>28635</c:v>
                </c:pt>
                <c:pt idx="1541">
                  <c:v>28641</c:v>
                </c:pt>
                <c:pt idx="1542">
                  <c:v>28646</c:v>
                </c:pt>
                <c:pt idx="1543">
                  <c:v>28651</c:v>
                </c:pt>
                <c:pt idx="1544">
                  <c:v>28656</c:v>
                </c:pt>
                <c:pt idx="1545">
                  <c:v>28661</c:v>
                </c:pt>
                <c:pt idx="1546">
                  <c:v>28666</c:v>
                </c:pt>
                <c:pt idx="1547">
                  <c:v>28671</c:v>
                </c:pt>
                <c:pt idx="1548">
                  <c:v>28676</c:v>
                </c:pt>
                <c:pt idx="1549">
                  <c:v>28681</c:v>
                </c:pt>
                <c:pt idx="1550">
                  <c:v>28686</c:v>
                </c:pt>
                <c:pt idx="1551">
                  <c:v>28691</c:v>
                </c:pt>
                <c:pt idx="1552">
                  <c:v>28696</c:v>
                </c:pt>
                <c:pt idx="1553">
                  <c:v>28702</c:v>
                </c:pt>
                <c:pt idx="1554">
                  <c:v>28707</c:v>
                </c:pt>
                <c:pt idx="1555">
                  <c:v>28712</c:v>
                </c:pt>
                <c:pt idx="1556">
                  <c:v>28717</c:v>
                </c:pt>
                <c:pt idx="1557">
                  <c:v>28722</c:v>
                </c:pt>
                <c:pt idx="1558">
                  <c:v>28727</c:v>
                </c:pt>
                <c:pt idx="1559">
                  <c:v>28733</c:v>
                </c:pt>
                <c:pt idx="1560">
                  <c:v>28738</c:v>
                </c:pt>
                <c:pt idx="1561">
                  <c:v>28743</c:v>
                </c:pt>
                <c:pt idx="1562">
                  <c:v>28748</c:v>
                </c:pt>
                <c:pt idx="1563">
                  <c:v>28753</c:v>
                </c:pt>
                <c:pt idx="1564">
                  <c:v>28758</c:v>
                </c:pt>
                <c:pt idx="1565">
                  <c:v>28764</c:v>
                </c:pt>
                <c:pt idx="1566">
                  <c:v>28768</c:v>
                </c:pt>
                <c:pt idx="1567">
                  <c:v>28773</c:v>
                </c:pt>
                <c:pt idx="1568">
                  <c:v>28778</c:v>
                </c:pt>
                <c:pt idx="1569">
                  <c:v>28783</c:v>
                </c:pt>
                <c:pt idx="1570">
                  <c:v>28788</c:v>
                </c:pt>
                <c:pt idx="1571">
                  <c:v>28804</c:v>
                </c:pt>
                <c:pt idx="1572">
                  <c:v>28814</c:v>
                </c:pt>
                <c:pt idx="1573">
                  <c:v>28834</c:v>
                </c:pt>
                <c:pt idx="1574">
                  <c:v>28844</c:v>
                </c:pt>
                <c:pt idx="1575">
                  <c:v>28849</c:v>
                </c:pt>
                <c:pt idx="1576">
                  <c:v>28875</c:v>
                </c:pt>
                <c:pt idx="1577">
                  <c:v>28906</c:v>
                </c:pt>
                <c:pt idx="1578">
                  <c:v>28934</c:v>
                </c:pt>
                <c:pt idx="1579">
                  <c:v>28965</c:v>
                </c:pt>
                <c:pt idx="1580">
                  <c:v>28995</c:v>
                </c:pt>
                <c:pt idx="1581">
                  <c:v>29026</c:v>
                </c:pt>
                <c:pt idx="1582">
                  <c:v>29056</c:v>
                </c:pt>
                <c:pt idx="1583">
                  <c:v>29075</c:v>
                </c:pt>
                <c:pt idx="1584">
                  <c:v>29082</c:v>
                </c:pt>
                <c:pt idx="1585">
                  <c:v>29087</c:v>
                </c:pt>
                <c:pt idx="1586">
                  <c:v>29092</c:v>
                </c:pt>
                <c:pt idx="1587">
                  <c:v>29098</c:v>
                </c:pt>
                <c:pt idx="1588">
                  <c:v>29103</c:v>
                </c:pt>
                <c:pt idx="1589">
                  <c:v>29108</c:v>
                </c:pt>
                <c:pt idx="1590">
                  <c:v>29113</c:v>
                </c:pt>
                <c:pt idx="1591">
                  <c:v>29118</c:v>
                </c:pt>
                <c:pt idx="1592">
                  <c:v>29123</c:v>
                </c:pt>
                <c:pt idx="1593">
                  <c:v>29128</c:v>
                </c:pt>
                <c:pt idx="1594">
                  <c:v>29133</c:v>
                </c:pt>
                <c:pt idx="1595">
                  <c:v>29138</c:v>
                </c:pt>
                <c:pt idx="1596">
                  <c:v>29143</c:v>
                </c:pt>
                <c:pt idx="1597">
                  <c:v>29148</c:v>
                </c:pt>
                <c:pt idx="1598">
                  <c:v>29153</c:v>
                </c:pt>
                <c:pt idx="1599">
                  <c:v>29158</c:v>
                </c:pt>
                <c:pt idx="1600">
                  <c:v>29164</c:v>
                </c:pt>
                <c:pt idx="1601">
                  <c:v>29169</c:v>
                </c:pt>
                <c:pt idx="1602">
                  <c:v>29174</c:v>
                </c:pt>
                <c:pt idx="1603">
                  <c:v>29179</c:v>
                </c:pt>
                <c:pt idx="1604">
                  <c:v>29184</c:v>
                </c:pt>
                <c:pt idx="1605">
                  <c:v>29189</c:v>
                </c:pt>
                <c:pt idx="1606">
                  <c:v>29194</c:v>
                </c:pt>
                <c:pt idx="1607">
                  <c:v>29199</c:v>
                </c:pt>
                <c:pt idx="1608">
                  <c:v>29204</c:v>
                </c:pt>
                <c:pt idx="1609">
                  <c:v>29209</c:v>
                </c:pt>
                <c:pt idx="1610">
                  <c:v>29229</c:v>
                </c:pt>
                <c:pt idx="1611">
                  <c:v>29230</c:v>
                </c:pt>
                <c:pt idx="1612">
                  <c:v>29240</c:v>
                </c:pt>
                <c:pt idx="1613">
                  <c:v>29271</c:v>
                </c:pt>
                <c:pt idx="1614">
                  <c:v>29300</c:v>
                </c:pt>
                <c:pt idx="1615">
                  <c:v>29331</c:v>
                </c:pt>
                <c:pt idx="1616">
                  <c:v>29361</c:v>
                </c:pt>
                <c:pt idx="1617">
                  <c:v>29377</c:v>
                </c:pt>
                <c:pt idx="1618">
                  <c:v>29382</c:v>
                </c:pt>
                <c:pt idx="1619">
                  <c:v>29387</c:v>
                </c:pt>
                <c:pt idx="1620">
                  <c:v>29392</c:v>
                </c:pt>
                <c:pt idx="1621">
                  <c:v>29397</c:v>
                </c:pt>
                <c:pt idx="1622">
                  <c:v>29402</c:v>
                </c:pt>
                <c:pt idx="1623">
                  <c:v>29407</c:v>
                </c:pt>
                <c:pt idx="1624">
                  <c:v>29412</c:v>
                </c:pt>
                <c:pt idx="1625">
                  <c:v>29417</c:v>
                </c:pt>
                <c:pt idx="1626">
                  <c:v>29422</c:v>
                </c:pt>
                <c:pt idx="1627">
                  <c:v>29427</c:v>
                </c:pt>
                <c:pt idx="1628">
                  <c:v>29433</c:v>
                </c:pt>
                <c:pt idx="1629">
                  <c:v>29438</c:v>
                </c:pt>
                <c:pt idx="1630">
                  <c:v>29443</c:v>
                </c:pt>
                <c:pt idx="1631">
                  <c:v>29448</c:v>
                </c:pt>
                <c:pt idx="1632">
                  <c:v>29453</c:v>
                </c:pt>
                <c:pt idx="1633">
                  <c:v>29460</c:v>
                </c:pt>
                <c:pt idx="1634">
                  <c:v>29464</c:v>
                </c:pt>
                <c:pt idx="1635">
                  <c:v>29469</c:v>
                </c:pt>
                <c:pt idx="1636">
                  <c:v>29474</c:v>
                </c:pt>
                <c:pt idx="1637">
                  <c:v>29479</c:v>
                </c:pt>
                <c:pt idx="1638">
                  <c:v>29484</c:v>
                </c:pt>
                <c:pt idx="1639">
                  <c:v>29502</c:v>
                </c:pt>
                <c:pt idx="1640">
                  <c:v>29504</c:v>
                </c:pt>
                <c:pt idx="1641">
                  <c:v>29509</c:v>
                </c:pt>
                <c:pt idx="1642">
                  <c:v>29514</c:v>
                </c:pt>
                <c:pt idx="1643">
                  <c:v>29519</c:v>
                </c:pt>
                <c:pt idx="1644">
                  <c:v>29524</c:v>
                </c:pt>
                <c:pt idx="1645">
                  <c:v>29530</c:v>
                </c:pt>
                <c:pt idx="1646">
                  <c:v>29535</c:v>
                </c:pt>
                <c:pt idx="1647">
                  <c:v>29540</c:v>
                </c:pt>
                <c:pt idx="1648">
                  <c:v>29545</c:v>
                </c:pt>
                <c:pt idx="1649">
                  <c:v>29550</c:v>
                </c:pt>
                <c:pt idx="1650">
                  <c:v>29555</c:v>
                </c:pt>
                <c:pt idx="1651">
                  <c:v>29560</c:v>
                </c:pt>
                <c:pt idx="1652">
                  <c:v>29565</c:v>
                </c:pt>
                <c:pt idx="1653">
                  <c:v>29570</c:v>
                </c:pt>
                <c:pt idx="1654">
                  <c:v>29575</c:v>
                </c:pt>
                <c:pt idx="1655">
                  <c:v>29578</c:v>
                </c:pt>
                <c:pt idx="1656">
                  <c:v>29580</c:v>
                </c:pt>
                <c:pt idx="1657">
                  <c:v>29585</c:v>
                </c:pt>
                <c:pt idx="1658">
                  <c:v>29591</c:v>
                </c:pt>
                <c:pt idx="1659">
                  <c:v>29596</c:v>
                </c:pt>
                <c:pt idx="1660">
                  <c:v>29601</c:v>
                </c:pt>
                <c:pt idx="1661">
                  <c:v>29606</c:v>
                </c:pt>
                <c:pt idx="1662">
                  <c:v>29611</c:v>
                </c:pt>
                <c:pt idx="1663">
                  <c:v>29616</c:v>
                </c:pt>
                <c:pt idx="1664">
                  <c:v>29622</c:v>
                </c:pt>
                <c:pt idx="1665">
                  <c:v>29627</c:v>
                </c:pt>
                <c:pt idx="1666">
                  <c:v>29632</c:v>
                </c:pt>
                <c:pt idx="1667">
                  <c:v>29637</c:v>
                </c:pt>
                <c:pt idx="1668">
                  <c:v>29642</c:v>
                </c:pt>
                <c:pt idx="1669">
                  <c:v>29645</c:v>
                </c:pt>
                <c:pt idx="1670">
                  <c:v>29650</c:v>
                </c:pt>
                <c:pt idx="1671">
                  <c:v>29655</c:v>
                </c:pt>
                <c:pt idx="1672">
                  <c:v>29660</c:v>
                </c:pt>
                <c:pt idx="1673">
                  <c:v>29665</c:v>
                </c:pt>
                <c:pt idx="1674">
                  <c:v>29670</c:v>
                </c:pt>
                <c:pt idx="1675">
                  <c:v>29675</c:v>
                </c:pt>
                <c:pt idx="1676">
                  <c:v>29683</c:v>
                </c:pt>
                <c:pt idx="1677">
                  <c:v>29686</c:v>
                </c:pt>
                <c:pt idx="1678">
                  <c:v>29691</c:v>
                </c:pt>
                <c:pt idx="1679">
                  <c:v>29696</c:v>
                </c:pt>
                <c:pt idx="1680">
                  <c:v>29701</c:v>
                </c:pt>
                <c:pt idx="1681">
                  <c:v>29706</c:v>
                </c:pt>
                <c:pt idx="1682">
                  <c:v>29711</c:v>
                </c:pt>
                <c:pt idx="1683">
                  <c:v>29716</c:v>
                </c:pt>
                <c:pt idx="1684">
                  <c:v>29721</c:v>
                </c:pt>
                <c:pt idx="1685">
                  <c:v>29726</c:v>
                </c:pt>
                <c:pt idx="1686">
                  <c:v>29731</c:v>
                </c:pt>
                <c:pt idx="1687">
                  <c:v>29737</c:v>
                </c:pt>
                <c:pt idx="1688">
                  <c:v>29739</c:v>
                </c:pt>
                <c:pt idx="1689">
                  <c:v>29742</c:v>
                </c:pt>
                <c:pt idx="1690">
                  <c:v>29747</c:v>
                </c:pt>
                <c:pt idx="1691">
                  <c:v>29752</c:v>
                </c:pt>
                <c:pt idx="1692">
                  <c:v>29760</c:v>
                </c:pt>
                <c:pt idx="1693">
                  <c:v>29762</c:v>
                </c:pt>
                <c:pt idx="1694">
                  <c:v>29767</c:v>
                </c:pt>
                <c:pt idx="1695">
                  <c:v>29772</c:v>
                </c:pt>
                <c:pt idx="1696">
                  <c:v>29777</c:v>
                </c:pt>
                <c:pt idx="1697">
                  <c:v>29782</c:v>
                </c:pt>
                <c:pt idx="1698">
                  <c:v>29787</c:v>
                </c:pt>
                <c:pt idx="1699">
                  <c:v>29794</c:v>
                </c:pt>
                <c:pt idx="1700">
                  <c:v>29797</c:v>
                </c:pt>
                <c:pt idx="1701">
                  <c:v>29803</c:v>
                </c:pt>
                <c:pt idx="1702">
                  <c:v>29808</c:v>
                </c:pt>
                <c:pt idx="1703">
                  <c:v>29813</c:v>
                </c:pt>
                <c:pt idx="1704">
                  <c:v>29816</c:v>
                </c:pt>
                <c:pt idx="1705">
                  <c:v>29823</c:v>
                </c:pt>
                <c:pt idx="1706">
                  <c:v>29828</c:v>
                </c:pt>
                <c:pt idx="1707">
                  <c:v>29834</c:v>
                </c:pt>
                <c:pt idx="1708">
                  <c:v>29839</c:v>
                </c:pt>
                <c:pt idx="1709">
                  <c:v>29844</c:v>
                </c:pt>
                <c:pt idx="1710">
                  <c:v>29847</c:v>
                </c:pt>
                <c:pt idx="1711">
                  <c:v>29854</c:v>
                </c:pt>
                <c:pt idx="1712">
                  <c:v>29859</c:v>
                </c:pt>
                <c:pt idx="1713">
                  <c:v>29864</c:v>
                </c:pt>
                <c:pt idx="1714">
                  <c:v>29869</c:v>
                </c:pt>
                <c:pt idx="1715">
                  <c:v>29874</c:v>
                </c:pt>
                <c:pt idx="1716">
                  <c:v>29879</c:v>
                </c:pt>
                <c:pt idx="1717">
                  <c:v>29884</c:v>
                </c:pt>
                <c:pt idx="1718">
                  <c:v>29889</c:v>
                </c:pt>
                <c:pt idx="1719">
                  <c:v>29895</c:v>
                </c:pt>
                <c:pt idx="1720">
                  <c:v>29900</c:v>
                </c:pt>
                <c:pt idx="1721">
                  <c:v>29905</c:v>
                </c:pt>
                <c:pt idx="1722">
                  <c:v>29913</c:v>
                </c:pt>
                <c:pt idx="1723">
                  <c:v>29915</c:v>
                </c:pt>
                <c:pt idx="1724">
                  <c:v>29920</c:v>
                </c:pt>
                <c:pt idx="1725">
                  <c:v>29925</c:v>
                </c:pt>
                <c:pt idx="1726">
                  <c:v>29930</c:v>
                </c:pt>
                <c:pt idx="1727">
                  <c:v>29935</c:v>
                </c:pt>
                <c:pt idx="1728">
                  <c:v>29942</c:v>
                </c:pt>
                <c:pt idx="1729">
                  <c:v>29945</c:v>
                </c:pt>
                <c:pt idx="1730">
                  <c:v>29951</c:v>
                </c:pt>
                <c:pt idx="1731">
                  <c:v>29957</c:v>
                </c:pt>
                <c:pt idx="1732">
                  <c:v>29961</c:v>
                </c:pt>
                <c:pt idx="1733">
                  <c:v>29966</c:v>
                </c:pt>
                <c:pt idx="1734">
                  <c:v>29976</c:v>
                </c:pt>
                <c:pt idx="1735">
                  <c:v>29982</c:v>
                </c:pt>
                <c:pt idx="1736">
                  <c:v>29987</c:v>
                </c:pt>
                <c:pt idx="1737">
                  <c:v>29992</c:v>
                </c:pt>
                <c:pt idx="1738">
                  <c:v>29997</c:v>
                </c:pt>
                <c:pt idx="1739">
                  <c:v>30002</c:v>
                </c:pt>
                <c:pt idx="1740">
                  <c:v>30008</c:v>
                </c:pt>
                <c:pt idx="1741">
                  <c:v>30010</c:v>
                </c:pt>
                <c:pt idx="1742">
                  <c:v>30015</c:v>
                </c:pt>
                <c:pt idx="1743">
                  <c:v>30020</c:v>
                </c:pt>
                <c:pt idx="1744">
                  <c:v>30025</c:v>
                </c:pt>
                <c:pt idx="1745">
                  <c:v>30029</c:v>
                </c:pt>
                <c:pt idx="1746">
                  <c:v>30035</c:v>
                </c:pt>
                <c:pt idx="1747">
                  <c:v>30041</c:v>
                </c:pt>
                <c:pt idx="1748">
                  <c:v>30046</c:v>
                </c:pt>
                <c:pt idx="1749">
                  <c:v>30051</c:v>
                </c:pt>
                <c:pt idx="1750">
                  <c:v>30056</c:v>
                </c:pt>
                <c:pt idx="1751">
                  <c:v>30062</c:v>
                </c:pt>
                <c:pt idx="1752">
                  <c:v>30066</c:v>
                </c:pt>
                <c:pt idx="1753">
                  <c:v>30071</c:v>
                </c:pt>
                <c:pt idx="1754">
                  <c:v>30076</c:v>
                </c:pt>
                <c:pt idx="1755">
                  <c:v>30081</c:v>
                </c:pt>
                <c:pt idx="1756">
                  <c:v>30086</c:v>
                </c:pt>
                <c:pt idx="1757">
                  <c:v>30091</c:v>
                </c:pt>
                <c:pt idx="1758">
                  <c:v>30096</c:v>
                </c:pt>
                <c:pt idx="1759">
                  <c:v>30102</c:v>
                </c:pt>
                <c:pt idx="1760">
                  <c:v>30107</c:v>
                </c:pt>
                <c:pt idx="1761">
                  <c:v>30112</c:v>
                </c:pt>
                <c:pt idx="1762">
                  <c:v>30117</c:v>
                </c:pt>
                <c:pt idx="1763">
                  <c:v>30122</c:v>
                </c:pt>
                <c:pt idx="1764">
                  <c:v>30125</c:v>
                </c:pt>
                <c:pt idx="1765">
                  <c:v>30131</c:v>
                </c:pt>
                <c:pt idx="1766">
                  <c:v>30137</c:v>
                </c:pt>
                <c:pt idx="1767">
                  <c:v>30142</c:v>
                </c:pt>
                <c:pt idx="1768">
                  <c:v>30148</c:v>
                </c:pt>
                <c:pt idx="1769">
                  <c:v>30152</c:v>
                </c:pt>
                <c:pt idx="1770">
                  <c:v>30157</c:v>
                </c:pt>
                <c:pt idx="1771">
                  <c:v>30163</c:v>
                </c:pt>
                <c:pt idx="1772">
                  <c:v>30168</c:v>
                </c:pt>
                <c:pt idx="1773">
                  <c:v>30174</c:v>
                </c:pt>
                <c:pt idx="1774">
                  <c:v>30178</c:v>
                </c:pt>
                <c:pt idx="1775">
                  <c:v>30183</c:v>
                </c:pt>
                <c:pt idx="1776">
                  <c:v>30187</c:v>
                </c:pt>
                <c:pt idx="1777">
                  <c:v>30214</c:v>
                </c:pt>
                <c:pt idx="1778">
                  <c:v>30219</c:v>
                </c:pt>
                <c:pt idx="1779">
                  <c:v>30224</c:v>
                </c:pt>
                <c:pt idx="1780">
                  <c:v>30242</c:v>
                </c:pt>
                <c:pt idx="1781">
                  <c:v>30249</c:v>
                </c:pt>
                <c:pt idx="1782">
                  <c:v>30255</c:v>
                </c:pt>
                <c:pt idx="1783">
                  <c:v>30260</c:v>
                </c:pt>
                <c:pt idx="1784">
                  <c:v>30265</c:v>
                </c:pt>
                <c:pt idx="1785">
                  <c:v>30270</c:v>
                </c:pt>
                <c:pt idx="1786">
                  <c:v>30274</c:v>
                </c:pt>
                <c:pt idx="1787">
                  <c:v>30280</c:v>
                </c:pt>
                <c:pt idx="1788">
                  <c:v>30285</c:v>
                </c:pt>
                <c:pt idx="1789">
                  <c:v>30290</c:v>
                </c:pt>
                <c:pt idx="1790">
                  <c:v>30295</c:v>
                </c:pt>
                <c:pt idx="1791">
                  <c:v>30300</c:v>
                </c:pt>
                <c:pt idx="1792">
                  <c:v>30305</c:v>
                </c:pt>
                <c:pt idx="1793">
                  <c:v>30308</c:v>
                </c:pt>
                <c:pt idx="1794">
                  <c:v>30316</c:v>
                </c:pt>
                <c:pt idx="1795">
                  <c:v>30321</c:v>
                </c:pt>
                <c:pt idx="1796">
                  <c:v>30326</c:v>
                </c:pt>
                <c:pt idx="1797">
                  <c:v>30331</c:v>
                </c:pt>
                <c:pt idx="1798">
                  <c:v>30336</c:v>
                </c:pt>
                <c:pt idx="1799">
                  <c:v>30341</c:v>
                </c:pt>
                <c:pt idx="1800">
                  <c:v>30347</c:v>
                </c:pt>
                <c:pt idx="1801">
                  <c:v>30352</c:v>
                </c:pt>
                <c:pt idx="1802">
                  <c:v>30357</c:v>
                </c:pt>
                <c:pt idx="1803">
                  <c:v>30362</c:v>
                </c:pt>
                <c:pt idx="1804">
                  <c:v>30369</c:v>
                </c:pt>
                <c:pt idx="1805">
                  <c:v>30378</c:v>
                </c:pt>
                <c:pt idx="1806">
                  <c:v>30380</c:v>
                </c:pt>
                <c:pt idx="1807">
                  <c:v>30385</c:v>
                </c:pt>
                <c:pt idx="1808">
                  <c:v>30390</c:v>
                </c:pt>
                <c:pt idx="1809">
                  <c:v>30395</c:v>
                </c:pt>
                <c:pt idx="1810">
                  <c:v>30400</c:v>
                </c:pt>
                <c:pt idx="1811">
                  <c:v>30403</c:v>
                </c:pt>
                <c:pt idx="1812">
                  <c:v>30406</c:v>
                </c:pt>
                <c:pt idx="1813">
                  <c:v>30411</c:v>
                </c:pt>
                <c:pt idx="1814">
                  <c:v>30416</c:v>
                </c:pt>
                <c:pt idx="1815">
                  <c:v>30421</c:v>
                </c:pt>
                <c:pt idx="1816">
                  <c:v>30426</c:v>
                </c:pt>
                <c:pt idx="1817">
                  <c:v>30431</c:v>
                </c:pt>
                <c:pt idx="1818">
                  <c:v>30432</c:v>
                </c:pt>
                <c:pt idx="1819">
                  <c:v>30460</c:v>
                </c:pt>
                <c:pt idx="1820">
                  <c:v>30482</c:v>
                </c:pt>
                <c:pt idx="1821">
                  <c:v>30517</c:v>
                </c:pt>
                <c:pt idx="1822">
                  <c:v>30522</c:v>
                </c:pt>
                <c:pt idx="1823">
                  <c:v>30528</c:v>
                </c:pt>
                <c:pt idx="1824">
                  <c:v>30533</c:v>
                </c:pt>
                <c:pt idx="1825">
                  <c:v>30538</c:v>
                </c:pt>
                <c:pt idx="1826">
                  <c:v>30543</c:v>
                </c:pt>
                <c:pt idx="1827">
                  <c:v>30548</c:v>
                </c:pt>
                <c:pt idx="1828">
                  <c:v>30553</c:v>
                </c:pt>
                <c:pt idx="1829">
                  <c:v>30558</c:v>
                </c:pt>
                <c:pt idx="1830">
                  <c:v>30565</c:v>
                </c:pt>
                <c:pt idx="1831">
                  <c:v>30569</c:v>
                </c:pt>
                <c:pt idx="1832">
                  <c:v>30574</c:v>
                </c:pt>
                <c:pt idx="1833">
                  <c:v>30579</c:v>
                </c:pt>
                <c:pt idx="1834">
                  <c:v>30586</c:v>
                </c:pt>
                <c:pt idx="1835">
                  <c:v>30589</c:v>
                </c:pt>
                <c:pt idx="1836">
                  <c:v>30594</c:v>
                </c:pt>
                <c:pt idx="1837">
                  <c:v>30599</c:v>
                </c:pt>
                <c:pt idx="1838">
                  <c:v>30606</c:v>
                </c:pt>
                <c:pt idx="1839">
                  <c:v>30608</c:v>
                </c:pt>
                <c:pt idx="1840">
                  <c:v>30642</c:v>
                </c:pt>
                <c:pt idx="1841">
                  <c:v>30909</c:v>
                </c:pt>
                <c:pt idx="1842">
                  <c:v>30939</c:v>
                </c:pt>
                <c:pt idx="1843">
                  <c:v>30946</c:v>
                </c:pt>
                <c:pt idx="1844">
                  <c:v>30978</c:v>
                </c:pt>
                <c:pt idx="1845">
                  <c:v>31013</c:v>
                </c:pt>
                <c:pt idx="1846">
                  <c:v>31036</c:v>
                </c:pt>
                <c:pt idx="1847">
                  <c:v>31057</c:v>
                </c:pt>
                <c:pt idx="1848">
                  <c:v>31069</c:v>
                </c:pt>
                <c:pt idx="1849">
                  <c:v>31098</c:v>
                </c:pt>
                <c:pt idx="1850">
                  <c:v>31127</c:v>
                </c:pt>
                <c:pt idx="1851">
                  <c:v>31159</c:v>
                </c:pt>
                <c:pt idx="1852">
                  <c:v>31188</c:v>
                </c:pt>
                <c:pt idx="1853">
                  <c:v>31224</c:v>
                </c:pt>
                <c:pt idx="1854">
                  <c:v>31243</c:v>
                </c:pt>
                <c:pt idx="1855">
                  <c:v>31274</c:v>
                </c:pt>
                <c:pt idx="1856">
                  <c:v>31299</c:v>
                </c:pt>
                <c:pt idx="1857">
                  <c:v>31341</c:v>
                </c:pt>
                <c:pt idx="1858">
                  <c:v>31371</c:v>
                </c:pt>
                <c:pt idx="1859">
                  <c:v>31401</c:v>
                </c:pt>
                <c:pt idx="1860">
                  <c:v>31418</c:v>
                </c:pt>
                <c:pt idx="1861">
                  <c:v>31433</c:v>
                </c:pt>
                <c:pt idx="1862">
                  <c:v>31464</c:v>
                </c:pt>
                <c:pt idx="1863">
                  <c:v>31495</c:v>
                </c:pt>
                <c:pt idx="1864">
                  <c:v>31555</c:v>
                </c:pt>
                <c:pt idx="1865">
                  <c:v>31583</c:v>
                </c:pt>
                <c:pt idx="1866">
                  <c:v>31614</c:v>
                </c:pt>
                <c:pt idx="1867">
                  <c:v>31644</c:v>
                </c:pt>
                <c:pt idx="1868">
                  <c:v>31678</c:v>
                </c:pt>
                <c:pt idx="1869">
                  <c:v>31706</c:v>
                </c:pt>
                <c:pt idx="1870">
                  <c:v>31736</c:v>
                </c:pt>
                <c:pt idx="1871">
                  <c:v>31775</c:v>
                </c:pt>
                <c:pt idx="1872">
                  <c:v>31783</c:v>
                </c:pt>
                <c:pt idx="1873">
                  <c:v>31798</c:v>
                </c:pt>
                <c:pt idx="1874">
                  <c:v>31831</c:v>
                </c:pt>
                <c:pt idx="1875">
                  <c:v>31887</c:v>
                </c:pt>
                <c:pt idx="1876">
                  <c:v>31917</c:v>
                </c:pt>
                <c:pt idx="1877">
                  <c:v>31947</c:v>
                </c:pt>
                <c:pt idx="1878">
                  <c:v>31978</c:v>
                </c:pt>
                <c:pt idx="1879">
                  <c:v>32013</c:v>
                </c:pt>
                <c:pt idx="1880">
                  <c:v>32041</c:v>
                </c:pt>
                <c:pt idx="1881">
                  <c:v>32073</c:v>
                </c:pt>
                <c:pt idx="1882">
                  <c:v>32101</c:v>
                </c:pt>
                <c:pt idx="1883">
                  <c:v>32133</c:v>
                </c:pt>
                <c:pt idx="1884">
                  <c:v>32156</c:v>
                </c:pt>
                <c:pt idx="1885">
                  <c:v>32163</c:v>
                </c:pt>
                <c:pt idx="1886">
                  <c:v>32192</c:v>
                </c:pt>
                <c:pt idx="1887">
                  <c:v>32223</c:v>
                </c:pt>
                <c:pt idx="1888">
                  <c:v>32253</c:v>
                </c:pt>
                <c:pt idx="1889">
                  <c:v>32288</c:v>
                </c:pt>
                <c:pt idx="1890">
                  <c:v>32315</c:v>
                </c:pt>
                <c:pt idx="1891">
                  <c:v>32344</c:v>
                </c:pt>
                <c:pt idx="1892">
                  <c:v>32374</c:v>
                </c:pt>
                <c:pt idx="1893">
                  <c:v>32406</c:v>
                </c:pt>
                <c:pt idx="1894">
                  <c:v>32436</c:v>
                </c:pt>
                <c:pt idx="1895">
                  <c:v>32468</c:v>
                </c:pt>
                <c:pt idx="1896">
                  <c:v>32496</c:v>
                </c:pt>
                <c:pt idx="1897">
                  <c:v>32513</c:v>
                </c:pt>
                <c:pt idx="1898">
                  <c:v>32532</c:v>
                </c:pt>
                <c:pt idx="1899">
                  <c:v>32562</c:v>
                </c:pt>
                <c:pt idx="1900">
                  <c:v>32587</c:v>
                </c:pt>
                <c:pt idx="1901">
                  <c:v>32619</c:v>
                </c:pt>
                <c:pt idx="1902">
                  <c:v>32647</c:v>
                </c:pt>
                <c:pt idx="1903">
                  <c:v>32679</c:v>
                </c:pt>
                <c:pt idx="1904">
                  <c:v>32710</c:v>
                </c:pt>
                <c:pt idx="1905">
                  <c:v>32741</c:v>
                </c:pt>
                <c:pt idx="1906">
                  <c:v>32771</c:v>
                </c:pt>
                <c:pt idx="1907">
                  <c:v>32801</c:v>
                </c:pt>
                <c:pt idx="1908">
                  <c:v>32832</c:v>
                </c:pt>
                <c:pt idx="1909">
                  <c:v>32876</c:v>
                </c:pt>
                <c:pt idx="1910">
                  <c:v>32895</c:v>
                </c:pt>
                <c:pt idx="1911">
                  <c:v>32926</c:v>
                </c:pt>
                <c:pt idx="1912">
                  <c:v>32952</c:v>
                </c:pt>
                <c:pt idx="1913">
                  <c:v>32983</c:v>
                </c:pt>
                <c:pt idx="1914">
                  <c:v>33014</c:v>
                </c:pt>
                <c:pt idx="1915">
                  <c:v>33046</c:v>
                </c:pt>
                <c:pt idx="1916">
                  <c:v>33074</c:v>
                </c:pt>
                <c:pt idx="1917">
                  <c:v>33105</c:v>
                </c:pt>
                <c:pt idx="1918">
                  <c:v>33140</c:v>
                </c:pt>
                <c:pt idx="1919">
                  <c:v>33165</c:v>
                </c:pt>
                <c:pt idx="1920">
                  <c:v>33227</c:v>
                </c:pt>
                <c:pt idx="1921">
                  <c:v>33242</c:v>
                </c:pt>
                <c:pt idx="1922">
                  <c:v>33289</c:v>
                </c:pt>
                <c:pt idx="1923">
                  <c:v>33322</c:v>
                </c:pt>
                <c:pt idx="1924">
                  <c:v>33347</c:v>
                </c:pt>
                <c:pt idx="1925">
                  <c:v>33378</c:v>
                </c:pt>
                <c:pt idx="1926">
                  <c:v>33438</c:v>
                </c:pt>
                <c:pt idx="1927">
                  <c:v>33470</c:v>
                </c:pt>
                <c:pt idx="1928">
                  <c:v>33501</c:v>
                </c:pt>
                <c:pt idx="1929">
                  <c:v>33532</c:v>
                </c:pt>
                <c:pt idx="1930">
                  <c:v>33562</c:v>
                </c:pt>
                <c:pt idx="1931">
                  <c:v>33592</c:v>
                </c:pt>
                <c:pt idx="1932">
                  <c:v>33618</c:v>
                </c:pt>
                <c:pt idx="1933">
                  <c:v>33654</c:v>
                </c:pt>
                <c:pt idx="1934">
                  <c:v>33683</c:v>
                </c:pt>
                <c:pt idx="1935">
                  <c:v>33714</c:v>
                </c:pt>
                <c:pt idx="1936">
                  <c:v>33744</c:v>
                </c:pt>
                <c:pt idx="1937">
                  <c:v>33781</c:v>
                </c:pt>
                <c:pt idx="1938">
                  <c:v>33836</c:v>
                </c:pt>
                <c:pt idx="1939">
                  <c:v>33868</c:v>
                </c:pt>
                <c:pt idx="1940">
                  <c:v>33897</c:v>
                </c:pt>
                <c:pt idx="1941">
                  <c:v>33931</c:v>
                </c:pt>
                <c:pt idx="1942">
                  <c:v>33956</c:v>
                </c:pt>
                <c:pt idx="1943">
                  <c:v>33997</c:v>
                </c:pt>
                <c:pt idx="1944">
                  <c:v>34024</c:v>
                </c:pt>
                <c:pt idx="1945">
                  <c:v>34080</c:v>
                </c:pt>
                <c:pt idx="1946">
                  <c:v>34113</c:v>
                </c:pt>
                <c:pt idx="1947">
                  <c:v>34142</c:v>
                </c:pt>
                <c:pt idx="1948">
                  <c:v>34171</c:v>
                </c:pt>
                <c:pt idx="1949">
                  <c:v>34201</c:v>
                </c:pt>
                <c:pt idx="1950">
                  <c:v>34232</c:v>
                </c:pt>
                <c:pt idx="1951">
                  <c:v>34262</c:v>
                </c:pt>
                <c:pt idx="1952">
                  <c:v>34292</c:v>
                </c:pt>
                <c:pt idx="1953">
                  <c:v>34323</c:v>
                </c:pt>
                <c:pt idx="1954">
                  <c:v>34332</c:v>
                </c:pt>
                <c:pt idx="1955">
                  <c:v>34354</c:v>
                </c:pt>
                <c:pt idx="1956">
                  <c:v>34386</c:v>
                </c:pt>
                <c:pt idx="1957">
                  <c:v>34414</c:v>
                </c:pt>
                <c:pt idx="1958">
                  <c:v>34444</c:v>
                </c:pt>
                <c:pt idx="1959">
                  <c:v>34474</c:v>
                </c:pt>
                <c:pt idx="1960">
                  <c:v>34506</c:v>
                </c:pt>
                <c:pt idx="1961">
                  <c:v>34535</c:v>
                </c:pt>
                <c:pt idx="1962">
                  <c:v>34565</c:v>
                </c:pt>
                <c:pt idx="1963">
                  <c:v>34597</c:v>
                </c:pt>
                <c:pt idx="1964">
                  <c:v>34627</c:v>
                </c:pt>
                <c:pt idx="1965">
                  <c:v>34659</c:v>
                </c:pt>
                <c:pt idx="1966">
                  <c:v>34689</c:v>
                </c:pt>
                <c:pt idx="1967">
                  <c:v>34696</c:v>
                </c:pt>
                <c:pt idx="1968">
                  <c:v>34719</c:v>
                </c:pt>
                <c:pt idx="1969">
                  <c:v>34750</c:v>
                </c:pt>
                <c:pt idx="1970">
                  <c:v>34778</c:v>
                </c:pt>
                <c:pt idx="1971">
                  <c:v>34809</c:v>
                </c:pt>
                <c:pt idx="1972">
                  <c:v>34871</c:v>
                </c:pt>
                <c:pt idx="1973">
                  <c:v>34900</c:v>
                </c:pt>
                <c:pt idx="1974">
                  <c:v>34933</c:v>
                </c:pt>
                <c:pt idx="1975">
                  <c:v>34962</c:v>
                </c:pt>
                <c:pt idx="1976">
                  <c:v>34992</c:v>
                </c:pt>
                <c:pt idx="1977">
                  <c:v>35023</c:v>
                </c:pt>
                <c:pt idx="1978">
                  <c:v>35053</c:v>
                </c:pt>
                <c:pt idx="1979">
                  <c:v>35067</c:v>
                </c:pt>
                <c:pt idx="1980">
                  <c:v>35083</c:v>
                </c:pt>
                <c:pt idx="1981">
                  <c:v>35115</c:v>
                </c:pt>
                <c:pt idx="1982">
                  <c:v>35145</c:v>
                </c:pt>
                <c:pt idx="1983">
                  <c:v>35177</c:v>
                </c:pt>
                <c:pt idx="1984">
                  <c:v>35205</c:v>
                </c:pt>
                <c:pt idx="1985">
                  <c:v>35236</c:v>
                </c:pt>
                <c:pt idx="1986">
                  <c:v>35265</c:v>
                </c:pt>
                <c:pt idx="1987">
                  <c:v>35297</c:v>
                </c:pt>
                <c:pt idx="1988">
                  <c:v>35328</c:v>
                </c:pt>
                <c:pt idx="1989">
                  <c:v>35359</c:v>
                </c:pt>
                <c:pt idx="1990">
                  <c:v>35389</c:v>
                </c:pt>
                <c:pt idx="1991">
                  <c:v>35422</c:v>
                </c:pt>
                <c:pt idx="1992">
                  <c:v>35437</c:v>
                </c:pt>
                <c:pt idx="1993">
                  <c:v>35451</c:v>
                </c:pt>
                <c:pt idx="1994">
                  <c:v>35481</c:v>
                </c:pt>
                <c:pt idx="1995">
                  <c:v>35509</c:v>
                </c:pt>
                <c:pt idx="1996">
                  <c:v>35541</c:v>
                </c:pt>
                <c:pt idx="1997">
                  <c:v>35570</c:v>
                </c:pt>
                <c:pt idx="1998">
                  <c:v>35601</c:v>
                </c:pt>
                <c:pt idx="1999">
                  <c:v>35632</c:v>
                </c:pt>
                <c:pt idx="2000">
                  <c:v>35662</c:v>
                </c:pt>
                <c:pt idx="2001">
                  <c:v>35692</c:v>
                </c:pt>
                <c:pt idx="2002">
                  <c:v>35723</c:v>
                </c:pt>
                <c:pt idx="2003">
                  <c:v>35754</c:v>
                </c:pt>
                <c:pt idx="2004">
                  <c:v>35783</c:v>
                </c:pt>
                <c:pt idx="2005">
                  <c:v>35800</c:v>
                </c:pt>
                <c:pt idx="2006">
                  <c:v>35815</c:v>
                </c:pt>
                <c:pt idx="2007">
                  <c:v>35846</c:v>
                </c:pt>
                <c:pt idx="2008">
                  <c:v>35877</c:v>
                </c:pt>
                <c:pt idx="2009">
                  <c:v>35905</c:v>
                </c:pt>
                <c:pt idx="2010">
                  <c:v>35935</c:v>
                </c:pt>
                <c:pt idx="2011">
                  <c:v>35965</c:v>
                </c:pt>
                <c:pt idx="2012">
                  <c:v>35996</c:v>
                </c:pt>
                <c:pt idx="2013">
                  <c:v>36027</c:v>
                </c:pt>
                <c:pt idx="2014">
                  <c:v>36059</c:v>
                </c:pt>
                <c:pt idx="2015">
                  <c:v>36088</c:v>
                </c:pt>
                <c:pt idx="2016">
                  <c:v>36119</c:v>
                </c:pt>
                <c:pt idx="2017">
                  <c:v>36150</c:v>
                </c:pt>
                <c:pt idx="2018">
                  <c:v>36165</c:v>
                </c:pt>
                <c:pt idx="2019">
                  <c:v>36180</c:v>
                </c:pt>
                <c:pt idx="2020">
                  <c:v>36213</c:v>
                </c:pt>
                <c:pt idx="2021">
                  <c:v>36270</c:v>
                </c:pt>
                <c:pt idx="2022">
                  <c:v>36300</c:v>
                </c:pt>
                <c:pt idx="2023">
                  <c:v>36333</c:v>
                </c:pt>
                <c:pt idx="2024">
                  <c:v>36361</c:v>
                </c:pt>
                <c:pt idx="2025">
                  <c:v>36392</c:v>
                </c:pt>
                <c:pt idx="2026">
                  <c:v>36423</c:v>
                </c:pt>
                <c:pt idx="2027">
                  <c:v>36453</c:v>
                </c:pt>
                <c:pt idx="2028">
                  <c:v>36483</c:v>
                </c:pt>
                <c:pt idx="2029">
                  <c:v>36514</c:v>
                </c:pt>
                <c:pt idx="2030">
                  <c:v>36530</c:v>
                </c:pt>
                <c:pt idx="2031">
                  <c:v>36545</c:v>
                </c:pt>
                <c:pt idx="2032">
                  <c:v>36580</c:v>
                </c:pt>
                <c:pt idx="2033">
                  <c:v>36606</c:v>
                </c:pt>
                <c:pt idx="2034">
                  <c:v>36636</c:v>
                </c:pt>
                <c:pt idx="2035">
                  <c:v>36665</c:v>
                </c:pt>
                <c:pt idx="2036">
                  <c:v>36703</c:v>
                </c:pt>
                <c:pt idx="2037">
                  <c:v>36727</c:v>
                </c:pt>
                <c:pt idx="2038">
                  <c:v>36760</c:v>
                </c:pt>
                <c:pt idx="2039">
                  <c:v>36790</c:v>
                </c:pt>
                <c:pt idx="2040">
                  <c:v>36819</c:v>
                </c:pt>
                <c:pt idx="2041">
                  <c:v>36850</c:v>
                </c:pt>
                <c:pt idx="2042">
                  <c:v>36880</c:v>
                </c:pt>
                <c:pt idx="2043">
                  <c:v>36900</c:v>
                </c:pt>
                <c:pt idx="2044">
                  <c:v>36910</c:v>
                </c:pt>
                <c:pt idx="2045">
                  <c:v>36941</c:v>
                </c:pt>
                <c:pt idx="2046">
                  <c:v>36970</c:v>
                </c:pt>
                <c:pt idx="2047">
                  <c:v>37001</c:v>
                </c:pt>
                <c:pt idx="2048">
                  <c:v>37032</c:v>
                </c:pt>
                <c:pt idx="2049">
                  <c:v>37067</c:v>
                </c:pt>
                <c:pt idx="2050">
                  <c:v>37092</c:v>
                </c:pt>
                <c:pt idx="2051">
                  <c:v>37123</c:v>
                </c:pt>
                <c:pt idx="2052">
                  <c:v>37154</c:v>
                </c:pt>
                <c:pt idx="2053">
                  <c:v>37183</c:v>
                </c:pt>
                <c:pt idx="2054">
                  <c:v>37215</c:v>
                </c:pt>
                <c:pt idx="2055">
                  <c:v>37245</c:v>
                </c:pt>
                <c:pt idx="2056">
                  <c:v>37266</c:v>
                </c:pt>
                <c:pt idx="2057">
                  <c:v>37278</c:v>
                </c:pt>
                <c:pt idx="2058">
                  <c:v>37307</c:v>
                </c:pt>
                <c:pt idx="2059">
                  <c:v>37336</c:v>
                </c:pt>
                <c:pt idx="2060">
                  <c:v>37368</c:v>
                </c:pt>
                <c:pt idx="2061">
                  <c:v>37396</c:v>
                </c:pt>
                <c:pt idx="2062">
                  <c:v>37427</c:v>
                </c:pt>
                <c:pt idx="2063">
                  <c:v>37463</c:v>
                </c:pt>
                <c:pt idx="2064">
                  <c:v>37488</c:v>
                </c:pt>
                <c:pt idx="2065">
                  <c:v>37519</c:v>
                </c:pt>
                <c:pt idx="2066">
                  <c:v>37550</c:v>
                </c:pt>
                <c:pt idx="2067">
                  <c:v>37580</c:v>
                </c:pt>
                <c:pt idx="2068">
                  <c:v>37610</c:v>
                </c:pt>
                <c:pt idx="2069">
                  <c:v>37629</c:v>
                </c:pt>
                <c:pt idx="2070">
                  <c:v>37638</c:v>
                </c:pt>
                <c:pt idx="2071">
                  <c:v>37672</c:v>
                </c:pt>
                <c:pt idx="2072">
                  <c:v>37701</c:v>
                </c:pt>
                <c:pt idx="2073">
                  <c:v>37732</c:v>
                </c:pt>
                <c:pt idx="2074">
                  <c:v>37762</c:v>
                </c:pt>
                <c:pt idx="2075">
                  <c:v>37792</c:v>
                </c:pt>
                <c:pt idx="2076">
                  <c:v>37823</c:v>
                </c:pt>
                <c:pt idx="2077">
                  <c:v>37853</c:v>
                </c:pt>
                <c:pt idx="2078">
                  <c:v>37883</c:v>
                </c:pt>
                <c:pt idx="2079">
                  <c:v>37914</c:v>
                </c:pt>
                <c:pt idx="2080">
                  <c:v>37974</c:v>
                </c:pt>
                <c:pt idx="2081">
                  <c:v>37994</c:v>
                </c:pt>
                <c:pt idx="2082">
                  <c:v>38006</c:v>
                </c:pt>
                <c:pt idx="2083">
                  <c:v>38037</c:v>
                </c:pt>
                <c:pt idx="2084">
                  <c:v>38068</c:v>
                </c:pt>
                <c:pt idx="2085">
                  <c:v>38097</c:v>
                </c:pt>
                <c:pt idx="2086">
                  <c:v>38127</c:v>
                </c:pt>
                <c:pt idx="2087">
                  <c:v>38159</c:v>
                </c:pt>
                <c:pt idx="2088">
                  <c:v>38189</c:v>
                </c:pt>
                <c:pt idx="2089">
                  <c:v>38219</c:v>
                </c:pt>
                <c:pt idx="2090">
                  <c:v>38250</c:v>
                </c:pt>
                <c:pt idx="2091">
                  <c:v>38280</c:v>
                </c:pt>
                <c:pt idx="2092">
                  <c:v>38350</c:v>
                </c:pt>
                <c:pt idx="2093">
                  <c:v>38360</c:v>
                </c:pt>
                <c:pt idx="2094">
                  <c:v>38373</c:v>
                </c:pt>
                <c:pt idx="2095">
                  <c:v>38404</c:v>
                </c:pt>
                <c:pt idx="2096">
                  <c:v>38434</c:v>
                </c:pt>
                <c:pt idx="2097">
                  <c:v>38462</c:v>
                </c:pt>
                <c:pt idx="2098">
                  <c:v>38495</c:v>
                </c:pt>
                <c:pt idx="2099">
                  <c:v>38523</c:v>
                </c:pt>
                <c:pt idx="2100">
                  <c:v>38553</c:v>
                </c:pt>
                <c:pt idx="2101">
                  <c:v>38583</c:v>
                </c:pt>
                <c:pt idx="2102">
                  <c:v>38615</c:v>
                </c:pt>
                <c:pt idx="2103">
                  <c:v>38646</c:v>
                </c:pt>
                <c:pt idx="2104">
                  <c:v>38677</c:v>
                </c:pt>
                <c:pt idx="2105">
                  <c:v>38706</c:v>
                </c:pt>
                <c:pt idx="2106">
                  <c:v>38721</c:v>
                </c:pt>
                <c:pt idx="2107">
                  <c:v>38741</c:v>
                </c:pt>
                <c:pt idx="2108">
                  <c:v>38768</c:v>
                </c:pt>
                <c:pt idx="2109">
                  <c:v>38798</c:v>
                </c:pt>
                <c:pt idx="2110">
                  <c:v>38827</c:v>
                </c:pt>
                <c:pt idx="2111">
                  <c:v>38855</c:v>
                </c:pt>
                <c:pt idx="2112">
                  <c:v>38888</c:v>
                </c:pt>
                <c:pt idx="2113">
                  <c:v>38918</c:v>
                </c:pt>
                <c:pt idx="2114">
                  <c:v>38950</c:v>
                </c:pt>
                <c:pt idx="2115">
                  <c:v>38980</c:v>
                </c:pt>
                <c:pt idx="2116">
                  <c:v>39010</c:v>
                </c:pt>
                <c:pt idx="2117">
                  <c:v>39041</c:v>
                </c:pt>
                <c:pt idx="2118">
                  <c:v>39071</c:v>
                </c:pt>
                <c:pt idx="2119">
                  <c:v>39101</c:v>
                </c:pt>
                <c:pt idx="2120">
                  <c:v>39135</c:v>
                </c:pt>
                <c:pt idx="2121">
                  <c:v>39137</c:v>
                </c:pt>
                <c:pt idx="2122">
                  <c:v>39161</c:v>
                </c:pt>
                <c:pt idx="2123">
                  <c:v>39192</c:v>
                </c:pt>
                <c:pt idx="2124">
                  <c:v>39223</c:v>
                </c:pt>
                <c:pt idx="2125">
                  <c:v>39253</c:v>
                </c:pt>
                <c:pt idx="2126">
                  <c:v>39283</c:v>
                </c:pt>
                <c:pt idx="2127">
                  <c:v>39314</c:v>
                </c:pt>
                <c:pt idx="2128">
                  <c:v>39345</c:v>
                </c:pt>
                <c:pt idx="2129">
                  <c:v>39374</c:v>
                </c:pt>
                <c:pt idx="2130">
                  <c:v>39406</c:v>
                </c:pt>
                <c:pt idx="2131">
                  <c:v>39436</c:v>
                </c:pt>
                <c:pt idx="2132">
                  <c:v>39450</c:v>
                </c:pt>
                <c:pt idx="2133">
                  <c:v>39465</c:v>
                </c:pt>
                <c:pt idx="2134">
                  <c:v>39498</c:v>
                </c:pt>
                <c:pt idx="2135">
                  <c:v>39527</c:v>
                </c:pt>
                <c:pt idx="2136">
                  <c:v>39559</c:v>
                </c:pt>
                <c:pt idx="2137">
                  <c:v>39588</c:v>
                </c:pt>
                <c:pt idx="2138">
                  <c:v>39619</c:v>
                </c:pt>
                <c:pt idx="2139">
                  <c:v>39650</c:v>
                </c:pt>
                <c:pt idx="2140">
                  <c:v>39680</c:v>
                </c:pt>
                <c:pt idx="2141">
                  <c:v>39710</c:v>
                </c:pt>
                <c:pt idx="2142">
                  <c:v>39773</c:v>
                </c:pt>
                <c:pt idx="2143">
                  <c:v>39801</c:v>
                </c:pt>
                <c:pt idx="2144">
                  <c:v>39817</c:v>
                </c:pt>
                <c:pt idx="2145">
                  <c:v>39833</c:v>
                </c:pt>
                <c:pt idx="2146">
                  <c:v>39864</c:v>
                </c:pt>
                <c:pt idx="2147">
                  <c:v>39892</c:v>
                </c:pt>
                <c:pt idx="2148">
                  <c:v>39923</c:v>
                </c:pt>
                <c:pt idx="2149">
                  <c:v>39953</c:v>
                </c:pt>
                <c:pt idx="2150">
                  <c:v>39983</c:v>
                </c:pt>
                <c:pt idx="2151">
                  <c:v>40014</c:v>
                </c:pt>
                <c:pt idx="2152">
                  <c:v>40045</c:v>
                </c:pt>
                <c:pt idx="2153">
                  <c:v>40077</c:v>
                </c:pt>
                <c:pt idx="2154">
                  <c:v>40106</c:v>
                </c:pt>
                <c:pt idx="2155">
                  <c:v>40140</c:v>
                </c:pt>
                <c:pt idx="2156">
                  <c:v>40165</c:v>
                </c:pt>
                <c:pt idx="2157">
                  <c:v>40180</c:v>
                </c:pt>
                <c:pt idx="2158">
                  <c:v>40198</c:v>
                </c:pt>
                <c:pt idx="2159">
                  <c:v>40234</c:v>
                </c:pt>
                <c:pt idx="2160">
                  <c:v>40256</c:v>
                </c:pt>
                <c:pt idx="2161">
                  <c:v>40288</c:v>
                </c:pt>
                <c:pt idx="2162">
                  <c:v>40318</c:v>
                </c:pt>
                <c:pt idx="2163">
                  <c:v>40350</c:v>
                </c:pt>
                <c:pt idx="2164">
                  <c:v>40379</c:v>
                </c:pt>
                <c:pt idx="2165">
                  <c:v>40410</c:v>
                </c:pt>
                <c:pt idx="2166">
                  <c:v>40444</c:v>
                </c:pt>
                <c:pt idx="2167">
                  <c:v>40471</c:v>
                </c:pt>
                <c:pt idx="2168">
                  <c:v>40501</c:v>
                </c:pt>
                <c:pt idx="2169">
                  <c:v>40532</c:v>
                </c:pt>
                <c:pt idx="2170">
                  <c:v>40546</c:v>
                </c:pt>
                <c:pt idx="2171">
                  <c:v>40563</c:v>
                </c:pt>
                <c:pt idx="2172">
                  <c:v>40595</c:v>
                </c:pt>
                <c:pt idx="2173">
                  <c:v>40623</c:v>
                </c:pt>
                <c:pt idx="2174">
                  <c:v>40653</c:v>
                </c:pt>
                <c:pt idx="2175">
                  <c:v>40683</c:v>
                </c:pt>
                <c:pt idx="2176">
                  <c:v>40715</c:v>
                </c:pt>
                <c:pt idx="2177">
                  <c:v>40744</c:v>
                </c:pt>
                <c:pt idx="2178">
                  <c:v>40774</c:v>
                </c:pt>
                <c:pt idx="2179">
                  <c:v>40815</c:v>
                </c:pt>
                <c:pt idx="2180">
                  <c:v>40836</c:v>
                </c:pt>
                <c:pt idx="2181">
                  <c:v>40868</c:v>
                </c:pt>
                <c:pt idx="2182">
                  <c:v>40897</c:v>
                </c:pt>
                <c:pt idx="2183">
                  <c:v>40911</c:v>
                </c:pt>
                <c:pt idx="2184">
                  <c:v>40928</c:v>
                </c:pt>
                <c:pt idx="2185">
                  <c:v>40959</c:v>
                </c:pt>
                <c:pt idx="2186">
                  <c:v>40988</c:v>
                </c:pt>
                <c:pt idx="2187">
                  <c:v>41019</c:v>
                </c:pt>
                <c:pt idx="2188">
                  <c:v>41050</c:v>
                </c:pt>
                <c:pt idx="2189">
                  <c:v>41080</c:v>
                </c:pt>
                <c:pt idx="2190">
                  <c:v>41141</c:v>
                </c:pt>
                <c:pt idx="2191">
                  <c:v>41178</c:v>
                </c:pt>
                <c:pt idx="2192">
                  <c:v>41201</c:v>
                </c:pt>
                <c:pt idx="2193">
                  <c:v>41233</c:v>
                </c:pt>
                <c:pt idx="2194">
                  <c:v>41263</c:v>
                </c:pt>
                <c:pt idx="2195">
                  <c:v>41276</c:v>
                </c:pt>
                <c:pt idx="2196">
                  <c:v>41292</c:v>
                </c:pt>
                <c:pt idx="2197">
                  <c:v>41325</c:v>
                </c:pt>
                <c:pt idx="2198">
                  <c:v>41353</c:v>
                </c:pt>
                <c:pt idx="2199">
                  <c:v>41383</c:v>
                </c:pt>
                <c:pt idx="2200">
                  <c:v>41414</c:v>
                </c:pt>
                <c:pt idx="2201">
                  <c:v>41445</c:v>
                </c:pt>
                <c:pt idx="2202">
                  <c:v>41474</c:v>
                </c:pt>
                <c:pt idx="2203">
                  <c:v>41506</c:v>
                </c:pt>
                <c:pt idx="2204">
                  <c:v>41537</c:v>
                </c:pt>
                <c:pt idx="2205">
                  <c:v>41568</c:v>
                </c:pt>
                <c:pt idx="2206">
                  <c:v>41598</c:v>
                </c:pt>
                <c:pt idx="2207">
                  <c:v>41641</c:v>
                </c:pt>
                <c:pt idx="2208">
                  <c:v>41660</c:v>
                </c:pt>
                <c:pt idx="2209">
                  <c:v>41694</c:v>
                </c:pt>
                <c:pt idx="2210">
                  <c:v>41718</c:v>
                </c:pt>
                <c:pt idx="2211">
                  <c:v>41750</c:v>
                </c:pt>
                <c:pt idx="2212">
                  <c:v>41779</c:v>
                </c:pt>
                <c:pt idx="2213">
                  <c:v>41810</c:v>
                </c:pt>
                <c:pt idx="2214">
                  <c:v>41841</c:v>
                </c:pt>
                <c:pt idx="2215">
                  <c:v>41871</c:v>
                </c:pt>
                <c:pt idx="2216">
                  <c:v>41900</c:v>
                </c:pt>
                <c:pt idx="2217">
                  <c:v>41933</c:v>
                </c:pt>
                <c:pt idx="2218">
                  <c:v>41963</c:v>
                </c:pt>
                <c:pt idx="2219">
                  <c:v>41992</c:v>
                </c:pt>
                <c:pt idx="2220">
                  <c:v>42006</c:v>
                </c:pt>
                <c:pt idx="2221">
                  <c:v>42024</c:v>
                </c:pt>
                <c:pt idx="2222">
                  <c:v>42046</c:v>
                </c:pt>
                <c:pt idx="2223">
                  <c:v>42055</c:v>
                </c:pt>
                <c:pt idx="2224">
                  <c:v>42083</c:v>
                </c:pt>
                <c:pt idx="2225">
                  <c:v>42114</c:v>
                </c:pt>
                <c:pt idx="2226">
                  <c:v>42144</c:v>
                </c:pt>
                <c:pt idx="2227">
                  <c:v>42174</c:v>
                </c:pt>
                <c:pt idx="2228">
                  <c:v>42205</c:v>
                </c:pt>
                <c:pt idx="2229">
                  <c:v>42236</c:v>
                </c:pt>
                <c:pt idx="2230">
                  <c:v>42268</c:v>
                </c:pt>
                <c:pt idx="2231">
                  <c:v>42297</c:v>
                </c:pt>
                <c:pt idx="2232">
                  <c:v>42328</c:v>
                </c:pt>
                <c:pt idx="2233">
                  <c:v>42359</c:v>
                </c:pt>
                <c:pt idx="2234">
                  <c:v>42389</c:v>
                </c:pt>
                <c:pt idx="2235">
                  <c:v>42419</c:v>
                </c:pt>
                <c:pt idx="2236">
                  <c:v>42450</c:v>
                </c:pt>
                <c:pt idx="2237">
                  <c:v>42480</c:v>
                </c:pt>
                <c:pt idx="2238">
                  <c:v>42510</c:v>
                </c:pt>
                <c:pt idx="2239">
                  <c:v>42541</c:v>
                </c:pt>
                <c:pt idx="2240">
                  <c:v>42571</c:v>
                </c:pt>
                <c:pt idx="2241">
                  <c:v>42601</c:v>
                </c:pt>
                <c:pt idx="2242">
                  <c:v>42633</c:v>
                </c:pt>
                <c:pt idx="2243">
                  <c:v>42663</c:v>
                </c:pt>
                <c:pt idx="2244">
                  <c:v>42695</c:v>
                </c:pt>
                <c:pt idx="2245">
                  <c:v>42724</c:v>
                </c:pt>
                <c:pt idx="2246">
                  <c:v>42755</c:v>
                </c:pt>
                <c:pt idx="2247">
                  <c:v>42786</c:v>
                </c:pt>
                <c:pt idx="2248">
                  <c:v>42814</c:v>
                </c:pt>
                <c:pt idx="2249">
                  <c:v>42845</c:v>
                </c:pt>
                <c:pt idx="2250">
                  <c:v>42874</c:v>
                </c:pt>
                <c:pt idx="2251">
                  <c:v>42906</c:v>
                </c:pt>
                <c:pt idx="2252">
                  <c:v>42936</c:v>
                </c:pt>
                <c:pt idx="2253">
                  <c:v>42968</c:v>
                </c:pt>
                <c:pt idx="2254">
                  <c:v>42998</c:v>
                </c:pt>
                <c:pt idx="2255">
                  <c:v>43028</c:v>
                </c:pt>
                <c:pt idx="2256">
                  <c:v>43059</c:v>
                </c:pt>
                <c:pt idx="2257">
                  <c:v>43089</c:v>
                </c:pt>
                <c:pt idx="2258">
                  <c:v>43119</c:v>
                </c:pt>
                <c:pt idx="2259">
                  <c:v>43151</c:v>
                </c:pt>
                <c:pt idx="2260">
                  <c:v>43179</c:v>
                </c:pt>
                <c:pt idx="2261">
                  <c:v>43210</c:v>
                </c:pt>
                <c:pt idx="2262">
                  <c:v>43241</c:v>
                </c:pt>
                <c:pt idx="2263">
                  <c:v>43271</c:v>
                </c:pt>
                <c:pt idx="2264">
                  <c:v>43301</c:v>
                </c:pt>
                <c:pt idx="2265">
                  <c:v>43332</c:v>
                </c:pt>
                <c:pt idx="2266">
                  <c:v>43363</c:v>
                </c:pt>
                <c:pt idx="2267">
                  <c:v>43392</c:v>
                </c:pt>
                <c:pt idx="2268">
                  <c:v>43424</c:v>
                </c:pt>
              </c:numCache>
            </c:numRef>
          </c:xVal>
          <c:yVal>
            <c:numRef>
              <c:f>'GW-2'!$B$3:$B$2271</c:f>
              <c:numCache>
                <c:formatCode>General</c:formatCode>
                <c:ptCount val="2269"/>
                <c:pt idx="0">
                  <c:v>114.03</c:v>
                </c:pt>
                <c:pt idx="1">
                  <c:v>114.04</c:v>
                </c:pt>
                <c:pt idx="2">
                  <c:v>114.02</c:v>
                </c:pt>
                <c:pt idx="3">
                  <c:v>113.7</c:v>
                </c:pt>
                <c:pt idx="4">
                  <c:v>113.8</c:v>
                </c:pt>
                <c:pt idx="5">
                  <c:v>113.95</c:v>
                </c:pt>
                <c:pt idx="6">
                  <c:v>114</c:v>
                </c:pt>
                <c:pt idx="7">
                  <c:v>113.95</c:v>
                </c:pt>
                <c:pt idx="8">
                  <c:v>113.9</c:v>
                </c:pt>
                <c:pt idx="9">
                  <c:v>113.9</c:v>
                </c:pt>
                <c:pt idx="10">
                  <c:v>113.9</c:v>
                </c:pt>
                <c:pt idx="11">
                  <c:v>113.8</c:v>
                </c:pt>
                <c:pt idx="12">
                  <c:v>113.9</c:v>
                </c:pt>
                <c:pt idx="13">
                  <c:v>114.1</c:v>
                </c:pt>
                <c:pt idx="14">
                  <c:v>114.1</c:v>
                </c:pt>
                <c:pt idx="15">
                  <c:v>114.1</c:v>
                </c:pt>
                <c:pt idx="16">
                  <c:v>114.1</c:v>
                </c:pt>
                <c:pt idx="17">
                  <c:v>114.15</c:v>
                </c:pt>
                <c:pt idx="18">
                  <c:v>114.25</c:v>
                </c:pt>
                <c:pt idx="19">
                  <c:v>114.2</c:v>
                </c:pt>
                <c:pt idx="20">
                  <c:v>114.2</c:v>
                </c:pt>
                <c:pt idx="21">
                  <c:v>114.25</c:v>
                </c:pt>
                <c:pt idx="22">
                  <c:v>114.2</c:v>
                </c:pt>
                <c:pt idx="23">
                  <c:v>114.2</c:v>
                </c:pt>
                <c:pt idx="24">
                  <c:v>114.3</c:v>
                </c:pt>
                <c:pt idx="25">
                  <c:v>114.3</c:v>
                </c:pt>
                <c:pt idx="26">
                  <c:v>114.35</c:v>
                </c:pt>
                <c:pt idx="27">
                  <c:v>114.3</c:v>
                </c:pt>
                <c:pt idx="28">
                  <c:v>114.15</c:v>
                </c:pt>
                <c:pt idx="29">
                  <c:v>114.2</c:v>
                </c:pt>
                <c:pt idx="30">
                  <c:v>114.2</c:v>
                </c:pt>
                <c:pt idx="31">
                  <c:v>114.11</c:v>
                </c:pt>
                <c:pt idx="32">
                  <c:v>114.1</c:v>
                </c:pt>
                <c:pt idx="33">
                  <c:v>114.2</c:v>
                </c:pt>
                <c:pt idx="34">
                  <c:v>114.1</c:v>
                </c:pt>
                <c:pt idx="35">
                  <c:v>114</c:v>
                </c:pt>
                <c:pt idx="36">
                  <c:v>114</c:v>
                </c:pt>
                <c:pt idx="37">
                  <c:v>113.9</c:v>
                </c:pt>
                <c:pt idx="38">
                  <c:v>114</c:v>
                </c:pt>
                <c:pt idx="39">
                  <c:v>114</c:v>
                </c:pt>
                <c:pt idx="40">
                  <c:v>114</c:v>
                </c:pt>
                <c:pt idx="41">
                  <c:v>114</c:v>
                </c:pt>
                <c:pt idx="42">
                  <c:v>113.9</c:v>
                </c:pt>
                <c:pt idx="43">
                  <c:v>114</c:v>
                </c:pt>
                <c:pt idx="44">
                  <c:v>114.07</c:v>
                </c:pt>
                <c:pt idx="45">
                  <c:v>114.05</c:v>
                </c:pt>
                <c:pt idx="46">
                  <c:v>114.05</c:v>
                </c:pt>
                <c:pt idx="47">
                  <c:v>114.01</c:v>
                </c:pt>
                <c:pt idx="48">
                  <c:v>113.95</c:v>
                </c:pt>
                <c:pt idx="49">
                  <c:v>114.15</c:v>
                </c:pt>
                <c:pt idx="50">
                  <c:v>114.15</c:v>
                </c:pt>
                <c:pt idx="51">
                  <c:v>114.2</c:v>
                </c:pt>
                <c:pt idx="52">
                  <c:v>114.26</c:v>
                </c:pt>
                <c:pt idx="53">
                  <c:v>114.24</c:v>
                </c:pt>
                <c:pt idx="54">
                  <c:v>114.3</c:v>
                </c:pt>
                <c:pt idx="55">
                  <c:v>114.33</c:v>
                </c:pt>
                <c:pt idx="56">
                  <c:v>114.4</c:v>
                </c:pt>
                <c:pt idx="57">
                  <c:v>114.4</c:v>
                </c:pt>
                <c:pt idx="58">
                  <c:v>114.44</c:v>
                </c:pt>
                <c:pt idx="59">
                  <c:v>114.5</c:v>
                </c:pt>
                <c:pt idx="60">
                  <c:v>114.46</c:v>
                </c:pt>
                <c:pt idx="61">
                  <c:v>114.45</c:v>
                </c:pt>
                <c:pt idx="62">
                  <c:v>114.45</c:v>
                </c:pt>
                <c:pt idx="63">
                  <c:v>114.43</c:v>
                </c:pt>
                <c:pt idx="64">
                  <c:v>114.51</c:v>
                </c:pt>
                <c:pt idx="65">
                  <c:v>114.45</c:v>
                </c:pt>
                <c:pt idx="66">
                  <c:v>114.5</c:v>
                </c:pt>
                <c:pt idx="67">
                  <c:v>114.5</c:v>
                </c:pt>
                <c:pt idx="68">
                  <c:v>114.54</c:v>
                </c:pt>
                <c:pt idx="69">
                  <c:v>114.52</c:v>
                </c:pt>
                <c:pt idx="70">
                  <c:v>114.51</c:v>
                </c:pt>
                <c:pt idx="71">
                  <c:v>114.48</c:v>
                </c:pt>
                <c:pt idx="72">
                  <c:v>114.47</c:v>
                </c:pt>
                <c:pt idx="73">
                  <c:v>114.46</c:v>
                </c:pt>
                <c:pt idx="74">
                  <c:v>114.35</c:v>
                </c:pt>
                <c:pt idx="75">
                  <c:v>114.4</c:v>
                </c:pt>
                <c:pt idx="76">
                  <c:v>114.53</c:v>
                </c:pt>
                <c:pt idx="77">
                  <c:v>114.6</c:v>
                </c:pt>
                <c:pt idx="78">
                  <c:v>114.62</c:v>
                </c:pt>
                <c:pt idx="79">
                  <c:v>114.65</c:v>
                </c:pt>
                <c:pt idx="80">
                  <c:v>114.61</c:v>
                </c:pt>
                <c:pt idx="81">
                  <c:v>114.05</c:v>
                </c:pt>
                <c:pt idx="82">
                  <c:v>114.09</c:v>
                </c:pt>
                <c:pt idx="83">
                  <c:v>114.13</c:v>
                </c:pt>
                <c:pt idx="84">
                  <c:v>114.12</c:v>
                </c:pt>
                <c:pt idx="85">
                  <c:v>114.1</c:v>
                </c:pt>
                <c:pt idx="86">
                  <c:v>114.05</c:v>
                </c:pt>
                <c:pt idx="87">
                  <c:v>114.15</c:v>
                </c:pt>
                <c:pt idx="88">
                  <c:v>114.01</c:v>
                </c:pt>
                <c:pt idx="89">
                  <c:v>114.01</c:v>
                </c:pt>
                <c:pt idx="90">
                  <c:v>113.98</c:v>
                </c:pt>
                <c:pt idx="91">
                  <c:v>113.98</c:v>
                </c:pt>
                <c:pt idx="92">
                  <c:v>113.93</c:v>
                </c:pt>
                <c:pt idx="93">
                  <c:v>113.97</c:v>
                </c:pt>
                <c:pt idx="94">
                  <c:v>113.93</c:v>
                </c:pt>
                <c:pt idx="95">
                  <c:v>113.97</c:v>
                </c:pt>
                <c:pt idx="96">
                  <c:v>113.92</c:v>
                </c:pt>
                <c:pt idx="97">
                  <c:v>113.94</c:v>
                </c:pt>
                <c:pt idx="98">
                  <c:v>113.95</c:v>
                </c:pt>
                <c:pt idx="99">
                  <c:v>113.87</c:v>
                </c:pt>
                <c:pt idx="100">
                  <c:v>113.76</c:v>
                </c:pt>
                <c:pt idx="101">
                  <c:v>113.85</c:v>
                </c:pt>
                <c:pt idx="102">
                  <c:v>113.77</c:v>
                </c:pt>
                <c:pt idx="103">
                  <c:v>113.76</c:v>
                </c:pt>
                <c:pt idx="104">
                  <c:v>113.77</c:v>
                </c:pt>
                <c:pt idx="105">
                  <c:v>113.71</c:v>
                </c:pt>
                <c:pt idx="106">
                  <c:v>113.64</c:v>
                </c:pt>
                <c:pt idx="107">
                  <c:v>113.64</c:v>
                </c:pt>
                <c:pt idx="108">
                  <c:v>113.6</c:v>
                </c:pt>
                <c:pt idx="109">
                  <c:v>113.63</c:v>
                </c:pt>
                <c:pt idx="110">
                  <c:v>113.49</c:v>
                </c:pt>
                <c:pt idx="111">
                  <c:v>113.48</c:v>
                </c:pt>
                <c:pt idx="112">
                  <c:v>113.49</c:v>
                </c:pt>
                <c:pt idx="113">
                  <c:v>113.48</c:v>
                </c:pt>
                <c:pt idx="114">
                  <c:v>113.42</c:v>
                </c:pt>
                <c:pt idx="115">
                  <c:v>113.51</c:v>
                </c:pt>
                <c:pt idx="116">
                  <c:v>113.52</c:v>
                </c:pt>
                <c:pt idx="117">
                  <c:v>113.45</c:v>
                </c:pt>
                <c:pt idx="118">
                  <c:v>113.47</c:v>
                </c:pt>
                <c:pt idx="119">
                  <c:v>113.46</c:v>
                </c:pt>
                <c:pt idx="120">
                  <c:v>113.56</c:v>
                </c:pt>
                <c:pt idx="121">
                  <c:v>113.48</c:v>
                </c:pt>
                <c:pt idx="122">
                  <c:v>113.5</c:v>
                </c:pt>
                <c:pt idx="123">
                  <c:v>113.38</c:v>
                </c:pt>
                <c:pt idx="124">
                  <c:v>113.36</c:v>
                </c:pt>
                <c:pt idx="125">
                  <c:v>113.34</c:v>
                </c:pt>
                <c:pt idx="126">
                  <c:v>113.36</c:v>
                </c:pt>
                <c:pt idx="127">
                  <c:v>113.34</c:v>
                </c:pt>
                <c:pt idx="128">
                  <c:v>113.35</c:v>
                </c:pt>
                <c:pt idx="129">
                  <c:v>113.32</c:v>
                </c:pt>
                <c:pt idx="130">
                  <c:v>113.38</c:v>
                </c:pt>
                <c:pt idx="131">
                  <c:v>113.36</c:v>
                </c:pt>
                <c:pt idx="132">
                  <c:v>113.33</c:v>
                </c:pt>
                <c:pt idx="133">
                  <c:v>113.31</c:v>
                </c:pt>
                <c:pt idx="134">
                  <c:v>113.27</c:v>
                </c:pt>
                <c:pt idx="135">
                  <c:v>113.35</c:v>
                </c:pt>
                <c:pt idx="136">
                  <c:v>113.19</c:v>
                </c:pt>
                <c:pt idx="137">
                  <c:v>113.31</c:v>
                </c:pt>
                <c:pt idx="138">
                  <c:v>113.29</c:v>
                </c:pt>
                <c:pt idx="139">
                  <c:v>113.33</c:v>
                </c:pt>
                <c:pt idx="140">
                  <c:v>113.18</c:v>
                </c:pt>
                <c:pt idx="141">
                  <c:v>113.21</c:v>
                </c:pt>
                <c:pt idx="142">
                  <c:v>113.3</c:v>
                </c:pt>
                <c:pt idx="143">
                  <c:v>113.28</c:v>
                </c:pt>
                <c:pt idx="144">
                  <c:v>113.35</c:v>
                </c:pt>
                <c:pt idx="145">
                  <c:v>113.37</c:v>
                </c:pt>
                <c:pt idx="146">
                  <c:v>113.43</c:v>
                </c:pt>
                <c:pt idx="147">
                  <c:v>113.4</c:v>
                </c:pt>
                <c:pt idx="148">
                  <c:v>113.6</c:v>
                </c:pt>
                <c:pt idx="149">
                  <c:v>113.43</c:v>
                </c:pt>
                <c:pt idx="150">
                  <c:v>113.55</c:v>
                </c:pt>
                <c:pt idx="151">
                  <c:v>113.6</c:v>
                </c:pt>
                <c:pt idx="152">
                  <c:v>113.59</c:v>
                </c:pt>
                <c:pt idx="153">
                  <c:v>113.68</c:v>
                </c:pt>
                <c:pt idx="154">
                  <c:v>113.75</c:v>
                </c:pt>
                <c:pt idx="155">
                  <c:v>113.74</c:v>
                </c:pt>
                <c:pt idx="156">
                  <c:v>113.8</c:v>
                </c:pt>
                <c:pt idx="157">
                  <c:v>113.85</c:v>
                </c:pt>
                <c:pt idx="158">
                  <c:v>113.84</c:v>
                </c:pt>
                <c:pt idx="159">
                  <c:v>113.88</c:v>
                </c:pt>
                <c:pt idx="160">
                  <c:v>113.94</c:v>
                </c:pt>
                <c:pt idx="161">
                  <c:v>113.89</c:v>
                </c:pt>
                <c:pt idx="162">
                  <c:v>113.83</c:v>
                </c:pt>
                <c:pt idx="163">
                  <c:v>113.78</c:v>
                </c:pt>
                <c:pt idx="164">
                  <c:v>113.75</c:v>
                </c:pt>
                <c:pt idx="165">
                  <c:v>113.75</c:v>
                </c:pt>
                <c:pt idx="166">
                  <c:v>113.62</c:v>
                </c:pt>
                <c:pt idx="167">
                  <c:v>113.61</c:v>
                </c:pt>
                <c:pt idx="168">
                  <c:v>113.55</c:v>
                </c:pt>
                <c:pt idx="169">
                  <c:v>113.54</c:v>
                </c:pt>
                <c:pt idx="170">
                  <c:v>113.53</c:v>
                </c:pt>
                <c:pt idx="171">
                  <c:v>113.5</c:v>
                </c:pt>
                <c:pt idx="172">
                  <c:v>113.47</c:v>
                </c:pt>
                <c:pt idx="173">
                  <c:v>113.42</c:v>
                </c:pt>
                <c:pt idx="174">
                  <c:v>113.43</c:v>
                </c:pt>
                <c:pt idx="175">
                  <c:v>113.34</c:v>
                </c:pt>
                <c:pt idx="176">
                  <c:v>113.28</c:v>
                </c:pt>
                <c:pt idx="177">
                  <c:v>113.29</c:v>
                </c:pt>
                <c:pt idx="178">
                  <c:v>113.26</c:v>
                </c:pt>
                <c:pt idx="179">
                  <c:v>113.23</c:v>
                </c:pt>
                <c:pt idx="180">
                  <c:v>113.22</c:v>
                </c:pt>
                <c:pt idx="181">
                  <c:v>113.13</c:v>
                </c:pt>
                <c:pt idx="182">
                  <c:v>113.15</c:v>
                </c:pt>
                <c:pt idx="183">
                  <c:v>113.12</c:v>
                </c:pt>
                <c:pt idx="184">
                  <c:v>113.1</c:v>
                </c:pt>
                <c:pt idx="185">
                  <c:v>113.18</c:v>
                </c:pt>
                <c:pt idx="186">
                  <c:v>113.05</c:v>
                </c:pt>
                <c:pt idx="187">
                  <c:v>113.12</c:v>
                </c:pt>
                <c:pt idx="188">
                  <c:v>113.08</c:v>
                </c:pt>
                <c:pt idx="189">
                  <c:v>113.09</c:v>
                </c:pt>
                <c:pt idx="190">
                  <c:v>113.03</c:v>
                </c:pt>
                <c:pt idx="191">
                  <c:v>112.97</c:v>
                </c:pt>
                <c:pt idx="192">
                  <c:v>113.03</c:v>
                </c:pt>
                <c:pt idx="193">
                  <c:v>113.08</c:v>
                </c:pt>
                <c:pt idx="194">
                  <c:v>113.14</c:v>
                </c:pt>
                <c:pt idx="195">
                  <c:v>113.11</c:v>
                </c:pt>
                <c:pt idx="196">
                  <c:v>113.1</c:v>
                </c:pt>
                <c:pt idx="197">
                  <c:v>113.16</c:v>
                </c:pt>
                <c:pt idx="198">
                  <c:v>113.22</c:v>
                </c:pt>
                <c:pt idx="199">
                  <c:v>113.2</c:v>
                </c:pt>
                <c:pt idx="200">
                  <c:v>113.26</c:v>
                </c:pt>
                <c:pt idx="201">
                  <c:v>113.27</c:v>
                </c:pt>
                <c:pt idx="202">
                  <c:v>113.23</c:v>
                </c:pt>
                <c:pt idx="203">
                  <c:v>113.26</c:v>
                </c:pt>
                <c:pt idx="204">
                  <c:v>113.2</c:v>
                </c:pt>
                <c:pt idx="205">
                  <c:v>113.15</c:v>
                </c:pt>
                <c:pt idx="206">
                  <c:v>113.14</c:v>
                </c:pt>
                <c:pt idx="207">
                  <c:v>113.16</c:v>
                </c:pt>
                <c:pt idx="208">
                  <c:v>113.04</c:v>
                </c:pt>
                <c:pt idx="209">
                  <c:v>113.03</c:v>
                </c:pt>
                <c:pt idx="210">
                  <c:v>113.01</c:v>
                </c:pt>
                <c:pt idx="211">
                  <c:v>112.97</c:v>
                </c:pt>
                <c:pt idx="212">
                  <c:v>112.9</c:v>
                </c:pt>
                <c:pt idx="213">
                  <c:v>112.88</c:v>
                </c:pt>
                <c:pt idx="214">
                  <c:v>112.9</c:v>
                </c:pt>
                <c:pt idx="215">
                  <c:v>112.9</c:v>
                </c:pt>
                <c:pt idx="216">
                  <c:v>112.88</c:v>
                </c:pt>
                <c:pt idx="217">
                  <c:v>112.82</c:v>
                </c:pt>
                <c:pt idx="218">
                  <c:v>112.85</c:v>
                </c:pt>
                <c:pt idx="219">
                  <c:v>112.86</c:v>
                </c:pt>
                <c:pt idx="220">
                  <c:v>112.75</c:v>
                </c:pt>
                <c:pt idx="221">
                  <c:v>112.82</c:v>
                </c:pt>
                <c:pt idx="222">
                  <c:v>112.77</c:v>
                </c:pt>
                <c:pt idx="223">
                  <c:v>112.79</c:v>
                </c:pt>
                <c:pt idx="224">
                  <c:v>112.69</c:v>
                </c:pt>
                <c:pt idx="225">
                  <c:v>112.77</c:v>
                </c:pt>
                <c:pt idx="226">
                  <c:v>112.7</c:v>
                </c:pt>
                <c:pt idx="227">
                  <c:v>112.68</c:v>
                </c:pt>
                <c:pt idx="228">
                  <c:v>112.77</c:v>
                </c:pt>
                <c:pt idx="229">
                  <c:v>112.55</c:v>
                </c:pt>
                <c:pt idx="230">
                  <c:v>112.58</c:v>
                </c:pt>
                <c:pt idx="231">
                  <c:v>112.48</c:v>
                </c:pt>
                <c:pt idx="232">
                  <c:v>112.5</c:v>
                </c:pt>
                <c:pt idx="233">
                  <c:v>112.45</c:v>
                </c:pt>
                <c:pt idx="234">
                  <c:v>112.63</c:v>
                </c:pt>
                <c:pt idx="235">
                  <c:v>112.43</c:v>
                </c:pt>
                <c:pt idx="236">
                  <c:v>112.46</c:v>
                </c:pt>
                <c:pt idx="237">
                  <c:v>112.44</c:v>
                </c:pt>
                <c:pt idx="238">
                  <c:v>112.58</c:v>
                </c:pt>
                <c:pt idx="239">
                  <c:v>112.43</c:v>
                </c:pt>
                <c:pt idx="240">
                  <c:v>112.44</c:v>
                </c:pt>
                <c:pt idx="241">
                  <c:v>112.52</c:v>
                </c:pt>
                <c:pt idx="242">
                  <c:v>112.56</c:v>
                </c:pt>
                <c:pt idx="243">
                  <c:v>112.51</c:v>
                </c:pt>
                <c:pt idx="244">
                  <c:v>112.44</c:v>
                </c:pt>
                <c:pt idx="245">
                  <c:v>112.46</c:v>
                </c:pt>
                <c:pt idx="246">
                  <c:v>112.45</c:v>
                </c:pt>
                <c:pt idx="247">
                  <c:v>112.49</c:v>
                </c:pt>
                <c:pt idx="248">
                  <c:v>112.53</c:v>
                </c:pt>
                <c:pt idx="249">
                  <c:v>112.54</c:v>
                </c:pt>
                <c:pt idx="250">
                  <c:v>112.5</c:v>
                </c:pt>
                <c:pt idx="251">
                  <c:v>112.54</c:v>
                </c:pt>
                <c:pt idx="252">
                  <c:v>112.63</c:v>
                </c:pt>
                <c:pt idx="253">
                  <c:v>112.54</c:v>
                </c:pt>
                <c:pt idx="254">
                  <c:v>112.69</c:v>
                </c:pt>
                <c:pt idx="255">
                  <c:v>112.7</c:v>
                </c:pt>
                <c:pt idx="256">
                  <c:v>112.74</c:v>
                </c:pt>
                <c:pt idx="257">
                  <c:v>112.77</c:v>
                </c:pt>
                <c:pt idx="258">
                  <c:v>112.92</c:v>
                </c:pt>
                <c:pt idx="259">
                  <c:v>112.92</c:v>
                </c:pt>
                <c:pt idx="260">
                  <c:v>112.99</c:v>
                </c:pt>
                <c:pt idx="261">
                  <c:v>112.97</c:v>
                </c:pt>
                <c:pt idx="262">
                  <c:v>113.06</c:v>
                </c:pt>
                <c:pt idx="263">
                  <c:v>113.02</c:v>
                </c:pt>
                <c:pt idx="264">
                  <c:v>113.06</c:v>
                </c:pt>
                <c:pt idx="265">
                  <c:v>113.18</c:v>
                </c:pt>
                <c:pt idx="266">
                  <c:v>113.17</c:v>
                </c:pt>
                <c:pt idx="267">
                  <c:v>113.1</c:v>
                </c:pt>
                <c:pt idx="268">
                  <c:v>113.13</c:v>
                </c:pt>
                <c:pt idx="269">
                  <c:v>113.21</c:v>
                </c:pt>
                <c:pt idx="270">
                  <c:v>113.16</c:v>
                </c:pt>
                <c:pt idx="271">
                  <c:v>113.14</c:v>
                </c:pt>
                <c:pt idx="272">
                  <c:v>113.1</c:v>
                </c:pt>
                <c:pt idx="273">
                  <c:v>113.02</c:v>
                </c:pt>
                <c:pt idx="274">
                  <c:v>112.96</c:v>
                </c:pt>
                <c:pt idx="275">
                  <c:v>112.88</c:v>
                </c:pt>
                <c:pt idx="276">
                  <c:v>112.87</c:v>
                </c:pt>
                <c:pt idx="277">
                  <c:v>112.77</c:v>
                </c:pt>
                <c:pt idx="278">
                  <c:v>112.7</c:v>
                </c:pt>
                <c:pt idx="279">
                  <c:v>112.72</c:v>
                </c:pt>
                <c:pt idx="280">
                  <c:v>112.74</c:v>
                </c:pt>
                <c:pt idx="281">
                  <c:v>112.7</c:v>
                </c:pt>
                <c:pt idx="282">
                  <c:v>112.61</c:v>
                </c:pt>
                <c:pt idx="283">
                  <c:v>112.6</c:v>
                </c:pt>
                <c:pt idx="284">
                  <c:v>112.62</c:v>
                </c:pt>
                <c:pt idx="285">
                  <c:v>112.69</c:v>
                </c:pt>
                <c:pt idx="286">
                  <c:v>112.77</c:v>
                </c:pt>
                <c:pt idx="287">
                  <c:v>112.72</c:v>
                </c:pt>
                <c:pt idx="288">
                  <c:v>112.67</c:v>
                </c:pt>
                <c:pt idx="289">
                  <c:v>112.74</c:v>
                </c:pt>
                <c:pt idx="290">
                  <c:v>112.79</c:v>
                </c:pt>
                <c:pt idx="291">
                  <c:v>112.75</c:v>
                </c:pt>
                <c:pt idx="292">
                  <c:v>112.73</c:v>
                </c:pt>
                <c:pt idx="293">
                  <c:v>112.8</c:v>
                </c:pt>
                <c:pt idx="294">
                  <c:v>112.77</c:v>
                </c:pt>
                <c:pt idx="295">
                  <c:v>112.69</c:v>
                </c:pt>
                <c:pt idx="296">
                  <c:v>112.84</c:v>
                </c:pt>
                <c:pt idx="297">
                  <c:v>112.95</c:v>
                </c:pt>
                <c:pt idx="298">
                  <c:v>112.96</c:v>
                </c:pt>
                <c:pt idx="299">
                  <c:v>112.8</c:v>
                </c:pt>
                <c:pt idx="300">
                  <c:v>112.84</c:v>
                </c:pt>
                <c:pt idx="301">
                  <c:v>112.89</c:v>
                </c:pt>
                <c:pt idx="302">
                  <c:v>112.87</c:v>
                </c:pt>
                <c:pt idx="303">
                  <c:v>112.86</c:v>
                </c:pt>
                <c:pt idx="304">
                  <c:v>112.89</c:v>
                </c:pt>
                <c:pt idx="305">
                  <c:v>112.95</c:v>
                </c:pt>
                <c:pt idx="306">
                  <c:v>113.05</c:v>
                </c:pt>
                <c:pt idx="307">
                  <c:v>113.05</c:v>
                </c:pt>
                <c:pt idx="308">
                  <c:v>113.08</c:v>
                </c:pt>
                <c:pt idx="309">
                  <c:v>113.17</c:v>
                </c:pt>
                <c:pt idx="310">
                  <c:v>113.22</c:v>
                </c:pt>
                <c:pt idx="311">
                  <c:v>113.25</c:v>
                </c:pt>
                <c:pt idx="312">
                  <c:v>113.3</c:v>
                </c:pt>
                <c:pt idx="313">
                  <c:v>113.27</c:v>
                </c:pt>
                <c:pt idx="314">
                  <c:v>113.3</c:v>
                </c:pt>
                <c:pt idx="315">
                  <c:v>113.33</c:v>
                </c:pt>
                <c:pt idx="316">
                  <c:v>113.28</c:v>
                </c:pt>
                <c:pt idx="317">
                  <c:v>113.2</c:v>
                </c:pt>
                <c:pt idx="318">
                  <c:v>113.28</c:v>
                </c:pt>
                <c:pt idx="319">
                  <c:v>113.35</c:v>
                </c:pt>
                <c:pt idx="320">
                  <c:v>113.34</c:v>
                </c:pt>
                <c:pt idx="321">
                  <c:v>113.3</c:v>
                </c:pt>
                <c:pt idx="322">
                  <c:v>113.34</c:v>
                </c:pt>
                <c:pt idx="323">
                  <c:v>113.34</c:v>
                </c:pt>
                <c:pt idx="324">
                  <c:v>113.38</c:v>
                </c:pt>
                <c:pt idx="325">
                  <c:v>113.31</c:v>
                </c:pt>
                <c:pt idx="326">
                  <c:v>113.39</c:v>
                </c:pt>
                <c:pt idx="327">
                  <c:v>113.25</c:v>
                </c:pt>
                <c:pt idx="328">
                  <c:v>113.35</c:v>
                </c:pt>
                <c:pt idx="329">
                  <c:v>113.21</c:v>
                </c:pt>
                <c:pt idx="330">
                  <c:v>113.15</c:v>
                </c:pt>
                <c:pt idx="331">
                  <c:v>113.12</c:v>
                </c:pt>
                <c:pt idx="332">
                  <c:v>113.1</c:v>
                </c:pt>
                <c:pt idx="333">
                  <c:v>112.96</c:v>
                </c:pt>
                <c:pt idx="334">
                  <c:v>112.98</c:v>
                </c:pt>
                <c:pt idx="335">
                  <c:v>112.91</c:v>
                </c:pt>
                <c:pt idx="336">
                  <c:v>112.76</c:v>
                </c:pt>
                <c:pt idx="337">
                  <c:v>112.79</c:v>
                </c:pt>
                <c:pt idx="338">
                  <c:v>112.79</c:v>
                </c:pt>
                <c:pt idx="339">
                  <c:v>112.75</c:v>
                </c:pt>
                <c:pt idx="340">
                  <c:v>112.69</c:v>
                </c:pt>
                <c:pt idx="341">
                  <c:v>112.69</c:v>
                </c:pt>
                <c:pt idx="342">
                  <c:v>112.68</c:v>
                </c:pt>
                <c:pt idx="343">
                  <c:v>112.45</c:v>
                </c:pt>
                <c:pt idx="344">
                  <c:v>112.57</c:v>
                </c:pt>
                <c:pt idx="345">
                  <c:v>112.5</c:v>
                </c:pt>
                <c:pt idx="346">
                  <c:v>112.35</c:v>
                </c:pt>
                <c:pt idx="347">
                  <c:v>112.43</c:v>
                </c:pt>
                <c:pt idx="348">
                  <c:v>112.56</c:v>
                </c:pt>
                <c:pt idx="349">
                  <c:v>112.4</c:v>
                </c:pt>
                <c:pt idx="350">
                  <c:v>112.39</c:v>
                </c:pt>
                <c:pt idx="351">
                  <c:v>112.58</c:v>
                </c:pt>
                <c:pt idx="352">
                  <c:v>112.46</c:v>
                </c:pt>
                <c:pt idx="353">
                  <c:v>112.45</c:v>
                </c:pt>
                <c:pt idx="354">
                  <c:v>112.45</c:v>
                </c:pt>
                <c:pt idx="355">
                  <c:v>112.35</c:v>
                </c:pt>
                <c:pt idx="356">
                  <c:v>112.31</c:v>
                </c:pt>
                <c:pt idx="357">
                  <c:v>112.31</c:v>
                </c:pt>
                <c:pt idx="358">
                  <c:v>112.38</c:v>
                </c:pt>
                <c:pt idx="359">
                  <c:v>112.38</c:v>
                </c:pt>
                <c:pt idx="360">
                  <c:v>112.55</c:v>
                </c:pt>
                <c:pt idx="361">
                  <c:v>112.6</c:v>
                </c:pt>
                <c:pt idx="362">
                  <c:v>112.69</c:v>
                </c:pt>
                <c:pt idx="363">
                  <c:v>112.78</c:v>
                </c:pt>
                <c:pt idx="364">
                  <c:v>112.89</c:v>
                </c:pt>
                <c:pt idx="365">
                  <c:v>113.1</c:v>
                </c:pt>
                <c:pt idx="366">
                  <c:v>113</c:v>
                </c:pt>
                <c:pt idx="367">
                  <c:v>113.15</c:v>
                </c:pt>
                <c:pt idx="368">
                  <c:v>113.2</c:v>
                </c:pt>
                <c:pt idx="369">
                  <c:v>113.23</c:v>
                </c:pt>
                <c:pt idx="370">
                  <c:v>113.25</c:v>
                </c:pt>
                <c:pt idx="371">
                  <c:v>113.28</c:v>
                </c:pt>
                <c:pt idx="372">
                  <c:v>113.35</c:v>
                </c:pt>
                <c:pt idx="373">
                  <c:v>113.36</c:v>
                </c:pt>
                <c:pt idx="374">
                  <c:v>113.35</c:v>
                </c:pt>
                <c:pt idx="375">
                  <c:v>113.42</c:v>
                </c:pt>
                <c:pt idx="376">
                  <c:v>113.37</c:v>
                </c:pt>
                <c:pt idx="377">
                  <c:v>113.49</c:v>
                </c:pt>
                <c:pt idx="378">
                  <c:v>113.41</c:v>
                </c:pt>
                <c:pt idx="379">
                  <c:v>113.44</c:v>
                </c:pt>
                <c:pt idx="380">
                  <c:v>113.4</c:v>
                </c:pt>
                <c:pt idx="381">
                  <c:v>113.44</c:v>
                </c:pt>
                <c:pt idx="382">
                  <c:v>113.45</c:v>
                </c:pt>
                <c:pt idx="383">
                  <c:v>113.48</c:v>
                </c:pt>
                <c:pt idx="384">
                  <c:v>113.43</c:v>
                </c:pt>
                <c:pt idx="385">
                  <c:v>113.48</c:v>
                </c:pt>
                <c:pt idx="386">
                  <c:v>113.59</c:v>
                </c:pt>
                <c:pt idx="387">
                  <c:v>113.51</c:v>
                </c:pt>
                <c:pt idx="388">
                  <c:v>113.47</c:v>
                </c:pt>
                <c:pt idx="389">
                  <c:v>113.5</c:v>
                </c:pt>
                <c:pt idx="390">
                  <c:v>113.52</c:v>
                </c:pt>
                <c:pt idx="391">
                  <c:v>113.44</c:v>
                </c:pt>
                <c:pt idx="392">
                  <c:v>113.43</c:v>
                </c:pt>
                <c:pt idx="393">
                  <c:v>113.41</c:v>
                </c:pt>
                <c:pt idx="394">
                  <c:v>113.46</c:v>
                </c:pt>
                <c:pt idx="395">
                  <c:v>113.4</c:v>
                </c:pt>
                <c:pt idx="396">
                  <c:v>113.4</c:v>
                </c:pt>
                <c:pt idx="397">
                  <c:v>113.5</c:v>
                </c:pt>
                <c:pt idx="398">
                  <c:v>113.4</c:v>
                </c:pt>
                <c:pt idx="399">
                  <c:v>113.48</c:v>
                </c:pt>
                <c:pt idx="400">
                  <c:v>113.54</c:v>
                </c:pt>
                <c:pt idx="401">
                  <c:v>113.59</c:v>
                </c:pt>
                <c:pt idx="402">
                  <c:v>113.51</c:v>
                </c:pt>
                <c:pt idx="403">
                  <c:v>113.56</c:v>
                </c:pt>
                <c:pt idx="404">
                  <c:v>113.65</c:v>
                </c:pt>
                <c:pt idx="405">
                  <c:v>113.69</c:v>
                </c:pt>
                <c:pt idx="406">
                  <c:v>113.67</c:v>
                </c:pt>
                <c:pt idx="407">
                  <c:v>113.73</c:v>
                </c:pt>
                <c:pt idx="408">
                  <c:v>113.8</c:v>
                </c:pt>
                <c:pt idx="409">
                  <c:v>113.8</c:v>
                </c:pt>
                <c:pt idx="410">
                  <c:v>113.85</c:v>
                </c:pt>
                <c:pt idx="411">
                  <c:v>114.22</c:v>
                </c:pt>
                <c:pt idx="412">
                  <c:v>114.45</c:v>
                </c:pt>
                <c:pt idx="413">
                  <c:v>114.41</c:v>
                </c:pt>
                <c:pt idx="414">
                  <c:v>114.64</c:v>
                </c:pt>
                <c:pt idx="415">
                  <c:v>114.43</c:v>
                </c:pt>
                <c:pt idx="416">
                  <c:v>114.42</c:v>
                </c:pt>
                <c:pt idx="417">
                  <c:v>114.16</c:v>
                </c:pt>
                <c:pt idx="418">
                  <c:v>113.76</c:v>
                </c:pt>
                <c:pt idx="419">
                  <c:v>113.62</c:v>
                </c:pt>
                <c:pt idx="420">
                  <c:v>113.86</c:v>
                </c:pt>
                <c:pt idx="421">
                  <c:v>114.04</c:v>
                </c:pt>
                <c:pt idx="422">
                  <c:v>113.66</c:v>
                </c:pt>
                <c:pt idx="423">
                  <c:v>113.53</c:v>
                </c:pt>
                <c:pt idx="424">
                  <c:v>113.7</c:v>
                </c:pt>
                <c:pt idx="425">
                  <c:v>114.67</c:v>
                </c:pt>
                <c:pt idx="426">
                  <c:v>114.59</c:v>
                </c:pt>
                <c:pt idx="427">
                  <c:v>114.58</c:v>
                </c:pt>
                <c:pt idx="428">
                  <c:v>114.54</c:v>
                </c:pt>
                <c:pt idx="429">
                  <c:v>114.52</c:v>
                </c:pt>
                <c:pt idx="430">
                  <c:v>114.46</c:v>
                </c:pt>
                <c:pt idx="431">
                  <c:v>114.42</c:v>
                </c:pt>
                <c:pt idx="432">
                  <c:v>114.41</c:v>
                </c:pt>
                <c:pt idx="433">
                  <c:v>114.47</c:v>
                </c:pt>
                <c:pt idx="434">
                  <c:v>113.88</c:v>
                </c:pt>
                <c:pt idx="435">
                  <c:v>113.86</c:v>
                </c:pt>
                <c:pt idx="436">
                  <c:v>113.87</c:v>
                </c:pt>
                <c:pt idx="437">
                  <c:v>113.87</c:v>
                </c:pt>
                <c:pt idx="438">
                  <c:v>113.92</c:v>
                </c:pt>
                <c:pt idx="439">
                  <c:v>113.9</c:v>
                </c:pt>
                <c:pt idx="440">
                  <c:v>113.82</c:v>
                </c:pt>
                <c:pt idx="441">
                  <c:v>113.78</c:v>
                </c:pt>
                <c:pt idx="442">
                  <c:v>113.72</c:v>
                </c:pt>
                <c:pt idx="443">
                  <c:v>113.67</c:v>
                </c:pt>
                <c:pt idx="444">
                  <c:v>113.65</c:v>
                </c:pt>
                <c:pt idx="445">
                  <c:v>113.6</c:v>
                </c:pt>
                <c:pt idx="446">
                  <c:v>113.64</c:v>
                </c:pt>
                <c:pt idx="447">
                  <c:v>113.54</c:v>
                </c:pt>
                <c:pt idx="448">
                  <c:v>113.55</c:v>
                </c:pt>
                <c:pt idx="449">
                  <c:v>113.5</c:v>
                </c:pt>
                <c:pt idx="450">
                  <c:v>113.45</c:v>
                </c:pt>
                <c:pt idx="451">
                  <c:v>113.42</c:v>
                </c:pt>
                <c:pt idx="452">
                  <c:v>113.39</c:v>
                </c:pt>
                <c:pt idx="453">
                  <c:v>113.42</c:v>
                </c:pt>
                <c:pt idx="454">
                  <c:v>113.39</c:v>
                </c:pt>
                <c:pt idx="455">
                  <c:v>113.34</c:v>
                </c:pt>
                <c:pt idx="456">
                  <c:v>113.33</c:v>
                </c:pt>
                <c:pt idx="457">
                  <c:v>113.44</c:v>
                </c:pt>
                <c:pt idx="458">
                  <c:v>113.59</c:v>
                </c:pt>
                <c:pt idx="459">
                  <c:v>113.72</c:v>
                </c:pt>
                <c:pt idx="460">
                  <c:v>113.81</c:v>
                </c:pt>
                <c:pt idx="461">
                  <c:v>113.88</c:v>
                </c:pt>
                <c:pt idx="462">
                  <c:v>113.8</c:v>
                </c:pt>
                <c:pt idx="463">
                  <c:v>113.99</c:v>
                </c:pt>
                <c:pt idx="464">
                  <c:v>114.06</c:v>
                </c:pt>
                <c:pt idx="465">
                  <c:v>114.01</c:v>
                </c:pt>
                <c:pt idx="466">
                  <c:v>114.15</c:v>
                </c:pt>
                <c:pt idx="467">
                  <c:v>114.21</c:v>
                </c:pt>
                <c:pt idx="468">
                  <c:v>114.27</c:v>
                </c:pt>
                <c:pt idx="469">
                  <c:v>114.15</c:v>
                </c:pt>
                <c:pt idx="470">
                  <c:v>114.17</c:v>
                </c:pt>
                <c:pt idx="471">
                  <c:v>114.1</c:v>
                </c:pt>
                <c:pt idx="472">
                  <c:v>114.15</c:v>
                </c:pt>
                <c:pt idx="473">
                  <c:v>114.15</c:v>
                </c:pt>
                <c:pt idx="474">
                  <c:v>114.23</c:v>
                </c:pt>
                <c:pt idx="475">
                  <c:v>114.14</c:v>
                </c:pt>
                <c:pt idx="476">
                  <c:v>114.17</c:v>
                </c:pt>
                <c:pt idx="477">
                  <c:v>114.11</c:v>
                </c:pt>
                <c:pt idx="478">
                  <c:v>114.05</c:v>
                </c:pt>
                <c:pt idx="479">
                  <c:v>113.96</c:v>
                </c:pt>
                <c:pt idx="480">
                  <c:v>114.04</c:v>
                </c:pt>
                <c:pt idx="481">
                  <c:v>114.18</c:v>
                </c:pt>
                <c:pt idx="482">
                  <c:v>114.08</c:v>
                </c:pt>
                <c:pt idx="483">
                  <c:v>114</c:v>
                </c:pt>
                <c:pt idx="484">
                  <c:v>113.86</c:v>
                </c:pt>
                <c:pt idx="485">
                  <c:v>113.8</c:v>
                </c:pt>
                <c:pt idx="486">
                  <c:v>113.79</c:v>
                </c:pt>
                <c:pt idx="487">
                  <c:v>113.71</c:v>
                </c:pt>
                <c:pt idx="488">
                  <c:v>113.67</c:v>
                </c:pt>
                <c:pt idx="489">
                  <c:v>113.64</c:v>
                </c:pt>
                <c:pt idx="490">
                  <c:v>113.68</c:v>
                </c:pt>
                <c:pt idx="491">
                  <c:v>113.72</c:v>
                </c:pt>
                <c:pt idx="492">
                  <c:v>113.68</c:v>
                </c:pt>
                <c:pt idx="493">
                  <c:v>113.73</c:v>
                </c:pt>
                <c:pt idx="494">
                  <c:v>113.7</c:v>
                </c:pt>
                <c:pt idx="495">
                  <c:v>113.62</c:v>
                </c:pt>
                <c:pt idx="496">
                  <c:v>113.58</c:v>
                </c:pt>
                <c:pt idx="497">
                  <c:v>113.57</c:v>
                </c:pt>
                <c:pt idx="498">
                  <c:v>113.54</c:v>
                </c:pt>
                <c:pt idx="499">
                  <c:v>113.43</c:v>
                </c:pt>
                <c:pt idx="500">
                  <c:v>113.49</c:v>
                </c:pt>
                <c:pt idx="501">
                  <c:v>113.53</c:v>
                </c:pt>
                <c:pt idx="502">
                  <c:v>113.52</c:v>
                </c:pt>
                <c:pt idx="503">
                  <c:v>113.45</c:v>
                </c:pt>
                <c:pt idx="504">
                  <c:v>113.52</c:v>
                </c:pt>
                <c:pt idx="505">
                  <c:v>113.46</c:v>
                </c:pt>
                <c:pt idx="506">
                  <c:v>113.42</c:v>
                </c:pt>
                <c:pt idx="507">
                  <c:v>113.41</c:v>
                </c:pt>
                <c:pt idx="508">
                  <c:v>113.41</c:v>
                </c:pt>
                <c:pt idx="509">
                  <c:v>113.36</c:v>
                </c:pt>
                <c:pt idx="510">
                  <c:v>113.43</c:v>
                </c:pt>
                <c:pt idx="511">
                  <c:v>113.39</c:v>
                </c:pt>
                <c:pt idx="512">
                  <c:v>113.45</c:v>
                </c:pt>
                <c:pt idx="513">
                  <c:v>113.36</c:v>
                </c:pt>
                <c:pt idx="514">
                  <c:v>113.37</c:v>
                </c:pt>
                <c:pt idx="515">
                  <c:v>113.36</c:v>
                </c:pt>
                <c:pt idx="516">
                  <c:v>113.39</c:v>
                </c:pt>
                <c:pt idx="517">
                  <c:v>113.33</c:v>
                </c:pt>
                <c:pt idx="518">
                  <c:v>113.35</c:v>
                </c:pt>
                <c:pt idx="519">
                  <c:v>113.38</c:v>
                </c:pt>
                <c:pt idx="520">
                  <c:v>113.4</c:v>
                </c:pt>
                <c:pt idx="521">
                  <c:v>113.38</c:v>
                </c:pt>
                <c:pt idx="522">
                  <c:v>113.55</c:v>
                </c:pt>
                <c:pt idx="523">
                  <c:v>113.62</c:v>
                </c:pt>
                <c:pt idx="524">
                  <c:v>113.83</c:v>
                </c:pt>
                <c:pt idx="525">
                  <c:v>113.87</c:v>
                </c:pt>
                <c:pt idx="526">
                  <c:v>113.97</c:v>
                </c:pt>
                <c:pt idx="527">
                  <c:v>114.1</c:v>
                </c:pt>
                <c:pt idx="528">
                  <c:v>114.09</c:v>
                </c:pt>
                <c:pt idx="529">
                  <c:v>114.05</c:v>
                </c:pt>
                <c:pt idx="530">
                  <c:v>114.06</c:v>
                </c:pt>
                <c:pt idx="531">
                  <c:v>114.13</c:v>
                </c:pt>
                <c:pt idx="532">
                  <c:v>114.26</c:v>
                </c:pt>
                <c:pt idx="533">
                  <c:v>114.26</c:v>
                </c:pt>
                <c:pt idx="534">
                  <c:v>114.26</c:v>
                </c:pt>
                <c:pt idx="535">
                  <c:v>114.2</c:v>
                </c:pt>
                <c:pt idx="536">
                  <c:v>114.22</c:v>
                </c:pt>
                <c:pt idx="537">
                  <c:v>114.14</c:v>
                </c:pt>
                <c:pt idx="538">
                  <c:v>114.03</c:v>
                </c:pt>
                <c:pt idx="539">
                  <c:v>114.03</c:v>
                </c:pt>
                <c:pt idx="540">
                  <c:v>114.05</c:v>
                </c:pt>
                <c:pt idx="541">
                  <c:v>113.96</c:v>
                </c:pt>
                <c:pt idx="542">
                  <c:v>114</c:v>
                </c:pt>
                <c:pt idx="543">
                  <c:v>113.98</c:v>
                </c:pt>
                <c:pt idx="544">
                  <c:v>114.01</c:v>
                </c:pt>
                <c:pt idx="545">
                  <c:v>114.05</c:v>
                </c:pt>
                <c:pt idx="546">
                  <c:v>114.23</c:v>
                </c:pt>
                <c:pt idx="547">
                  <c:v>114.21</c:v>
                </c:pt>
                <c:pt idx="548">
                  <c:v>114.26</c:v>
                </c:pt>
                <c:pt idx="549">
                  <c:v>114.43</c:v>
                </c:pt>
                <c:pt idx="550">
                  <c:v>114.11</c:v>
                </c:pt>
                <c:pt idx="551">
                  <c:v>114.04</c:v>
                </c:pt>
                <c:pt idx="552">
                  <c:v>113.83</c:v>
                </c:pt>
                <c:pt idx="553">
                  <c:v>113.67</c:v>
                </c:pt>
                <c:pt idx="554">
                  <c:v>113.77</c:v>
                </c:pt>
                <c:pt idx="555">
                  <c:v>113.9</c:v>
                </c:pt>
                <c:pt idx="556">
                  <c:v>113.98</c:v>
                </c:pt>
                <c:pt idx="557">
                  <c:v>114.05</c:v>
                </c:pt>
                <c:pt idx="558">
                  <c:v>114.08</c:v>
                </c:pt>
                <c:pt idx="559">
                  <c:v>114.13</c:v>
                </c:pt>
                <c:pt idx="560">
                  <c:v>114.21</c:v>
                </c:pt>
                <c:pt idx="561">
                  <c:v>114.37</c:v>
                </c:pt>
                <c:pt idx="562">
                  <c:v>114.48</c:v>
                </c:pt>
                <c:pt idx="563">
                  <c:v>114.59</c:v>
                </c:pt>
                <c:pt idx="564">
                  <c:v>114.63</c:v>
                </c:pt>
                <c:pt idx="565">
                  <c:v>114.74</c:v>
                </c:pt>
                <c:pt idx="566">
                  <c:v>114.84</c:v>
                </c:pt>
                <c:pt idx="567">
                  <c:v>114.92</c:v>
                </c:pt>
                <c:pt idx="568">
                  <c:v>114.91</c:v>
                </c:pt>
                <c:pt idx="569">
                  <c:v>114.9</c:v>
                </c:pt>
                <c:pt idx="570">
                  <c:v>114.86</c:v>
                </c:pt>
                <c:pt idx="571">
                  <c:v>114.75</c:v>
                </c:pt>
                <c:pt idx="572">
                  <c:v>114.76</c:v>
                </c:pt>
                <c:pt idx="573">
                  <c:v>114.64</c:v>
                </c:pt>
                <c:pt idx="574">
                  <c:v>114.5</c:v>
                </c:pt>
                <c:pt idx="575">
                  <c:v>114.53</c:v>
                </c:pt>
                <c:pt idx="576">
                  <c:v>114.49</c:v>
                </c:pt>
                <c:pt idx="577">
                  <c:v>114.44</c:v>
                </c:pt>
                <c:pt idx="578">
                  <c:v>114.35</c:v>
                </c:pt>
                <c:pt idx="579">
                  <c:v>114.34</c:v>
                </c:pt>
                <c:pt idx="580">
                  <c:v>114.26</c:v>
                </c:pt>
                <c:pt idx="581">
                  <c:v>114.24</c:v>
                </c:pt>
                <c:pt idx="582">
                  <c:v>114.22</c:v>
                </c:pt>
                <c:pt idx="583">
                  <c:v>114.21</c:v>
                </c:pt>
                <c:pt idx="584">
                  <c:v>114.19</c:v>
                </c:pt>
                <c:pt idx="585">
                  <c:v>114.07</c:v>
                </c:pt>
                <c:pt idx="586">
                  <c:v>114.05</c:v>
                </c:pt>
                <c:pt idx="587">
                  <c:v>113.92</c:v>
                </c:pt>
                <c:pt idx="588">
                  <c:v>113.95</c:v>
                </c:pt>
                <c:pt idx="589">
                  <c:v>113.83</c:v>
                </c:pt>
                <c:pt idx="590">
                  <c:v>113.71</c:v>
                </c:pt>
                <c:pt idx="591">
                  <c:v>113.82</c:v>
                </c:pt>
                <c:pt idx="592">
                  <c:v>114.08</c:v>
                </c:pt>
                <c:pt idx="593">
                  <c:v>114.25</c:v>
                </c:pt>
                <c:pt idx="594">
                  <c:v>114.7</c:v>
                </c:pt>
                <c:pt idx="595">
                  <c:v>115.37</c:v>
                </c:pt>
                <c:pt idx="596">
                  <c:v>115.33</c:v>
                </c:pt>
                <c:pt idx="597">
                  <c:v>114.49</c:v>
                </c:pt>
                <c:pt idx="598">
                  <c:v>114.74</c:v>
                </c:pt>
                <c:pt idx="599">
                  <c:v>116.73</c:v>
                </c:pt>
                <c:pt idx="600">
                  <c:v>116.48</c:v>
                </c:pt>
                <c:pt idx="601">
                  <c:v>116.53</c:v>
                </c:pt>
                <c:pt idx="602">
                  <c:v>116.62</c:v>
                </c:pt>
                <c:pt idx="603">
                  <c:v>116.57</c:v>
                </c:pt>
                <c:pt idx="604">
                  <c:v>116.48</c:v>
                </c:pt>
                <c:pt idx="605">
                  <c:v>116.42</c:v>
                </c:pt>
                <c:pt idx="606">
                  <c:v>116.37</c:v>
                </c:pt>
                <c:pt idx="607">
                  <c:v>116.35</c:v>
                </c:pt>
                <c:pt idx="608">
                  <c:v>116.38</c:v>
                </c:pt>
                <c:pt idx="609">
                  <c:v>116.33</c:v>
                </c:pt>
                <c:pt idx="610">
                  <c:v>116.35</c:v>
                </c:pt>
                <c:pt idx="611">
                  <c:v>116.3</c:v>
                </c:pt>
                <c:pt idx="612">
                  <c:v>116.32</c:v>
                </c:pt>
                <c:pt idx="613">
                  <c:v>116.32</c:v>
                </c:pt>
                <c:pt idx="614">
                  <c:v>116.52</c:v>
                </c:pt>
                <c:pt idx="615">
                  <c:v>116.49</c:v>
                </c:pt>
                <c:pt idx="616">
                  <c:v>116.45</c:v>
                </c:pt>
                <c:pt idx="617">
                  <c:v>116.45</c:v>
                </c:pt>
                <c:pt idx="618">
                  <c:v>116.51</c:v>
                </c:pt>
                <c:pt idx="619">
                  <c:v>116.55</c:v>
                </c:pt>
                <c:pt idx="620">
                  <c:v>116.92</c:v>
                </c:pt>
                <c:pt idx="621">
                  <c:v>116.53</c:v>
                </c:pt>
                <c:pt idx="622">
                  <c:v>116.55</c:v>
                </c:pt>
                <c:pt idx="623">
                  <c:v>116.54</c:v>
                </c:pt>
                <c:pt idx="624">
                  <c:v>116.57</c:v>
                </c:pt>
                <c:pt idx="625">
                  <c:v>116.49</c:v>
                </c:pt>
                <c:pt idx="626">
                  <c:v>116.55</c:v>
                </c:pt>
                <c:pt idx="627">
                  <c:v>116.55</c:v>
                </c:pt>
                <c:pt idx="628">
                  <c:v>116.43</c:v>
                </c:pt>
                <c:pt idx="629">
                  <c:v>116.48</c:v>
                </c:pt>
                <c:pt idx="630">
                  <c:v>116.38</c:v>
                </c:pt>
                <c:pt idx="631">
                  <c:v>116.35</c:v>
                </c:pt>
                <c:pt idx="632">
                  <c:v>116.34</c:v>
                </c:pt>
                <c:pt idx="633">
                  <c:v>116.55</c:v>
                </c:pt>
                <c:pt idx="634">
                  <c:v>116.8</c:v>
                </c:pt>
                <c:pt idx="635">
                  <c:v>116.42</c:v>
                </c:pt>
                <c:pt idx="636">
                  <c:v>116.71</c:v>
                </c:pt>
                <c:pt idx="637">
                  <c:v>116.8</c:v>
                </c:pt>
                <c:pt idx="638">
                  <c:v>116.97</c:v>
                </c:pt>
                <c:pt idx="639">
                  <c:v>116.95</c:v>
                </c:pt>
                <c:pt idx="640">
                  <c:v>116.95</c:v>
                </c:pt>
                <c:pt idx="641">
                  <c:v>116.9</c:v>
                </c:pt>
                <c:pt idx="642">
                  <c:v>117.03</c:v>
                </c:pt>
                <c:pt idx="643">
                  <c:v>116.9</c:v>
                </c:pt>
                <c:pt idx="644">
                  <c:v>116.8</c:v>
                </c:pt>
                <c:pt idx="645">
                  <c:v>116.71</c:v>
                </c:pt>
                <c:pt idx="646">
                  <c:v>116.7</c:v>
                </c:pt>
                <c:pt idx="647">
                  <c:v>116.5</c:v>
                </c:pt>
                <c:pt idx="648">
                  <c:v>116.6</c:v>
                </c:pt>
                <c:pt idx="649">
                  <c:v>117</c:v>
                </c:pt>
                <c:pt idx="650">
                  <c:v>116.4</c:v>
                </c:pt>
                <c:pt idx="651">
                  <c:v>116.5</c:v>
                </c:pt>
                <c:pt idx="652">
                  <c:v>116.65</c:v>
                </c:pt>
                <c:pt idx="653">
                  <c:v>116.8</c:v>
                </c:pt>
                <c:pt idx="654">
                  <c:v>116.3</c:v>
                </c:pt>
                <c:pt idx="655">
                  <c:v>116.35</c:v>
                </c:pt>
                <c:pt idx="656">
                  <c:v>116.2</c:v>
                </c:pt>
                <c:pt idx="657">
                  <c:v>116.2</c:v>
                </c:pt>
                <c:pt idx="658">
                  <c:v>117.05</c:v>
                </c:pt>
                <c:pt idx="659">
                  <c:v>116.05</c:v>
                </c:pt>
                <c:pt idx="660">
                  <c:v>115.97</c:v>
                </c:pt>
                <c:pt idx="661">
                  <c:v>115.95</c:v>
                </c:pt>
                <c:pt idx="662">
                  <c:v>115.85</c:v>
                </c:pt>
                <c:pt idx="663">
                  <c:v>115.6</c:v>
                </c:pt>
                <c:pt idx="664">
                  <c:v>115.65</c:v>
                </c:pt>
                <c:pt idx="665">
                  <c:v>115.5</c:v>
                </c:pt>
                <c:pt idx="666">
                  <c:v>115.5</c:v>
                </c:pt>
                <c:pt idx="667">
                  <c:v>115.4</c:v>
                </c:pt>
                <c:pt idx="668">
                  <c:v>115.6</c:v>
                </c:pt>
                <c:pt idx="669">
                  <c:v>115.27</c:v>
                </c:pt>
                <c:pt idx="670">
                  <c:v>115.25</c:v>
                </c:pt>
                <c:pt idx="671">
                  <c:v>115.39</c:v>
                </c:pt>
                <c:pt idx="672">
                  <c:v>115.39</c:v>
                </c:pt>
                <c:pt idx="673">
                  <c:v>115.3</c:v>
                </c:pt>
                <c:pt idx="674">
                  <c:v>115.3</c:v>
                </c:pt>
                <c:pt idx="675">
                  <c:v>115.18</c:v>
                </c:pt>
                <c:pt idx="676">
                  <c:v>115.07</c:v>
                </c:pt>
                <c:pt idx="677">
                  <c:v>114.84</c:v>
                </c:pt>
                <c:pt idx="678">
                  <c:v>114.69</c:v>
                </c:pt>
                <c:pt idx="679">
                  <c:v>114.61</c:v>
                </c:pt>
                <c:pt idx="680">
                  <c:v>114.68</c:v>
                </c:pt>
                <c:pt idx="681">
                  <c:v>114.52</c:v>
                </c:pt>
                <c:pt idx="682">
                  <c:v>114.65</c:v>
                </c:pt>
                <c:pt idx="683">
                  <c:v>114.56</c:v>
                </c:pt>
                <c:pt idx="684">
                  <c:v>114.38</c:v>
                </c:pt>
                <c:pt idx="685">
                  <c:v>114.63</c:v>
                </c:pt>
                <c:pt idx="686">
                  <c:v>114.6</c:v>
                </c:pt>
                <c:pt idx="687">
                  <c:v>114.64</c:v>
                </c:pt>
                <c:pt idx="688">
                  <c:v>114.7</c:v>
                </c:pt>
                <c:pt idx="689">
                  <c:v>114.89</c:v>
                </c:pt>
                <c:pt idx="690">
                  <c:v>114.82</c:v>
                </c:pt>
                <c:pt idx="691">
                  <c:v>114.94</c:v>
                </c:pt>
                <c:pt idx="692">
                  <c:v>114.88</c:v>
                </c:pt>
                <c:pt idx="693">
                  <c:v>115</c:v>
                </c:pt>
                <c:pt idx="694">
                  <c:v>114.9</c:v>
                </c:pt>
                <c:pt idx="695">
                  <c:v>114.91</c:v>
                </c:pt>
                <c:pt idx="696">
                  <c:v>115.15</c:v>
                </c:pt>
                <c:pt idx="697">
                  <c:v>115.32</c:v>
                </c:pt>
                <c:pt idx="698">
                  <c:v>115.43</c:v>
                </c:pt>
                <c:pt idx="699">
                  <c:v>115.47</c:v>
                </c:pt>
                <c:pt idx="700">
                  <c:v>115.64</c:v>
                </c:pt>
                <c:pt idx="701">
                  <c:v>115.82</c:v>
                </c:pt>
                <c:pt idx="702">
                  <c:v>116</c:v>
                </c:pt>
                <c:pt idx="703">
                  <c:v>116.1</c:v>
                </c:pt>
                <c:pt idx="704">
                  <c:v>116.34</c:v>
                </c:pt>
                <c:pt idx="705">
                  <c:v>116.52</c:v>
                </c:pt>
                <c:pt idx="706">
                  <c:v>116.71</c:v>
                </c:pt>
                <c:pt idx="707">
                  <c:v>116.71</c:v>
                </c:pt>
                <c:pt idx="708">
                  <c:v>116.76</c:v>
                </c:pt>
                <c:pt idx="709">
                  <c:v>116.75</c:v>
                </c:pt>
                <c:pt idx="710">
                  <c:v>116.62</c:v>
                </c:pt>
                <c:pt idx="711">
                  <c:v>116.65</c:v>
                </c:pt>
                <c:pt idx="712">
                  <c:v>116.58</c:v>
                </c:pt>
                <c:pt idx="713">
                  <c:v>116.55</c:v>
                </c:pt>
                <c:pt idx="714">
                  <c:v>116.45</c:v>
                </c:pt>
                <c:pt idx="715">
                  <c:v>116.4</c:v>
                </c:pt>
                <c:pt idx="716">
                  <c:v>116.22</c:v>
                </c:pt>
                <c:pt idx="717">
                  <c:v>116.25</c:v>
                </c:pt>
                <c:pt idx="718">
                  <c:v>116.1</c:v>
                </c:pt>
                <c:pt idx="719">
                  <c:v>116.02</c:v>
                </c:pt>
                <c:pt idx="720">
                  <c:v>116.03</c:v>
                </c:pt>
                <c:pt idx="721">
                  <c:v>116.19</c:v>
                </c:pt>
                <c:pt idx="722">
                  <c:v>116.34</c:v>
                </c:pt>
                <c:pt idx="723">
                  <c:v>116.48</c:v>
                </c:pt>
                <c:pt idx="724">
                  <c:v>116.57</c:v>
                </c:pt>
                <c:pt idx="725">
                  <c:v>116.3</c:v>
                </c:pt>
                <c:pt idx="726">
                  <c:v>116.37</c:v>
                </c:pt>
                <c:pt idx="727">
                  <c:v>116.23</c:v>
                </c:pt>
                <c:pt idx="728">
                  <c:v>116.16</c:v>
                </c:pt>
                <c:pt idx="729">
                  <c:v>116.1</c:v>
                </c:pt>
                <c:pt idx="730">
                  <c:v>115.92</c:v>
                </c:pt>
                <c:pt idx="731">
                  <c:v>116</c:v>
                </c:pt>
                <c:pt idx="732">
                  <c:v>115.87</c:v>
                </c:pt>
                <c:pt idx="733">
                  <c:v>115.79</c:v>
                </c:pt>
                <c:pt idx="734">
                  <c:v>115.81</c:v>
                </c:pt>
                <c:pt idx="735">
                  <c:v>115.72</c:v>
                </c:pt>
                <c:pt idx="736">
                  <c:v>115.82</c:v>
                </c:pt>
                <c:pt idx="737">
                  <c:v>115.59</c:v>
                </c:pt>
                <c:pt idx="738">
                  <c:v>115.73</c:v>
                </c:pt>
                <c:pt idx="739">
                  <c:v>115.57</c:v>
                </c:pt>
                <c:pt idx="740">
                  <c:v>115.45</c:v>
                </c:pt>
                <c:pt idx="741">
                  <c:v>115.53</c:v>
                </c:pt>
                <c:pt idx="742">
                  <c:v>115.57</c:v>
                </c:pt>
                <c:pt idx="743">
                  <c:v>115.62</c:v>
                </c:pt>
                <c:pt idx="744">
                  <c:v>115.52</c:v>
                </c:pt>
                <c:pt idx="745">
                  <c:v>115.45</c:v>
                </c:pt>
                <c:pt idx="746">
                  <c:v>115.49</c:v>
                </c:pt>
                <c:pt idx="747">
                  <c:v>115.43</c:v>
                </c:pt>
                <c:pt idx="748">
                  <c:v>115.44</c:v>
                </c:pt>
                <c:pt idx="749">
                  <c:v>115.32</c:v>
                </c:pt>
                <c:pt idx="750">
                  <c:v>115.32</c:v>
                </c:pt>
                <c:pt idx="751">
                  <c:v>115.29</c:v>
                </c:pt>
                <c:pt idx="752">
                  <c:v>115.35</c:v>
                </c:pt>
                <c:pt idx="753">
                  <c:v>115.28</c:v>
                </c:pt>
                <c:pt idx="754">
                  <c:v>115.27</c:v>
                </c:pt>
                <c:pt idx="755">
                  <c:v>115.35</c:v>
                </c:pt>
                <c:pt idx="756">
                  <c:v>115.5</c:v>
                </c:pt>
                <c:pt idx="757">
                  <c:v>115.45</c:v>
                </c:pt>
                <c:pt idx="758">
                  <c:v>115</c:v>
                </c:pt>
                <c:pt idx="759">
                  <c:v>115.4</c:v>
                </c:pt>
                <c:pt idx="760">
                  <c:v>115.35</c:v>
                </c:pt>
                <c:pt idx="761">
                  <c:v>115.3</c:v>
                </c:pt>
                <c:pt idx="762">
                  <c:v>115.2</c:v>
                </c:pt>
                <c:pt idx="763">
                  <c:v>115.4</c:v>
                </c:pt>
                <c:pt idx="764">
                  <c:v>115.67</c:v>
                </c:pt>
                <c:pt idx="765">
                  <c:v>115.92</c:v>
                </c:pt>
                <c:pt idx="766">
                  <c:v>116.24</c:v>
                </c:pt>
                <c:pt idx="767">
                  <c:v>116.48</c:v>
                </c:pt>
                <c:pt idx="768">
                  <c:v>116.67</c:v>
                </c:pt>
                <c:pt idx="769">
                  <c:v>116.87</c:v>
                </c:pt>
                <c:pt idx="770">
                  <c:v>116.03</c:v>
                </c:pt>
                <c:pt idx="771">
                  <c:v>117.35</c:v>
                </c:pt>
                <c:pt idx="772">
                  <c:v>117.38</c:v>
                </c:pt>
                <c:pt idx="773">
                  <c:v>117.45</c:v>
                </c:pt>
                <c:pt idx="774">
                  <c:v>117.42</c:v>
                </c:pt>
                <c:pt idx="775">
                  <c:v>117.34</c:v>
                </c:pt>
                <c:pt idx="776">
                  <c:v>117.28</c:v>
                </c:pt>
                <c:pt idx="777">
                  <c:v>117.26</c:v>
                </c:pt>
                <c:pt idx="778">
                  <c:v>117.13</c:v>
                </c:pt>
                <c:pt idx="779">
                  <c:v>117.14</c:v>
                </c:pt>
                <c:pt idx="780">
                  <c:v>117.13</c:v>
                </c:pt>
                <c:pt idx="781">
                  <c:v>117.15</c:v>
                </c:pt>
                <c:pt idx="782">
                  <c:v>117.4</c:v>
                </c:pt>
                <c:pt idx="783">
                  <c:v>117.5</c:v>
                </c:pt>
                <c:pt idx="784">
                  <c:v>117.75</c:v>
                </c:pt>
                <c:pt idx="785">
                  <c:v>117.75</c:v>
                </c:pt>
                <c:pt idx="786">
                  <c:v>117.51</c:v>
                </c:pt>
                <c:pt idx="787">
                  <c:v>117.48</c:v>
                </c:pt>
                <c:pt idx="788">
                  <c:v>117.26</c:v>
                </c:pt>
                <c:pt idx="789">
                  <c:v>117.15</c:v>
                </c:pt>
                <c:pt idx="790">
                  <c:v>117.03</c:v>
                </c:pt>
                <c:pt idx="791">
                  <c:v>116.9</c:v>
                </c:pt>
                <c:pt idx="792">
                  <c:v>116.81</c:v>
                </c:pt>
                <c:pt idx="793">
                  <c:v>116.81</c:v>
                </c:pt>
                <c:pt idx="794">
                  <c:v>116.7</c:v>
                </c:pt>
                <c:pt idx="795">
                  <c:v>116.69</c:v>
                </c:pt>
                <c:pt idx="796">
                  <c:v>116.54</c:v>
                </c:pt>
                <c:pt idx="797">
                  <c:v>116.56</c:v>
                </c:pt>
                <c:pt idx="798">
                  <c:v>116.5</c:v>
                </c:pt>
                <c:pt idx="799">
                  <c:v>116.39</c:v>
                </c:pt>
                <c:pt idx="800">
                  <c:v>116.44</c:v>
                </c:pt>
                <c:pt idx="801">
                  <c:v>116.34</c:v>
                </c:pt>
                <c:pt idx="802">
                  <c:v>116.25</c:v>
                </c:pt>
                <c:pt idx="803">
                  <c:v>116.25</c:v>
                </c:pt>
                <c:pt idx="804">
                  <c:v>116.17</c:v>
                </c:pt>
                <c:pt idx="805">
                  <c:v>116.2</c:v>
                </c:pt>
                <c:pt idx="806">
                  <c:v>116.14</c:v>
                </c:pt>
                <c:pt idx="807">
                  <c:v>116.32</c:v>
                </c:pt>
                <c:pt idx="808">
                  <c:v>116.5</c:v>
                </c:pt>
                <c:pt idx="809">
                  <c:v>116.5</c:v>
                </c:pt>
                <c:pt idx="810">
                  <c:v>116.55</c:v>
                </c:pt>
                <c:pt idx="811">
                  <c:v>116.59</c:v>
                </c:pt>
                <c:pt idx="812">
                  <c:v>116.5</c:v>
                </c:pt>
                <c:pt idx="813">
                  <c:v>116.66</c:v>
                </c:pt>
                <c:pt idx="814">
                  <c:v>116.6</c:v>
                </c:pt>
                <c:pt idx="815">
                  <c:v>116.8</c:v>
                </c:pt>
                <c:pt idx="816">
                  <c:v>116.87</c:v>
                </c:pt>
                <c:pt idx="817">
                  <c:v>116.95</c:v>
                </c:pt>
                <c:pt idx="818">
                  <c:v>116.93</c:v>
                </c:pt>
                <c:pt idx="819">
                  <c:v>117.1</c:v>
                </c:pt>
                <c:pt idx="820">
                  <c:v>117.07</c:v>
                </c:pt>
                <c:pt idx="821">
                  <c:v>116.96</c:v>
                </c:pt>
                <c:pt idx="822">
                  <c:v>116.95</c:v>
                </c:pt>
                <c:pt idx="823">
                  <c:v>116.82</c:v>
                </c:pt>
                <c:pt idx="824">
                  <c:v>116.82</c:v>
                </c:pt>
                <c:pt idx="825">
                  <c:v>116.83</c:v>
                </c:pt>
                <c:pt idx="826">
                  <c:v>116.76</c:v>
                </c:pt>
                <c:pt idx="827">
                  <c:v>116.72</c:v>
                </c:pt>
                <c:pt idx="828">
                  <c:v>116.99</c:v>
                </c:pt>
                <c:pt idx="829">
                  <c:v>117.05</c:v>
                </c:pt>
                <c:pt idx="830">
                  <c:v>117.09</c:v>
                </c:pt>
                <c:pt idx="831">
                  <c:v>117.18</c:v>
                </c:pt>
                <c:pt idx="832">
                  <c:v>117.04</c:v>
                </c:pt>
                <c:pt idx="833">
                  <c:v>117.36</c:v>
                </c:pt>
                <c:pt idx="834">
                  <c:v>117.65</c:v>
                </c:pt>
                <c:pt idx="835">
                  <c:v>117.85</c:v>
                </c:pt>
                <c:pt idx="836">
                  <c:v>117.87</c:v>
                </c:pt>
                <c:pt idx="837">
                  <c:v>117.93</c:v>
                </c:pt>
                <c:pt idx="838">
                  <c:v>118.04</c:v>
                </c:pt>
                <c:pt idx="839">
                  <c:v>118.17</c:v>
                </c:pt>
                <c:pt idx="840">
                  <c:v>117.98</c:v>
                </c:pt>
                <c:pt idx="841">
                  <c:v>117.88</c:v>
                </c:pt>
                <c:pt idx="842">
                  <c:v>117.62</c:v>
                </c:pt>
                <c:pt idx="843">
                  <c:v>117.5</c:v>
                </c:pt>
                <c:pt idx="844">
                  <c:v>117.41</c:v>
                </c:pt>
                <c:pt idx="845">
                  <c:v>117.44</c:v>
                </c:pt>
                <c:pt idx="846">
                  <c:v>116.83</c:v>
                </c:pt>
                <c:pt idx="847">
                  <c:v>116.83</c:v>
                </c:pt>
                <c:pt idx="848">
                  <c:v>116.96</c:v>
                </c:pt>
                <c:pt idx="849">
                  <c:v>117.57</c:v>
                </c:pt>
                <c:pt idx="850">
                  <c:v>117.54</c:v>
                </c:pt>
                <c:pt idx="851">
                  <c:v>117.53</c:v>
                </c:pt>
                <c:pt idx="852">
                  <c:v>117.69</c:v>
                </c:pt>
                <c:pt idx="853">
                  <c:v>117.8</c:v>
                </c:pt>
                <c:pt idx="854">
                  <c:v>117.9</c:v>
                </c:pt>
                <c:pt idx="855">
                  <c:v>117.74</c:v>
                </c:pt>
                <c:pt idx="856">
                  <c:v>117.7</c:v>
                </c:pt>
                <c:pt idx="857">
                  <c:v>117.57</c:v>
                </c:pt>
                <c:pt idx="858">
                  <c:v>117.5</c:v>
                </c:pt>
                <c:pt idx="859">
                  <c:v>117.4</c:v>
                </c:pt>
                <c:pt idx="860">
                  <c:v>117.3</c:v>
                </c:pt>
                <c:pt idx="861">
                  <c:v>117.2</c:v>
                </c:pt>
                <c:pt idx="862">
                  <c:v>117.09</c:v>
                </c:pt>
                <c:pt idx="863">
                  <c:v>117</c:v>
                </c:pt>
                <c:pt idx="864">
                  <c:v>116.96</c:v>
                </c:pt>
                <c:pt idx="865">
                  <c:v>116.87</c:v>
                </c:pt>
                <c:pt idx="866">
                  <c:v>116.85</c:v>
                </c:pt>
                <c:pt idx="867">
                  <c:v>116.86</c:v>
                </c:pt>
                <c:pt idx="868">
                  <c:v>116.82</c:v>
                </c:pt>
                <c:pt idx="869">
                  <c:v>116.73</c:v>
                </c:pt>
                <c:pt idx="870">
                  <c:v>116.68</c:v>
                </c:pt>
                <c:pt idx="871">
                  <c:v>116.71</c:v>
                </c:pt>
                <c:pt idx="872">
                  <c:v>116.1</c:v>
                </c:pt>
                <c:pt idx="873">
                  <c:v>116.1</c:v>
                </c:pt>
                <c:pt idx="874">
                  <c:v>116.42</c:v>
                </c:pt>
                <c:pt idx="875">
                  <c:v>116.37</c:v>
                </c:pt>
                <c:pt idx="876">
                  <c:v>116.4</c:v>
                </c:pt>
                <c:pt idx="877">
                  <c:v>116.3</c:v>
                </c:pt>
                <c:pt idx="878">
                  <c:v>116.34</c:v>
                </c:pt>
                <c:pt idx="879">
                  <c:v>116.28</c:v>
                </c:pt>
                <c:pt idx="880">
                  <c:v>115.94</c:v>
                </c:pt>
                <c:pt idx="881">
                  <c:v>115.86</c:v>
                </c:pt>
                <c:pt idx="882">
                  <c:v>115.75</c:v>
                </c:pt>
                <c:pt idx="883">
                  <c:v>115.83</c:v>
                </c:pt>
                <c:pt idx="884">
                  <c:v>115.79</c:v>
                </c:pt>
                <c:pt idx="885">
                  <c:v>115.98</c:v>
                </c:pt>
                <c:pt idx="886">
                  <c:v>115.92</c:v>
                </c:pt>
                <c:pt idx="887">
                  <c:v>115.92</c:v>
                </c:pt>
                <c:pt idx="888">
                  <c:v>115.9</c:v>
                </c:pt>
                <c:pt idx="889">
                  <c:v>115.94</c:v>
                </c:pt>
                <c:pt idx="890">
                  <c:v>116.07</c:v>
                </c:pt>
                <c:pt idx="891">
                  <c:v>116</c:v>
                </c:pt>
                <c:pt idx="892">
                  <c:v>116</c:v>
                </c:pt>
                <c:pt idx="893">
                  <c:v>115.96</c:v>
                </c:pt>
                <c:pt idx="894">
                  <c:v>115.93</c:v>
                </c:pt>
                <c:pt idx="895">
                  <c:v>115.9</c:v>
                </c:pt>
                <c:pt idx="896">
                  <c:v>115.93</c:v>
                </c:pt>
                <c:pt idx="897">
                  <c:v>115.87</c:v>
                </c:pt>
                <c:pt idx="898">
                  <c:v>115.9</c:v>
                </c:pt>
                <c:pt idx="899">
                  <c:v>115.94</c:v>
                </c:pt>
                <c:pt idx="900">
                  <c:v>116.08</c:v>
                </c:pt>
                <c:pt idx="901">
                  <c:v>116.1</c:v>
                </c:pt>
                <c:pt idx="902">
                  <c:v>116.2</c:v>
                </c:pt>
                <c:pt idx="903">
                  <c:v>116.2</c:v>
                </c:pt>
                <c:pt idx="904">
                  <c:v>116.63</c:v>
                </c:pt>
                <c:pt idx="905">
                  <c:v>116.59</c:v>
                </c:pt>
                <c:pt idx="906">
                  <c:v>116.86</c:v>
                </c:pt>
                <c:pt idx="907">
                  <c:v>116.94</c:v>
                </c:pt>
                <c:pt idx="908">
                  <c:v>116.96</c:v>
                </c:pt>
                <c:pt idx="909">
                  <c:v>117.18</c:v>
                </c:pt>
                <c:pt idx="910">
                  <c:v>117.36</c:v>
                </c:pt>
                <c:pt idx="911">
                  <c:v>117.45</c:v>
                </c:pt>
                <c:pt idx="912">
                  <c:v>117.63</c:v>
                </c:pt>
                <c:pt idx="913">
                  <c:v>117.77</c:v>
                </c:pt>
                <c:pt idx="914">
                  <c:v>117.73</c:v>
                </c:pt>
                <c:pt idx="915">
                  <c:v>117.76</c:v>
                </c:pt>
                <c:pt idx="916">
                  <c:v>117.55</c:v>
                </c:pt>
                <c:pt idx="917">
                  <c:v>117.74</c:v>
                </c:pt>
                <c:pt idx="918">
                  <c:v>117.47</c:v>
                </c:pt>
                <c:pt idx="919">
                  <c:v>117.63</c:v>
                </c:pt>
                <c:pt idx="920">
                  <c:v>117.44</c:v>
                </c:pt>
                <c:pt idx="921">
                  <c:v>117.4</c:v>
                </c:pt>
                <c:pt idx="922">
                  <c:v>117.23</c:v>
                </c:pt>
                <c:pt idx="923">
                  <c:v>117.22</c:v>
                </c:pt>
                <c:pt idx="924">
                  <c:v>117.07</c:v>
                </c:pt>
                <c:pt idx="925">
                  <c:v>116.98</c:v>
                </c:pt>
                <c:pt idx="926">
                  <c:v>117.06</c:v>
                </c:pt>
                <c:pt idx="927">
                  <c:v>117.08</c:v>
                </c:pt>
                <c:pt idx="928">
                  <c:v>117.3</c:v>
                </c:pt>
                <c:pt idx="929">
                  <c:v>117.3</c:v>
                </c:pt>
                <c:pt idx="930">
                  <c:v>117.1</c:v>
                </c:pt>
                <c:pt idx="931">
                  <c:v>117.07</c:v>
                </c:pt>
                <c:pt idx="932">
                  <c:v>116.99</c:v>
                </c:pt>
                <c:pt idx="933">
                  <c:v>116.93</c:v>
                </c:pt>
                <c:pt idx="934">
                  <c:v>116.75</c:v>
                </c:pt>
                <c:pt idx="935">
                  <c:v>116.7</c:v>
                </c:pt>
                <c:pt idx="936">
                  <c:v>116.55</c:v>
                </c:pt>
                <c:pt idx="937">
                  <c:v>116.58</c:v>
                </c:pt>
                <c:pt idx="938">
                  <c:v>116.4</c:v>
                </c:pt>
                <c:pt idx="939">
                  <c:v>116.4</c:v>
                </c:pt>
                <c:pt idx="940">
                  <c:v>116.72</c:v>
                </c:pt>
                <c:pt idx="941">
                  <c:v>116.37</c:v>
                </c:pt>
                <c:pt idx="942">
                  <c:v>116.26</c:v>
                </c:pt>
                <c:pt idx="943">
                  <c:v>116.24</c:v>
                </c:pt>
                <c:pt idx="944">
                  <c:v>116.28</c:v>
                </c:pt>
                <c:pt idx="945">
                  <c:v>116.27</c:v>
                </c:pt>
                <c:pt idx="946">
                  <c:v>116.22</c:v>
                </c:pt>
                <c:pt idx="947">
                  <c:v>116.13</c:v>
                </c:pt>
                <c:pt idx="948">
                  <c:v>113.28</c:v>
                </c:pt>
                <c:pt idx="949">
                  <c:v>116.15</c:v>
                </c:pt>
                <c:pt idx="950">
                  <c:v>116.15</c:v>
                </c:pt>
                <c:pt idx="951">
                  <c:v>116.12</c:v>
                </c:pt>
                <c:pt idx="952">
                  <c:v>116.42</c:v>
                </c:pt>
                <c:pt idx="953">
                  <c:v>116.54</c:v>
                </c:pt>
                <c:pt idx="954">
                  <c:v>116.4</c:v>
                </c:pt>
                <c:pt idx="955">
                  <c:v>116.5</c:v>
                </c:pt>
                <c:pt idx="956">
                  <c:v>116.45</c:v>
                </c:pt>
                <c:pt idx="957">
                  <c:v>116.5</c:v>
                </c:pt>
                <c:pt idx="958">
                  <c:v>116.45</c:v>
                </c:pt>
                <c:pt idx="959">
                  <c:v>116.5</c:v>
                </c:pt>
                <c:pt idx="960">
                  <c:v>116.48</c:v>
                </c:pt>
                <c:pt idx="961">
                  <c:v>116.48</c:v>
                </c:pt>
                <c:pt idx="962">
                  <c:v>116.54</c:v>
                </c:pt>
                <c:pt idx="963">
                  <c:v>116.23</c:v>
                </c:pt>
                <c:pt idx="964">
                  <c:v>116.42</c:v>
                </c:pt>
                <c:pt idx="965">
                  <c:v>116.82</c:v>
                </c:pt>
                <c:pt idx="966">
                  <c:v>116.84</c:v>
                </c:pt>
                <c:pt idx="967">
                  <c:v>116.73</c:v>
                </c:pt>
                <c:pt idx="968">
                  <c:v>116.63</c:v>
                </c:pt>
                <c:pt idx="969">
                  <c:v>116.69</c:v>
                </c:pt>
                <c:pt idx="970">
                  <c:v>116.73</c:v>
                </c:pt>
                <c:pt idx="971">
                  <c:v>116.69</c:v>
                </c:pt>
                <c:pt idx="972">
                  <c:v>116.88</c:v>
                </c:pt>
                <c:pt idx="973">
                  <c:v>116.82</c:v>
                </c:pt>
                <c:pt idx="974">
                  <c:v>117.01</c:v>
                </c:pt>
                <c:pt idx="975">
                  <c:v>117.29</c:v>
                </c:pt>
                <c:pt idx="976">
                  <c:v>117.2</c:v>
                </c:pt>
                <c:pt idx="977">
                  <c:v>117.39</c:v>
                </c:pt>
                <c:pt idx="978">
                  <c:v>117.73</c:v>
                </c:pt>
                <c:pt idx="979">
                  <c:v>117.89</c:v>
                </c:pt>
                <c:pt idx="980">
                  <c:v>118.14</c:v>
                </c:pt>
                <c:pt idx="981">
                  <c:v>118.35</c:v>
                </c:pt>
                <c:pt idx="982">
                  <c:v>118.45</c:v>
                </c:pt>
                <c:pt idx="983">
                  <c:v>118.45</c:v>
                </c:pt>
                <c:pt idx="984">
                  <c:v>118.62</c:v>
                </c:pt>
                <c:pt idx="985">
                  <c:v>118.72</c:v>
                </c:pt>
                <c:pt idx="986">
                  <c:v>118.58</c:v>
                </c:pt>
                <c:pt idx="987">
                  <c:v>118.59</c:v>
                </c:pt>
                <c:pt idx="988">
                  <c:v>118.34</c:v>
                </c:pt>
                <c:pt idx="989">
                  <c:v>118.37</c:v>
                </c:pt>
                <c:pt idx="990">
                  <c:v>118.17</c:v>
                </c:pt>
                <c:pt idx="991">
                  <c:v>118.1</c:v>
                </c:pt>
                <c:pt idx="992">
                  <c:v>118.06</c:v>
                </c:pt>
                <c:pt idx="993">
                  <c:v>117.98</c:v>
                </c:pt>
                <c:pt idx="994">
                  <c:v>117.98</c:v>
                </c:pt>
                <c:pt idx="995">
                  <c:v>118.13</c:v>
                </c:pt>
                <c:pt idx="996">
                  <c:v>118.12</c:v>
                </c:pt>
                <c:pt idx="997">
                  <c:v>118.05</c:v>
                </c:pt>
                <c:pt idx="998">
                  <c:v>118.06</c:v>
                </c:pt>
                <c:pt idx="999">
                  <c:v>118.03</c:v>
                </c:pt>
                <c:pt idx="1000">
                  <c:v>118.18</c:v>
                </c:pt>
                <c:pt idx="1001">
                  <c:v>118.08</c:v>
                </c:pt>
                <c:pt idx="1002">
                  <c:v>117.88</c:v>
                </c:pt>
                <c:pt idx="1003">
                  <c:v>118.04</c:v>
                </c:pt>
                <c:pt idx="1004">
                  <c:v>118.06</c:v>
                </c:pt>
                <c:pt idx="1005">
                  <c:v>117.88</c:v>
                </c:pt>
                <c:pt idx="1006">
                  <c:v>117.79</c:v>
                </c:pt>
                <c:pt idx="1007">
                  <c:v>117.73</c:v>
                </c:pt>
                <c:pt idx="1008">
                  <c:v>117.61</c:v>
                </c:pt>
                <c:pt idx="1009">
                  <c:v>117.67</c:v>
                </c:pt>
                <c:pt idx="1010">
                  <c:v>117.6</c:v>
                </c:pt>
                <c:pt idx="1011">
                  <c:v>117.53</c:v>
                </c:pt>
                <c:pt idx="1012">
                  <c:v>117.46</c:v>
                </c:pt>
                <c:pt idx="1013">
                  <c:v>117.4</c:v>
                </c:pt>
                <c:pt idx="1014">
                  <c:v>117.33</c:v>
                </c:pt>
                <c:pt idx="1015">
                  <c:v>117.26</c:v>
                </c:pt>
                <c:pt idx="1016">
                  <c:v>117.19</c:v>
                </c:pt>
                <c:pt idx="1017">
                  <c:v>117.12</c:v>
                </c:pt>
                <c:pt idx="1018">
                  <c:v>117.05</c:v>
                </c:pt>
                <c:pt idx="1019">
                  <c:v>117.01</c:v>
                </c:pt>
                <c:pt idx="1020">
                  <c:v>116.97</c:v>
                </c:pt>
                <c:pt idx="1021">
                  <c:v>116.93</c:v>
                </c:pt>
                <c:pt idx="1022">
                  <c:v>116.91</c:v>
                </c:pt>
                <c:pt idx="1023">
                  <c:v>116.99</c:v>
                </c:pt>
                <c:pt idx="1024">
                  <c:v>117.05</c:v>
                </c:pt>
                <c:pt idx="1025">
                  <c:v>116.8</c:v>
                </c:pt>
                <c:pt idx="1026">
                  <c:v>116.8</c:v>
                </c:pt>
                <c:pt idx="1027">
                  <c:v>116.75</c:v>
                </c:pt>
                <c:pt idx="1028">
                  <c:v>116.7</c:v>
                </c:pt>
                <c:pt idx="1029">
                  <c:v>117</c:v>
                </c:pt>
                <c:pt idx="1030">
                  <c:v>116.9</c:v>
                </c:pt>
                <c:pt idx="1031">
                  <c:v>116.9</c:v>
                </c:pt>
                <c:pt idx="1032">
                  <c:v>116.85</c:v>
                </c:pt>
                <c:pt idx="1033">
                  <c:v>116.9</c:v>
                </c:pt>
                <c:pt idx="1034">
                  <c:v>116.85</c:v>
                </c:pt>
                <c:pt idx="1035">
                  <c:v>116.75</c:v>
                </c:pt>
                <c:pt idx="1036">
                  <c:v>116.7</c:v>
                </c:pt>
                <c:pt idx="1037">
                  <c:v>116.77</c:v>
                </c:pt>
                <c:pt idx="1038">
                  <c:v>116.68</c:v>
                </c:pt>
                <c:pt idx="1039">
                  <c:v>116.7</c:v>
                </c:pt>
                <c:pt idx="1040">
                  <c:v>116.68</c:v>
                </c:pt>
                <c:pt idx="1041">
                  <c:v>116.64</c:v>
                </c:pt>
                <c:pt idx="1042">
                  <c:v>116.65</c:v>
                </c:pt>
                <c:pt idx="1043">
                  <c:v>116.65</c:v>
                </c:pt>
                <c:pt idx="1044">
                  <c:v>116.7</c:v>
                </c:pt>
                <c:pt idx="1045">
                  <c:v>116.86</c:v>
                </c:pt>
                <c:pt idx="1046">
                  <c:v>117.15</c:v>
                </c:pt>
                <c:pt idx="1047">
                  <c:v>117.37</c:v>
                </c:pt>
                <c:pt idx="1048">
                  <c:v>117.55</c:v>
                </c:pt>
                <c:pt idx="1049">
                  <c:v>117.8</c:v>
                </c:pt>
                <c:pt idx="1050">
                  <c:v>117.97</c:v>
                </c:pt>
                <c:pt idx="1051">
                  <c:v>118.26</c:v>
                </c:pt>
                <c:pt idx="1052">
                  <c:v>118.47</c:v>
                </c:pt>
                <c:pt idx="1053">
                  <c:v>118.7</c:v>
                </c:pt>
                <c:pt idx="1054">
                  <c:v>118.85</c:v>
                </c:pt>
                <c:pt idx="1055">
                  <c:v>118.95</c:v>
                </c:pt>
                <c:pt idx="1056">
                  <c:v>118.98</c:v>
                </c:pt>
                <c:pt idx="1057">
                  <c:v>119.2</c:v>
                </c:pt>
                <c:pt idx="1058">
                  <c:v>119.03</c:v>
                </c:pt>
                <c:pt idx="1059">
                  <c:v>119.23</c:v>
                </c:pt>
                <c:pt idx="1060">
                  <c:v>119.47</c:v>
                </c:pt>
                <c:pt idx="1061">
                  <c:v>119.35</c:v>
                </c:pt>
                <c:pt idx="1062">
                  <c:v>119.25</c:v>
                </c:pt>
                <c:pt idx="1063">
                  <c:v>119.15</c:v>
                </c:pt>
                <c:pt idx="1064">
                  <c:v>119.05</c:v>
                </c:pt>
                <c:pt idx="1065">
                  <c:v>118.95</c:v>
                </c:pt>
                <c:pt idx="1066">
                  <c:v>118.87</c:v>
                </c:pt>
                <c:pt idx="1067">
                  <c:v>118.9</c:v>
                </c:pt>
                <c:pt idx="1068">
                  <c:v>118.92</c:v>
                </c:pt>
                <c:pt idx="1069">
                  <c:v>118.95</c:v>
                </c:pt>
                <c:pt idx="1070">
                  <c:v>118.98</c:v>
                </c:pt>
                <c:pt idx="1071">
                  <c:v>119</c:v>
                </c:pt>
                <c:pt idx="1072">
                  <c:v>119.02</c:v>
                </c:pt>
                <c:pt idx="1073">
                  <c:v>118.89</c:v>
                </c:pt>
                <c:pt idx="1074">
                  <c:v>118.87</c:v>
                </c:pt>
                <c:pt idx="1075">
                  <c:v>118.73</c:v>
                </c:pt>
                <c:pt idx="1076">
                  <c:v>118.75</c:v>
                </c:pt>
                <c:pt idx="1077">
                  <c:v>118.63</c:v>
                </c:pt>
                <c:pt idx="1078">
                  <c:v>118.55</c:v>
                </c:pt>
                <c:pt idx="1079">
                  <c:v>118.39</c:v>
                </c:pt>
                <c:pt idx="1080">
                  <c:v>118.35</c:v>
                </c:pt>
                <c:pt idx="1081">
                  <c:v>118.26</c:v>
                </c:pt>
                <c:pt idx="1082">
                  <c:v>118.27</c:v>
                </c:pt>
                <c:pt idx="1083">
                  <c:v>118.16</c:v>
                </c:pt>
                <c:pt idx="1084">
                  <c:v>118.1</c:v>
                </c:pt>
                <c:pt idx="1085">
                  <c:v>118.02</c:v>
                </c:pt>
                <c:pt idx="1086">
                  <c:v>117.93</c:v>
                </c:pt>
                <c:pt idx="1087">
                  <c:v>117.84</c:v>
                </c:pt>
                <c:pt idx="1088">
                  <c:v>117.91</c:v>
                </c:pt>
                <c:pt idx="1089">
                  <c:v>117.85</c:v>
                </c:pt>
                <c:pt idx="1090">
                  <c:v>117.78</c:v>
                </c:pt>
                <c:pt idx="1091">
                  <c:v>117.89</c:v>
                </c:pt>
                <c:pt idx="1092">
                  <c:v>117.76</c:v>
                </c:pt>
                <c:pt idx="1093">
                  <c:v>117.8</c:v>
                </c:pt>
                <c:pt idx="1094">
                  <c:v>117.86</c:v>
                </c:pt>
                <c:pt idx="1095">
                  <c:v>117.92</c:v>
                </c:pt>
                <c:pt idx="1096">
                  <c:v>117.99</c:v>
                </c:pt>
                <c:pt idx="1097">
                  <c:v>117.85</c:v>
                </c:pt>
                <c:pt idx="1098">
                  <c:v>117.87</c:v>
                </c:pt>
                <c:pt idx="1099">
                  <c:v>117.78</c:v>
                </c:pt>
                <c:pt idx="1100">
                  <c:v>117.9</c:v>
                </c:pt>
                <c:pt idx="1101">
                  <c:v>117.87</c:v>
                </c:pt>
                <c:pt idx="1102">
                  <c:v>117.84</c:v>
                </c:pt>
                <c:pt idx="1103">
                  <c:v>117.85</c:v>
                </c:pt>
                <c:pt idx="1104">
                  <c:v>117.82</c:v>
                </c:pt>
                <c:pt idx="1105">
                  <c:v>117.84</c:v>
                </c:pt>
                <c:pt idx="1106">
                  <c:v>117.85</c:v>
                </c:pt>
                <c:pt idx="1107">
                  <c:v>117.8</c:v>
                </c:pt>
                <c:pt idx="1108">
                  <c:v>117.72</c:v>
                </c:pt>
                <c:pt idx="1109">
                  <c:v>117.75</c:v>
                </c:pt>
                <c:pt idx="1110">
                  <c:v>117.71</c:v>
                </c:pt>
                <c:pt idx="1111">
                  <c:v>117.78</c:v>
                </c:pt>
                <c:pt idx="1112">
                  <c:v>117.85</c:v>
                </c:pt>
                <c:pt idx="1113">
                  <c:v>117.87</c:v>
                </c:pt>
                <c:pt idx="1114">
                  <c:v>117.99</c:v>
                </c:pt>
                <c:pt idx="1115">
                  <c:v>117.96</c:v>
                </c:pt>
                <c:pt idx="1116">
                  <c:v>118.02</c:v>
                </c:pt>
                <c:pt idx="1117">
                  <c:v>118.05</c:v>
                </c:pt>
                <c:pt idx="1118">
                  <c:v>118.12</c:v>
                </c:pt>
                <c:pt idx="1119">
                  <c:v>118.33</c:v>
                </c:pt>
                <c:pt idx="1120">
                  <c:v>118.75</c:v>
                </c:pt>
                <c:pt idx="1121">
                  <c:v>118.76</c:v>
                </c:pt>
                <c:pt idx="1122">
                  <c:v>118.97</c:v>
                </c:pt>
                <c:pt idx="1123">
                  <c:v>119.05</c:v>
                </c:pt>
                <c:pt idx="1124">
                  <c:v>119.2</c:v>
                </c:pt>
                <c:pt idx="1125">
                  <c:v>119.25</c:v>
                </c:pt>
                <c:pt idx="1126">
                  <c:v>119.62</c:v>
                </c:pt>
                <c:pt idx="1127">
                  <c:v>119.28</c:v>
                </c:pt>
                <c:pt idx="1128">
                  <c:v>119.22</c:v>
                </c:pt>
                <c:pt idx="1129">
                  <c:v>119.21</c:v>
                </c:pt>
                <c:pt idx="1130">
                  <c:v>119.25</c:v>
                </c:pt>
                <c:pt idx="1131">
                  <c:v>119.3</c:v>
                </c:pt>
                <c:pt idx="1132">
                  <c:v>119.35</c:v>
                </c:pt>
                <c:pt idx="1133">
                  <c:v>119.37</c:v>
                </c:pt>
                <c:pt idx="1134">
                  <c:v>119.3</c:v>
                </c:pt>
                <c:pt idx="1135">
                  <c:v>119.4</c:v>
                </c:pt>
                <c:pt idx="1136">
                  <c:v>119.5</c:v>
                </c:pt>
                <c:pt idx="1137">
                  <c:v>119.5</c:v>
                </c:pt>
                <c:pt idx="1138">
                  <c:v>119.67</c:v>
                </c:pt>
                <c:pt idx="1139">
                  <c:v>119.32</c:v>
                </c:pt>
                <c:pt idx="1140">
                  <c:v>119.18</c:v>
                </c:pt>
                <c:pt idx="1141">
                  <c:v>119.26</c:v>
                </c:pt>
                <c:pt idx="1142">
                  <c:v>119.11</c:v>
                </c:pt>
                <c:pt idx="1143">
                  <c:v>119.3</c:v>
                </c:pt>
                <c:pt idx="1144">
                  <c:v>119.09</c:v>
                </c:pt>
                <c:pt idx="1145">
                  <c:v>119.47</c:v>
                </c:pt>
                <c:pt idx="1146">
                  <c:v>119.46</c:v>
                </c:pt>
                <c:pt idx="1147">
                  <c:v>119.3</c:v>
                </c:pt>
                <c:pt idx="1148">
                  <c:v>119.25</c:v>
                </c:pt>
                <c:pt idx="1149">
                  <c:v>119.1</c:v>
                </c:pt>
                <c:pt idx="1150">
                  <c:v>119.09</c:v>
                </c:pt>
                <c:pt idx="1151">
                  <c:v>119.15</c:v>
                </c:pt>
                <c:pt idx="1152">
                  <c:v>119.21</c:v>
                </c:pt>
                <c:pt idx="1153">
                  <c:v>119.14</c:v>
                </c:pt>
                <c:pt idx="1154">
                  <c:v>119.1</c:v>
                </c:pt>
                <c:pt idx="1155">
                  <c:v>119.07</c:v>
                </c:pt>
                <c:pt idx="1156">
                  <c:v>118.72</c:v>
                </c:pt>
                <c:pt idx="1157">
                  <c:v>118.72</c:v>
                </c:pt>
                <c:pt idx="1158">
                  <c:v>118.72</c:v>
                </c:pt>
                <c:pt idx="1159">
                  <c:v>118.73</c:v>
                </c:pt>
                <c:pt idx="1160">
                  <c:v>118.64</c:v>
                </c:pt>
                <c:pt idx="1161">
                  <c:v>118.72</c:v>
                </c:pt>
                <c:pt idx="1162">
                  <c:v>118.73</c:v>
                </c:pt>
                <c:pt idx="1163">
                  <c:v>118.79</c:v>
                </c:pt>
                <c:pt idx="1164">
                  <c:v>118.7</c:v>
                </c:pt>
                <c:pt idx="1165">
                  <c:v>119.03</c:v>
                </c:pt>
                <c:pt idx="1166">
                  <c:v>118.97</c:v>
                </c:pt>
                <c:pt idx="1167">
                  <c:v>119.07</c:v>
                </c:pt>
                <c:pt idx="1168">
                  <c:v>119</c:v>
                </c:pt>
                <c:pt idx="1169">
                  <c:v>118.97</c:v>
                </c:pt>
                <c:pt idx="1170">
                  <c:v>118.89</c:v>
                </c:pt>
                <c:pt idx="1171">
                  <c:v>118.95</c:v>
                </c:pt>
                <c:pt idx="1172">
                  <c:v>119</c:v>
                </c:pt>
                <c:pt idx="1173">
                  <c:v>118.93</c:v>
                </c:pt>
                <c:pt idx="1174">
                  <c:v>119.2</c:v>
                </c:pt>
                <c:pt idx="1175">
                  <c:v>119.22</c:v>
                </c:pt>
                <c:pt idx="1176">
                  <c:v>119.22</c:v>
                </c:pt>
                <c:pt idx="1177">
                  <c:v>119.03</c:v>
                </c:pt>
                <c:pt idx="1178">
                  <c:v>119.05</c:v>
                </c:pt>
                <c:pt idx="1179">
                  <c:v>119.13</c:v>
                </c:pt>
                <c:pt idx="1180">
                  <c:v>119.03</c:v>
                </c:pt>
                <c:pt idx="1181">
                  <c:v>119.05</c:v>
                </c:pt>
                <c:pt idx="1182">
                  <c:v>119.11</c:v>
                </c:pt>
                <c:pt idx="1183">
                  <c:v>118.98</c:v>
                </c:pt>
                <c:pt idx="1184">
                  <c:v>118.98</c:v>
                </c:pt>
                <c:pt idx="1185">
                  <c:v>118.92</c:v>
                </c:pt>
                <c:pt idx="1186">
                  <c:v>118.93</c:v>
                </c:pt>
                <c:pt idx="1187">
                  <c:v>119</c:v>
                </c:pt>
                <c:pt idx="1188">
                  <c:v>119.15</c:v>
                </c:pt>
                <c:pt idx="1189">
                  <c:v>119.35</c:v>
                </c:pt>
                <c:pt idx="1190">
                  <c:v>119.45</c:v>
                </c:pt>
                <c:pt idx="1191">
                  <c:v>119.5</c:v>
                </c:pt>
                <c:pt idx="1192">
                  <c:v>119.5</c:v>
                </c:pt>
                <c:pt idx="1193">
                  <c:v>119.7</c:v>
                </c:pt>
                <c:pt idx="1194">
                  <c:v>119.5</c:v>
                </c:pt>
                <c:pt idx="1195">
                  <c:v>119.7</c:v>
                </c:pt>
                <c:pt idx="1196">
                  <c:v>119.75</c:v>
                </c:pt>
                <c:pt idx="1197">
                  <c:v>119</c:v>
                </c:pt>
                <c:pt idx="1198">
                  <c:v>120.53</c:v>
                </c:pt>
                <c:pt idx="1199">
                  <c:v>120.65</c:v>
                </c:pt>
                <c:pt idx="1200">
                  <c:v>120.7</c:v>
                </c:pt>
                <c:pt idx="1201">
                  <c:v>120.8</c:v>
                </c:pt>
                <c:pt idx="1202">
                  <c:v>120.75</c:v>
                </c:pt>
                <c:pt idx="1203">
                  <c:v>120.85</c:v>
                </c:pt>
                <c:pt idx="1204">
                  <c:v>120.6</c:v>
                </c:pt>
                <c:pt idx="1205">
                  <c:v>120.34</c:v>
                </c:pt>
                <c:pt idx="1206">
                  <c:v>120.19</c:v>
                </c:pt>
                <c:pt idx="1207">
                  <c:v>120.1</c:v>
                </c:pt>
                <c:pt idx="1208">
                  <c:v>120</c:v>
                </c:pt>
                <c:pt idx="1209">
                  <c:v>119.9</c:v>
                </c:pt>
                <c:pt idx="1210">
                  <c:v>119.93</c:v>
                </c:pt>
                <c:pt idx="1211">
                  <c:v>119.92</c:v>
                </c:pt>
                <c:pt idx="1212">
                  <c:v>119.82</c:v>
                </c:pt>
                <c:pt idx="1213">
                  <c:v>119.93</c:v>
                </c:pt>
                <c:pt idx="1214">
                  <c:v>119.96</c:v>
                </c:pt>
                <c:pt idx="1215">
                  <c:v>119.9</c:v>
                </c:pt>
                <c:pt idx="1216">
                  <c:v>119.96</c:v>
                </c:pt>
                <c:pt idx="1217">
                  <c:v>119.92</c:v>
                </c:pt>
                <c:pt idx="1218">
                  <c:v>119.92</c:v>
                </c:pt>
                <c:pt idx="1219">
                  <c:v>119.93</c:v>
                </c:pt>
                <c:pt idx="1220">
                  <c:v>119.74</c:v>
                </c:pt>
                <c:pt idx="1221">
                  <c:v>119.81</c:v>
                </c:pt>
                <c:pt idx="1222">
                  <c:v>119.68</c:v>
                </c:pt>
                <c:pt idx="1223">
                  <c:v>119.65</c:v>
                </c:pt>
                <c:pt idx="1224">
                  <c:v>119.72</c:v>
                </c:pt>
                <c:pt idx="1225">
                  <c:v>119.55</c:v>
                </c:pt>
                <c:pt idx="1226">
                  <c:v>119.56</c:v>
                </c:pt>
                <c:pt idx="1227">
                  <c:v>119.6</c:v>
                </c:pt>
                <c:pt idx="1228">
                  <c:v>119.64</c:v>
                </c:pt>
                <c:pt idx="1229">
                  <c:v>119.4</c:v>
                </c:pt>
                <c:pt idx="1230">
                  <c:v>119.55</c:v>
                </c:pt>
                <c:pt idx="1231">
                  <c:v>119.39</c:v>
                </c:pt>
                <c:pt idx="1232">
                  <c:v>119.53</c:v>
                </c:pt>
                <c:pt idx="1233">
                  <c:v>119.35</c:v>
                </c:pt>
                <c:pt idx="1234">
                  <c:v>119.35</c:v>
                </c:pt>
                <c:pt idx="1235">
                  <c:v>119.31</c:v>
                </c:pt>
                <c:pt idx="1236">
                  <c:v>119.3</c:v>
                </c:pt>
                <c:pt idx="1237">
                  <c:v>119.27</c:v>
                </c:pt>
                <c:pt idx="1238">
                  <c:v>119.17</c:v>
                </c:pt>
                <c:pt idx="1239">
                  <c:v>119.1</c:v>
                </c:pt>
                <c:pt idx="1240">
                  <c:v>119.1</c:v>
                </c:pt>
                <c:pt idx="1241">
                  <c:v>118.96</c:v>
                </c:pt>
                <c:pt idx="1242">
                  <c:v>119.27</c:v>
                </c:pt>
                <c:pt idx="1243">
                  <c:v>118.96</c:v>
                </c:pt>
                <c:pt idx="1244">
                  <c:v>119.07</c:v>
                </c:pt>
                <c:pt idx="1245">
                  <c:v>119.07</c:v>
                </c:pt>
                <c:pt idx="1246">
                  <c:v>118.99</c:v>
                </c:pt>
                <c:pt idx="1247">
                  <c:v>119.17</c:v>
                </c:pt>
                <c:pt idx="1248">
                  <c:v>119.13</c:v>
                </c:pt>
                <c:pt idx="1249">
                  <c:v>119.12</c:v>
                </c:pt>
                <c:pt idx="1250">
                  <c:v>119.3</c:v>
                </c:pt>
                <c:pt idx="1251">
                  <c:v>119.33</c:v>
                </c:pt>
                <c:pt idx="1252">
                  <c:v>119.39</c:v>
                </c:pt>
                <c:pt idx="1253">
                  <c:v>119.3</c:v>
                </c:pt>
                <c:pt idx="1254">
                  <c:v>119.23</c:v>
                </c:pt>
                <c:pt idx="1255">
                  <c:v>119.27</c:v>
                </c:pt>
                <c:pt idx="1256">
                  <c:v>119.24</c:v>
                </c:pt>
                <c:pt idx="1257">
                  <c:v>119.22</c:v>
                </c:pt>
                <c:pt idx="1258">
                  <c:v>119.36</c:v>
                </c:pt>
                <c:pt idx="1259">
                  <c:v>119.61</c:v>
                </c:pt>
                <c:pt idx="1260">
                  <c:v>119.64</c:v>
                </c:pt>
                <c:pt idx="1261">
                  <c:v>120.06</c:v>
                </c:pt>
                <c:pt idx="1262">
                  <c:v>120.43</c:v>
                </c:pt>
                <c:pt idx="1263">
                  <c:v>120.61</c:v>
                </c:pt>
                <c:pt idx="1264">
                  <c:v>120.96</c:v>
                </c:pt>
                <c:pt idx="1265">
                  <c:v>121.18</c:v>
                </c:pt>
                <c:pt idx="1266">
                  <c:v>121.35</c:v>
                </c:pt>
                <c:pt idx="1267">
                  <c:v>121.55</c:v>
                </c:pt>
                <c:pt idx="1268">
                  <c:v>121.43</c:v>
                </c:pt>
                <c:pt idx="1269">
                  <c:v>121.33</c:v>
                </c:pt>
                <c:pt idx="1270">
                  <c:v>121.65</c:v>
                </c:pt>
                <c:pt idx="1271">
                  <c:v>121.78</c:v>
                </c:pt>
                <c:pt idx="1272">
                  <c:v>121.41</c:v>
                </c:pt>
                <c:pt idx="1273">
                  <c:v>121.4</c:v>
                </c:pt>
                <c:pt idx="1274">
                  <c:v>121.45</c:v>
                </c:pt>
                <c:pt idx="1275">
                  <c:v>121.24</c:v>
                </c:pt>
                <c:pt idx="1276">
                  <c:v>121.18</c:v>
                </c:pt>
                <c:pt idx="1277">
                  <c:v>121.03</c:v>
                </c:pt>
                <c:pt idx="1278">
                  <c:v>120.9</c:v>
                </c:pt>
                <c:pt idx="1279">
                  <c:v>120.77</c:v>
                </c:pt>
                <c:pt idx="1280">
                  <c:v>120.73</c:v>
                </c:pt>
                <c:pt idx="1281">
                  <c:v>121.17</c:v>
                </c:pt>
                <c:pt idx="1282">
                  <c:v>121.24</c:v>
                </c:pt>
                <c:pt idx="1283">
                  <c:v>121.55</c:v>
                </c:pt>
                <c:pt idx="1284">
                  <c:v>121.3</c:v>
                </c:pt>
                <c:pt idx="1285">
                  <c:v>121.28</c:v>
                </c:pt>
                <c:pt idx="1286">
                  <c:v>121.18</c:v>
                </c:pt>
                <c:pt idx="1287">
                  <c:v>120.93</c:v>
                </c:pt>
                <c:pt idx="1288">
                  <c:v>120.71</c:v>
                </c:pt>
                <c:pt idx="1289">
                  <c:v>120.67</c:v>
                </c:pt>
                <c:pt idx="1290">
                  <c:v>120.54</c:v>
                </c:pt>
                <c:pt idx="1291">
                  <c:v>120.71</c:v>
                </c:pt>
                <c:pt idx="1292">
                  <c:v>120.63</c:v>
                </c:pt>
                <c:pt idx="1293">
                  <c:v>120.62</c:v>
                </c:pt>
                <c:pt idx="1294">
                  <c:v>120.38</c:v>
                </c:pt>
                <c:pt idx="1295">
                  <c:v>120.44</c:v>
                </c:pt>
                <c:pt idx="1296">
                  <c:v>120.3</c:v>
                </c:pt>
                <c:pt idx="1297">
                  <c:v>120.19</c:v>
                </c:pt>
                <c:pt idx="1298">
                  <c:v>120.13</c:v>
                </c:pt>
                <c:pt idx="1299">
                  <c:v>120.11</c:v>
                </c:pt>
                <c:pt idx="1300">
                  <c:v>120.06</c:v>
                </c:pt>
                <c:pt idx="1301">
                  <c:v>120.03</c:v>
                </c:pt>
                <c:pt idx="1302">
                  <c:v>119.93</c:v>
                </c:pt>
                <c:pt idx="1303">
                  <c:v>119.87</c:v>
                </c:pt>
                <c:pt idx="1304">
                  <c:v>119.95</c:v>
                </c:pt>
                <c:pt idx="1305">
                  <c:v>119.9</c:v>
                </c:pt>
                <c:pt idx="1306">
                  <c:v>119.9</c:v>
                </c:pt>
                <c:pt idx="1307">
                  <c:v>119.98</c:v>
                </c:pt>
                <c:pt idx="1308">
                  <c:v>120</c:v>
                </c:pt>
                <c:pt idx="1309">
                  <c:v>120.04</c:v>
                </c:pt>
                <c:pt idx="1310">
                  <c:v>119.95</c:v>
                </c:pt>
                <c:pt idx="1311">
                  <c:v>119.85</c:v>
                </c:pt>
                <c:pt idx="1312">
                  <c:v>119.9</c:v>
                </c:pt>
                <c:pt idx="1313">
                  <c:v>119.84</c:v>
                </c:pt>
                <c:pt idx="1314">
                  <c:v>119.95</c:v>
                </c:pt>
                <c:pt idx="1315">
                  <c:v>120.03</c:v>
                </c:pt>
                <c:pt idx="1316">
                  <c:v>119.92</c:v>
                </c:pt>
                <c:pt idx="1317">
                  <c:v>120.02</c:v>
                </c:pt>
                <c:pt idx="1318">
                  <c:v>119.92</c:v>
                </c:pt>
                <c:pt idx="1319">
                  <c:v>120</c:v>
                </c:pt>
                <c:pt idx="1320">
                  <c:v>119.83</c:v>
                </c:pt>
                <c:pt idx="1321">
                  <c:v>120.16</c:v>
                </c:pt>
                <c:pt idx="1322">
                  <c:v>120.15</c:v>
                </c:pt>
                <c:pt idx="1323">
                  <c:v>120.03</c:v>
                </c:pt>
                <c:pt idx="1324">
                  <c:v>120.07</c:v>
                </c:pt>
                <c:pt idx="1325">
                  <c:v>120.01</c:v>
                </c:pt>
                <c:pt idx="1326">
                  <c:v>120.02</c:v>
                </c:pt>
                <c:pt idx="1327">
                  <c:v>119.97</c:v>
                </c:pt>
                <c:pt idx="1328">
                  <c:v>119.97</c:v>
                </c:pt>
                <c:pt idx="1329">
                  <c:v>119.99</c:v>
                </c:pt>
                <c:pt idx="1330">
                  <c:v>119.95</c:v>
                </c:pt>
                <c:pt idx="1331">
                  <c:v>119.97</c:v>
                </c:pt>
                <c:pt idx="1332">
                  <c:v>120.07</c:v>
                </c:pt>
                <c:pt idx="1333">
                  <c:v>120.32</c:v>
                </c:pt>
                <c:pt idx="1334">
                  <c:v>120.43</c:v>
                </c:pt>
                <c:pt idx="1335">
                  <c:v>120.85</c:v>
                </c:pt>
                <c:pt idx="1336">
                  <c:v>121.22</c:v>
                </c:pt>
                <c:pt idx="1337">
                  <c:v>121.55</c:v>
                </c:pt>
                <c:pt idx="1338">
                  <c:v>121.5</c:v>
                </c:pt>
                <c:pt idx="1339">
                  <c:v>121.72</c:v>
                </c:pt>
                <c:pt idx="1340">
                  <c:v>121.55</c:v>
                </c:pt>
                <c:pt idx="1341">
                  <c:v>121.47</c:v>
                </c:pt>
                <c:pt idx="1342">
                  <c:v>121.75</c:v>
                </c:pt>
                <c:pt idx="1343">
                  <c:v>122.07</c:v>
                </c:pt>
                <c:pt idx="1344">
                  <c:v>121.65</c:v>
                </c:pt>
                <c:pt idx="1345">
                  <c:v>121.95</c:v>
                </c:pt>
                <c:pt idx="1346">
                  <c:v>121.85</c:v>
                </c:pt>
                <c:pt idx="1347">
                  <c:v>121.83</c:v>
                </c:pt>
                <c:pt idx="1348">
                  <c:v>121.25</c:v>
                </c:pt>
                <c:pt idx="1349">
                  <c:v>121.15</c:v>
                </c:pt>
                <c:pt idx="1350">
                  <c:v>121.05</c:v>
                </c:pt>
                <c:pt idx="1351">
                  <c:v>120.87</c:v>
                </c:pt>
                <c:pt idx="1352">
                  <c:v>121.1</c:v>
                </c:pt>
                <c:pt idx="1353">
                  <c:v>121.05</c:v>
                </c:pt>
                <c:pt idx="1354">
                  <c:v>121.25</c:v>
                </c:pt>
                <c:pt idx="1355">
                  <c:v>121.4</c:v>
                </c:pt>
                <c:pt idx="1356">
                  <c:v>121.57</c:v>
                </c:pt>
                <c:pt idx="1357">
                  <c:v>121.92</c:v>
                </c:pt>
                <c:pt idx="1358">
                  <c:v>121.6</c:v>
                </c:pt>
                <c:pt idx="1359">
                  <c:v>121.64</c:v>
                </c:pt>
                <c:pt idx="1360">
                  <c:v>121.21</c:v>
                </c:pt>
                <c:pt idx="1361">
                  <c:v>121</c:v>
                </c:pt>
                <c:pt idx="1362">
                  <c:v>121.05</c:v>
                </c:pt>
                <c:pt idx="1363">
                  <c:v>120.68</c:v>
                </c:pt>
                <c:pt idx="1364">
                  <c:v>120.6</c:v>
                </c:pt>
                <c:pt idx="1365">
                  <c:v>120.56</c:v>
                </c:pt>
                <c:pt idx="1366">
                  <c:v>120.47</c:v>
                </c:pt>
                <c:pt idx="1367">
                  <c:v>120.45</c:v>
                </c:pt>
                <c:pt idx="1368">
                  <c:v>120.24</c:v>
                </c:pt>
                <c:pt idx="1369">
                  <c:v>120.3</c:v>
                </c:pt>
                <c:pt idx="1370">
                  <c:v>120.2</c:v>
                </c:pt>
                <c:pt idx="1371">
                  <c:v>120.18</c:v>
                </c:pt>
                <c:pt idx="1372">
                  <c:v>120.2</c:v>
                </c:pt>
                <c:pt idx="1373">
                  <c:v>120.07</c:v>
                </c:pt>
                <c:pt idx="1374">
                  <c:v>120.03</c:v>
                </c:pt>
                <c:pt idx="1375">
                  <c:v>120.1</c:v>
                </c:pt>
                <c:pt idx="1376">
                  <c:v>120.09</c:v>
                </c:pt>
                <c:pt idx="1377">
                  <c:v>120.13</c:v>
                </c:pt>
                <c:pt idx="1378">
                  <c:v>120.18</c:v>
                </c:pt>
                <c:pt idx="1379">
                  <c:v>120.1</c:v>
                </c:pt>
                <c:pt idx="1380">
                  <c:v>120.13</c:v>
                </c:pt>
                <c:pt idx="1381">
                  <c:v>120.07</c:v>
                </c:pt>
                <c:pt idx="1382">
                  <c:v>120.07</c:v>
                </c:pt>
                <c:pt idx="1383">
                  <c:v>120.35</c:v>
                </c:pt>
                <c:pt idx="1384">
                  <c:v>119.75</c:v>
                </c:pt>
                <c:pt idx="1385">
                  <c:v>119.93</c:v>
                </c:pt>
                <c:pt idx="1386">
                  <c:v>119.87</c:v>
                </c:pt>
                <c:pt idx="1387">
                  <c:v>119.88</c:v>
                </c:pt>
                <c:pt idx="1388">
                  <c:v>119.83</c:v>
                </c:pt>
                <c:pt idx="1389">
                  <c:v>119.77</c:v>
                </c:pt>
                <c:pt idx="1390">
                  <c:v>119.82</c:v>
                </c:pt>
                <c:pt idx="1391">
                  <c:v>119.75</c:v>
                </c:pt>
                <c:pt idx="1392">
                  <c:v>119.7</c:v>
                </c:pt>
                <c:pt idx="1393">
                  <c:v>119.68</c:v>
                </c:pt>
                <c:pt idx="1394">
                  <c:v>119.75</c:v>
                </c:pt>
                <c:pt idx="1395">
                  <c:v>119.75</c:v>
                </c:pt>
                <c:pt idx="1396">
                  <c:v>119.72</c:v>
                </c:pt>
                <c:pt idx="1397">
                  <c:v>119.7</c:v>
                </c:pt>
                <c:pt idx="1398">
                  <c:v>119.8</c:v>
                </c:pt>
                <c:pt idx="1399">
                  <c:v>119.8</c:v>
                </c:pt>
                <c:pt idx="1400">
                  <c:v>119.78</c:v>
                </c:pt>
                <c:pt idx="1401">
                  <c:v>119.98</c:v>
                </c:pt>
                <c:pt idx="1402">
                  <c:v>120.45</c:v>
                </c:pt>
                <c:pt idx="1403">
                  <c:v>120.85</c:v>
                </c:pt>
                <c:pt idx="1404">
                  <c:v>121.08</c:v>
                </c:pt>
                <c:pt idx="1405">
                  <c:v>121.32</c:v>
                </c:pt>
                <c:pt idx="1406">
                  <c:v>121.67</c:v>
                </c:pt>
                <c:pt idx="1407">
                  <c:v>121.78</c:v>
                </c:pt>
                <c:pt idx="1408">
                  <c:v>122.06</c:v>
                </c:pt>
                <c:pt idx="1409">
                  <c:v>122.27</c:v>
                </c:pt>
                <c:pt idx="1410">
                  <c:v>122.44</c:v>
                </c:pt>
                <c:pt idx="1411">
                  <c:v>122.75</c:v>
                </c:pt>
                <c:pt idx="1412">
                  <c:v>122.91</c:v>
                </c:pt>
                <c:pt idx="1413">
                  <c:v>123.08</c:v>
                </c:pt>
                <c:pt idx="1414">
                  <c:v>122.73</c:v>
                </c:pt>
                <c:pt idx="1415">
                  <c:v>123.45</c:v>
                </c:pt>
                <c:pt idx="1416">
                  <c:v>123.48</c:v>
                </c:pt>
                <c:pt idx="1417">
                  <c:v>123.57</c:v>
                </c:pt>
                <c:pt idx="1418">
                  <c:v>123.18</c:v>
                </c:pt>
                <c:pt idx="1419">
                  <c:v>122.66</c:v>
                </c:pt>
                <c:pt idx="1420">
                  <c:v>122.5</c:v>
                </c:pt>
                <c:pt idx="1421">
                  <c:v>122.4</c:v>
                </c:pt>
                <c:pt idx="1422">
                  <c:v>122.3</c:v>
                </c:pt>
                <c:pt idx="1423">
                  <c:v>122.2</c:v>
                </c:pt>
                <c:pt idx="1424">
                  <c:v>122.1</c:v>
                </c:pt>
                <c:pt idx="1425">
                  <c:v>121.84</c:v>
                </c:pt>
                <c:pt idx="1426">
                  <c:v>122.18</c:v>
                </c:pt>
                <c:pt idx="1427">
                  <c:v>122</c:v>
                </c:pt>
                <c:pt idx="1428">
                  <c:v>121.8</c:v>
                </c:pt>
                <c:pt idx="1429">
                  <c:v>121.7</c:v>
                </c:pt>
                <c:pt idx="1430">
                  <c:v>121.65</c:v>
                </c:pt>
                <c:pt idx="1431">
                  <c:v>121.44</c:v>
                </c:pt>
                <c:pt idx="1432">
                  <c:v>123.34</c:v>
                </c:pt>
                <c:pt idx="1433">
                  <c:v>122.91</c:v>
                </c:pt>
                <c:pt idx="1434">
                  <c:v>122.51</c:v>
                </c:pt>
                <c:pt idx="1435">
                  <c:v>122.52</c:v>
                </c:pt>
                <c:pt idx="1436">
                  <c:v>122.2</c:v>
                </c:pt>
                <c:pt idx="1437">
                  <c:v>121.9</c:v>
                </c:pt>
                <c:pt idx="1438">
                  <c:v>121.9</c:v>
                </c:pt>
                <c:pt idx="1439">
                  <c:v>121.72</c:v>
                </c:pt>
                <c:pt idx="1440">
                  <c:v>121.7</c:v>
                </c:pt>
                <c:pt idx="1441">
                  <c:v>121.6</c:v>
                </c:pt>
                <c:pt idx="1442">
                  <c:v>121.6</c:v>
                </c:pt>
                <c:pt idx="1443">
                  <c:v>121.46</c:v>
                </c:pt>
                <c:pt idx="1444">
                  <c:v>121.32</c:v>
                </c:pt>
                <c:pt idx="1445">
                  <c:v>121.25</c:v>
                </c:pt>
                <c:pt idx="1446">
                  <c:v>121.2</c:v>
                </c:pt>
                <c:pt idx="1447">
                  <c:v>121.16</c:v>
                </c:pt>
                <c:pt idx="1448">
                  <c:v>121.04</c:v>
                </c:pt>
                <c:pt idx="1449">
                  <c:v>121.32</c:v>
                </c:pt>
                <c:pt idx="1450">
                  <c:v>121.18</c:v>
                </c:pt>
                <c:pt idx="1451">
                  <c:v>121.14</c:v>
                </c:pt>
                <c:pt idx="1452">
                  <c:v>121.13</c:v>
                </c:pt>
                <c:pt idx="1453">
                  <c:v>121.65</c:v>
                </c:pt>
                <c:pt idx="1454">
                  <c:v>122.1</c:v>
                </c:pt>
                <c:pt idx="1455">
                  <c:v>122.28</c:v>
                </c:pt>
                <c:pt idx="1456">
                  <c:v>121.98</c:v>
                </c:pt>
                <c:pt idx="1457">
                  <c:v>121.6</c:v>
                </c:pt>
                <c:pt idx="1458">
                  <c:v>121.6</c:v>
                </c:pt>
                <c:pt idx="1459">
                  <c:v>121.47</c:v>
                </c:pt>
                <c:pt idx="1460">
                  <c:v>121.45</c:v>
                </c:pt>
                <c:pt idx="1461">
                  <c:v>121.53</c:v>
                </c:pt>
                <c:pt idx="1462">
                  <c:v>121.45</c:v>
                </c:pt>
                <c:pt idx="1463">
                  <c:v>121.54</c:v>
                </c:pt>
                <c:pt idx="1464">
                  <c:v>121.35</c:v>
                </c:pt>
                <c:pt idx="1465">
                  <c:v>121.25</c:v>
                </c:pt>
                <c:pt idx="1466">
                  <c:v>121.2</c:v>
                </c:pt>
                <c:pt idx="1467">
                  <c:v>121.13</c:v>
                </c:pt>
                <c:pt idx="1468">
                  <c:v>121.15</c:v>
                </c:pt>
                <c:pt idx="1469">
                  <c:v>121.16</c:v>
                </c:pt>
                <c:pt idx="1470">
                  <c:v>121.05</c:v>
                </c:pt>
                <c:pt idx="1471">
                  <c:v>121.15</c:v>
                </c:pt>
                <c:pt idx="1472">
                  <c:v>120.97</c:v>
                </c:pt>
                <c:pt idx="1473">
                  <c:v>121.25</c:v>
                </c:pt>
                <c:pt idx="1474">
                  <c:v>121.17</c:v>
                </c:pt>
                <c:pt idx="1475">
                  <c:v>121.2</c:v>
                </c:pt>
                <c:pt idx="1476">
                  <c:v>121.46</c:v>
                </c:pt>
                <c:pt idx="1477">
                  <c:v>121.93</c:v>
                </c:pt>
                <c:pt idx="1478">
                  <c:v>122.2</c:v>
                </c:pt>
                <c:pt idx="1479">
                  <c:v>122.56</c:v>
                </c:pt>
                <c:pt idx="1480">
                  <c:v>122.99</c:v>
                </c:pt>
                <c:pt idx="1481">
                  <c:v>123.17</c:v>
                </c:pt>
                <c:pt idx="1482">
                  <c:v>123.2</c:v>
                </c:pt>
                <c:pt idx="1483">
                  <c:v>123.29</c:v>
                </c:pt>
                <c:pt idx="1484">
                  <c:v>123.52</c:v>
                </c:pt>
                <c:pt idx="1485">
                  <c:v>123.4</c:v>
                </c:pt>
                <c:pt idx="1486">
                  <c:v>122.65</c:v>
                </c:pt>
                <c:pt idx="1487">
                  <c:v>122.37</c:v>
                </c:pt>
                <c:pt idx="1488">
                  <c:v>122.21</c:v>
                </c:pt>
                <c:pt idx="1489">
                  <c:v>122.41</c:v>
                </c:pt>
                <c:pt idx="1490">
                  <c:v>122.16</c:v>
                </c:pt>
                <c:pt idx="1491">
                  <c:v>122.26</c:v>
                </c:pt>
                <c:pt idx="1492">
                  <c:v>122.34</c:v>
                </c:pt>
                <c:pt idx="1493">
                  <c:v>122.66</c:v>
                </c:pt>
                <c:pt idx="1494">
                  <c:v>123.16</c:v>
                </c:pt>
                <c:pt idx="1495">
                  <c:v>123.39</c:v>
                </c:pt>
                <c:pt idx="1496">
                  <c:v>123</c:v>
                </c:pt>
                <c:pt idx="1497">
                  <c:v>122.97</c:v>
                </c:pt>
                <c:pt idx="1498">
                  <c:v>123.18</c:v>
                </c:pt>
                <c:pt idx="1499">
                  <c:v>123.43</c:v>
                </c:pt>
                <c:pt idx="1500">
                  <c:v>123.64</c:v>
                </c:pt>
                <c:pt idx="1501">
                  <c:v>123.82</c:v>
                </c:pt>
                <c:pt idx="1502">
                  <c:v>123.34</c:v>
                </c:pt>
                <c:pt idx="1503">
                  <c:v>123.68</c:v>
                </c:pt>
                <c:pt idx="1504">
                  <c:v>123.12</c:v>
                </c:pt>
                <c:pt idx="1505">
                  <c:v>123</c:v>
                </c:pt>
                <c:pt idx="1506">
                  <c:v>122.82</c:v>
                </c:pt>
                <c:pt idx="1507">
                  <c:v>122.42</c:v>
                </c:pt>
                <c:pt idx="1508">
                  <c:v>122.2</c:v>
                </c:pt>
                <c:pt idx="1509">
                  <c:v>122.17</c:v>
                </c:pt>
                <c:pt idx="1510">
                  <c:v>122.15</c:v>
                </c:pt>
                <c:pt idx="1511">
                  <c:v>121.95</c:v>
                </c:pt>
                <c:pt idx="1512">
                  <c:v>121.8</c:v>
                </c:pt>
                <c:pt idx="1513">
                  <c:v>121.76</c:v>
                </c:pt>
                <c:pt idx="1514">
                  <c:v>121.8</c:v>
                </c:pt>
                <c:pt idx="1515">
                  <c:v>121.7</c:v>
                </c:pt>
                <c:pt idx="1516">
                  <c:v>121.7</c:v>
                </c:pt>
                <c:pt idx="1517">
                  <c:v>121.5</c:v>
                </c:pt>
                <c:pt idx="1518">
                  <c:v>121.55</c:v>
                </c:pt>
                <c:pt idx="1519">
                  <c:v>121.6</c:v>
                </c:pt>
                <c:pt idx="1520">
                  <c:v>121.4</c:v>
                </c:pt>
                <c:pt idx="1521">
                  <c:v>121.36</c:v>
                </c:pt>
                <c:pt idx="1522">
                  <c:v>121.4</c:v>
                </c:pt>
                <c:pt idx="1523">
                  <c:v>121.45</c:v>
                </c:pt>
                <c:pt idx="1524">
                  <c:v>121</c:v>
                </c:pt>
                <c:pt idx="1525">
                  <c:v>121.35</c:v>
                </c:pt>
                <c:pt idx="1526">
                  <c:v>121.5</c:v>
                </c:pt>
                <c:pt idx="1527">
                  <c:v>121.28</c:v>
                </c:pt>
                <c:pt idx="1528">
                  <c:v>120.8</c:v>
                </c:pt>
                <c:pt idx="1529">
                  <c:v>121.15</c:v>
                </c:pt>
                <c:pt idx="1530">
                  <c:v>121.26</c:v>
                </c:pt>
                <c:pt idx="1531">
                  <c:v>121.35</c:v>
                </c:pt>
                <c:pt idx="1532">
                  <c:v>121.45</c:v>
                </c:pt>
                <c:pt idx="1533">
                  <c:v>121.59</c:v>
                </c:pt>
                <c:pt idx="1534">
                  <c:v>121.64</c:v>
                </c:pt>
                <c:pt idx="1535">
                  <c:v>121.64</c:v>
                </c:pt>
                <c:pt idx="1536">
                  <c:v>121.65</c:v>
                </c:pt>
                <c:pt idx="1537">
                  <c:v>121.85</c:v>
                </c:pt>
                <c:pt idx="1538">
                  <c:v>122</c:v>
                </c:pt>
                <c:pt idx="1539">
                  <c:v>121.65</c:v>
                </c:pt>
                <c:pt idx="1540">
                  <c:v>121.63</c:v>
                </c:pt>
                <c:pt idx="1541">
                  <c:v>121.63</c:v>
                </c:pt>
                <c:pt idx="1542">
                  <c:v>121.62</c:v>
                </c:pt>
                <c:pt idx="1543">
                  <c:v>121.62</c:v>
                </c:pt>
                <c:pt idx="1544">
                  <c:v>121.6</c:v>
                </c:pt>
                <c:pt idx="1545">
                  <c:v>122.44</c:v>
                </c:pt>
                <c:pt idx="1546">
                  <c:v>121.64</c:v>
                </c:pt>
                <c:pt idx="1547">
                  <c:v>122.53</c:v>
                </c:pt>
                <c:pt idx="1548">
                  <c:v>122.94</c:v>
                </c:pt>
                <c:pt idx="1549">
                  <c:v>123.32</c:v>
                </c:pt>
                <c:pt idx="1550">
                  <c:v>123.65</c:v>
                </c:pt>
                <c:pt idx="1551">
                  <c:v>123.92</c:v>
                </c:pt>
                <c:pt idx="1552">
                  <c:v>124.08</c:v>
                </c:pt>
                <c:pt idx="1553">
                  <c:v>124.4</c:v>
                </c:pt>
                <c:pt idx="1554">
                  <c:v>124.45</c:v>
                </c:pt>
                <c:pt idx="1555">
                  <c:v>124.56</c:v>
                </c:pt>
                <c:pt idx="1556">
                  <c:v>124.43</c:v>
                </c:pt>
                <c:pt idx="1557">
                  <c:v>124.79</c:v>
                </c:pt>
                <c:pt idx="1558">
                  <c:v>124.99</c:v>
                </c:pt>
                <c:pt idx="1559">
                  <c:v>124.97</c:v>
                </c:pt>
                <c:pt idx="1560">
                  <c:v>124.55</c:v>
                </c:pt>
                <c:pt idx="1561">
                  <c:v>124.59</c:v>
                </c:pt>
                <c:pt idx="1562">
                  <c:v>124.61</c:v>
                </c:pt>
                <c:pt idx="1563">
                  <c:v>125.05</c:v>
                </c:pt>
                <c:pt idx="1564">
                  <c:v>124.85</c:v>
                </c:pt>
                <c:pt idx="1565">
                  <c:v>124.95</c:v>
                </c:pt>
                <c:pt idx="1566">
                  <c:v>124.97</c:v>
                </c:pt>
                <c:pt idx="1567">
                  <c:v>124.66</c:v>
                </c:pt>
                <c:pt idx="1568">
                  <c:v>125.5</c:v>
                </c:pt>
                <c:pt idx="1569">
                  <c:v>125.26</c:v>
                </c:pt>
                <c:pt idx="1570">
                  <c:v>124.5</c:v>
                </c:pt>
                <c:pt idx="1571">
                  <c:v>124.52</c:v>
                </c:pt>
                <c:pt idx="1572">
                  <c:v>124.52</c:v>
                </c:pt>
                <c:pt idx="1573">
                  <c:v>125.52</c:v>
                </c:pt>
                <c:pt idx="1574">
                  <c:v>123.14</c:v>
                </c:pt>
                <c:pt idx="1575">
                  <c:v>123.09</c:v>
                </c:pt>
                <c:pt idx="1576">
                  <c:v>122.8</c:v>
                </c:pt>
                <c:pt idx="1577">
                  <c:v>122.39</c:v>
                </c:pt>
                <c:pt idx="1578">
                  <c:v>122.69</c:v>
                </c:pt>
                <c:pt idx="1579">
                  <c:v>122.44</c:v>
                </c:pt>
                <c:pt idx="1580">
                  <c:v>122.2</c:v>
                </c:pt>
                <c:pt idx="1581">
                  <c:v>122.52</c:v>
                </c:pt>
                <c:pt idx="1582">
                  <c:v>122.83</c:v>
                </c:pt>
                <c:pt idx="1583">
                  <c:v>123.53</c:v>
                </c:pt>
                <c:pt idx="1584">
                  <c:v>123.83</c:v>
                </c:pt>
                <c:pt idx="1585">
                  <c:v>123.47</c:v>
                </c:pt>
                <c:pt idx="1586">
                  <c:v>123.96</c:v>
                </c:pt>
                <c:pt idx="1587">
                  <c:v>123.01</c:v>
                </c:pt>
                <c:pt idx="1588">
                  <c:v>123.33</c:v>
                </c:pt>
                <c:pt idx="1589">
                  <c:v>124.04</c:v>
                </c:pt>
                <c:pt idx="1590">
                  <c:v>123.08</c:v>
                </c:pt>
                <c:pt idx="1591">
                  <c:v>123.43</c:v>
                </c:pt>
                <c:pt idx="1592">
                  <c:v>123.68</c:v>
                </c:pt>
                <c:pt idx="1593">
                  <c:v>123.71</c:v>
                </c:pt>
                <c:pt idx="1594">
                  <c:v>123.01</c:v>
                </c:pt>
                <c:pt idx="1595">
                  <c:v>123.33</c:v>
                </c:pt>
                <c:pt idx="1596">
                  <c:v>123.33</c:v>
                </c:pt>
                <c:pt idx="1597">
                  <c:v>123.19</c:v>
                </c:pt>
                <c:pt idx="1598">
                  <c:v>123.25</c:v>
                </c:pt>
                <c:pt idx="1599">
                  <c:v>123.22</c:v>
                </c:pt>
                <c:pt idx="1600">
                  <c:v>123.06</c:v>
                </c:pt>
                <c:pt idx="1601">
                  <c:v>123.16</c:v>
                </c:pt>
                <c:pt idx="1602">
                  <c:v>123.03</c:v>
                </c:pt>
                <c:pt idx="1603">
                  <c:v>122.89</c:v>
                </c:pt>
                <c:pt idx="1604">
                  <c:v>122.7</c:v>
                </c:pt>
                <c:pt idx="1605">
                  <c:v>122.75</c:v>
                </c:pt>
                <c:pt idx="1606">
                  <c:v>122.6</c:v>
                </c:pt>
                <c:pt idx="1607">
                  <c:v>122.45</c:v>
                </c:pt>
                <c:pt idx="1608">
                  <c:v>122.8</c:v>
                </c:pt>
                <c:pt idx="1609">
                  <c:v>122.6</c:v>
                </c:pt>
                <c:pt idx="1610">
                  <c:v>122.44</c:v>
                </c:pt>
                <c:pt idx="1611">
                  <c:v>122.44</c:v>
                </c:pt>
                <c:pt idx="1612">
                  <c:v>122.3</c:v>
                </c:pt>
                <c:pt idx="1613">
                  <c:v>122</c:v>
                </c:pt>
                <c:pt idx="1614">
                  <c:v>122.72</c:v>
                </c:pt>
                <c:pt idx="1615">
                  <c:v>122.32</c:v>
                </c:pt>
                <c:pt idx="1616">
                  <c:v>122.37</c:v>
                </c:pt>
                <c:pt idx="1617">
                  <c:v>122.77</c:v>
                </c:pt>
                <c:pt idx="1618">
                  <c:v>122.75</c:v>
                </c:pt>
                <c:pt idx="1619">
                  <c:v>123.4</c:v>
                </c:pt>
                <c:pt idx="1620">
                  <c:v>122.7</c:v>
                </c:pt>
                <c:pt idx="1621">
                  <c:v>123.05</c:v>
                </c:pt>
                <c:pt idx="1622">
                  <c:v>123.45</c:v>
                </c:pt>
                <c:pt idx="1623">
                  <c:v>123.55</c:v>
                </c:pt>
                <c:pt idx="1624">
                  <c:v>124.35</c:v>
                </c:pt>
                <c:pt idx="1625">
                  <c:v>124.75</c:v>
                </c:pt>
                <c:pt idx="1626">
                  <c:v>124.78</c:v>
                </c:pt>
                <c:pt idx="1627">
                  <c:v>125.13</c:v>
                </c:pt>
                <c:pt idx="1628">
                  <c:v>125.2</c:v>
                </c:pt>
                <c:pt idx="1629">
                  <c:v>125.4</c:v>
                </c:pt>
                <c:pt idx="1630">
                  <c:v>125.75</c:v>
                </c:pt>
                <c:pt idx="1631">
                  <c:v>125.63</c:v>
                </c:pt>
                <c:pt idx="1632">
                  <c:v>125.43</c:v>
                </c:pt>
                <c:pt idx="1633">
                  <c:v>125.69</c:v>
                </c:pt>
                <c:pt idx="1634">
                  <c:v>125.47</c:v>
                </c:pt>
                <c:pt idx="1635">
                  <c:v>125.75</c:v>
                </c:pt>
                <c:pt idx="1636">
                  <c:v>125.83</c:v>
                </c:pt>
                <c:pt idx="1637">
                  <c:v>125.85</c:v>
                </c:pt>
                <c:pt idx="1638">
                  <c:v>124.89</c:v>
                </c:pt>
                <c:pt idx="1639">
                  <c:v>126.3</c:v>
                </c:pt>
                <c:pt idx="1640">
                  <c:v>125.67</c:v>
                </c:pt>
                <c:pt idx="1641">
                  <c:v>125.64</c:v>
                </c:pt>
                <c:pt idx="1642">
                  <c:v>124.71</c:v>
                </c:pt>
                <c:pt idx="1643">
                  <c:v>126</c:v>
                </c:pt>
                <c:pt idx="1644">
                  <c:v>126.39</c:v>
                </c:pt>
                <c:pt idx="1645">
                  <c:v>125.98</c:v>
                </c:pt>
                <c:pt idx="1646">
                  <c:v>126.19</c:v>
                </c:pt>
                <c:pt idx="1647">
                  <c:v>126.1</c:v>
                </c:pt>
                <c:pt idx="1648">
                  <c:v>124.09</c:v>
                </c:pt>
                <c:pt idx="1649">
                  <c:v>123.15</c:v>
                </c:pt>
                <c:pt idx="1650">
                  <c:v>123.64</c:v>
                </c:pt>
                <c:pt idx="1651">
                  <c:v>123.62</c:v>
                </c:pt>
                <c:pt idx="1652">
                  <c:v>123.79</c:v>
                </c:pt>
                <c:pt idx="1653">
                  <c:v>123.99</c:v>
                </c:pt>
                <c:pt idx="1654">
                  <c:v>123.52</c:v>
                </c:pt>
                <c:pt idx="1655">
                  <c:v>123.72</c:v>
                </c:pt>
                <c:pt idx="1656">
                  <c:v>124.23</c:v>
                </c:pt>
                <c:pt idx="1657">
                  <c:v>124.24</c:v>
                </c:pt>
                <c:pt idx="1658">
                  <c:v>124.33</c:v>
                </c:pt>
                <c:pt idx="1659">
                  <c:v>123.9</c:v>
                </c:pt>
                <c:pt idx="1660">
                  <c:v>124</c:v>
                </c:pt>
                <c:pt idx="1661">
                  <c:v>123.23</c:v>
                </c:pt>
                <c:pt idx="1662">
                  <c:v>123.82</c:v>
                </c:pt>
                <c:pt idx="1663">
                  <c:v>123.73</c:v>
                </c:pt>
                <c:pt idx="1664">
                  <c:v>123.9</c:v>
                </c:pt>
                <c:pt idx="1665">
                  <c:v>123.83</c:v>
                </c:pt>
                <c:pt idx="1666">
                  <c:v>123.98</c:v>
                </c:pt>
                <c:pt idx="1667">
                  <c:v>123.9</c:v>
                </c:pt>
                <c:pt idx="1668">
                  <c:v>124.25</c:v>
                </c:pt>
                <c:pt idx="1669">
                  <c:v>123.84</c:v>
                </c:pt>
                <c:pt idx="1670">
                  <c:v>123.88</c:v>
                </c:pt>
                <c:pt idx="1671">
                  <c:v>124.1</c:v>
                </c:pt>
                <c:pt idx="1672">
                  <c:v>124.25</c:v>
                </c:pt>
                <c:pt idx="1673">
                  <c:v>123.63</c:v>
                </c:pt>
                <c:pt idx="1674">
                  <c:v>123.33</c:v>
                </c:pt>
                <c:pt idx="1675">
                  <c:v>123.6</c:v>
                </c:pt>
                <c:pt idx="1676">
                  <c:v>123.78</c:v>
                </c:pt>
                <c:pt idx="1677">
                  <c:v>123.71</c:v>
                </c:pt>
                <c:pt idx="1678">
                  <c:v>123.74</c:v>
                </c:pt>
                <c:pt idx="1679">
                  <c:v>123.64</c:v>
                </c:pt>
                <c:pt idx="1680">
                  <c:v>123.55</c:v>
                </c:pt>
                <c:pt idx="1681">
                  <c:v>123.53</c:v>
                </c:pt>
                <c:pt idx="1682">
                  <c:v>123.45</c:v>
                </c:pt>
                <c:pt idx="1683">
                  <c:v>123.55</c:v>
                </c:pt>
                <c:pt idx="1684">
                  <c:v>123.73</c:v>
                </c:pt>
                <c:pt idx="1685">
                  <c:v>123.39</c:v>
                </c:pt>
                <c:pt idx="1686">
                  <c:v>123.7</c:v>
                </c:pt>
                <c:pt idx="1687">
                  <c:v>123.82</c:v>
                </c:pt>
                <c:pt idx="1688">
                  <c:v>123.8</c:v>
                </c:pt>
                <c:pt idx="1689">
                  <c:v>123.75</c:v>
                </c:pt>
                <c:pt idx="1690">
                  <c:v>124</c:v>
                </c:pt>
                <c:pt idx="1691">
                  <c:v>124.3</c:v>
                </c:pt>
                <c:pt idx="1692">
                  <c:v>123.76</c:v>
                </c:pt>
                <c:pt idx="1693">
                  <c:v>125</c:v>
                </c:pt>
                <c:pt idx="1694">
                  <c:v>125.3</c:v>
                </c:pt>
                <c:pt idx="1695">
                  <c:v>125.63</c:v>
                </c:pt>
                <c:pt idx="1696">
                  <c:v>126.1</c:v>
                </c:pt>
                <c:pt idx="1697">
                  <c:v>126.3</c:v>
                </c:pt>
                <c:pt idx="1698">
                  <c:v>126.35</c:v>
                </c:pt>
                <c:pt idx="1699">
                  <c:v>125.79</c:v>
                </c:pt>
                <c:pt idx="1700">
                  <c:v>126.1</c:v>
                </c:pt>
                <c:pt idx="1701">
                  <c:v>125.82</c:v>
                </c:pt>
                <c:pt idx="1702">
                  <c:v>126.2</c:v>
                </c:pt>
                <c:pt idx="1703">
                  <c:v>126.1</c:v>
                </c:pt>
                <c:pt idx="1704">
                  <c:v>126.42</c:v>
                </c:pt>
                <c:pt idx="1705">
                  <c:v>127.4</c:v>
                </c:pt>
                <c:pt idx="1706">
                  <c:v>127.25</c:v>
                </c:pt>
                <c:pt idx="1707">
                  <c:v>127</c:v>
                </c:pt>
                <c:pt idx="1708">
                  <c:v>127.05</c:v>
                </c:pt>
                <c:pt idx="1709">
                  <c:v>127.3</c:v>
                </c:pt>
                <c:pt idx="1710">
                  <c:v>126.75</c:v>
                </c:pt>
                <c:pt idx="1711">
                  <c:v>127.2</c:v>
                </c:pt>
                <c:pt idx="1712">
                  <c:v>127</c:v>
                </c:pt>
                <c:pt idx="1713">
                  <c:v>126.55</c:v>
                </c:pt>
                <c:pt idx="1714">
                  <c:v>125.95</c:v>
                </c:pt>
                <c:pt idx="1715">
                  <c:v>125.45</c:v>
                </c:pt>
                <c:pt idx="1716">
                  <c:v>125.32</c:v>
                </c:pt>
                <c:pt idx="1717">
                  <c:v>125.34</c:v>
                </c:pt>
                <c:pt idx="1718">
                  <c:v>125.04</c:v>
                </c:pt>
                <c:pt idx="1719">
                  <c:v>124.81</c:v>
                </c:pt>
                <c:pt idx="1720">
                  <c:v>124.74</c:v>
                </c:pt>
                <c:pt idx="1721">
                  <c:v>124.99</c:v>
                </c:pt>
                <c:pt idx="1722">
                  <c:v>124.94</c:v>
                </c:pt>
                <c:pt idx="1723">
                  <c:v>125.2</c:v>
                </c:pt>
                <c:pt idx="1724">
                  <c:v>125.05</c:v>
                </c:pt>
                <c:pt idx="1725">
                  <c:v>125.1</c:v>
                </c:pt>
                <c:pt idx="1726">
                  <c:v>125.5</c:v>
                </c:pt>
                <c:pt idx="1727">
                  <c:v>125.25</c:v>
                </c:pt>
                <c:pt idx="1728">
                  <c:v>125.11</c:v>
                </c:pt>
                <c:pt idx="1729">
                  <c:v>124.95</c:v>
                </c:pt>
                <c:pt idx="1730">
                  <c:v>125</c:v>
                </c:pt>
                <c:pt idx="1731">
                  <c:v>124.15</c:v>
                </c:pt>
                <c:pt idx="1732">
                  <c:v>124.95</c:v>
                </c:pt>
                <c:pt idx="1733">
                  <c:v>124.8</c:v>
                </c:pt>
                <c:pt idx="1734">
                  <c:v>124.85</c:v>
                </c:pt>
                <c:pt idx="1735">
                  <c:v>124.65</c:v>
                </c:pt>
                <c:pt idx="1736">
                  <c:v>124.65</c:v>
                </c:pt>
                <c:pt idx="1737">
                  <c:v>124.55</c:v>
                </c:pt>
                <c:pt idx="1738">
                  <c:v>124.55</c:v>
                </c:pt>
                <c:pt idx="1739">
                  <c:v>124.6</c:v>
                </c:pt>
                <c:pt idx="1740">
                  <c:v>124.52</c:v>
                </c:pt>
                <c:pt idx="1741">
                  <c:v>124.5</c:v>
                </c:pt>
                <c:pt idx="1742">
                  <c:v>124.55</c:v>
                </c:pt>
                <c:pt idx="1743">
                  <c:v>124.4</c:v>
                </c:pt>
                <c:pt idx="1744">
                  <c:v>124.35</c:v>
                </c:pt>
                <c:pt idx="1745">
                  <c:v>124.38</c:v>
                </c:pt>
                <c:pt idx="1746">
                  <c:v>124.05</c:v>
                </c:pt>
                <c:pt idx="1747">
                  <c:v>124.07</c:v>
                </c:pt>
                <c:pt idx="1748">
                  <c:v>124.13</c:v>
                </c:pt>
                <c:pt idx="1749">
                  <c:v>124.05</c:v>
                </c:pt>
                <c:pt idx="1750">
                  <c:v>124.1</c:v>
                </c:pt>
                <c:pt idx="1751">
                  <c:v>124.42</c:v>
                </c:pt>
                <c:pt idx="1752">
                  <c:v>124.3</c:v>
                </c:pt>
                <c:pt idx="1753">
                  <c:v>124.33</c:v>
                </c:pt>
                <c:pt idx="1754">
                  <c:v>124.48</c:v>
                </c:pt>
                <c:pt idx="1755">
                  <c:v>124.4</c:v>
                </c:pt>
                <c:pt idx="1756">
                  <c:v>124.67</c:v>
                </c:pt>
                <c:pt idx="1757">
                  <c:v>124.6</c:v>
                </c:pt>
                <c:pt idx="1758">
                  <c:v>124.8</c:v>
                </c:pt>
                <c:pt idx="1759">
                  <c:v>124.8</c:v>
                </c:pt>
                <c:pt idx="1760">
                  <c:v>124.59</c:v>
                </c:pt>
                <c:pt idx="1761">
                  <c:v>124.6</c:v>
                </c:pt>
                <c:pt idx="1762">
                  <c:v>124.56</c:v>
                </c:pt>
                <c:pt idx="1763">
                  <c:v>124.5</c:v>
                </c:pt>
                <c:pt idx="1764">
                  <c:v>124.47</c:v>
                </c:pt>
                <c:pt idx="1765">
                  <c:v>124.39</c:v>
                </c:pt>
                <c:pt idx="1766">
                  <c:v>124.34</c:v>
                </c:pt>
                <c:pt idx="1767">
                  <c:v>124.98</c:v>
                </c:pt>
                <c:pt idx="1768">
                  <c:v>124.5</c:v>
                </c:pt>
                <c:pt idx="1769">
                  <c:v>124.81</c:v>
                </c:pt>
                <c:pt idx="1770">
                  <c:v>125.48</c:v>
                </c:pt>
                <c:pt idx="1771">
                  <c:v>125.85</c:v>
                </c:pt>
                <c:pt idx="1772">
                  <c:v>126.26</c:v>
                </c:pt>
                <c:pt idx="1773">
                  <c:v>126.73</c:v>
                </c:pt>
                <c:pt idx="1774">
                  <c:v>126.68</c:v>
                </c:pt>
                <c:pt idx="1775">
                  <c:v>126.54</c:v>
                </c:pt>
                <c:pt idx="1776">
                  <c:v>126.61</c:v>
                </c:pt>
                <c:pt idx="1777">
                  <c:v>125.57</c:v>
                </c:pt>
                <c:pt idx="1778">
                  <c:v>125.75</c:v>
                </c:pt>
                <c:pt idx="1779">
                  <c:v>125.76</c:v>
                </c:pt>
                <c:pt idx="1780">
                  <c:v>125.02</c:v>
                </c:pt>
                <c:pt idx="1781">
                  <c:v>125.02</c:v>
                </c:pt>
                <c:pt idx="1782">
                  <c:v>124.83</c:v>
                </c:pt>
                <c:pt idx="1783">
                  <c:v>125.1</c:v>
                </c:pt>
                <c:pt idx="1784">
                  <c:v>125.08</c:v>
                </c:pt>
                <c:pt idx="1785">
                  <c:v>124.73</c:v>
                </c:pt>
                <c:pt idx="1786">
                  <c:v>124.86</c:v>
                </c:pt>
                <c:pt idx="1787">
                  <c:v>124.67</c:v>
                </c:pt>
                <c:pt idx="1788">
                  <c:v>124.65</c:v>
                </c:pt>
                <c:pt idx="1789">
                  <c:v>124.74</c:v>
                </c:pt>
                <c:pt idx="1790">
                  <c:v>124.62</c:v>
                </c:pt>
                <c:pt idx="1791">
                  <c:v>124.68</c:v>
                </c:pt>
                <c:pt idx="1792">
                  <c:v>124.58</c:v>
                </c:pt>
                <c:pt idx="1793">
                  <c:v>124.55</c:v>
                </c:pt>
                <c:pt idx="1794">
                  <c:v>124.5</c:v>
                </c:pt>
                <c:pt idx="1795">
                  <c:v>124.41</c:v>
                </c:pt>
                <c:pt idx="1796">
                  <c:v>124.43</c:v>
                </c:pt>
                <c:pt idx="1797">
                  <c:v>124.39</c:v>
                </c:pt>
                <c:pt idx="1798">
                  <c:v>124.3</c:v>
                </c:pt>
                <c:pt idx="1799">
                  <c:v>124.26</c:v>
                </c:pt>
                <c:pt idx="1800">
                  <c:v>124.35</c:v>
                </c:pt>
                <c:pt idx="1801">
                  <c:v>124.24</c:v>
                </c:pt>
                <c:pt idx="1802">
                  <c:v>124.27</c:v>
                </c:pt>
                <c:pt idx="1803">
                  <c:v>124.34</c:v>
                </c:pt>
                <c:pt idx="1804">
                  <c:v>124.34</c:v>
                </c:pt>
                <c:pt idx="1805">
                  <c:v>124.28</c:v>
                </c:pt>
                <c:pt idx="1806">
                  <c:v>124.26</c:v>
                </c:pt>
                <c:pt idx="1807">
                  <c:v>124.37</c:v>
                </c:pt>
                <c:pt idx="1808">
                  <c:v>124.31</c:v>
                </c:pt>
                <c:pt idx="1809">
                  <c:v>124.35</c:v>
                </c:pt>
                <c:pt idx="1810">
                  <c:v>124.17</c:v>
                </c:pt>
                <c:pt idx="1811">
                  <c:v>124.36</c:v>
                </c:pt>
                <c:pt idx="1812">
                  <c:v>124.23</c:v>
                </c:pt>
                <c:pt idx="1813">
                  <c:v>124.34</c:v>
                </c:pt>
                <c:pt idx="1814">
                  <c:v>124.31</c:v>
                </c:pt>
                <c:pt idx="1815">
                  <c:v>124.34</c:v>
                </c:pt>
                <c:pt idx="1816">
                  <c:v>124.24</c:v>
                </c:pt>
                <c:pt idx="1817">
                  <c:v>124.12</c:v>
                </c:pt>
                <c:pt idx="1818">
                  <c:v>124.19</c:v>
                </c:pt>
                <c:pt idx="1819">
                  <c:v>124.23</c:v>
                </c:pt>
                <c:pt idx="1820">
                  <c:v>124.5</c:v>
                </c:pt>
                <c:pt idx="1821">
                  <c:v>125.86</c:v>
                </c:pt>
                <c:pt idx="1822">
                  <c:v>126.33</c:v>
                </c:pt>
                <c:pt idx="1823">
                  <c:v>126.47</c:v>
                </c:pt>
                <c:pt idx="1824">
                  <c:v>126.79</c:v>
                </c:pt>
                <c:pt idx="1825">
                  <c:v>126.93</c:v>
                </c:pt>
                <c:pt idx="1826">
                  <c:v>127.07</c:v>
                </c:pt>
                <c:pt idx="1827">
                  <c:v>127.37</c:v>
                </c:pt>
                <c:pt idx="1828">
                  <c:v>127.45</c:v>
                </c:pt>
                <c:pt idx="1829">
                  <c:v>128.1</c:v>
                </c:pt>
                <c:pt idx="1830">
                  <c:v>128.87</c:v>
                </c:pt>
                <c:pt idx="1831">
                  <c:v>128.68</c:v>
                </c:pt>
                <c:pt idx="1832">
                  <c:v>128.5</c:v>
                </c:pt>
                <c:pt idx="1833">
                  <c:v>128.5</c:v>
                </c:pt>
                <c:pt idx="1834">
                  <c:v>127.57</c:v>
                </c:pt>
                <c:pt idx="1835">
                  <c:v>128.32</c:v>
                </c:pt>
                <c:pt idx="1836">
                  <c:v>128.4</c:v>
                </c:pt>
                <c:pt idx="1837">
                  <c:v>128.66999999999999</c:v>
                </c:pt>
                <c:pt idx="1838">
                  <c:v>127.74</c:v>
                </c:pt>
                <c:pt idx="1839">
                  <c:v>127.2</c:v>
                </c:pt>
                <c:pt idx="1840">
                  <c:v>126.7</c:v>
                </c:pt>
                <c:pt idx="1841">
                  <c:v>125.31</c:v>
                </c:pt>
                <c:pt idx="1842">
                  <c:v>125.78</c:v>
                </c:pt>
                <c:pt idx="1843">
                  <c:v>126.08</c:v>
                </c:pt>
                <c:pt idx="1844">
                  <c:v>125.66</c:v>
                </c:pt>
                <c:pt idx="1845">
                  <c:v>125.38</c:v>
                </c:pt>
                <c:pt idx="1846">
                  <c:v>124.91</c:v>
                </c:pt>
                <c:pt idx="1847">
                  <c:v>125.94</c:v>
                </c:pt>
                <c:pt idx="1848">
                  <c:v>124.74</c:v>
                </c:pt>
                <c:pt idx="1849">
                  <c:v>124.47</c:v>
                </c:pt>
                <c:pt idx="1850">
                  <c:v>124.47</c:v>
                </c:pt>
                <c:pt idx="1851">
                  <c:v>124.37</c:v>
                </c:pt>
                <c:pt idx="1852">
                  <c:v>124.46</c:v>
                </c:pt>
                <c:pt idx="1853">
                  <c:v>125.91</c:v>
                </c:pt>
                <c:pt idx="1854">
                  <c:v>126.95</c:v>
                </c:pt>
                <c:pt idx="1855">
                  <c:v>125.87</c:v>
                </c:pt>
                <c:pt idx="1856">
                  <c:v>126.43</c:v>
                </c:pt>
                <c:pt idx="1857">
                  <c:v>125.33</c:v>
                </c:pt>
                <c:pt idx="1858">
                  <c:v>125.29</c:v>
                </c:pt>
                <c:pt idx="1859">
                  <c:v>125</c:v>
                </c:pt>
                <c:pt idx="1860">
                  <c:v>124.36</c:v>
                </c:pt>
                <c:pt idx="1861">
                  <c:v>125.19</c:v>
                </c:pt>
                <c:pt idx="1862">
                  <c:v>124.91</c:v>
                </c:pt>
                <c:pt idx="1863">
                  <c:v>124.77</c:v>
                </c:pt>
                <c:pt idx="1864">
                  <c:v>125.71</c:v>
                </c:pt>
                <c:pt idx="1865">
                  <c:v>125.43</c:v>
                </c:pt>
                <c:pt idx="1866">
                  <c:v>127.24</c:v>
                </c:pt>
                <c:pt idx="1867">
                  <c:v>127.73</c:v>
                </c:pt>
                <c:pt idx="1868">
                  <c:v>127.37</c:v>
                </c:pt>
                <c:pt idx="1869">
                  <c:v>127.07</c:v>
                </c:pt>
                <c:pt idx="1870">
                  <c:v>126.74</c:v>
                </c:pt>
                <c:pt idx="1871">
                  <c:v>126.53</c:v>
                </c:pt>
                <c:pt idx="1872">
                  <c:v>126.48</c:v>
                </c:pt>
                <c:pt idx="1873">
                  <c:v>126</c:v>
                </c:pt>
                <c:pt idx="1874">
                  <c:v>126.18</c:v>
                </c:pt>
                <c:pt idx="1875">
                  <c:v>126.23</c:v>
                </c:pt>
                <c:pt idx="1876">
                  <c:v>126.22</c:v>
                </c:pt>
                <c:pt idx="1877">
                  <c:v>126.95</c:v>
                </c:pt>
                <c:pt idx="1878">
                  <c:v>126.73</c:v>
                </c:pt>
                <c:pt idx="1879">
                  <c:v>127.8</c:v>
                </c:pt>
                <c:pt idx="1880">
                  <c:v>127.65</c:v>
                </c:pt>
                <c:pt idx="1881">
                  <c:v>127.31</c:v>
                </c:pt>
                <c:pt idx="1882">
                  <c:v>126.68</c:v>
                </c:pt>
                <c:pt idx="1883">
                  <c:v>126.92</c:v>
                </c:pt>
                <c:pt idx="1884">
                  <c:v>126.67</c:v>
                </c:pt>
                <c:pt idx="1885">
                  <c:v>126.82</c:v>
                </c:pt>
                <c:pt idx="1886">
                  <c:v>126.39</c:v>
                </c:pt>
                <c:pt idx="1887">
                  <c:v>126.3</c:v>
                </c:pt>
                <c:pt idx="1888">
                  <c:v>126.95</c:v>
                </c:pt>
                <c:pt idx="1889">
                  <c:v>126.98</c:v>
                </c:pt>
                <c:pt idx="1890">
                  <c:v>127.66</c:v>
                </c:pt>
                <c:pt idx="1891">
                  <c:v>128.72</c:v>
                </c:pt>
                <c:pt idx="1892">
                  <c:v>128.86000000000001</c:v>
                </c:pt>
                <c:pt idx="1893">
                  <c:v>128.66999999999999</c:v>
                </c:pt>
                <c:pt idx="1894">
                  <c:v>128.26</c:v>
                </c:pt>
                <c:pt idx="1895">
                  <c:v>127.94</c:v>
                </c:pt>
                <c:pt idx="1896">
                  <c:v>127.42</c:v>
                </c:pt>
                <c:pt idx="1897">
                  <c:v>127.63</c:v>
                </c:pt>
                <c:pt idx="1898">
                  <c:v>127.39</c:v>
                </c:pt>
                <c:pt idx="1899">
                  <c:v>127.1</c:v>
                </c:pt>
                <c:pt idx="1900">
                  <c:v>127.66</c:v>
                </c:pt>
                <c:pt idx="1901">
                  <c:v>128</c:v>
                </c:pt>
                <c:pt idx="1902">
                  <c:v>128.85</c:v>
                </c:pt>
                <c:pt idx="1903">
                  <c:v>128.72999999999999</c:v>
                </c:pt>
                <c:pt idx="1904">
                  <c:v>129</c:v>
                </c:pt>
                <c:pt idx="1905">
                  <c:v>129.63999999999999</c:v>
                </c:pt>
                <c:pt idx="1906">
                  <c:v>129.59</c:v>
                </c:pt>
                <c:pt idx="1907">
                  <c:v>129.33000000000001</c:v>
                </c:pt>
                <c:pt idx="1908">
                  <c:v>129.13</c:v>
                </c:pt>
                <c:pt idx="1909">
                  <c:v>128.68</c:v>
                </c:pt>
                <c:pt idx="1910">
                  <c:v>128.44999999999999</c:v>
                </c:pt>
                <c:pt idx="1911">
                  <c:v>128.44</c:v>
                </c:pt>
                <c:pt idx="1912">
                  <c:v>128.25</c:v>
                </c:pt>
                <c:pt idx="1913">
                  <c:v>128.43</c:v>
                </c:pt>
                <c:pt idx="1914">
                  <c:v>128.69999999999999</c:v>
                </c:pt>
                <c:pt idx="1915">
                  <c:v>129</c:v>
                </c:pt>
                <c:pt idx="1916">
                  <c:v>129.94</c:v>
                </c:pt>
                <c:pt idx="1917">
                  <c:v>130.18</c:v>
                </c:pt>
                <c:pt idx="1918">
                  <c:v>130.22999999999999</c:v>
                </c:pt>
                <c:pt idx="1919">
                  <c:v>130.01</c:v>
                </c:pt>
                <c:pt idx="1920">
                  <c:v>129.74</c:v>
                </c:pt>
                <c:pt idx="1921">
                  <c:v>129.29</c:v>
                </c:pt>
                <c:pt idx="1922">
                  <c:v>129.36000000000001</c:v>
                </c:pt>
                <c:pt idx="1923">
                  <c:v>129.54</c:v>
                </c:pt>
                <c:pt idx="1924">
                  <c:v>130.04</c:v>
                </c:pt>
                <c:pt idx="1925">
                  <c:v>130.32</c:v>
                </c:pt>
                <c:pt idx="1926">
                  <c:v>130.75</c:v>
                </c:pt>
                <c:pt idx="1927">
                  <c:v>131.07</c:v>
                </c:pt>
                <c:pt idx="1928">
                  <c:v>131.33000000000001</c:v>
                </c:pt>
                <c:pt idx="1929">
                  <c:v>131.21</c:v>
                </c:pt>
                <c:pt idx="1930">
                  <c:v>131.03</c:v>
                </c:pt>
                <c:pt idx="1931">
                  <c:v>130.97999999999999</c:v>
                </c:pt>
                <c:pt idx="1932">
                  <c:v>130.97999999999999</c:v>
                </c:pt>
                <c:pt idx="1933">
                  <c:v>130.63</c:v>
                </c:pt>
                <c:pt idx="1934">
                  <c:v>130.38</c:v>
                </c:pt>
                <c:pt idx="1935">
                  <c:v>130.93</c:v>
                </c:pt>
                <c:pt idx="1936">
                  <c:v>131.65</c:v>
                </c:pt>
                <c:pt idx="1937">
                  <c:v>131.43</c:v>
                </c:pt>
                <c:pt idx="1938">
                  <c:v>131.36000000000001</c:v>
                </c:pt>
                <c:pt idx="1939">
                  <c:v>131.57</c:v>
                </c:pt>
                <c:pt idx="1940">
                  <c:v>131.26</c:v>
                </c:pt>
                <c:pt idx="1941">
                  <c:v>130.94</c:v>
                </c:pt>
                <c:pt idx="1942">
                  <c:v>130.99</c:v>
                </c:pt>
                <c:pt idx="1943">
                  <c:v>130.81</c:v>
                </c:pt>
                <c:pt idx="1944">
                  <c:v>130.58000000000001</c:v>
                </c:pt>
                <c:pt idx="1945">
                  <c:v>130.41</c:v>
                </c:pt>
                <c:pt idx="1946">
                  <c:v>130.52000000000001</c:v>
                </c:pt>
                <c:pt idx="1947">
                  <c:v>130.75</c:v>
                </c:pt>
                <c:pt idx="1948">
                  <c:v>131.1</c:v>
                </c:pt>
                <c:pt idx="1949">
                  <c:v>131.44999999999999</c:v>
                </c:pt>
                <c:pt idx="1950">
                  <c:v>131.13999999999999</c:v>
                </c:pt>
                <c:pt idx="1951">
                  <c:v>130.94</c:v>
                </c:pt>
                <c:pt idx="1952">
                  <c:v>130.53</c:v>
                </c:pt>
                <c:pt idx="1953">
                  <c:v>129.94</c:v>
                </c:pt>
                <c:pt idx="1954">
                  <c:v>129.93</c:v>
                </c:pt>
                <c:pt idx="1955">
                  <c:v>129.88</c:v>
                </c:pt>
                <c:pt idx="1956">
                  <c:v>129.55000000000001</c:v>
                </c:pt>
                <c:pt idx="1957">
                  <c:v>129.68</c:v>
                </c:pt>
                <c:pt idx="1958">
                  <c:v>129.79</c:v>
                </c:pt>
                <c:pt idx="1959">
                  <c:v>129.79</c:v>
                </c:pt>
                <c:pt idx="1960">
                  <c:v>130.06</c:v>
                </c:pt>
                <c:pt idx="1961">
                  <c:v>130.49</c:v>
                </c:pt>
                <c:pt idx="1962">
                  <c:v>131.19</c:v>
                </c:pt>
                <c:pt idx="1963">
                  <c:v>131.41</c:v>
                </c:pt>
                <c:pt idx="1964">
                  <c:v>131.13</c:v>
                </c:pt>
                <c:pt idx="1965">
                  <c:v>130.38</c:v>
                </c:pt>
                <c:pt idx="1966">
                  <c:v>130.72999999999999</c:v>
                </c:pt>
                <c:pt idx="1967">
                  <c:v>130.52000000000001</c:v>
                </c:pt>
                <c:pt idx="1968">
                  <c:v>130.5</c:v>
                </c:pt>
                <c:pt idx="1969">
                  <c:v>130.36000000000001</c:v>
                </c:pt>
                <c:pt idx="1970">
                  <c:v>130.25</c:v>
                </c:pt>
                <c:pt idx="1971">
                  <c:v>130.55000000000001</c:v>
                </c:pt>
                <c:pt idx="1972">
                  <c:v>130.29</c:v>
                </c:pt>
                <c:pt idx="1973">
                  <c:v>130.68</c:v>
                </c:pt>
                <c:pt idx="1974">
                  <c:v>131.4</c:v>
                </c:pt>
                <c:pt idx="1975">
                  <c:v>131.66999999999999</c:v>
                </c:pt>
                <c:pt idx="1976">
                  <c:v>131.33000000000001</c:v>
                </c:pt>
                <c:pt idx="1977">
                  <c:v>131.19999999999999</c:v>
                </c:pt>
                <c:pt idx="1978">
                  <c:v>130.81</c:v>
                </c:pt>
                <c:pt idx="1979">
                  <c:v>130.5</c:v>
                </c:pt>
                <c:pt idx="1980">
                  <c:v>130.47999999999999</c:v>
                </c:pt>
                <c:pt idx="1981">
                  <c:v>130.52000000000001</c:v>
                </c:pt>
                <c:pt idx="1982">
                  <c:v>130.36000000000001</c:v>
                </c:pt>
                <c:pt idx="1983">
                  <c:v>131.08000000000001</c:v>
                </c:pt>
                <c:pt idx="1984">
                  <c:v>131.44999999999999</c:v>
                </c:pt>
                <c:pt idx="1985">
                  <c:v>131.38999999999999</c:v>
                </c:pt>
                <c:pt idx="1986">
                  <c:v>131.72999999999999</c:v>
                </c:pt>
                <c:pt idx="1987">
                  <c:v>131.55000000000001</c:v>
                </c:pt>
                <c:pt idx="1988">
                  <c:v>131.41</c:v>
                </c:pt>
                <c:pt idx="1989">
                  <c:v>131.33000000000001</c:v>
                </c:pt>
                <c:pt idx="1990">
                  <c:v>131.01</c:v>
                </c:pt>
                <c:pt idx="1991">
                  <c:v>130.94999999999999</c:v>
                </c:pt>
                <c:pt idx="1992">
                  <c:v>130.63999999999999</c:v>
                </c:pt>
                <c:pt idx="1993">
                  <c:v>130.59</c:v>
                </c:pt>
                <c:pt idx="1994">
                  <c:v>130.55000000000001</c:v>
                </c:pt>
                <c:pt idx="1995">
                  <c:v>131.04</c:v>
                </c:pt>
                <c:pt idx="1996">
                  <c:v>131.30000000000001</c:v>
                </c:pt>
                <c:pt idx="1997">
                  <c:v>131.97999999999999</c:v>
                </c:pt>
                <c:pt idx="1998">
                  <c:v>131.85</c:v>
                </c:pt>
                <c:pt idx="1999">
                  <c:v>132.74</c:v>
                </c:pt>
                <c:pt idx="2000">
                  <c:v>132.75</c:v>
                </c:pt>
                <c:pt idx="2001">
                  <c:v>132.82</c:v>
                </c:pt>
                <c:pt idx="2002">
                  <c:v>132.26</c:v>
                </c:pt>
                <c:pt idx="2003">
                  <c:v>131.97999999999999</c:v>
                </c:pt>
                <c:pt idx="2004">
                  <c:v>131.94</c:v>
                </c:pt>
                <c:pt idx="2005">
                  <c:v>131.65</c:v>
                </c:pt>
                <c:pt idx="2006">
                  <c:v>131.68</c:v>
                </c:pt>
                <c:pt idx="2007">
                  <c:v>131.49</c:v>
                </c:pt>
                <c:pt idx="2008">
                  <c:v>131.34</c:v>
                </c:pt>
                <c:pt idx="2009">
                  <c:v>131.47999999999999</c:v>
                </c:pt>
                <c:pt idx="2010">
                  <c:v>131.82</c:v>
                </c:pt>
                <c:pt idx="2011">
                  <c:v>131.97999999999999</c:v>
                </c:pt>
                <c:pt idx="2012">
                  <c:v>132.6</c:v>
                </c:pt>
                <c:pt idx="2013">
                  <c:v>132.82</c:v>
                </c:pt>
                <c:pt idx="2014">
                  <c:v>132.87</c:v>
                </c:pt>
                <c:pt idx="2015">
                  <c:v>132.68</c:v>
                </c:pt>
                <c:pt idx="2016">
                  <c:v>132.47999999999999</c:v>
                </c:pt>
                <c:pt idx="2017">
                  <c:v>132.16999999999999</c:v>
                </c:pt>
                <c:pt idx="2018">
                  <c:v>131.94999999999999</c:v>
                </c:pt>
                <c:pt idx="2019">
                  <c:v>131.82</c:v>
                </c:pt>
                <c:pt idx="2020">
                  <c:v>131.46</c:v>
                </c:pt>
                <c:pt idx="2021">
                  <c:v>131.32</c:v>
                </c:pt>
                <c:pt idx="2022">
                  <c:v>131.6</c:v>
                </c:pt>
                <c:pt idx="2023">
                  <c:v>131.59</c:v>
                </c:pt>
                <c:pt idx="2024">
                  <c:v>132.03</c:v>
                </c:pt>
                <c:pt idx="2025">
                  <c:v>132.28</c:v>
                </c:pt>
                <c:pt idx="2026">
                  <c:v>132.44</c:v>
                </c:pt>
                <c:pt idx="2027">
                  <c:v>131.97</c:v>
                </c:pt>
                <c:pt idx="2028">
                  <c:v>132.49</c:v>
                </c:pt>
                <c:pt idx="2029">
                  <c:v>132.07</c:v>
                </c:pt>
                <c:pt idx="2030">
                  <c:v>131.9</c:v>
                </c:pt>
                <c:pt idx="2031">
                  <c:v>131.78</c:v>
                </c:pt>
                <c:pt idx="2032">
                  <c:v>132.13999999999999</c:v>
                </c:pt>
                <c:pt idx="2033">
                  <c:v>132.63</c:v>
                </c:pt>
                <c:pt idx="2034">
                  <c:v>132.47999999999999</c:v>
                </c:pt>
                <c:pt idx="2035">
                  <c:v>132.6</c:v>
                </c:pt>
                <c:pt idx="2036">
                  <c:v>133.37</c:v>
                </c:pt>
                <c:pt idx="2037">
                  <c:v>133.5</c:v>
                </c:pt>
                <c:pt idx="2038">
                  <c:v>134.18</c:v>
                </c:pt>
                <c:pt idx="2039">
                  <c:v>134.18</c:v>
                </c:pt>
                <c:pt idx="2040">
                  <c:v>134.11000000000001</c:v>
                </c:pt>
                <c:pt idx="2041">
                  <c:v>134.11000000000001</c:v>
                </c:pt>
                <c:pt idx="2042">
                  <c:v>133.96</c:v>
                </c:pt>
                <c:pt idx="2043">
                  <c:v>133.68</c:v>
                </c:pt>
                <c:pt idx="2044">
                  <c:v>133.96</c:v>
                </c:pt>
                <c:pt idx="2045">
                  <c:v>133.52000000000001</c:v>
                </c:pt>
                <c:pt idx="2046">
                  <c:v>133.4</c:v>
                </c:pt>
                <c:pt idx="2047">
                  <c:v>133.52000000000001</c:v>
                </c:pt>
                <c:pt idx="2048">
                  <c:v>133.74</c:v>
                </c:pt>
                <c:pt idx="2049">
                  <c:v>134.12</c:v>
                </c:pt>
                <c:pt idx="2050">
                  <c:v>134.81</c:v>
                </c:pt>
                <c:pt idx="2051">
                  <c:v>135.25</c:v>
                </c:pt>
                <c:pt idx="2052">
                  <c:v>135.25</c:v>
                </c:pt>
                <c:pt idx="2053">
                  <c:v>134.93</c:v>
                </c:pt>
                <c:pt idx="2054">
                  <c:v>134.80000000000001</c:v>
                </c:pt>
                <c:pt idx="2055">
                  <c:v>134.68</c:v>
                </c:pt>
                <c:pt idx="2056">
                  <c:v>134.33000000000001</c:v>
                </c:pt>
                <c:pt idx="2057">
                  <c:v>134.07</c:v>
                </c:pt>
                <c:pt idx="2058">
                  <c:v>133.96</c:v>
                </c:pt>
                <c:pt idx="2059">
                  <c:v>135.15</c:v>
                </c:pt>
                <c:pt idx="2060">
                  <c:v>134.97999999999999</c:v>
                </c:pt>
                <c:pt idx="2061">
                  <c:v>135.52000000000001</c:v>
                </c:pt>
                <c:pt idx="2062">
                  <c:v>135.84</c:v>
                </c:pt>
                <c:pt idx="2063">
                  <c:v>136.79</c:v>
                </c:pt>
                <c:pt idx="2064">
                  <c:v>136.84</c:v>
                </c:pt>
                <c:pt idx="2065">
                  <c:v>137.02000000000001</c:v>
                </c:pt>
                <c:pt idx="2066">
                  <c:v>136.96</c:v>
                </c:pt>
                <c:pt idx="2067">
                  <c:v>136.41999999999999</c:v>
                </c:pt>
                <c:pt idx="2068">
                  <c:v>136.16</c:v>
                </c:pt>
                <c:pt idx="2069">
                  <c:v>134.83000000000001</c:v>
                </c:pt>
                <c:pt idx="2070">
                  <c:v>135.75</c:v>
                </c:pt>
                <c:pt idx="2071">
                  <c:v>135.66</c:v>
                </c:pt>
                <c:pt idx="2072">
                  <c:v>136.1</c:v>
                </c:pt>
                <c:pt idx="2073">
                  <c:v>136.5</c:v>
                </c:pt>
                <c:pt idx="2074">
                  <c:v>136.06</c:v>
                </c:pt>
                <c:pt idx="2075">
                  <c:v>136.19</c:v>
                </c:pt>
                <c:pt idx="2076">
                  <c:v>137.05000000000001</c:v>
                </c:pt>
                <c:pt idx="2077">
                  <c:v>137.57</c:v>
                </c:pt>
                <c:pt idx="2078">
                  <c:v>137.82</c:v>
                </c:pt>
                <c:pt idx="2079">
                  <c:v>137.9</c:v>
                </c:pt>
                <c:pt idx="2080">
                  <c:v>137.59</c:v>
                </c:pt>
                <c:pt idx="2081">
                  <c:v>137.55000000000001</c:v>
                </c:pt>
                <c:pt idx="2082">
                  <c:v>137.37</c:v>
                </c:pt>
                <c:pt idx="2083">
                  <c:v>137.25</c:v>
                </c:pt>
                <c:pt idx="2084">
                  <c:v>137.18</c:v>
                </c:pt>
                <c:pt idx="2085">
                  <c:v>137.65</c:v>
                </c:pt>
                <c:pt idx="2086">
                  <c:v>137.91999999999999</c:v>
                </c:pt>
                <c:pt idx="2087">
                  <c:v>137.83000000000001</c:v>
                </c:pt>
                <c:pt idx="2088">
                  <c:v>138.21</c:v>
                </c:pt>
                <c:pt idx="2089">
                  <c:v>138.56</c:v>
                </c:pt>
                <c:pt idx="2090">
                  <c:v>138.94</c:v>
                </c:pt>
                <c:pt idx="2091">
                  <c:v>138.81</c:v>
                </c:pt>
                <c:pt idx="2092">
                  <c:v>138.41</c:v>
                </c:pt>
                <c:pt idx="2093">
                  <c:v>138.41</c:v>
                </c:pt>
                <c:pt idx="2094">
                  <c:v>138.24</c:v>
                </c:pt>
                <c:pt idx="2095">
                  <c:v>138.22</c:v>
                </c:pt>
                <c:pt idx="2096">
                  <c:v>138.08000000000001</c:v>
                </c:pt>
                <c:pt idx="2097">
                  <c:v>138.30000000000001</c:v>
                </c:pt>
                <c:pt idx="2098">
                  <c:v>138.13</c:v>
                </c:pt>
                <c:pt idx="2099">
                  <c:v>139.13</c:v>
                </c:pt>
                <c:pt idx="2100">
                  <c:v>138.75</c:v>
                </c:pt>
                <c:pt idx="2101">
                  <c:v>139.32</c:v>
                </c:pt>
                <c:pt idx="2102">
                  <c:v>139.31</c:v>
                </c:pt>
                <c:pt idx="2103">
                  <c:v>139.15</c:v>
                </c:pt>
                <c:pt idx="2104">
                  <c:v>139.33000000000001</c:v>
                </c:pt>
                <c:pt idx="2105">
                  <c:v>139.02000000000001</c:v>
                </c:pt>
                <c:pt idx="2106">
                  <c:v>138.94</c:v>
                </c:pt>
                <c:pt idx="2107">
                  <c:v>138.88</c:v>
                </c:pt>
                <c:pt idx="2108">
                  <c:v>138.72999999999999</c:v>
                </c:pt>
                <c:pt idx="2109">
                  <c:v>139.07</c:v>
                </c:pt>
                <c:pt idx="2110">
                  <c:v>138.78</c:v>
                </c:pt>
                <c:pt idx="2111">
                  <c:v>138.78</c:v>
                </c:pt>
                <c:pt idx="2112">
                  <c:v>138.94</c:v>
                </c:pt>
                <c:pt idx="2113">
                  <c:v>139.55000000000001</c:v>
                </c:pt>
                <c:pt idx="2114">
                  <c:v>139.93</c:v>
                </c:pt>
                <c:pt idx="2115">
                  <c:v>139.84</c:v>
                </c:pt>
                <c:pt idx="2116">
                  <c:v>139.65</c:v>
                </c:pt>
                <c:pt idx="2117">
                  <c:v>139.37</c:v>
                </c:pt>
                <c:pt idx="2118">
                  <c:v>139.25</c:v>
                </c:pt>
                <c:pt idx="2119">
                  <c:v>139.33000000000001</c:v>
                </c:pt>
                <c:pt idx="2120">
                  <c:v>139.34</c:v>
                </c:pt>
                <c:pt idx="2121">
                  <c:v>139.18</c:v>
                </c:pt>
                <c:pt idx="2122">
                  <c:v>139.12</c:v>
                </c:pt>
                <c:pt idx="2123">
                  <c:v>139.11000000000001</c:v>
                </c:pt>
                <c:pt idx="2124">
                  <c:v>139.13999999999999</c:v>
                </c:pt>
                <c:pt idx="2125">
                  <c:v>139.46</c:v>
                </c:pt>
                <c:pt idx="2126">
                  <c:v>140.22999999999999</c:v>
                </c:pt>
                <c:pt idx="2127">
                  <c:v>140.66</c:v>
                </c:pt>
                <c:pt idx="2128">
                  <c:v>140.88999999999999</c:v>
                </c:pt>
                <c:pt idx="2129">
                  <c:v>140.69999999999999</c:v>
                </c:pt>
                <c:pt idx="2130">
                  <c:v>140.52000000000001</c:v>
                </c:pt>
                <c:pt idx="2131">
                  <c:v>140.53</c:v>
                </c:pt>
                <c:pt idx="2132">
                  <c:v>140.30000000000001</c:v>
                </c:pt>
                <c:pt idx="2133">
                  <c:v>140.5</c:v>
                </c:pt>
                <c:pt idx="2134">
                  <c:v>140.38999999999999</c:v>
                </c:pt>
                <c:pt idx="2135">
                  <c:v>140.07</c:v>
                </c:pt>
                <c:pt idx="2136">
                  <c:v>140.38</c:v>
                </c:pt>
                <c:pt idx="2137">
                  <c:v>140.26</c:v>
                </c:pt>
                <c:pt idx="2138">
                  <c:v>140.33000000000001</c:v>
                </c:pt>
                <c:pt idx="2139">
                  <c:v>141.16999999999999</c:v>
                </c:pt>
                <c:pt idx="2140">
                  <c:v>141.51</c:v>
                </c:pt>
                <c:pt idx="2141">
                  <c:v>141.59</c:v>
                </c:pt>
                <c:pt idx="2142">
                  <c:v>141.13</c:v>
                </c:pt>
                <c:pt idx="2143">
                  <c:v>141.24</c:v>
                </c:pt>
                <c:pt idx="2144">
                  <c:v>141.29</c:v>
                </c:pt>
                <c:pt idx="2145">
                  <c:v>141.15</c:v>
                </c:pt>
                <c:pt idx="2146">
                  <c:v>140.82</c:v>
                </c:pt>
                <c:pt idx="2147">
                  <c:v>140.91999999999999</c:v>
                </c:pt>
                <c:pt idx="2148">
                  <c:v>141.24</c:v>
                </c:pt>
                <c:pt idx="2149">
                  <c:v>141.28</c:v>
                </c:pt>
                <c:pt idx="2150">
                  <c:v>141.16999999999999</c:v>
                </c:pt>
                <c:pt idx="2151">
                  <c:v>141.57</c:v>
                </c:pt>
                <c:pt idx="2152">
                  <c:v>142.13999999999999</c:v>
                </c:pt>
                <c:pt idx="2153">
                  <c:v>142.34</c:v>
                </c:pt>
                <c:pt idx="2154">
                  <c:v>142.01</c:v>
                </c:pt>
                <c:pt idx="2155">
                  <c:v>141.78</c:v>
                </c:pt>
                <c:pt idx="2156">
                  <c:v>141.58000000000001</c:v>
                </c:pt>
                <c:pt idx="2157">
                  <c:v>140.27000000000001</c:v>
                </c:pt>
                <c:pt idx="2158">
                  <c:v>141.34</c:v>
                </c:pt>
                <c:pt idx="2159">
                  <c:v>141.36000000000001</c:v>
                </c:pt>
                <c:pt idx="2160">
                  <c:v>141.38</c:v>
                </c:pt>
                <c:pt idx="2161">
                  <c:v>141.08000000000001</c:v>
                </c:pt>
                <c:pt idx="2162">
                  <c:v>141.22999999999999</c:v>
                </c:pt>
                <c:pt idx="2163">
                  <c:v>141.33000000000001</c:v>
                </c:pt>
                <c:pt idx="2164">
                  <c:v>142.22999999999999</c:v>
                </c:pt>
                <c:pt idx="2165">
                  <c:v>142.75</c:v>
                </c:pt>
                <c:pt idx="2166">
                  <c:v>143.03</c:v>
                </c:pt>
                <c:pt idx="2167">
                  <c:v>143</c:v>
                </c:pt>
                <c:pt idx="2168">
                  <c:v>142.9</c:v>
                </c:pt>
                <c:pt idx="2169">
                  <c:v>142.63999999999999</c:v>
                </c:pt>
                <c:pt idx="2170">
                  <c:v>142.47</c:v>
                </c:pt>
                <c:pt idx="2171">
                  <c:v>142.37</c:v>
                </c:pt>
                <c:pt idx="2172">
                  <c:v>142.35</c:v>
                </c:pt>
                <c:pt idx="2173">
                  <c:v>142.16</c:v>
                </c:pt>
                <c:pt idx="2174">
                  <c:v>142.61000000000001</c:v>
                </c:pt>
                <c:pt idx="2175">
                  <c:v>142.5</c:v>
                </c:pt>
                <c:pt idx="2176">
                  <c:v>142.83000000000001</c:v>
                </c:pt>
                <c:pt idx="2177">
                  <c:v>143.44999999999999</c:v>
                </c:pt>
                <c:pt idx="2178">
                  <c:v>143.80000000000001</c:v>
                </c:pt>
                <c:pt idx="2179">
                  <c:v>144.27000000000001</c:v>
                </c:pt>
                <c:pt idx="2180">
                  <c:v>143.84</c:v>
                </c:pt>
                <c:pt idx="2181">
                  <c:v>143.66</c:v>
                </c:pt>
                <c:pt idx="2182">
                  <c:v>143.27000000000001</c:v>
                </c:pt>
                <c:pt idx="2183">
                  <c:v>143.18</c:v>
                </c:pt>
                <c:pt idx="2184">
                  <c:v>143.30000000000001</c:v>
                </c:pt>
                <c:pt idx="2185">
                  <c:v>143.1</c:v>
                </c:pt>
                <c:pt idx="2186">
                  <c:v>143.25</c:v>
                </c:pt>
                <c:pt idx="2187">
                  <c:v>143.32</c:v>
                </c:pt>
                <c:pt idx="2188">
                  <c:v>143.41999999999999</c:v>
                </c:pt>
                <c:pt idx="2189">
                  <c:v>143.88</c:v>
                </c:pt>
                <c:pt idx="2190">
                  <c:v>145.30000000000001</c:v>
                </c:pt>
                <c:pt idx="2191">
                  <c:v>145.65</c:v>
                </c:pt>
                <c:pt idx="2192">
                  <c:v>145.46</c:v>
                </c:pt>
                <c:pt idx="2193">
                  <c:v>145.69</c:v>
                </c:pt>
                <c:pt idx="2194">
                  <c:v>145.68</c:v>
                </c:pt>
                <c:pt idx="2195">
                  <c:v>145.08000000000001</c:v>
                </c:pt>
                <c:pt idx="2196">
                  <c:v>144.85</c:v>
                </c:pt>
                <c:pt idx="2197">
                  <c:v>144.76</c:v>
                </c:pt>
                <c:pt idx="2198">
                  <c:v>144.83000000000001</c:v>
                </c:pt>
                <c:pt idx="2199">
                  <c:v>144.83000000000001</c:v>
                </c:pt>
                <c:pt idx="2200">
                  <c:v>145.11000000000001</c:v>
                </c:pt>
                <c:pt idx="2201">
                  <c:v>145.33000000000001</c:v>
                </c:pt>
                <c:pt idx="2202">
                  <c:v>146.19</c:v>
                </c:pt>
                <c:pt idx="2203">
                  <c:v>146.72</c:v>
                </c:pt>
                <c:pt idx="2204">
                  <c:v>147.32</c:v>
                </c:pt>
                <c:pt idx="2205">
                  <c:v>146.91999999999999</c:v>
                </c:pt>
                <c:pt idx="2206">
                  <c:v>146.78</c:v>
                </c:pt>
                <c:pt idx="2207">
                  <c:v>146.41</c:v>
                </c:pt>
                <c:pt idx="2208">
                  <c:v>146.21</c:v>
                </c:pt>
                <c:pt idx="2209">
                  <c:v>146.03</c:v>
                </c:pt>
                <c:pt idx="2210">
                  <c:v>146.33000000000001</c:v>
                </c:pt>
                <c:pt idx="2211">
                  <c:v>146.84</c:v>
                </c:pt>
                <c:pt idx="2212">
                  <c:v>146.94999999999999</c:v>
                </c:pt>
                <c:pt idx="2213">
                  <c:v>146.66999999999999</c:v>
                </c:pt>
                <c:pt idx="2214">
                  <c:v>147.55000000000001</c:v>
                </c:pt>
                <c:pt idx="2215">
                  <c:v>148.07</c:v>
                </c:pt>
                <c:pt idx="2216">
                  <c:v>148.08000000000001</c:v>
                </c:pt>
                <c:pt idx="2217">
                  <c:v>147.55000000000001</c:v>
                </c:pt>
                <c:pt idx="2218">
                  <c:v>147.38</c:v>
                </c:pt>
                <c:pt idx="2219">
                  <c:v>147.5</c:v>
                </c:pt>
                <c:pt idx="2220">
                  <c:v>147.19</c:v>
                </c:pt>
                <c:pt idx="2221">
                  <c:v>147.21</c:v>
                </c:pt>
                <c:pt idx="2222">
                  <c:v>147.25</c:v>
                </c:pt>
                <c:pt idx="2223">
                  <c:v>147.11000000000001</c:v>
                </c:pt>
                <c:pt idx="2224">
                  <c:v>147.1</c:v>
                </c:pt>
                <c:pt idx="2225">
                  <c:v>147.53</c:v>
                </c:pt>
                <c:pt idx="2226">
                  <c:v>147.44999999999999</c:v>
                </c:pt>
                <c:pt idx="2227">
                  <c:v>147.33000000000001</c:v>
                </c:pt>
                <c:pt idx="2228">
                  <c:v>148.31</c:v>
                </c:pt>
                <c:pt idx="2229">
                  <c:v>148.77000000000001</c:v>
                </c:pt>
                <c:pt idx="2230">
                  <c:v>149.1</c:v>
                </c:pt>
                <c:pt idx="2231">
                  <c:v>148.97999999999999</c:v>
                </c:pt>
                <c:pt idx="2232">
                  <c:v>148.47</c:v>
                </c:pt>
                <c:pt idx="2233">
                  <c:v>148.47</c:v>
                </c:pt>
                <c:pt idx="2234">
                  <c:v>148.04</c:v>
                </c:pt>
                <c:pt idx="2235">
                  <c:v>148.34</c:v>
                </c:pt>
                <c:pt idx="2236">
                  <c:v>147.86000000000001</c:v>
                </c:pt>
                <c:pt idx="2237">
                  <c:v>148.44</c:v>
                </c:pt>
                <c:pt idx="2238">
                  <c:v>148.38</c:v>
                </c:pt>
                <c:pt idx="2239">
                  <c:v>148.82</c:v>
                </c:pt>
                <c:pt idx="2240">
                  <c:v>149.41</c:v>
                </c:pt>
                <c:pt idx="2241">
                  <c:v>150.21</c:v>
                </c:pt>
                <c:pt idx="2242">
                  <c:v>150.33000000000001</c:v>
                </c:pt>
                <c:pt idx="2243">
                  <c:v>150.15</c:v>
                </c:pt>
                <c:pt idx="2244">
                  <c:v>150.22</c:v>
                </c:pt>
                <c:pt idx="2245">
                  <c:v>150.02000000000001</c:v>
                </c:pt>
                <c:pt idx="2246">
                  <c:v>149.59</c:v>
                </c:pt>
                <c:pt idx="2247">
                  <c:v>149.74</c:v>
                </c:pt>
                <c:pt idx="2248">
                  <c:v>149.80000000000001</c:v>
                </c:pt>
                <c:pt idx="2249">
                  <c:v>149.87</c:v>
                </c:pt>
                <c:pt idx="2250">
                  <c:v>149.72</c:v>
                </c:pt>
                <c:pt idx="2251">
                  <c:v>149.96</c:v>
                </c:pt>
                <c:pt idx="2252">
                  <c:v>150.62</c:v>
                </c:pt>
                <c:pt idx="2253">
                  <c:v>151.19</c:v>
                </c:pt>
                <c:pt idx="2254">
                  <c:v>151.71</c:v>
                </c:pt>
                <c:pt idx="2255">
                  <c:v>151.02000000000001</c:v>
                </c:pt>
                <c:pt idx="2256">
                  <c:v>151.01</c:v>
                </c:pt>
                <c:pt idx="2257">
                  <c:v>150.6</c:v>
                </c:pt>
                <c:pt idx="2258">
                  <c:v>150.4</c:v>
                </c:pt>
                <c:pt idx="2259">
                  <c:v>150.56</c:v>
                </c:pt>
                <c:pt idx="2260">
                  <c:v>150.32</c:v>
                </c:pt>
                <c:pt idx="2261">
                  <c:v>150.22</c:v>
                </c:pt>
                <c:pt idx="2262">
                  <c:v>150.72999999999999</c:v>
                </c:pt>
                <c:pt idx="2263">
                  <c:v>151.26</c:v>
                </c:pt>
                <c:pt idx="2264">
                  <c:v>151.76</c:v>
                </c:pt>
                <c:pt idx="2265">
                  <c:v>152.22999999999999</c:v>
                </c:pt>
                <c:pt idx="2266">
                  <c:v>152.09</c:v>
                </c:pt>
                <c:pt idx="2267">
                  <c:v>151.69</c:v>
                </c:pt>
                <c:pt idx="2268">
                  <c:v>151.41999999999999</c:v>
                </c:pt>
              </c:numCache>
            </c:numRef>
          </c:yVal>
          <c:smooth val="1"/>
          <c:extLst>
            <c:ext xmlns:c16="http://schemas.microsoft.com/office/drawing/2014/chart" uri="{C3380CC4-5D6E-409C-BE32-E72D297353CC}">
              <c16:uniqueId val="{00000000-9915-5449-967C-5650C63C319F}"/>
            </c:ext>
          </c:extLst>
        </c:ser>
        <c:dLbls>
          <c:showLegendKey val="0"/>
          <c:showVal val="0"/>
          <c:showCatName val="0"/>
          <c:showSerName val="0"/>
          <c:showPercent val="0"/>
          <c:showBubbleSize val="0"/>
        </c:dLbls>
        <c:axId val="1367715200"/>
        <c:axId val="1367716320"/>
      </c:scatterChart>
      <c:scatterChart>
        <c:scatterStyle val="smoothMarker"/>
        <c:varyColors val="0"/>
        <c:dLbls>
          <c:showLegendKey val="0"/>
          <c:showVal val="0"/>
          <c:showCatName val="0"/>
          <c:showSerName val="0"/>
          <c:showPercent val="0"/>
          <c:showBubbleSize val="0"/>
        </c:dLbls>
        <c:axId val="719103040"/>
        <c:axId val="719102480"/>
        <c:extLst>
          <c:ext xmlns:c15="http://schemas.microsoft.com/office/drawing/2012/chart" uri="{02D57815-91ED-43cb-92C2-25804820EDAC}">
            <c15:filteredScatterSeries>
              <c15:ser>
                <c:idx val="1"/>
                <c:order val="1"/>
                <c:tx>
                  <c:v>GRACE (1694)</c:v>
                </c:tx>
                <c:spPr>
                  <a:ln w="19050" cap="rnd">
                    <a:solidFill>
                      <a:schemeClr val="accent2"/>
                    </a:solidFill>
                    <a:round/>
                  </a:ln>
                  <a:effectLst/>
                </c:spPr>
                <c:marker>
                  <c:symbol val="none"/>
                </c:marker>
                <c:xVal>
                  <c:numRef>
                    <c:extLst>
                      <c:ext uri="{02D57815-91ED-43cb-92C2-25804820EDAC}">
                        <c15:formulaRef>
                          <c15:sqref>'GW-2'!$D$3:$D$150</c15:sqref>
                        </c15:formulaRef>
                      </c:ext>
                    </c:extLst>
                    <c:numCache>
                      <c:formatCode>m/d/yy</c:formatCode>
                      <c:ptCount val="148"/>
                      <c:pt idx="0">
                        <c:v>37626</c:v>
                      </c:pt>
                      <c:pt idx="1">
                        <c:v>37672</c:v>
                      </c:pt>
                      <c:pt idx="2">
                        <c:v>37695</c:v>
                      </c:pt>
                      <c:pt idx="3">
                        <c:v>37725</c:v>
                      </c:pt>
                      <c:pt idx="4">
                        <c:v>37747</c:v>
                      </c:pt>
                      <c:pt idx="5">
                        <c:v>37817</c:v>
                      </c:pt>
                      <c:pt idx="6">
                        <c:v>37848</c:v>
                      </c:pt>
                      <c:pt idx="7">
                        <c:v>37878</c:v>
                      </c:pt>
                      <c:pt idx="8">
                        <c:v>37908</c:v>
                      </c:pt>
                      <c:pt idx="9">
                        <c:v>37939</c:v>
                      </c:pt>
                      <c:pt idx="10">
                        <c:v>37969</c:v>
                      </c:pt>
                      <c:pt idx="11">
                        <c:v>37991</c:v>
                      </c:pt>
                      <c:pt idx="12">
                        <c:v>38032</c:v>
                      </c:pt>
                      <c:pt idx="13">
                        <c:v>38061</c:v>
                      </c:pt>
                      <c:pt idx="14">
                        <c:v>38091</c:v>
                      </c:pt>
                      <c:pt idx="15">
                        <c:v>38122</c:v>
                      </c:pt>
                      <c:pt idx="16">
                        <c:v>38152</c:v>
                      </c:pt>
                      <c:pt idx="17">
                        <c:v>38182</c:v>
                      </c:pt>
                      <c:pt idx="18">
                        <c:v>38214</c:v>
                      </c:pt>
                      <c:pt idx="19">
                        <c:v>38244</c:v>
                      </c:pt>
                      <c:pt idx="20">
                        <c:v>38275</c:v>
                      </c:pt>
                      <c:pt idx="21">
                        <c:v>38305</c:v>
                      </c:pt>
                      <c:pt idx="22">
                        <c:v>38335</c:v>
                      </c:pt>
                      <c:pt idx="23">
                        <c:v>38366</c:v>
                      </c:pt>
                      <c:pt idx="24">
                        <c:v>38396</c:v>
                      </c:pt>
                      <c:pt idx="25">
                        <c:v>38426</c:v>
                      </c:pt>
                      <c:pt idx="26">
                        <c:v>38456</c:v>
                      </c:pt>
                      <c:pt idx="27">
                        <c:v>38487</c:v>
                      </c:pt>
                      <c:pt idx="28">
                        <c:v>38517</c:v>
                      </c:pt>
                      <c:pt idx="29">
                        <c:v>38548</c:v>
                      </c:pt>
                      <c:pt idx="30">
                        <c:v>38579</c:v>
                      </c:pt>
                      <c:pt idx="31">
                        <c:v>38609</c:v>
                      </c:pt>
                      <c:pt idx="32">
                        <c:v>38639</c:v>
                      </c:pt>
                      <c:pt idx="33">
                        <c:v>38670</c:v>
                      </c:pt>
                      <c:pt idx="34">
                        <c:v>38700</c:v>
                      </c:pt>
                      <c:pt idx="35">
                        <c:v>38731</c:v>
                      </c:pt>
                      <c:pt idx="36">
                        <c:v>38761</c:v>
                      </c:pt>
                      <c:pt idx="37">
                        <c:v>38791</c:v>
                      </c:pt>
                      <c:pt idx="38">
                        <c:v>38821</c:v>
                      </c:pt>
                      <c:pt idx="39">
                        <c:v>38852</c:v>
                      </c:pt>
                      <c:pt idx="40">
                        <c:v>38882</c:v>
                      </c:pt>
                      <c:pt idx="41">
                        <c:v>38913</c:v>
                      </c:pt>
                      <c:pt idx="42">
                        <c:v>38944</c:v>
                      </c:pt>
                      <c:pt idx="43">
                        <c:v>38975</c:v>
                      </c:pt>
                      <c:pt idx="44">
                        <c:v>39004</c:v>
                      </c:pt>
                      <c:pt idx="45">
                        <c:v>39035</c:v>
                      </c:pt>
                      <c:pt idx="46">
                        <c:v>39065</c:v>
                      </c:pt>
                      <c:pt idx="47">
                        <c:v>39096</c:v>
                      </c:pt>
                      <c:pt idx="48">
                        <c:v>39126</c:v>
                      </c:pt>
                      <c:pt idx="49">
                        <c:v>39156</c:v>
                      </c:pt>
                      <c:pt idx="50">
                        <c:v>39186</c:v>
                      </c:pt>
                      <c:pt idx="51">
                        <c:v>39217</c:v>
                      </c:pt>
                      <c:pt idx="52">
                        <c:v>39247</c:v>
                      </c:pt>
                      <c:pt idx="53">
                        <c:v>39278</c:v>
                      </c:pt>
                      <c:pt idx="54">
                        <c:v>39309</c:v>
                      </c:pt>
                      <c:pt idx="55">
                        <c:v>39339</c:v>
                      </c:pt>
                      <c:pt idx="56">
                        <c:v>39372</c:v>
                      </c:pt>
                      <c:pt idx="57">
                        <c:v>39400</c:v>
                      </c:pt>
                      <c:pt idx="58">
                        <c:v>39430</c:v>
                      </c:pt>
                      <c:pt idx="59">
                        <c:v>39462</c:v>
                      </c:pt>
                      <c:pt idx="60">
                        <c:v>39492</c:v>
                      </c:pt>
                      <c:pt idx="61">
                        <c:v>39522</c:v>
                      </c:pt>
                      <c:pt idx="62">
                        <c:v>39552</c:v>
                      </c:pt>
                      <c:pt idx="63">
                        <c:v>39583</c:v>
                      </c:pt>
                      <c:pt idx="64">
                        <c:v>39613</c:v>
                      </c:pt>
                      <c:pt idx="65">
                        <c:v>39643</c:v>
                      </c:pt>
                      <c:pt idx="66">
                        <c:v>39675</c:v>
                      </c:pt>
                      <c:pt idx="67">
                        <c:v>39705</c:v>
                      </c:pt>
                      <c:pt idx="68">
                        <c:v>39736</c:v>
                      </c:pt>
                      <c:pt idx="69">
                        <c:v>39766</c:v>
                      </c:pt>
                      <c:pt idx="70">
                        <c:v>39796</c:v>
                      </c:pt>
                      <c:pt idx="71">
                        <c:v>39827</c:v>
                      </c:pt>
                      <c:pt idx="72">
                        <c:v>39857</c:v>
                      </c:pt>
                      <c:pt idx="73">
                        <c:v>39887</c:v>
                      </c:pt>
                      <c:pt idx="74">
                        <c:v>39917</c:v>
                      </c:pt>
                      <c:pt idx="75">
                        <c:v>39948</c:v>
                      </c:pt>
                      <c:pt idx="76">
                        <c:v>39978</c:v>
                      </c:pt>
                      <c:pt idx="77">
                        <c:v>40008</c:v>
                      </c:pt>
                      <c:pt idx="78">
                        <c:v>40040</c:v>
                      </c:pt>
                      <c:pt idx="79">
                        <c:v>40070</c:v>
                      </c:pt>
                      <c:pt idx="80">
                        <c:v>40100</c:v>
                      </c:pt>
                      <c:pt idx="81">
                        <c:v>40131</c:v>
                      </c:pt>
                      <c:pt idx="82">
                        <c:v>40161</c:v>
                      </c:pt>
                      <c:pt idx="83">
                        <c:v>40192</c:v>
                      </c:pt>
                      <c:pt idx="84">
                        <c:v>40222</c:v>
                      </c:pt>
                      <c:pt idx="85">
                        <c:v>40252</c:v>
                      </c:pt>
                      <c:pt idx="86">
                        <c:v>40282</c:v>
                      </c:pt>
                      <c:pt idx="87">
                        <c:v>40313</c:v>
                      </c:pt>
                      <c:pt idx="88">
                        <c:v>40343</c:v>
                      </c:pt>
                      <c:pt idx="89">
                        <c:v>40374</c:v>
                      </c:pt>
                      <c:pt idx="90">
                        <c:v>40405</c:v>
                      </c:pt>
                      <c:pt idx="91">
                        <c:v>40435</c:v>
                      </c:pt>
                      <c:pt idx="92">
                        <c:v>40465</c:v>
                      </c:pt>
                      <c:pt idx="93">
                        <c:v>40496</c:v>
                      </c:pt>
                      <c:pt idx="94">
                        <c:v>40525</c:v>
                      </c:pt>
                      <c:pt idx="95">
                        <c:v>40591</c:v>
                      </c:pt>
                      <c:pt idx="96">
                        <c:v>40617</c:v>
                      </c:pt>
                      <c:pt idx="97">
                        <c:v>40647</c:v>
                      </c:pt>
                      <c:pt idx="98">
                        <c:v>40678</c:v>
                      </c:pt>
                      <c:pt idx="99">
                        <c:v>40741</c:v>
                      </c:pt>
                      <c:pt idx="100">
                        <c:v>40770</c:v>
                      </c:pt>
                      <c:pt idx="101">
                        <c:v>40800</c:v>
                      </c:pt>
                      <c:pt idx="102">
                        <c:v>40830</c:v>
                      </c:pt>
                      <c:pt idx="103">
                        <c:v>40845</c:v>
                      </c:pt>
                      <c:pt idx="104">
                        <c:v>40906</c:v>
                      </c:pt>
                      <c:pt idx="105">
                        <c:v>40923</c:v>
                      </c:pt>
                      <c:pt idx="106">
                        <c:v>40953</c:v>
                      </c:pt>
                      <c:pt idx="107">
                        <c:v>40983</c:v>
                      </c:pt>
                      <c:pt idx="108">
                        <c:v>41001</c:v>
                      </c:pt>
                      <c:pt idx="109">
                        <c:v>41074</c:v>
                      </c:pt>
                      <c:pt idx="110">
                        <c:v>41104</c:v>
                      </c:pt>
                      <c:pt idx="111">
                        <c:v>41136</c:v>
                      </c:pt>
                      <c:pt idx="112">
                        <c:v>41163</c:v>
                      </c:pt>
                      <c:pt idx="113">
                        <c:v>41230</c:v>
                      </c:pt>
                      <c:pt idx="114">
                        <c:v>41257</c:v>
                      </c:pt>
                      <c:pt idx="115">
                        <c:v>41288</c:v>
                      </c:pt>
                      <c:pt idx="116">
                        <c:v>41317</c:v>
                      </c:pt>
                      <c:pt idx="117">
                        <c:v>41383</c:v>
                      </c:pt>
                      <c:pt idx="118">
                        <c:v>41409</c:v>
                      </c:pt>
                      <c:pt idx="119">
                        <c:v>41439</c:v>
                      </c:pt>
                      <c:pt idx="120">
                        <c:v>41470</c:v>
                      </c:pt>
                      <c:pt idx="121">
                        <c:v>41562</c:v>
                      </c:pt>
                      <c:pt idx="122">
                        <c:v>41592</c:v>
                      </c:pt>
                      <c:pt idx="123">
                        <c:v>41622</c:v>
                      </c:pt>
                      <c:pt idx="124">
                        <c:v>41646</c:v>
                      </c:pt>
                      <c:pt idx="125">
                        <c:v>41713</c:v>
                      </c:pt>
                      <c:pt idx="126">
                        <c:v>41743</c:v>
                      </c:pt>
                      <c:pt idx="127">
                        <c:v>41774</c:v>
                      </c:pt>
                      <c:pt idx="128">
                        <c:v>41801</c:v>
                      </c:pt>
                      <c:pt idx="129">
                        <c:v>41866</c:v>
                      </c:pt>
                      <c:pt idx="130">
                        <c:v>41896</c:v>
                      </c:pt>
                      <c:pt idx="131">
                        <c:v>41926</c:v>
                      </c:pt>
                      <c:pt idx="132">
                        <c:v>41957</c:v>
                      </c:pt>
                      <c:pt idx="133">
                        <c:v>42025</c:v>
                      </c:pt>
                      <c:pt idx="134">
                        <c:v>42048</c:v>
                      </c:pt>
                      <c:pt idx="135">
                        <c:v>42078</c:v>
                      </c:pt>
                      <c:pt idx="136">
                        <c:v>42108</c:v>
                      </c:pt>
                      <c:pt idx="137">
                        <c:v>42118</c:v>
                      </c:pt>
                      <c:pt idx="138">
                        <c:v>42200</c:v>
                      </c:pt>
                      <c:pt idx="139">
                        <c:v>42231</c:v>
                      </c:pt>
                      <c:pt idx="140">
                        <c:v>42259</c:v>
                      </c:pt>
                      <c:pt idx="141">
                        <c:v>42360</c:v>
                      </c:pt>
                      <c:pt idx="142">
                        <c:v>42384</c:v>
                      </c:pt>
                      <c:pt idx="143">
                        <c:v>42412</c:v>
                      </c:pt>
                      <c:pt idx="144">
                        <c:v>42442</c:v>
                      </c:pt>
                      <c:pt idx="145">
                        <c:v>42509</c:v>
                      </c:pt>
                      <c:pt idx="146">
                        <c:v>42535</c:v>
                      </c:pt>
                      <c:pt idx="147">
                        <c:v>42565</c:v>
                      </c:pt>
                    </c:numCache>
                  </c:numRef>
                </c:xVal>
                <c:yVal>
                  <c:numRef>
                    <c:extLst>
                      <c:ext uri="{02D57815-91ED-43cb-92C2-25804820EDAC}">
                        <c15:formulaRef>
                          <c15:sqref>'GW-2'!$E$3:$E$150</c15:sqref>
                        </c15:formulaRef>
                      </c:ext>
                    </c:extLst>
                    <c:numCache>
                      <c:formatCode>0.00000000000</c:formatCode>
                      <c:ptCount val="148"/>
                      <c:pt idx="0">
                        <c:v>5.1539999999999999</c:v>
                      </c:pt>
                      <c:pt idx="1">
                        <c:v>3.7229999999999999</c:v>
                      </c:pt>
                      <c:pt idx="2">
                        <c:v>4.681</c:v>
                      </c:pt>
                      <c:pt idx="3">
                        <c:v>6.4580000000000002</c:v>
                      </c:pt>
                      <c:pt idx="4">
                        <c:v>5.5830000000000002</c:v>
                      </c:pt>
                      <c:pt idx="5">
                        <c:v>2.8479999999999999</c:v>
                      </c:pt>
                      <c:pt idx="6">
                        <c:v>5.7000000000000002E-2</c:v>
                      </c:pt>
                      <c:pt idx="7">
                        <c:v>0.183</c:v>
                      </c:pt>
                      <c:pt idx="8">
                        <c:v>-4.5999999999999999E-2</c:v>
                      </c:pt>
                      <c:pt idx="9">
                        <c:v>1.5740000000000001</c:v>
                      </c:pt>
                      <c:pt idx="10">
                        <c:v>2.2269999999999999</c:v>
                      </c:pt>
                      <c:pt idx="11">
                        <c:v>3.1309999999999998</c:v>
                      </c:pt>
                      <c:pt idx="12">
                        <c:v>1.7210000000000001</c:v>
                      </c:pt>
                      <c:pt idx="13">
                        <c:v>2.9689999999999999</c:v>
                      </c:pt>
                      <c:pt idx="14">
                        <c:v>5.8449999999999998</c:v>
                      </c:pt>
                      <c:pt idx="15">
                        <c:v>2.2040000000000002</c:v>
                      </c:pt>
                      <c:pt idx="16">
                        <c:v>0.66500000000000004</c:v>
                      </c:pt>
                      <c:pt idx="17">
                        <c:v>1.4159999999999999</c:v>
                      </c:pt>
                      <c:pt idx="18">
                        <c:v>0.79</c:v>
                      </c:pt>
                      <c:pt idx="19">
                        <c:v>-0.63600000000000001</c:v>
                      </c:pt>
                      <c:pt idx="20">
                        <c:v>0.82599999999999996</c:v>
                      </c:pt>
                      <c:pt idx="21">
                        <c:v>2.0219999999999998</c:v>
                      </c:pt>
                      <c:pt idx="22">
                        <c:v>3.456</c:v>
                      </c:pt>
                      <c:pt idx="23">
                        <c:v>4.4649999999999999</c:v>
                      </c:pt>
                      <c:pt idx="24">
                        <c:v>6.21</c:v>
                      </c:pt>
                      <c:pt idx="25">
                        <c:v>6.1849999999999996</c:v>
                      </c:pt>
                      <c:pt idx="26">
                        <c:v>4.718</c:v>
                      </c:pt>
                      <c:pt idx="27">
                        <c:v>3.911</c:v>
                      </c:pt>
                      <c:pt idx="28">
                        <c:v>4.8860000000000001</c:v>
                      </c:pt>
                      <c:pt idx="29">
                        <c:v>-3.0000000000000001E-3</c:v>
                      </c:pt>
                      <c:pt idx="30">
                        <c:v>-7.4999999999999997E-2</c:v>
                      </c:pt>
                      <c:pt idx="31">
                        <c:v>-2.5139999999999998</c:v>
                      </c:pt>
                      <c:pt idx="32">
                        <c:v>-1.831</c:v>
                      </c:pt>
                      <c:pt idx="33">
                        <c:v>-2.0019999999999998</c:v>
                      </c:pt>
                      <c:pt idx="34">
                        <c:v>-0.27</c:v>
                      </c:pt>
                      <c:pt idx="35">
                        <c:v>0.89100000000000001</c:v>
                      </c:pt>
                      <c:pt idx="36">
                        <c:v>-0.91900000000000004</c:v>
                      </c:pt>
                      <c:pt idx="37">
                        <c:v>-0.91800000000000004</c:v>
                      </c:pt>
                      <c:pt idx="38">
                        <c:v>0.64900000000000002</c:v>
                      </c:pt>
                      <c:pt idx="39">
                        <c:v>-2.1070000000000002</c:v>
                      </c:pt>
                      <c:pt idx="40">
                        <c:v>-0.78400000000000003</c:v>
                      </c:pt>
                      <c:pt idx="41">
                        <c:v>-2.8860000000000001</c:v>
                      </c:pt>
                      <c:pt idx="42">
                        <c:v>-3.6669999999999998</c:v>
                      </c:pt>
                      <c:pt idx="43">
                        <c:v>-4.0730000000000004</c:v>
                      </c:pt>
                      <c:pt idx="44">
                        <c:v>-3.2280000000000002</c:v>
                      </c:pt>
                      <c:pt idx="45">
                        <c:v>-0.622</c:v>
                      </c:pt>
                      <c:pt idx="46">
                        <c:v>1.0389999999999999</c:v>
                      </c:pt>
                      <c:pt idx="47">
                        <c:v>4.5250000000000004</c:v>
                      </c:pt>
                      <c:pt idx="48">
                        <c:v>1.3029999999999999</c:v>
                      </c:pt>
                      <c:pt idx="49">
                        <c:v>2.4750000000000001</c:v>
                      </c:pt>
                      <c:pt idx="50">
                        <c:v>4.8460000000000001</c:v>
                      </c:pt>
                      <c:pt idx="51">
                        <c:v>6.149</c:v>
                      </c:pt>
                      <c:pt idx="52">
                        <c:v>3.6760000000000002</c:v>
                      </c:pt>
                      <c:pt idx="53">
                        <c:v>0.59099999999999997</c:v>
                      </c:pt>
                      <c:pt idx="54">
                        <c:v>-0.59</c:v>
                      </c:pt>
                      <c:pt idx="55">
                        <c:v>-2.1240000000000001</c:v>
                      </c:pt>
                      <c:pt idx="56">
                        <c:v>0.47199999999999998</c:v>
                      </c:pt>
                      <c:pt idx="57">
                        <c:v>6.8000000000000005E-2</c:v>
                      </c:pt>
                      <c:pt idx="58">
                        <c:v>3.67</c:v>
                      </c:pt>
                      <c:pt idx="59">
                        <c:v>3.851</c:v>
                      </c:pt>
                      <c:pt idx="60">
                        <c:v>4.6989999999999998</c:v>
                      </c:pt>
                      <c:pt idx="61">
                        <c:v>6.1029999999999998</c:v>
                      </c:pt>
                      <c:pt idx="62">
                        <c:v>7.101</c:v>
                      </c:pt>
                      <c:pt idx="63">
                        <c:v>7.3360000000000003</c:v>
                      </c:pt>
                      <c:pt idx="64">
                        <c:v>5.4859999999999998</c:v>
                      </c:pt>
                      <c:pt idx="65">
                        <c:v>3.3650000000000002</c:v>
                      </c:pt>
                      <c:pt idx="66">
                        <c:v>1.984</c:v>
                      </c:pt>
                      <c:pt idx="67">
                        <c:v>1.534</c:v>
                      </c:pt>
                      <c:pt idx="68">
                        <c:v>2.59</c:v>
                      </c:pt>
                      <c:pt idx="69">
                        <c:v>1.8720000000000001</c:v>
                      </c:pt>
                      <c:pt idx="70">
                        <c:v>2.7810000000000001</c:v>
                      </c:pt>
                      <c:pt idx="71">
                        <c:v>5.4509999999999996</c:v>
                      </c:pt>
                      <c:pt idx="72">
                        <c:v>5.1970000000000001</c:v>
                      </c:pt>
                      <c:pt idx="73">
                        <c:v>3.3039999999999998</c:v>
                      </c:pt>
                      <c:pt idx="74">
                        <c:v>5.67</c:v>
                      </c:pt>
                      <c:pt idx="75">
                        <c:v>5.7759999999999998</c:v>
                      </c:pt>
                      <c:pt idx="76">
                        <c:v>6.5789999999999997</c:v>
                      </c:pt>
                      <c:pt idx="77">
                        <c:v>4.3819999999999997</c:v>
                      </c:pt>
                      <c:pt idx="78">
                        <c:v>1.4650000000000001</c:v>
                      </c:pt>
                      <c:pt idx="79">
                        <c:v>-0.376</c:v>
                      </c:pt>
                      <c:pt idx="80">
                        <c:v>2.54</c:v>
                      </c:pt>
                      <c:pt idx="81">
                        <c:v>5.375</c:v>
                      </c:pt>
                      <c:pt idx="82">
                        <c:v>7.43</c:v>
                      </c:pt>
                      <c:pt idx="83">
                        <c:v>6.5369999999999999</c:v>
                      </c:pt>
                      <c:pt idx="84">
                        <c:v>5.2869999999999999</c:v>
                      </c:pt>
                      <c:pt idx="85">
                        <c:v>5.399</c:v>
                      </c:pt>
                      <c:pt idx="86">
                        <c:v>5.4359999999999999</c:v>
                      </c:pt>
                      <c:pt idx="87">
                        <c:v>8.0630000000000006</c:v>
                      </c:pt>
                      <c:pt idx="88">
                        <c:v>5.59</c:v>
                      </c:pt>
                      <c:pt idx="89">
                        <c:v>2.968</c:v>
                      </c:pt>
                      <c:pt idx="90">
                        <c:v>1.9059999999999999</c:v>
                      </c:pt>
                      <c:pt idx="91">
                        <c:v>-0.749</c:v>
                      </c:pt>
                      <c:pt idx="92">
                        <c:v>-1.82</c:v>
                      </c:pt>
                      <c:pt idx="93">
                        <c:v>0.98399999999999999</c:v>
                      </c:pt>
                      <c:pt idx="94">
                        <c:v>1.474</c:v>
                      </c:pt>
                      <c:pt idx="95">
                        <c:v>1.554</c:v>
                      </c:pt>
                      <c:pt idx="96">
                        <c:v>2.4550000000000001</c:v>
                      </c:pt>
                      <c:pt idx="97">
                        <c:v>4.5339999999999998</c:v>
                      </c:pt>
                      <c:pt idx="98">
                        <c:v>3.7480000000000002</c:v>
                      </c:pt>
                      <c:pt idx="99">
                        <c:v>0.72099999999999997</c:v>
                      </c:pt>
                      <c:pt idx="100">
                        <c:v>-0.88400000000000001</c:v>
                      </c:pt>
                      <c:pt idx="101">
                        <c:v>-3.11</c:v>
                      </c:pt>
                      <c:pt idx="102">
                        <c:v>-2.0750000000000002</c:v>
                      </c:pt>
                      <c:pt idx="103">
                        <c:v>-1.204</c:v>
                      </c:pt>
                      <c:pt idx="104">
                        <c:v>0.93300000000000005</c:v>
                      </c:pt>
                      <c:pt idx="105">
                        <c:v>0.625</c:v>
                      </c:pt>
                      <c:pt idx="106">
                        <c:v>2.0089999999999999</c:v>
                      </c:pt>
                      <c:pt idx="107">
                        <c:v>0.96399999999999997</c:v>
                      </c:pt>
                      <c:pt idx="108">
                        <c:v>1.7430000000000001</c:v>
                      </c:pt>
                      <c:pt idx="109">
                        <c:v>-2.3929999999999998</c:v>
                      </c:pt>
                      <c:pt idx="110">
                        <c:v>-5.8630000000000004</c:v>
                      </c:pt>
                      <c:pt idx="111">
                        <c:v>-8.2560000000000002</c:v>
                      </c:pt>
                      <c:pt idx="112">
                        <c:v>-9.5250000000000004</c:v>
                      </c:pt>
                      <c:pt idx="113">
                        <c:v>-8.218</c:v>
                      </c:pt>
                      <c:pt idx="114">
                        <c:v>-8.0549999999999997</c:v>
                      </c:pt>
                      <c:pt idx="115">
                        <c:v>-8.7940000000000005</c:v>
                      </c:pt>
                      <c:pt idx="116">
                        <c:v>-7.3330000000000002</c:v>
                      </c:pt>
                      <c:pt idx="117">
                        <c:v>-2.984</c:v>
                      </c:pt>
                      <c:pt idx="118">
                        <c:v>-5.1749999999999998</c:v>
                      </c:pt>
                      <c:pt idx="119">
                        <c:v>-5.3280000000000003</c:v>
                      </c:pt>
                      <c:pt idx="120">
                        <c:v>-6.6609999999999996</c:v>
                      </c:pt>
                      <c:pt idx="121">
                        <c:v>-7.782</c:v>
                      </c:pt>
                      <c:pt idx="122">
                        <c:v>-4.6139999999999999</c:v>
                      </c:pt>
                      <c:pt idx="123">
                        <c:v>-5.359</c:v>
                      </c:pt>
                      <c:pt idx="124">
                        <c:v>-5.7430000000000003</c:v>
                      </c:pt>
                      <c:pt idx="125">
                        <c:v>-3.5009999999999999</c:v>
                      </c:pt>
                      <c:pt idx="126">
                        <c:v>-4.9560000000000004</c:v>
                      </c:pt>
                      <c:pt idx="127">
                        <c:v>-6.71</c:v>
                      </c:pt>
                      <c:pt idx="128">
                        <c:v>-4.4610000000000003</c:v>
                      </c:pt>
                      <c:pt idx="129">
                        <c:v>-8.6489999999999991</c:v>
                      </c:pt>
                      <c:pt idx="130">
                        <c:v>-8.5329999999999995</c:v>
                      </c:pt>
                      <c:pt idx="131">
                        <c:v>-7.4119999999999999</c:v>
                      </c:pt>
                      <c:pt idx="132">
                        <c:v>-6.57</c:v>
                      </c:pt>
                      <c:pt idx="133">
                        <c:v>-8.9749999999999996</c:v>
                      </c:pt>
                      <c:pt idx="134">
                        <c:v>-8.4760000000000009</c:v>
                      </c:pt>
                      <c:pt idx="135">
                        <c:v>-9.1989999999999998</c:v>
                      </c:pt>
                      <c:pt idx="136">
                        <c:v>-8.6430000000000007</c:v>
                      </c:pt>
                      <c:pt idx="137">
                        <c:v>-8.2479999999999993</c:v>
                      </c:pt>
                      <c:pt idx="138">
                        <c:v>-2.8410000000000002</c:v>
                      </c:pt>
                      <c:pt idx="139">
                        <c:v>-4.4320000000000004</c:v>
                      </c:pt>
                      <c:pt idx="140">
                        <c:v>-5.73</c:v>
                      </c:pt>
                      <c:pt idx="141">
                        <c:v>-1.696</c:v>
                      </c:pt>
                      <c:pt idx="142">
                        <c:v>-1.169</c:v>
                      </c:pt>
                      <c:pt idx="143">
                        <c:v>0.318</c:v>
                      </c:pt>
                      <c:pt idx="144">
                        <c:v>-1.786</c:v>
                      </c:pt>
                      <c:pt idx="145">
                        <c:v>2.5859999999999999</c:v>
                      </c:pt>
                      <c:pt idx="146">
                        <c:v>0.434</c:v>
                      </c:pt>
                      <c:pt idx="147">
                        <c:v>-1.087</c:v>
                      </c:pt>
                    </c:numCache>
                  </c:numRef>
                </c:yVal>
                <c:smooth val="1"/>
                <c:extLst>
                  <c:ext xmlns:c16="http://schemas.microsoft.com/office/drawing/2014/chart" uri="{C3380CC4-5D6E-409C-BE32-E72D297353CC}">
                    <c16:uniqueId val="{00000001-9915-5449-967C-5650C63C319F}"/>
                  </c:ext>
                </c:extLst>
              </c15:ser>
            </c15:filteredScatterSeries>
          </c:ext>
        </c:extLst>
      </c:scatterChart>
      <c:valAx>
        <c:axId val="1367715200"/>
        <c:scaling>
          <c:orientation val="minMax"/>
          <c:max val="43303"/>
          <c:min val="36526"/>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400" b="1" i="0" u="none" strike="noStrike" kern="1200" baseline="0">
                    <a:solidFill>
                      <a:schemeClr val="tx1">
                        <a:lumMod val="65000"/>
                        <a:lumOff val="35000"/>
                      </a:schemeClr>
                    </a:solidFill>
                    <a:latin typeface="+mn-lt"/>
                    <a:ea typeface="+mn-ea"/>
                    <a:cs typeface="+mn-cs"/>
                  </a:defRPr>
                </a:pPr>
                <a:r>
                  <a:rPr lang="en-US" sz="1400" b="1"/>
                  <a:t>Date (month-year)</a:t>
                </a:r>
              </a:p>
            </c:rich>
          </c:tx>
          <c:layout>
            <c:manualLayout>
              <c:xMode val="edge"/>
              <c:yMode val="edge"/>
              <c:x val="0.40688457547457701"/>
              <c:y val="0.892100850725559"/>
            </c:manualLayout>
          </c:layout>
          <c:overlay val="0"/>
          <c:spPr>
            <a:noFill/>
            <a:ln>
              <a:noFill/>
            </a:ln>
            <a:effectLst/>
          </c:spPr>
        </c:title>
        <c:numFmt formatCode="yyyy" sourceLinked="0"/>
        <c:majorTickMark val="none"/>
        <c:minorTickMark val="none"/>
        <c:tickLblPos val="high"/>
        <c:spPr>
          <a:noFill/>
          <a:ln w="9525" cap="flat" cmpd="sng" algn="ctr">
            <a:solidFill>
              <a:schemeClr val="tx1">
                <a:lumMod val="25000"/>
                <a:lumOff val="7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67716320"/>
        <c:crosses val="autoZero"/>
        <c:crossBetween val="midCat"/>
        <c:majorUnit val="366"/>
      </c:valAx>
      <c:valAx>
        <c:axId val="1367716320"/>
        <c:scaling>
          <c:orientation val="maxMin"/>
          <c:min val="13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ysClr val="windowText" lastClr="000000">
                        <a:lumMod val="65000"/>
                        <a:lumOff val="35000"/>
                      </a:sysClr>
                    </a:solidFill>
                    <a:latin typeface="+mn-lt"/>
                    <a:ea typeface="+mn-ea"/>
                    <a:cs typeface="+mn-cs"/>
                  </a:defRPr>
                </a:pPr>
                <a:r>
                  <a:rPr lang="en-US" sz="1200" b="1" i="0" baseline="0">
                    <a:effectLst/>
                  </a:rPr>
                  <a:t>Depth to water table (ft below surface)</a:t>
                </a:r>
                <a:endParaRPr lang="en-US" sz="1200" b="1">
                  <a:effectLst/>
                </a:endParaRPr>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67715200"/>
        <c:crosses val="autoZero"/>
        <c:crossBetween val="midCat"/>
      </c:valAx>
      <c:valAx>
        <c:axId val="719102480"/>
        <c:scaling>
          <c:orientation val="minMax"/>
        </c:scaling>
        <c:delete val="0"/>
        <c:axPos val="r"/>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US" sz="1200" b="1"/>
                  <a:t>GRACE cm</a:t>
                </a:r>
                <a:r>
                  <a:rPr lang="en-US" sz="1200" b="1" baseline="0"/>
                  <a:t> water equivalent height</a:t>
                </a:r>
                <a:endParaRPr lang="en-US" sz="1200" b="1"/>
              </a:p>
            </c:rich>
          </c:tx>
          <c:overlay val="0"/>
          <c:spPr>
            <a:noFill/>
            <a:ln>
              <a:noFill/>
            </a:ln>
            <a:effectLst/>
          </c:spPr>
        </c:title>
        <c:numFmt formatCode="0" sourceLinked="0"/>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9103040"/>
        <c:crosses val="max"/>
        <c:crossBetween val="midCat"/>
      </c:valAx>
      <c:valAx>
        <c:axId val="719103040"/>
        <c:scaling>
          <c:orientation val="minMax"/>
        </c:scaling>
        <c:delete val="1"/>
        <c:axPos val="b"/>
        <c:numFmt formatCode="m/d/yyyy" sourceLinked="1"/>
        <c:majorTickMark val="out"/>
        <c:minorTickMark val="none"/>
        <c:tickLblPos val="nextTo"/>
        <c:crossAx val="719102480"/>
        <c:crosses val="autoZero"/>
        <c:crossBetween val="midCat"/>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7546847341756703E-2"/>
          <c:y val="0.15922188140522001"/>
          <c:w val="0.81956708173106196"/>
          <c:h val="0.62602304704023903"/>
        </c:manualLayout>
      </c:layout>
      <c:scatterChart>
        <c:scatterStyle val="smoothMarker"/>
        <c:varyColors val="0"/>
        <c:ser>
          <c:idx val="0"/>
          <c:order val="0"/>
          <c:tx>
            <c:v>Depth to groundwater</c:v>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'GW-2'!$A$3:$A$2271</c:f>
              <c:numCache>
                <c:formatCode>m/d/yy</c:formatCode>
                <c:ptCount val="2269"/>
                <c:pt idx="0">
                  <c:v>17288</c:v>
                </c:pt>
                <c:pt idx="1">
                  <c:v>17295</c:v>
                </c:pt>
                <c:pt idx="2">
                  <c:v>17302</c:v>
                </c:pt>
                <c:pt idx="3">
                  <c:v>17308</c:v>
                </c:pt>
                <c:pt idx="4">
                  <c:v>17316</c:v>
                </c:pt>
                <c:pt idx="5">
                  <c:v>17323</c:v>
                </c:pt>
                <c:pt idx="6">
                  <c:v>17330</c:v>
                </c:pt>
                <c:pt idx="7">
                  <c:v>17337</c:v>
                </c:pt>
                <c:pt idx="8">
                  <c:v>17344</c:v>
                </c:pt>
                <c:pt idx="9">
                  <c:v>17351</c:v>
                </c:pt>
                <c:pt idx="10">
                  <c:v>17358</c:v>
                </c:pt>
                <c:pt idx="11">
                  <c:v>17365</c:v>
                </c:pt>
                <c:pt idx="12">
                  <c:v>17379</c:v>
                </c:pt>
                <c:pt idx="13">
                  <c:v>17386</c:v>
                </c:pt>
                <c:pt idx="14">
                  <c:v>17394</c:v>
                </c:pt>
                <c:pt idx="15">
                  <c:v>17400</c:v>
                </c:pt>
                <c:pt idx="16">
                  <c:v>17407</c:v>
                </c:pt>
                <c:pt idx="17">
                  <c:v>17414</c:v>
                </c:pt>
                <c:pt idx="18">
                  <c:v>17421</c:v>
                </c:pt>
                <c:pt idx="19">
                  <c:v>17428</c:v>
                </c:pt>
                <c:pt idx="20">
                  <c:v>17435</c:v>
                </c:pt>
                <c:pt idx="21">
                  <c:v>17442</c:v>
                </c:pt>
                <c:pt idx="22">
                  <c:v>17450</c:v>
                </c:pt>
                <c:pt idx="23">
                  <c:v>17456</c:v>
                </c:pt>
                <c:pt idx="24">
                  <c:v>17463</c:v>
                </c:pt>
                <c:pt idx="25">
                  <c:v>17470</c:v>
                </c:pt>
                <c:pt idx="26">
                  <c:v>17477</c:v>
                </c:pt>
                <c:pt idx="27">
                  <c:v>17498</c:v>
                </c:pt>
                <c:pt idx="28">
                  <c:v>17512</c:v>
                </c:pt>
                <c:pt idx="29">
                  <c:v>17519</c:v>
                </c:pt>
                <c:pt idx="30">
                  <c:v>17527</c:v>
                </c:pt>
                <c:pt idx="31">
                  <c:v>17533</c:v>
                </c:pt>
                <c:pt idx="32">
                  <c:v>17540</c:v>
                </c:pt>
                <c:pt idx="33">
                  <c:v>17547</c:v>
                </c:pt>
                <c:pt idx="34">
                  <c:v>17554</c:v>
                </c:pt>
                <c:pt idx="35">
                  <c:v>17561</c:v>
                </c:pt>
                <c:pt idx="36">
                  <c:v>17568</c:v>
                </c:pt>
                <c:pt idx="37">
                  <c:v>17575</c:v>
                </c:pt>
                <c:pt idx="38">
                  <c:v>17582</c:v>
                </c:pt>
                <c:pt idx="39">
                  <c:v>17589</c:v>
                </c:pt>
                <c:pt idx="40">
                  <c:v>17596</c:v>
                </c:pt>
                <c:pt idx="41">
                  <c:v>17603</c:v>
                </c:pt>
                <c:pt idx="42">
                  <c:v>17610</c:v>
                </c:pt>
                <c:pt idx="43">
                  <c:v>17617</c:v>
                </c:pt>
                <c:pt idx="44">
                  <c:v>17624</c:v>
                </c:pt>
                <c:pt idx="45">
                  <c:v>17631</c:v>
                </c:pt>
                <c:pt idx="46">
                  <c:v>17638</c:v>
                </c:pt>
                <c:pt idx="47">
                  <c:v>17645</c:v>
                </c:pt>
                <c:pt idx="48">
                  <c:v>17651</c:v>
                </c:pt>
                <c:pt idx="49">
                  <c:v>17659</c:v>
                </c:pt>
                <c:pt idx="50">
                  <c:v>17666</c:v>
                </c:pt>
                <c:pt idx="51">
                  <c:v>17673</c:v>
                </c:pt>
                <c:pt idx="52">
                  <c:v>17680</c:v>
                </c:pt>
                <c:pt idx="53">
                  <c:v>17687</c:v>
                </c:pt>
                <c:pt idx="54">
                  <c:v>17694</c:v>
                </c:pt>
                <c:pt idx="55">
                  <c:v>17709</c:v>
                </c:pt>
                <c:pt idx="56">
                  <c:v>17715</c:v>
                </c:pt>
                <c:pt idx="57">
                  <c:v>17722</c:v>
                </c:pt>
                <c:pt idx="58">
                  <c:v>17729</c:v>
                </c:pt>
                <c:pt idx="59">
                  <c:v>17736</c:v>
                </c:pt>
                <c:pt idx="60">
                  <c:v>17743</c:v>
                </c:pt>
                <c:pt idx="61">
                  <c:v>17750</c:v>
                </c:pt>
                <c:pt idx="62">
                  <c:v>17757</c:v>
                </c:pt>
                <c:pt idx="63">
                  <c:v>17764</c:v>
                </c:pt>
                <c:pt idx="64">
                  <c:v>17773</c:v>
                </c:pt>
                <c:pt idx="65">
                  <c:v>17778</c:v>
                </c:pt>
                <c:pt idx="66">
                  <c:v>17785</c:v>
                </c:pt>
                <c:pt idx="67">
                  <c:v>17792</c:v>
                </c:pt>
                <c:pt idx="68">
                  <c:v>17798</c:v>
                </c:pt>
                <c:pt idx="69">
                  <c:v>17806</c:v>
                </c:pt>
                <c:pt idx="70">
                  <c:v>17813</c:v>
                </c:pt>
                <c:pt idx="71">
                  <c:v>17820</c:v>
                </c:pt>
                <c:pt idx="72">
                  <c:v>17827</c:v>
                </c:pt>
                <c:pt idx="73">
                  <c:v>17834</c:v>
                </c:pt>
                <c:pt idx="74">
                  <c:v>17842</c:v>
                </c:pt>
                <c:pt idx="75">
                  <c:v>17848</c:v>
                </c:pt>
                <c:pt idx="76">
                  <c:v>17904</c:v>
                </c:pt>
                <c:pt idx="77">
                  <c:v>17911</c:v>
                </c:pt>
                <c:pt idx="78">
                  <c:v>17918</c:v>
                </c:pt>
                <c:pt idx="79">
                  <c:v>17925</c:v>
                </c:pt>
                <c:pt idx="80">
                  <c:v>17932</c:v>
                </c:pt>
                <c:pt idx="81">
                  <c:v>17940</c:v>
                </c:pt>
                <c:pt idx="82">
                  <c:v>17946</c:v>
                </c:pt>
                <c:pt idx="83">
                  <c:v>17953</c:v>
                </c:pt>
                <c:pt idx="84">
                  <c:v>17960</c:v>
                </c:pt>
                <c:pt idx="85">
                  <c:v>17967</c:v>
                </c:pt>
                <c:pt idx="86">
                  <c:v>17974</c:v>
                </c:pt>
                <c:pt idx="87">
                  <c:v>17981</c:v>
                </c:pt>
                <c:pt idx="88">
                  <c:v>17988</c:v>
                </c:pt>
                <c:pt idx="89">
                  <c:v>17995</c:v>
                </c:pt>
                <c:pt idx="90">
                  <c:v>18002</c:v>
                </c:pt>
                <c:pt idx="91">
                  <c:v>18009</c:v>
                </c:pt>
                <c:pt idx="92">
                  <c:v>18016</c:v>
                </c:pt>
                <c:pt idx="93">
                  <c:v>18023</c:v>
                </c:pt>
                <c:pt idx="94">
                  <c:v>18030</c:v>
                </c:pt>
                <c:pt idx="95">
                  <c:v>18037</c:v>
                </c:pt>
                <c:pt idx="96">
                  <c:v>18044</c:v>
                </c:pt>
                <c:pt idx="97">
                  <c:v>18051</c:v>
                </c:pt>
                <c:pt idx="98">
                  <c:v>18058</c:v>
                </c:pt>
                <c:pt idx="99">
                  <c:v>18065</c:v>
                </c:pt>
                <c:pt idx="100">
                  <c:v>18072</c:v>
                </c:pt>
                <c:pt idx="101">
                  <c:v>18079</c:v>
                </c:pt>
                <c:pt idx="102">
                  <c:v>18086</c:v>
                </c:pt>
                <c:pt idx="103">
                  <c:v>18093</c:v>
                </c:pt>
                <c:pt idx="104">
                  <c:v>18100</c:v>
                </c:pt>
                <c:pt idx="105">
                  <c:v>18107</c:v>
                </c:pt>
                <c:pt idx="106">
                  <c:v>18114</c:v>
                </c:pt>
                <c:pt idx="107">
                  <c:v>18121</c:v>
                </c:pt>
                <c:pt idx="108">
                  <c:v>18128</c:v>
                </c:pt>
                <c:pt idx="109">
                  <c:v>18135</c:v>
                </c:pt>
                <c:pt idx="110">
                  <c:v>18142</c:v>
                </c:pt>
                <c:pt idx="111">
                  <c:v>18149</c:v>
                </c:pt>
                <c:pt idx="112">
                  <c:v>18156</c:v>
                </c:pt>
                <c:pt idx="113">
                  <c:v>18163</c:v>
                </c:pt>
                <c:pt idx="114">
                  <c:v>18170</c:v>
                </c:pt>
                <c:pt idx="115">
                  <c:v>18177</c:v>
                </c:pt>
                <c:pt idx="116">
                  <c:v>18184</c:v>
                </c:pt>
                <c:pt idx="117">
                  <c:v>18191</c:v>
                </c:pt>
                <c:pt idx="118">
                  <c:v>18198</c:v>
                </c:pt>
                <c:pt idx="119">
                  <c:v>18205</c:v>
                </c:pt>
                <c:pt idx="120">
                  <c:v>18212</c:v>
                </c:pt>
                <c:pt idx="121">
                  <c:v>18219</c:v>
                </c:pt>
                <c:pt idx="122">
                  <c:v>18226</c:v>
                </c:pt>
                <c:pt idx="123">
                  <c:v>18233</c:v>
                </c:pt>
                <c:pt idx="124">
                  <c:v>18240</c:v>
                </c:pt>
                <c:pt idx="125">
                  <c:v>18247</c:v>
                </c:pt>
                <c:pt idx="126">
                  <c:v>18254</c:v>
                </c:pt>
                <c:pt idx="127">
                  <c:v>18261</c:v>
                </c:pt>
                <c:pt idx="128">
                  <c:v>18268</c:v>
                </c:pt>
                <c:pt idx="129">
                  <c:v>18275</c:v>
                </c:pt>
                <c:pt idx="130">
                  <c:v>18282</c:v>
                </c:pt>
                <c:pt idx="131">
                  <c:v>18289</c:v>
                </c:pt>
                <c:pt idx="132">
                  <c:v>18296</c:v>
                </c:pt>
                <c:pt idx="133">
                  <c:v>18303</c:v>
                </c:pt>
                <c:pt idx="134">
                  <c:v>18310</c:v>
                </c:pt>
                <c:pt idx="135">
                  <c:v>18317</c:v>
                </c:pt>
                <c:pt idx="136">
                  <c:v>18324</c:v>
                </c:pt>
                <c:pt idx="137">
                  <c:v>18331</c:v>
                </c:pt>
                <c:pt idx="138">
                  <c:v>18338</c:v>
                </c:pt>
                <c:pt idx="139">
                  <c:v>18345</c:v>
                </c:pt>
                <c:pt idx="140">
                  <c:v>18352</c:v>
                </c:pt>
                <c:pt idx="141">
                  <c:v>18359</c:v>
                </c:pt>
                <c:pt idx="142">
                  <c:v>18366</c:v>
                </c:pt>
                <c:pt idx="143">
                  <c:v>18373</c:v>
                </c:pt>
                <c:pt idx="144">
                  <c:v>18380</c:v>
                </c:pt>
                <c:pt idx="145">
                  <c:v>18387</c:v>
                </c:pt>
                <c:pt idx="146">
                  <c:v>18394</c:v>
                </c:pt>
                <c:pt idx="147">
                  <c:v>18401</c:v>
                </c:pt>
                <c:pt idx="148">
                  <c:v>18408</c:v>
                </c:pt>
                <c:pt idx="149">
                  <c:v>18415</c:v>
                </c:pt>
                <c:pt idx="150">
                  <c:v>18422</c:v>
                </c:pt>
                <c:pt idx="151">
                  <c:v>18429</c:v>
                </c:pt>
                <c:pt idx="152">
                  <c:v>18436</c:v>
                </c:pt>
                <c:pt idx="153">
                  <c:v>18443</c:v>
                </c:pt>
                <c:pt idx="154">
                  <c:v>18450</c:v>
                </c:pt>
                <c:pt idx="155">
                  <c:v>18457</c:v>
                </c:pt>
                <c:pt idx="156">
                  <c:v>18464</c:v>
                </c:pt>
                <c:pt idx="157">
                  <c:v>18471</c:v>
                </c:pt>
                <c:pt idx="158">
                  <c:v>18478</c:v>
                </c:pt>
                <c:pt idx="159">
                  <c:v>18485</c:v>
                </c:pt>
                <c:pt idx="160">
                  <c:v>18492</c:v>
                </c:pt>
                <c:pt idx="161">
                  <c:v>18499</c:v>
                </c:pt>
                <c:pt idx="162">
                  <c:v>18506</c:v>
                </c:pt>
                <c:pt idx="163">
                  <c:v>18513</c:v>
                </c:pt>
                <c:pt idx="164">
                  <c:v>18520</c:v>
                </c:pt>
                <c:pt idx="165">
                  <c:v>18528</c:v>
                </c:pt>
                <c:pt idx="166">
                  <c:v>18534</c:v>
                </c:pt>
                <c:pt idx="167">
                  <c:v>18541</c:v>
                </c:pt>
                <c:pt idx="168">
                  <c:v>18548</c:v>
                </c:pt>
                <c:pt idx="169">
                  <c:v>18555</c:v>
                </c:pt>
                <c:pt idx="170">
                  <c:v>18563</c:v>
                </c:pt>
                <c:pt idx="171">
                  <c:v>18569</c:v>
                </c:pt>
                <c:pt idx="172">
                  <c:v>18576</c:v>
                </c:pt>
                <c:pt idx="173">
                  <c:v>18583</c:v>
                </c:pt>
                <c:pt idx="174">
                  <c:v>18590</c:v>
                </c:pt>
                <c:pt idx="175">
                  <c:v>18597</c:v>
                </c:pt>
                <c:pt idx="176">
                  <c:v>18604</c:v>
                </c:pt>
                <c:pt idx="177">
                  <c:v>18611</c:v>
                </c:pt>
                <c:pt idx="178">
                  <c:v>18618</c:v>
                </c:pt>
                <c:pt idx="179">
                  <c:v>18625</c:v>
                </c:pt>
                <c:pt idx="180">
                  <c:v>18632</c:v>
                </c:pt>
                <c:pt idx="181">
                  <c:v>18639</c:v>
                </c:pt>
                <c:pt idx="182">
                  <c:v>18646</c:v>
                </c:pt>
                <c:pt idx="183">
                  <c:v>18653</c:v>
                </c:pt>
                <c:pt idx="184">
                  <c:v>18660</c:v>
                </c:pt>
                <c:pt idx="185">
                  <c:v>18667</c:v>
                </c:pt>
                <c:pt idx="186">
                  <c:v>18674</c:v>
                </c:pt>
                <c:pt idx="187">
                  <c:v>18681</c:v>
                </c:pt>
                <c:pt idx="188">
                  <c:v>18688</c:v>
                </c:pt>
                <c:pt idx="189">
                  <c:v>18695</c:v>
                </c:pt>
                <c:pt idx="190">
                  <c:v>18702</c:v>
                </c:pt>
                <c:pt idx="191">
                  <c:v>18709</c:v>
                </c:pt>
                <c:pt idx="192">
                  <c:v>18716</c:v>
                </c:pt>
                <c:pt idx="193">
                  <c:v>18723</c:v>
                </c:pt>
                <c:pt idx="194">
                  <c:v>18730</c:v>
                </c:pt>
                <c:pt idx="195">
                  <c:v>18737</c:v>
                </c:pt>
                <c:pt idx="196">
                  <c:v>18744</c:v>
                </c:pt>
                <c:pt idx="197">
                  <c:v>18751</c:v>
                </c:pt>
                <c:pt idx="198">
                  <c:v>18758</c:v>
                </c:pt>
                <c:pt idx="199">
                  <c:v>18765</c:v>
                </c:pt>
                <c:pt idx="200">
                  <c:v>18772</c:v>
                </c:pt>
                <c:pt idx="201">
                  <c:v>18779</c:v>
                </c:pt>
                <c:pt idx="202">
                  <c:v>18786</c:v>
                </c:pt>
                <c:pt idx="203">
                  <c:v>18793</c:v>
                </c:pt>
                <c:pt idx="204">
                  <c:v>18800</c:v>
                </c:pt>
                <c:pt idx="205">
                  <c:v>18807</c:v>
                </c:pt>
                <c:pt idx="206">
                  <c:v>18814</c:v>
                </c:pt>
                <c:pt idx="207">
                  <c:v>18821</c:v>
                </c:pt>
                <c:pt idx="208">
                  <c:v>18828</c:v>
                </c:pt>
                <c:pt idx="209">
                  <c:v>18835</c:v>
                </c:pt>
                <c:pt idx="210">
                  <c:v>18842</c:v>
                </c:pt>
                <c:pt idx="211">
                  <c:v>18849</c:v>
                </c:pt>
                <c:pt idx="212">
                  <c:v>18856</c:v>
                </c:pt>
                <c:pt idx="213">
                  <c:v>18863</c:v>
                </c:pt>
                <c:pt idx="214">
                  <c:v>18870</c:v>
                </c:pt>
                <c:pt idx="215">
                  <c:v>18877</c:v>
                </c:pt>
                <c:pt idx="216">
                  <c:v>18884</c:v>
                </c:pt>
                <c:pt idx="217">
                  <c:v>18891</c:v>
                </c:pt>
                <c:pt idx="218">
                  <c:v>18898</c:v>
                </c:pt>
                <c:pt idx="219">
                  <c:v>18905</c:v>
                </c:pt>
                <c:pt idx="220">
                  <c:v>18912</c:v>
                </c:pt>
                <c:pt idx="221">
                  <c:v>18919</c:v>
                </c:pt>
                <c:pt idx="222">
                  <c:v>18926</c:v>
                </c:pt>
                <c:pt idx="223">
                  <c:v>18933</c:v>
                </c:pt>
                <c:pt idx="224">
                  <c:v>18940</c:v>
                </c:pt>
                <c:pt idx="225">
                  <c:v>18947</c:v>
                </c:pt>
                <c:pt idx="226">
                  <c:v>18954</c:v>
                </c:pt>
                <c:pt idx="227">
                  <c:v>18961</c:v>
                </c:pt>
                <c:pt idx="228">
                  <c:v>18968</c:v>
                </c:pt>
                <c:pt idx="229">
                  <c:v>18975</c:v>
                </c:pt>
                <c:pt idx="230">
                  <c:v>18982</c:v>
                </c:pt>
                <c:pt idx="231">
                  <c:v>18989</c:v>
                </c:pt>
                <c:pt idx="232">
                  <c:v>18996</c:v>
                </c:pt>
                <c:pt idx="233">
                  <c:v>19003</c:v>
                </c:pt>
                <c:pt idx="234">
                  <c:v>19010</c:v>
                </c:pt>
                <c:pt idx="235">
                  <c:v>19017</c:v>
                </c:pt>
                <c:pt idx="236">
                  <c:v>19024</c:v>
                </c:pt>
                <c:pt idx="237">
                  <c:v>19031</c:v>
                </c:pt>
                <c:pt idx="238">
                  <c:v>19038</c:v>
                </c:pt>
                <c:pt idx="239">
                  <c:v>19045</c:v>
                </c:pt>
                <c:pt idx="240">
                  <c:v>19052</c:v>
                </c:pt>
                <c:pt idx="241">
                  <c:v>19059</c:v>
                </c:pt>
                <c:pt idx="242">
                  <c:v>19066</c:v>
                </c:pt>
                <c:pt idx="243">
                  <c:v>19073</c:v>
                </c:pt>
                <c:pt idx="244">
                  <c:v>19080</c:v>
                </c:pt>
                <c:pt idx="245">
                  <c:v>19087</c:v>
                </c:pt>
                <c:pt idx="246">
                  <c:v>19094</c:v>
                </c:pt>
                <c:pt idx="247">
                  <c:v>19101</c:v>
                </c:pt>
                <c:pt idx="248">
                  <c:v>19108</c:v>
                </c:pt>
                <c:pt idx="249">
                  <c:v>19115</c:v>
                </c:pt>
                <c:pt idx="250">
                  <c:v>19122</c:v>
                </c:pt>
                <c:pt idx="251">
                  <c:v>19129</c:v>
                </c:pt>
                <c:pt idx="252">
                  <c:v>19136</c:v>
                </c:pt>
                <c:pt idx="253">
                  <c:v>19143</c:v>
                </c:pt>
                <c:pt idx="254">
                  <c:v>19150</c:v>
                </c:pt>
                <c:pt idx="255">
                  <c:v>19157</c:v>
                </c:pt>
                <c:pt idx="256">
                  <c:v>19164</c:v>
                </c:pt>
                <c:pt idx="257">
                  <c:v>19171</c:v>
                </c:pt>
                <c:pt idx="258">
                  <c:v>19178</c:v>
                </c:pt>
                <c:pt idx="259">
                  <c:v>19185</c:v>
                </c:pt>
                <c:pt idx="260">
                  <c:v>19192</c:v>
                </c:pt>
                <c:pt idx="261">
                  <c:v>19199</c:v>
                </c:pt>
                <c:pt idx="262">
                  <c:v>19206</c:v>
                </c:pt>
                <c:pt idx="263">
                  <c:v>19213</c:v>
                </c:pt>
                <c:pt idx="264">
                  <c:v>19220</c:v>
                </c:pt>
                <c:pt idx="265">
                  <c:v>19227</c:v>
                </c:pt>
                <c:pt idx="266">
                  <c:v>19234</c:v>
                </c:pt>
                <c:pt idx="267">
                  <c:v>19241</c:v>
                </c:pt>
                <c:pt idx="268">
                  <c:v>19248</c:v>
                </c:pt>
                <c:pt idx="269">
                  <c:v>19255</c:v>
                </c:pt>
                <c:pt idx="270">
                  <c:v>19262</c:v>
                </c:pt>
                <c:pt idx="271">
                  <c:v>19269</c:v>
                </c:pt>
                <c:pt idx="272">
                  <c:v>19276</c:v>
                </c:pt>
                <c:pt idx="273">
                  <c:v>19283</c:v>
                </c:pt>
                <c:pt idx="274">
                  <c:v>19290</c:v>
                </c:pt>
                <c:pt idx="275">
                  <c:v>19297</c:v>
                </c:pt>
                <c:pt idx="276">
                  <c:v>19304</c:v>
                </c:pt>
                <c:pt idx="277">
                  <c:v>19311</c:v>
                </c:pt>
                <c:pt idx="278">
                  <c:v>19318</c:v>
                </c:pt>
                <c:pt idx="279">
                  <c:v>19325</c:v>
                </c:pt>
                <c:pt idx="280">
                  <c:v>19332</c:v>
                </c:pt>
                <c:pt idx="281">
                  <c:v>19339</c:v>
                </c:pt>
                <c:pt idx="282">
                  <c:v>19346</c:v>
                </c:pt>
                <c:pt idx="283">
                  <c:v>19353</c:v>
                </c:pt>
                <c:pt idx="284">
                  <c:v>19360</c:v>
                </c:pt>
                <c:pt idx="285">
                  <c:v>19367</c:v>
                </c:pt>
                <c:pt idx="286">
                  <c:v>19374</c:v>
                </c:pt>
                <c:pt idx="287">
                  <c:v>19381</c:v>
                </c:pt>
                <c:pt idx="288">
                  <c:v>19388</c:v>
                </c:pt>
                <c:pt idx="289">
                  <c:v>19395</c:v>
                </c:pt>
                <c:pt idx="290">
                  <c:v>19402</c:v>
                </c:pt>
                <c:pt idx="291">
                  <c:v>19409</c:v>
                </c:pt>
                <c:pt idx="292">
                  <c:v>19416</c:v>
                </c:pt>
                <c:pt idx="293">
                  <c:v>19423</c:v>
                </c:pt>
                <c:pt idx="294">
                  <c:v>19430</c:v>
                </c:pt>
                <c:pt idx="295">
                  <c:v>19437</c:v>
                </c:pt>
                <c:pt idx="296">
                  <c:v>19444</c:v>
                </c:pt>
                <c:pt idx="297">
                  <c:v>19451</c:v>
                </c:pt>
                <c:pt idx="298">
                  <c:v>19458</c:v>
                </c:pt>
                <c:pt idx="299">
                  <c:v>19465</c:v>
                </c:pt>
                <c:pt idx="300">
                  <c:v>19472</c:v>
                </c:pt>
                <c:pt idx="301">
                  <c:v>19479</c:v>
                </c:pt>
                <c:pt idx="302">
                  <c:v>19486</c:v>
                </c:pt>
                <c:pt idx="303">
                  <c:v>19493</c:v>
                </c:pt>
                <c:pt idx="304">
                  <c:v>19500</c:v>
                </c:pt>
                <c:pt idx="305">
                  <c:v>19507</c:v>
                </c:pt>
                <c:pt idx="306">
                  <c:v>19514</c:v>
                </c:pt>
                <c:pt idx="307">
                  <c:v>19521</c:v>
                </c:pt>
                <c:pt idx="308">
                  <c:v>19528</c:v>
                </c:pt>
                <c:pt idx="309">
                  <c:v>19535</c:v>
                </c:pt>
                <c:pt idx="310">
                  <c:v>19543</c:v>
                </c:pt>
                <c:pt idx="311">
                  <c:v>19549</c:v>
                </c:pt>
                <c:pt idx="312">
                  <c:v>19556</c:v>
                </c:pt>
                <c:pt idx="313">
                  <c:v>19563</c:v>
                </c:pt>
                <c:pt idx="314">
                  <c:v>19570</c:v>
                </c:pt>
                <c:pt idx="315">
                  <c:v>19577</c:v>
                </c:pt>
                <c:pt idx="316">
                  <c:v>19584</c:v>
                </c:pt>
                <c:pt idx="317">
                  <c:v>19591</c:v>
                </c:pt>
                <c:pt idx="318">
                  <c:v>19598</c:v>
                </c:pt>
                <c:pt idx="319">
                  <c:v>19605</c:v>
                </c:pt>
                <c:pt idx="320">
                  <c:v>19612</c:v>
                </c:pt>
                <c:pt idx="321">
                  <c:v>19619</c:v>
                </c:pt>
                <c:pt idx="322">
                  <c:v>19626</c:v>
                </c:pt>
                <c:pt idx="323">
                  <c:v>19633</c:v>
                </c:pt>
                <c:pt idx="324">
                  <c:v>19640</c:v>
                </c:pt>
                <c:pt idx="325">
                  <c:v>19647</c:v>
                </c:pt>
                <c:pt idx="326">
                  <c:v>19654</c:v>
                </c:pt>
                <c:pt idx="327">
                  <c:v>19661</c:v>
                </c:pt>
                <c:pt idx="328">
                  <c:v>19670</c:v>
                </c:pt>
                <c:pt idx="329">
                  <c:v>19675</c:v>
                </c:pt>
                <c:pt idx="330">
                  <c:v>19682</c:v>
                </c:pt>
                <c:pt idx="331">
                  <c:v>19689</c:v>
                </c:pt>
                <c:pt idx="332">
                  <c:v>19697</c:v>
                </c:pt>
                <c:pt idx="333">
                  <c:v>19703</c:v>
                </c:pt>
                <c:pt idx="334">
                  <c:v>19710</c:v>
                </c:pt>
                <c:pt idx="335">
                  <c:v>19717</c:v>
                </c:pt>
                <c:pt idx="336">
                  <c:v>19725</c:v>
                </c:pt>
                <c:pt idx="337">
                  <c:v>19731</c:v>
                </c:pt>
                <c:pt idx="338">
                  <c:v>19738</c:v>
                </c:pt>
                <c:pt idx="339">
                  <c:v>19745</c:v>
                </c:pt>
                <c:pt idx="340">
                  <c:v>19752</c:v>
                </c:pt>
                <c:pt idx="341">
                  <c:v>19759</c:v>
                </c:pt>
                <c:pt idx="342">
                  <c:v>19766</c:v>
                </c:pt>
                <c:pt idx="343">
                  <c:v>19773</c:v>
                </c:pt>
                <c:pt idx="344">
                  <c:v>19780</c:v>
                </c:pt>
                <c:pt idx="345">
                  <c:v>19787</c:v>
                </c:pt>
                <c:pt idx="346">
                  <c:v>19794</c:v>
                </c:pt>
                <c:pt idx="347">
                  <c:v>19801</c:v>
                </c:pt>
                <c:pt idx="348">
                  <c:v>19808</c:v>
                </c:pt>
                <c:pt idx="349">
                  <c:v>19815</c:v>
                </c:pt>
                <c:pt idx="350">
                  <c:v>19822</c:v>
                </c:pt>
                <c:pt idx="351">
                  <c:v>19829</c:v>
                </c:pt>
                <c:pt idx="352">
                  <c:v>19836</c:v>
                </c:pt>
                <c:pt idx="353">
                  <c:v>19843</c:v>
                </c:pt>
                <c:pt idx="354">
                  <c:v>19850</c:v>
                </c:pt>
                <c:pt idx="355">
                  <c:v>19857</c:v>
                </c:pt>
                <c:pt idx="356">
                  <c:v>19864</c:v>
                </c:pt>
                <c:pt idx="357">
                  <c:v>19875</c:v>
                </c:pt>
                <c:pt idx="358">
                  <c:v>19878</c:v>
                </c:pt>
                <c:pt idx="359">
                  <c:v>19885</c:v>
                </c:pt>
                <c:pt idx="360">
                  <c:v>19892</c:v>
                </c:pt>
                <c:pt idx="361">
                  <c:v>19899</c:v>
                </c:pt>
                <c:pt idx="362">
                  <c:v>19906</c:v>
                </c:pt>
                <c:pt idx="363">
                  <c:v>19913</c:v>
                </c:pt>
                <c:pt idx="364">
                  <c:v>19920</c:v>
                </c:pt>
                <c:pt idx="365">
                  <c:v>19927</c:v>
                </c:pt>
                <c:pt idx="366">
                  <c:v>19934</c:v>
                </c:pt>
                <c:pt idx="367">
                  <c:v>19941</c:v>
                </c:pt>
                <c:pt idx="368">
                  <c:v>19948</c:v>
                </c:pt>
                <c:pt idx="369">
                  <c:v>19955</c:v>
                </c:pt>
                <c:pt idx="370">
                  <c:v>19962</c:v>
                </c:pt>
                <c:pt idx="371">
                  <c:v>19969</c:v>
                </c:pt>
                <c:pt idx="372">
                  <c:v>19976</c:v>
                </c:pt>
                <c:pt idx="373">
                  <c:v>19983</c:v>
                </c:pt>
                <c:pt idx="374">
                  <c:v>19990</c:v>
                </c:pt>
                <c:pt idx="375">
                  <c:v>19997</c:v>
                </c:pt>
                <c:pt idx="376">
                  <c:v>20004</c:v>
                </c:pt>
                <c:pt idx="377">
                  <c:v>20011</c:v>
                </c:pt>
                <c:pt idx="378">
                  <c:v>20018</c:v>
                </c:pt>
                <c:pt idx="379">
                  <c:v>20025</c:v>
                </c:pt>
                <c:pt idx="380">
                  <c:v>20032</c:v>
                </c:pt>
                <c:pt idx="381">
                  <c:v>20040</c:v>
                </c:pt>
                <c:pt idx="382">
                  <c:v>20046</c:v>
                </c:pt>
                <c:pt idx="383">
                  <c:v>20053</c:v>
                </c:pt>
                <c:pt idx="384">
                  <c:v>20060</c:v>
                </c:pt>
                <c:pt idx="385">
                  <c:v>20067</c:v>
                </c:pt>
                <c:pt idx="386">
                  <c:v>20074</c:v>
                </c:pt>
                <c:pt idx="387">
                  <c:v>20081</c:v>
                </c:pt>
                <c:pt idx="388">
                  <c:v>20088</c:v>
                </c:pt>
                <c:pt idx="389">
                  <c:v>20095</c:v>
                </c:pt>
                <c:pt idx="390">
                  <c:v>20103</c:v>
                </c:pt>
                <c:pt idx="391">
                  <c:v>20109</c:v>
                </c:pt>
                <c:pt idx="392">
                  <c:v>20116</c:v>
                </c:pt>
                <c:pt idx="393">
                  <c:v>20123</c:v>
                </c:pt>
                <c:pt idx="394">
                  <c:v>20130</c:v>
                </c:pt>
                <c:pt idx="395">
                  <c:v>20137</c:v>
                </c:pt>
                <c:pt idx="396">
                  <c:v>20144</c:v>
                </c:pt>
                <c:pt idx="397">
                  <c:v>20151</c:v>
                </c:pt>
                <c:pt idx="398">
                  <c:v>20158</c:v>
                </c:pt>
                <c:pt idx="399">
                  <c:v>20193</c:v>
                </c:pt>
                <c:pt idx="400">
                  <c:v>20200</c:v>
                </c:pt>
                <c:pt idx="401">
                  <c:v>20207</c:v>
                </c:pt>
                <c:pt idx="402">
                  <c:v>20214</c:v>
                </c:pt>
                <c:pt idx="403">
                  <c:v>20221</c:v>
                </c:pt>
                <c:pt idx="404">
                  <c:v>20228</c:v>
                </c:pt>
                <c:pt idx="405">
                  <c:v>20242</c:v>
                </c:pt>
                <c:pt idx="406">
                  <c:v>20249</c:v>
                </c:pt>
                <c:pt idx="407">
                  <c:v>20258</c:v>
                </c:pt>
                <c:pt idx="408">
                  <c:v>20263</c:v>
                </c:pt>
                <c:pt idx="409">
                  <c:v>20270</c:v>
                </c:pt>
                <c:pt idx="410">
                  <c:v>20284</c:v>
                </c:pt>
                <c:pt idx="411">
                  <c:v>20647</c:v>
                </c:pt>
                <c:pt idx="412">
                  <c:v>20734</c:v>
                </c:pt>
                <c:pt idx="413">
                  <c:v>20829</c:v>
                </c:pt>
                <c:pt idx="414">
                  <c:v>20934</c:v>
                </c:pt>
                <c:pt idx="415">
                  <c:v>21011</c:v>
                </c:pt>
                <c:pt idx="416">
                  <c:v>21098</c:v>
                </c:pt>
                <c:pt idx="417">
                  <c:v>21192</c:v>
                </c:pt>
                <c:pt idx="418">
                  <c:v>21291</c:v>
                </c:pt>
                <c:pt idx="419">
                  <c:v>21382</c:v>
                </c:pt>
                <c:pt idx="420">
                  <c:v>21475</c:v>
                </c:pt>
                <c:pt idx="421">
                  <c:v>21566</c:v>
                </c:pt>
                <c:pt idx="422">
                  <c:v>21655</c:v>
                </c:pt>
                <c:pt idx="423">
                  <c:v>21657</c:v>
                </c:pt>
                <c:pt idx="424">
                  <c:v>21746</c:v>
                </c:pt>
                <c:pt idx="425">
                  <c:v>21836</c:v>
                </c:pt>
                <c:pt idx="426">
                  <c:v>21920</c:v>
                </c:pt>
                <c:pt idx="427">
                  <c:v>21925</c:v>
                </c:pt>
                <c:pt idx="428">
                  <c:v>21930</c:v>
                </c:pt>
                <c:pt idx="429">
                  <c:v>21935</c:v>
                </c:pt>
                <c:pt idx="430">
                  <c:v>21940</c:v>
                </c:pt>
                <c:pt idx="431">
                  <c:v>21945</c:v>
                </c:pt>
                <c:pt idx="432">
                  <c:v>21951</c:v>
                </c:pt>
                <c:pt idx="433">
                  <c:v>21956</c:v>
                </c:pt>
                <c:pt idx="434">
                  <c:v>22000</c:v>
                </c:pt>
                <c:pt idx="435">
                  <c:v>22005</c:v>
                </c:pt>
                <c:pt idx="436">
                  <c:v>22011</c:v>
                </c:pt>
                <c:pt idx="437">
                  <c:v>22016</c:v>
                </c:pt>
                <c:pt idx="438">
                  <c:v>22021</c:v>
                </c:pt>
                <c:pt idx="439">
                  <c:v>22026</c:v>
                </c:pt>
                <c:pt idx="440">
                  <c:v>22031</c:v>
                </c:pt>
                <c:pt idx="441">
                  <c:v>22036</c:v>
                </c:pt>
                <c:pt idx="442">
                  <c:v>22041</c:v>
                </c:pt>
                <c:pt idx="443">
                  <c:v>22046</c:v>
                </c:pt>
                <c:pt idx="444">
                  <c:v>22051</c:v>
                </c:pt>
                <c:pt idx="445">
                  <c:v>22056</c:v>
                </c:pt>
                <c:pt idx="446">
                  <c:v>22061</c:v>
                </c:pt>
                <c:pt idx="447">
                  <c:v>22066</c:v>
                </c:pt>
                <c:pt idx="448">
                  <c:v>22072</c:v>
                </c:pt>
                <c:pt idx="449">
                  <c:v>22077</c:v>
                </c:pt>
                <c:pt idx="450">
                  <c:v>22082</c:v>
                </c:pt>
                <c:pt idx="451">
                  <c:v>22087</c:v>
                </c:pt>
                <c:pt idx="452">
                  <c:v>22092</c:v>
                </c:pt>
                <c:pt idx="453">
                  <c:v>22097</c:v>
                </c:pt>
                <c:pt idx="454">
                  <c:v>22102</c:v>
                </c:pt>
                <c:pt idx="455">
                  <c:v>22107</c:v>
                </c:pt>
                <c:pt idx="456">
                  <c:v>22112</c:v>
                </c:pt>
                <c:pt idx="457">
                  <c:v>22117</c:v>
                </c:pt>
                <c:pt idx="458">
                  <c:v>22122</c:v>
                </c:pt>
                <c:pt idx="459">
                  <c:v>22127</c:v>
                </c:pt>
                <c:pt idx="460">
                  <c:v>22133</c:v>
                </c:pt>
                <c:pt idx="461">
                  <c:v>22138</c:v>
                </c:pt>
                <c:pt idx="462">
                  <c:v>22143</c:v>
                </c:pt>
                <c:pt idx="463">
                  <c:v>22148</c:v>
                </c:pt>
                <c:pt idx="464">
                  <c:v>22153</c:v>
                </c:pt>
                <c:pt idx="465">
                  <c:v>22158</c:v>
                </c:pt>
                <c:pt idx="466">
                  <c:v>22164</c:v>
                </c:pt>
                <c:pt idx="467">
                  <c:v>22169</c:v>
                </c:pt>
                <c:pt idx="468">
                  <c:v>22174</c:v>
                </c:pt>
                <c:pt idx="469">
                  <c:v>22179</c:v>
                </c:pt>
                <c:pt idx="470">
                  <c:v>22184</c:v>
                </c:pt>
                <c:pt idx="471">
                  <c:v>22189</c:v>
                </c:pt>
                <c:pt idx="472">
                  <c:v>22194</c:v>
                </c:pt>
                <c:pt idx="473">
                  <c:v>22199</c:v>
                </c:pt>
                <c:pt idx="474">
                  <c:v>22204</c:v>
                </c:pt>
                <c:pt idx="475">
                  <c:v>22209</c:v>
                </c:pt>
                <c:pt idx="476">
                  <c:v>22214</c:v>
                </c:pt>
                <c:pt idx="477">
                  <c:v>22219</c:v>
                </c:pt>
                <c:pt idx="478">
                  <c:v>22225</c:v>
                </c:pt>
                <c:pt idx="479">
                  <c:v>22230</c:v>
                </c:pt>
                <c:pt idx="480">
                  <c:v>22235</c:v>
                </c:pt>
                <c:pt idx="481">
                  <c:v>22265</c:v>
                </c:pt>
                <c:pt idx="482">
                  <c:v>22270</c:v>
                </c:pt>
                <c:pt idx="483">
                  <c:v>22275</c:v>
                </c:pt>
                <c:pt idx="484">
                  <c:v>22280</c:v>
                </c:pt>
                <c:pt idx="485">
                  <c:v>22286</c:v>
                </c:pt>
                <c:pt idx="486">
                  <c:v>22291</c:v>
                </c:pt>
                <c:pt idx="487">
                  <c:v>22296</c:v>
                </c:pt>
                <c:pt idx="488">
                  <c:v>22301</c:v>
                </c:pt>
                <c:pt idx="489">
                  <c:v>22306</c:v>
                </c:pt>
                <c:pt idx="490">
                  <c:v>22311</c:v>
                </c:pt>
                <c:pt idx="491">
                  <c:v>22317</c:v>
                </c:pt>
                <c:pt idx="492">
                  <c:v>22322</c:v>
                </c:pt>
                <c:pt idx="493">
                  <c:v>22327</c:v>
                </c:pt>
                <c:pt idx="494">
                  <c:v>22332</c:v>
                </c:pt>
                <c:pt idx="495">
                  <c:v>22337</c:v>
                </c:pt>
                <c:pt idx="496">
                  <c:v>22345</c:v>
                </c:pt>
                <c:pt idx="497">
                  <c:v>22350</c:v>
                </c:pt>
                <c:pt idx="498">
                  <c:v>22355</c:v>
                </c:pt>
                <c:pt idx="499">
                  <c:v>22360</c:v>
                </c:pt>
                <c:pt idx="500">
                  <c:v>22365</c:v>
                </c:pt>
                <c:pt idx="501">
                  <c:v>22370</c:v>
                </c:pt>
                <c:pt idx="502">
                  <c:v>22376</c:v>
                </c:pt>
                <c:pt idx="503">
                  <c:v>22381</c:v>
                </c:pt>
                <c:pt idx="504">
                  <c:v>22386</c:v>
                </c:pt>
                <c:pt idx="505">
                  <c:v>22391</c:v>
                </c:pt>
                <c:pt idx="506">
                  <c:v>22396</c:v>
                </c:pt>
                <c:pt idx="507">
                  <c:v>22401</c:v>
                </c:pt>
                <c:pt idx="508">
                  <c:v>22406</c:v>
                </c:pt>
                <c:pt idx="509">
                  <c:v>22411</c:v>
                </c:pt>
                <c:pt idx="510">
                  <c:v>22416</c:v>
                </c:pt>
                <c:pt idx="511">
                  <c:v>22421</c:v>
                </c:pt>
                <c:pt idx="512">
                  <c:v>22426</c:v>
                </c:pt>
                <c:pt idx="513">
                  <c:v>22431</c:v>
                </c:pt>
                <c:pt idx="514">
                  <c:v>22437</c:v>
                </c:pt>
                <c:pt idx="515">
                  <c:v>22442</c:v>
                </c:pt>
                <c:pt idx="516">
                  <c:v>22447</c:v>
                </c:pt>
                <c:pt idx="517">
                  <c:v>22452</c:v>
                </c:pt>
                <c:pt idx="518">
                  <c:v>22457</c:v>
                </c:pt>
                <c:pt idx="519">
                  <c:v>22462</c:v>
                </c:pt>
                <c:pt idx="520">
                  <c:v>22467</c:v>
                </c:pt>
                <c:pt idx="521">
                  <c:v>22472</c:v>
                </c:pt>
                <c:pt idx="522">
                  <c:v>22477</c:v>
                </c:pt>
                <c:pt idx="523">
                  <c:v>22482</c:v>
                </c:pt>
                <c:pt idx="524">
                  <c:v>22487</c:v>
                </c:pt>
                <c:pt idx="525">
                  <c:v>22492</c:v>
                </c:pt>
                <c:pt idx="526">
                  <c:v>22498</c:v>
                </c:pt>
                <c:pt idx="527">
                  <c:v>22503</c:v>
                </c:pt>
                <c:pt idx="528">
                  <c:v>22508</c:v>
                </c:pt>
                <c:pt idx="529">
                  <c:v>22513</c:v>
                </c:pt>
                <c:pt idx="530">
                  <c:v>22518</c:v>
                </c:pt>
                <c:pt idx="531">
                  <c:v>22523</c:v>
                </c:pt>
                <c:pt idx="532">
                  <c:v>22529</c:v>
                </c:pt>
                <c:pt idx="533">
                  <c:v>22534</c:v>
                </c:pt>
                <c:pt idx="534">
                  <c:v>22539</c:v>
                </c:pt>
                <c:pt idx="535">
                  <c:v>22544</c:v>
                </c:pt>
                <c:pt idx="536">
                  <c:v>22549</c:v>
                </c:pt>
                <c:pt idx="537">
                  <c:v>22554</c:v>
                </c:pt>
                <c:pt idx="538">
                  <c:v>22559</c:v>
                </c:pt>
                <c:pt idx="539">
                  <c:v>22564</c:v>
                </c:pt>
                <c:pt idx="540">
                  <c:v>22569</c:v>
                </c:pt>
                <c:pt idx="541">
                  <c:v>22574</c:v>
                </c:pt>
                <c:pt idx="542">
                  <c:v>22579</c:v>
                </c:pt>
                <c:pt idx="543">
                  <c:v>22584</c:v>
                </c:pt>
                <c:pt idx="544">
                  <c:v>22590</c:v>
                </c:pt>
                <c:pt idx="545">
                  <c:v>22595</c:v>
                </c:pt>
                <c:pt idx="546">
                  <c:v>22600</c:v>
                </c:pt>
                <c:pt idx="547">
                  <c:v>22605</c:v>
                </c:pt>
                <c:pt idx="548">
                  <c:v>22610</c:v>
                </c:pt>
                <c:pt idx="549">
                  <c:v>22630</c:v>
                </c:pt>
                <c:pt idx="550">
                  <c:v>22661</c:v>
                </c:pt>
                <c:pt idx="551">
                  <c:v>22692</c:v>
                </c:pt>
                <c:pt idx="552">
                  <c:v>22720</c:v>
                </c:pt>
                <c:pt idx="553">
                  <c:v>22749</c:v>
                </c:pt>
                <c:pt idx="554">
                  <c:v>22776</c:v>
                </c:pt>
                <c:pt idx="555">
                  <c:v>22810</c:v>
                </c:pt>
                <c:pt idx="556">
                  <c:v>22837</c:v>
                </c:pt>
                <c:pt idx="557">
                  <c:v>22842</c:v>
                </c:pt>
                <c:pt idx="558">
                  <c:v>22847</c:v>
                </c:pt>
                <c:pt idx="559">
                  <c:v>22852</c:v>
                </c:pt>
                <c:pt idx="560">
                  <c:v>22857</c:v>
                </c:pt>
                <c:pt idx="561">
                  <c:v>22863</c:v>
                </c:pt>
                <c:pt idx="562">
                  <c:v>22868</c:v>
                </c:pt>
                <c:pt idx="563">
                  <c:v>22873</c:v>
                </c:pt>
                <c:pt idx="564">
                  <c:v>22878</c:v>
                </c:pt>
                <c:pt idx="565">
                  <c:v>22883</c:v>
                </c:pt>
                <c:pt idx="566">
                  <c:v>22888</c:v>
                </c:pt>
                <c:pt idx="567">
                  <c:v>22894</c:v>
                </c:pt>
                <c:pt idx="568">
                  <c:v>22899</c:v>
                </c:pt>
                <c:pt idx="569">
                  <c:v>22904</c:v>
                </c:pt>
                <c:pt idx="570">
                  <c:v>22909</c:v>
                </c:pt>
                <c:pt idx="571">
                  <c:v>22924</c:v>
                </c:pt>
                <c:pt idx="572">
                  <c:v>22934</c:v>
                </c:pt>
                <c:pt idx="573">
                  <c:v>22939</c:v>
                </c:pt>
                <c:pt idx="574">
                  <c:v>22944</c:v>
                </c:pt>
                <c:pt idx="575">
                  <c:v>22949</c:v>
                </c:pt>
                <c:pt idx="576">
                  <c:v>22965</c:v>
                </c:pt>
                <c:pt idx="577">
                  <c:v>22970</c:v>
                </c:pt>
                <c:pt idx="578">
                  <c:v>22975</c:v>
                </c:pt>
                <c:pt idx="579">
                  <c:v>22980</c:v>
                </c:pt>
                <c:pt idx="580">
                  <c:v>22985</c:v>
                </c:pt>
                <c:pt idx="581">
                  <c:v>22990</c:v>
                </c:pt>
                <c:pt idx="582">
                  <c:v>22995</c:v>
                </c:pt>
                <c:pt idx="583">
                  <c:v>23000</c:v>
                </c:pt>
                <c:pt idx="584">
                  <c:v>23005</c:v>
                </c:pt>
                <c:pt idx="585">
                  <c:v>23010</c:v>
                </c:pt>
                <c:pt idx="586">
                  <c:v>23026</c:v>
                </c:pt>
                <c:pt idx="587">
                  <c:v>23055</c:v>
                </c:pt>
                <c:pt idx="588">
                  <c:v>23083</c:v>
                </c:pt>
                <c:pt idx="589">
                  <c:v>23111</c:v>
                </c:pt>
                <c:pt idx="590">
                  <c:v>23116</c:v>
                </c:pt>
                <c:pt idx="591">
                  <c:v>23121</c:v>
                </c:pt>
                <c:pt idx="592">
                  <c:v>23134</c:v>
                </c:pt>
                <c:pt idx="593">
                  <c:v>23144</c:v>
                </c:pt>
                <c:pt idx="594">
                  <c:v>23202</c:v>
                </c:pt>
                <c:pt idx="595">
                  <c:v>23299</c:v>
                </c:pt>
                <c:pt idx="596">
                  <c:v>23363</c:v>
                </c:pt>
                <c:pt idx="597">
                  <c:v>23453</c:v>
                </c:pt>
                <c:pt idx="598">
                  <c:v>23543</c:v>
                </c:pt>
                <c:pt idx="599">
                  <c:v>23622</c:v>
                </c:pt>
                <c:pt idx="600">
                  <c:v>23772</c:v>
                </c:pt>
                <c:pt idx="601">
                  <c:v>23778</c:v>
                </c:pt>
                <c:pt idx="602">
                  <c:v>23783</c:v>
                </c:pt>
                <c:pt idx="603">
                  <c:v>23788</c:v>
                </c:pt>
                <c:pt idx="604">
                  <c:v>23793</c:v>
                </c:pt>
                <c:pt idx="605">
                  <c:v>23798</c:v>
                </c:pt>
                <c:pt idx="606">
                  <c:v>23806</c:v>
                </c:pt>
                <c:pt idx="607">
                  <c:v>23811</c:v>
                </c:pt>
                <c:pt idx="608">
                  <c:v>23816</c:v>
                </c:pt>
                <c:pt idx="609">
                  <c:v>23821</c:v>
                </c:pt>
                <c:pt idx="610">
                  <c:v>23826</c:v>
                </c:pt>
                <c:pt idx="611">
                  <c:v>23831</c:v>
                </c:pt>
                <c:pt idx="612">
                  <c:v>23837</c:v>
                </c:pt>
                <c:pt idx="613">
                  <c:v>23842</c:v>
                </c:pt>
                <c:pt idx="614">
                  <c:v>23847</c:v>
                </c:pt>
                <c:pt idx="615">
                  <c:v>23852</c:v>
                </c:pt>
                <c:pt idx="616">
                  <c:v>23857</c:v>
                </c:pt>
                <c:pt idx="617">
                  <c:v>23862</c:v>
                </c:pt>
                <c:pt idx="618">
                  <c:v>23867</c:v>
                </c:pt>
                <c:pt idx="619">
                  <c:v>23872</c:v>
                </c:pt>
                <c:pt idx="620">
                  <c:v>23877</c:v>
                </c:pt>
                <c:pt idx="621">
                  <c:v>23882</c:v>
                </c:pt>
                <c:pt idx="622">
                  <c:v>23887</c:v>
                </c:pt>
                <c:pt idx="623">
                  <c:v>23892</c:v>
                </c:pt>
                <c:pt idx="624">
                  <c:v>23898</c:v>
                </c:pt>
                <c:pt idx="625">
                  <c:v>23903</c:v>
                </c:pt>
                <c:pt idx="626">
                  <c:v>23908</c:v>
                </c:pt>
                <c:pt idx="627">
                  <c:v>23913</c:v>
                </c:pt>
                <c:pt idx="628">
                  <c:v>23918</c:v>
                </c:pt>
                <c:pt idx="629">
                  <c:v>23923</c:v>
                </c:pt>
                <c:pt idx="630">
                  <c:v>23928</c:v>
                </c:pt>
                <c:pt idx="631">
                  <c:v>23933</c:v>
                </c:pt>
                <c:pt idx="632">
                  <c:v>23938</c:v>
                </c:pt>
                <c:pt idx="633">
                  <c:v>23943</c:v>
                </c:pt>
                <c:pt idx="634">
                  <c:v>23948</c:v>
                </c:pt>
                <c:pt idx="635">
                  <c:v>23953</c:v>
                </c:pt>
                <c:pt idx="636">
                  <c:v>23959</c:v>
                </c:pt>
                <c:pt idx="637">
                  <c:v>23964</c:v>
                </c:pt>
                <c:pt idx="638">
                  <c:v>23974</c:v>
                </c:pt>
                <c:pt idx="639">
                  <c:v>23979</c:v>
                </c:pt>
                <c:pt idx="640">
                  <c:v>23984</c:v>
                </c:pt>
                <c:pt idx="641">
                  <c:v>23990</c:v>
                </c:pt>
                <c:pt idx="642">
                  <c:v>23995</c:v>
                </c:pt>
                <c:pt idx="643">
                  <c:v>24000</c:v>
                </c:pt>
                <c:pt idx="644">
                  <c:v>24005</c:v>
                </c:pt>
                <c:pt idx="645">
                  <c:v>24010</c:v>
                </c:pt>
                <c:pt idx="646">
                  <c:v>24015</c:v>
                </c:pt>
                <c:pt idx="647">
                  <c:v>24020</c:v>
                </c:pt>
                <c:pt idx="648">
                  <c:v>24025</c:v>
                </c:pt>
                <c:pt idx="649">
                  <c:v>24030</c:v>
                </c:pt>
                <c:pt idx="650">
                  <c:v>24035</c:v>
                </c:pt>
                <c:pt idx="651">
                  <c:v>24040</c:v>
                </c:pt>
                <c:pt idx="652">
                  <c:v>24045</c:v>
                </c:pt>
                <c:pt idx="653">
                  <c:v>24051</c:v>
                </c:pt>
                <c:pt idx="654">
                  <c:v>24056</c:v>
                </c:pt>
                <c:pt idx="655">
                  <c:v>24061</c:v>
                </c:pt>
                <c:pt idx="656">
                  <c:v>24066</c:v>
                </c:pt>
                <c:pt idx="657">
                  <c:v>24071</c:v>
                </c:pt>
                <c:pt idx="658">
                  <c:v>24076</c:v>
                </c:pt>
                <c:pt idx="659">
                  <c:v>24081</c:v>
                </c:pt>
                <c:pt idx="660">
                  <c:v>24086</c:v>
                </c:pt>
                <c:pt idx="661">
                  <c:v>24091</c:v>
                </c:pt>
                <c:pt idx="662">
                  <c:v>24096</c:v>
                </c:pt>
                <c:pt idx="663">
                  <c:v>24106</c:v>
                </c:pt>
                <c:pt idx="664">
                  <c:v>24112</c:v>
                </c:pt>
                <c:pt idx="665">
                  <c:v>24117</c:v>
                </c:pt>
                <c:pt idx="666">
                  <c:v>24122</c:v>
                </c:pt>
                <c:pt idx="667">
                  <c:v>24127</c:v>
                </c:pt>
                <c:pt idx="668">
                  <c:v>24132</c:v>
                </c:pt>
                <c:pt idx="669">
                  <c:v>24137</c:v>
                </c:pt>
                <c:pt idx="670">
                  <c:v>24143</c:v>
                </c:pt>
                <c:pt idx="671">
                  <c:v>24148</c:v>
                </c:pt>
                <c:pt idx="672">
                  <c:v>24153</c:v>
                </c:pt>
                <c:pt idx="673">
                  <c:v>24163</c:v>
                </c:pt>
                <c:pt idx="674">
                  <c:v>24171</c:v>
                </c:pt>
                <c:pt idx="675">
                  <c:v>24176</c:v>
                </c:pt>
                <c:pt idx="676">
                  <c:v>24181</c:v>
                </c:pt>
                <c:pt idx="677">
                  <c:v>24191</c:v>
                </c:pt>
                <c:pt idx="678">
                  <c:v>24202</c:v>
                </c:pt>
                <c:pt idx="679">
                  <c:v>24207</c:v>
                </c:pt>
                <c:pt idx="680">
                  <c:v>24212</c:v>
                </c:pt>
                <c:pt idx="681">
                  <c:v>24222</c:v>
                </c:pt>
                <c:pt idx="682">
                  <c:v>24227</c:v>
                </c:pt>
                <c:pt idx="683">
                  <c:v>24232</c:v>
                </c:pt>
                <c:pt idx="684">
                  <c:v>24237</c:v>
                </c:pt>
                <c:pt idx="685">
                  <c:v>24242</c:v>
                </c:pt>
                <c:pt idx="686">
                  <c:v>24247</c:v>
                </c:pt>
                <c:pt idx="687">
                  <c:v>24252</c:v>
                </c:pt>
                <c:pt idx="688">
                  <c:v>24257</c:v>
                </c:pt>
                <c:pt idx="689">
                  <c:v>24263</c:v>
                </c:pt>
                <c:pt idx="690">
                  <c:v>24268</c:v>
                </c:pt>
                <c:pt idx="691">
                  <c:v>24273</c:v>
                </c:pt>
                <c:pt idx="692">
                  <c:v>24278</c:v>
                </c:pt>
                <c:pt idx="693">
                  <c:v>24283</c:v>
                </c:pt>
                <c:pt idx="694">
                  <c:v>24288</c:v>
                </c:pt>
                <c:pt idx="695">
                  <c:v>24293</c:v>
                </c:pt>
                <c:pt idx="696">
                  <c:v>24298</c:v>
                </c:pt>
                <c:pt idx="697">
                  <c:v>24303</c:v>
                </c:pt>
                <c:pt idx="698">
                  <c:v>24308</c:v>
                </c:pt>
                <c:pt idx="699">
                  <c:v>24313</c:v>
                </c:pt>
                <c:pt idx="700">
                  <c:v>24318</c:v>
                </c:pt>
                <c:pt idx="701">
                  <c:v>24324</c:v>
                </c:pt>
                <c:pt idx="702">
                  <c:v>24329</c:v>
                </c:pt>
                <c:pt idx="703">
                  <c:v>24334</c:v>
                </c:pt>
                <c:pt idx="704">
                  <c:v>24339</c:v>
                </c:pt>
                <c:pt idx="705">
                  <c:v>24344</c:v>
                </c:pt>
                <c:pt idx="706">
                  <c:v>24349</c:v>
                </c:pt>
                <c:pt idx="707">
                  <c:v>24355</c:v>
                </c:pt>
                <c:pt idx="708">
                  <c:v>24360</c:v>
                </c:pt>
                <c:pt idx="709">
                  <c:v>24365</c:v>
                </c:pt>
                <c:pt idx="710">
                  <c:v>24370</c:v>
                </c:pt>
                <c:pt idx="711">
                  <c:v>24375</c:v>
                </c:pt>
                <c:pt idx="712">
                  <c:v>24380</c:v>
                </c:pt>
                <c:pt idx="713">
                  <c:v>24385</c:v>
                </c:pt>
                <c:pt idx="714">
                  <c:v>24390</c:v>
                </c:pt>
                <c:pt idx="715">
                  <c:v>24395</c:v>
                </c:pt>
                <c:pt idx="716">
                  <c:v>24400</c:v>
                </c:pt>
                <c:pt idx="717">
                  <c:v>24405</c:v>
                </c:pt>
                <c:pt idx="718">
                  <c:v>24410</c:v>
                </c:pt>
                <c:pt idx="719">
                  <c:v>24416</c:v>
                </c:pt>
                <c:pt idx="720">
                  <c:v>24421</c:v>
                </c:pt>
                <c:pt idx="721">
                  <c:v>24426</c:v>
                </c:pt>
                <c:pt idx="722">
                  <c:v>24431</c:v>
                </c:pt>
                <c:pt idx="723">
                  <c:v>24436</c:v>
                </c:pt>
                <c:pt idx="724">
                  <c:v>24441</c:v>
                </c:pt>
                <c:pt idx="725">
                  <c:v>24446</c:v>
                </c:pt>
                <c:pt idx="726">
                  <c:v>24451</c:v>
                </c:pt>
                <c:pt idx="727">
                  <c:v>24461</c:v>
                </c:pt>
                <c:pt idx="728">
                  <c:v>24466</c:v>
                </c:pt>
                <c:pt idx="729">
                  <c:v>24472</c:v>
                </c:pt>
                <c:pt idx="730">
                  <c:v>24477</c:v>
                </c:pt>
                <c:pt idx="731">
                  <c:v>24482</c:v>
                </c:pt>
                <c:pt idx="732">
                  <c:v>24487</c:v>
                </c:pt>
                <c:pt idx="733">
                  <c:v>24492</c:v>
                </c:pt>
                <c:pt idx="734">
                  <c:v>24497</c:v>
                </c:pt>
                <c:pt idx="735">
                  <c:v>24503</c:v>
                </c:pt>
                <c:pt idx="736">
                  <c:v>24508</c:v>
                </c:pt>
                <c:pt idx="737">
                  <c:v>24513</c:v>
                </c:pt>
                <c:pt idx="738">
                  <c:v>24518</c:v>
                </c:pt>
                <c:pt idx="739">
                  <c:v>24523</c:v>
                </c:pt>
                <c:pt idx="740">
                  <c:v>24528</c:v>
                </c:pt>
                <c:pt idx="741">
                  <c:v>24536</c:v>
                </c:pt>
                <c:pt idx="742">
                  <c:v>24541</c:v>
                </c:pt>
                <c:pt idx="743">
                  <c:v>24546</c:v>
                </c:pt>
                <c:pt idx="744">
                  <c:v>24551</c:v>
                </c:pt>
                <c:pt idx="745">
                  <c:v>24556</c:v>
                </c:pt>
                <c:pt idx="746">
                  <c:v>24562</c:v>
                </c:pt>
                <c:pt idx="747">
                  <c:v>24567</c:v>
                </c:pt>
                <c:pt idx="748">
                  <c:v>24572</c:v>
                </c:pt>
                <c:pt idx="749">
                  <c:v>24577</c:v>
                </c:pt>
                <c:pt idx="750">
                  <c:v>24582</c:v>
                </c:pt>
                <c:pt idx="751">
                  <c:v>24587</c:v>
                </c:pt>
                <c:pt idx="752">
                  <c:v>24592</c:v>
                </c:pt>
                <c:pt idx="753">
                  <c:v>24597</c:v>
                </c:pt>
                <c:pt idx="754">
                  <c:v>24602</c:v>
                </c:pt>
                <c:pt idx="755">
                  <c:v>24607</c:v>
                </c:pt>
                <c:pt idx="756">
                  <c:v>24617</c:v>
                </c:pt>
                <c:pt idx="757">
                  <c:v>24622</c:v>
                </c:pt>
                <c:pt idx="758">
                  <c:v>24624</c:v>
                </c:pt>
                <c:pt idx="759">
                  <c:v>24628</c:v>
                </c:pt>
                <c:pt idx="760">
                  <c:v>24633</c:v>
                </c:pt>
                <c:pt idx="761">
                  <c:v>24638</c:v>
                </c:pt>
                <c:pt idx="762">
                  <c:v>24643</c:v>
                </c:pt>
                <c:pt idx="763">
                  <c:v>24673</c:v>
                </c:pt>
                <c:pt idx="764">
                  <c:v>24678</c:v>
                </c:pt>
                <c:pt idx="765">
                  <c:v>24683</c:v>
                </c:pt>
                <c:pt idx="766">
                  <c:v>24689</c:v>
                </c:pt>
                <c:pt idx="767">
                  <c:v>24694</c:v>
                </c:pt>
                <c:pt idx="768">
                  <c:v>24699</c:v>
                </c:pt>
                <c:pt idx="769">
                  <c:v>24704</c:v>
                </c:pt>
                <c:pt idx="770">
                  <c:v>24709</c:v>
                </c:pt>
                <c:pt idx="771">
                  <c:v>24714</c:v>
                </c:pt>
                <c:pt idx="772">
                  <c:v>24720</c:v>
                </c:pt>
                <c:pt idx="773">
                  <c:v>24725</c:v>
                </c:pt>
                <c:pt idx="774">
                  <c:v>24730</c:v>
                </c:pt>
                <c:pt idx="775">
                  <c:v>24735</c:v>
                </c:pt>
                <c:pt idx="776">
                  <c:v>24740</c:v>
                </c:pt>
                <c:pt idx="777">
                  <c:v>24745</c:v>
                </c:pt>
                <c:pt idx="778">
                  <c:v>24750</c:v>
                </c:pt>
                <c:pt idx="779">
                  <c:v>24755</c:v>
                </c:pt>
                <c:pt idx="780">
                  <c:v>24760</c:v>
                </c:pt>
                <c:pt idx="781">
                  <c:v>24770</c:v>
                </c:pt>
                <c:pt idx="782">
                  <c:v>24775</c:v>
                </c:pt>
                <c:pt idx="783">
                  <c:v>24781</c:v>
                </c:pt>
                <c:pt idx="784">
                  <c:v>24786</c:v>
                </c:pt>
                <c:pt idx="785">
                  <c:v>24791</c:v>
                </c:pt>
                <c:pt idx="786">
                  <c:v>24796</c:v>
                </c:pt>
                <c:pt idx="787">
                  <c:v>24801</c:v>
                </c:pt>
                <c:pt idx="788">
                  <c:v>24806</c:v>
                </c:pt>
                <c:pt idx="789">
                  <c:v>24811</c:v>
                </c:pt>
                <c:pt idx="790">
                  <c:v>24816</c:v>
                </c:pt>
                <c:pt idx="791">
                  <c:v>24821</c:v>
                </c:pt>
                <c:pt idx="792">
                  <c:v>24826</c:v>
                </c:pt>
                <c:pt idx="793">
                  <c:v>24831</c:v>
                </c:pt>
                <c:pt idx="794">
                  <c:v>24836</c:v>
                </c:pt>
                <c:pt idx="795">
                  <c:v>24842</c:v>
                </c:pt>
                <c:pt idx="796">
                  <c:v>24847</c:v>
                </c:pt>
                <c:pt idx="797">
                  <c:v>24852</c:v>
                </c:pt>
                <c:pt idx="798">
                  <c:v>24857</c:v>
                </c:pt>
                <c:pt idx="799">
                  <c:v>24862</c:v>
                </c:pt>
                <c:pt idx="800">
                  <c:v>24867</c:v>
                </c:pt>
                <c:pt idx="801">
                  <c:v>24873</c:v>
                </c:pt>
                <c:pt idx="802">
                  <c:v>24878</c:v>
                </c:pt>
                <c:pt idx="803">
                  <c:v>24883</c:v>
                </c:pt>
                <c:pt idx="804">
                  <c:v>24888</c:v>
                </c:pt>
                <c:pt idx="805">
                  <c:v>24893</c:v>
                </c:pt>
                <c:pt idx="806">
                  <c:v>24902</c:v>
                </c:pt>
                <c:pt idx="807">
                  <c:v>24907</c:v>
                </c:pt>
                <c:pt idx="808">
                  <c:v>24912</c:v>
                </c:pt>
                <c:pt idx="809">
                  <c:v>24917</c:v>
                </c:pt>
                <c:pt idx="810">
                  <c:v>24922</c:v>
                </c:pt>
                <c:pt idx="811">
                  <c:v>24928</c:v>
                </c:pt>
                <c:pt idx="812">
                  <c:v>24933</c:v>
                </c:pt>
                <c:pt idx="813">
                  <c:v>24938</c:v>
                </c:pt>
                <c:pt idx="814">
                  <c:v>24943</c:v>
                </c:pt>
                <c:pt idx="815">
                  <c:v>24948</c:v>
                </c:pt>
                <c:pt idx="816">
                  <c:v>24953</c:v>
                </c:pt>
                <c:pt idx="817">
                  <c:v>24958</c:v>
                </c:pt>
                <c:pt idx="818">
                  <c:v>24963</c:v>
                </c:pt>
                <c:pt idx="819">
                  <c:v>24968</c:v>
                </c:pt>
                <c:pt idx="820">
                  <c:v>24973</c:v>
                </c:pt>
                <c:pt idx="821">
                  <c:v>24978</c:v>
                </c:pt>
                <c:pt idx="822">
                  <c:v>24983</c:v>
                </c:pt>
                <c:pt idx="823">
                  <c:v>24989</c:v>
                </c:pt>
                <c:pt idx="824">
                  <c:v>24994</c:v>
                </c:pt>
                <c:pt idx="825">
                  <c:v>24999</c:v>
                </c:pt>
                <c:pt idx="826">
                  <c:v>25004</c:v>
                </c:pt>
                <c:pt idx="827">
                  <c:v>25009</c:v>
                </c:pt>
                <c:pt idx="828">
                  <c:v>25014</c:v>
                </c:pt>
                <c:pt idx="829">
                  <c:v>25019</c:v>
                </c:pt>
                <c:pt idx="830">
                  <c:v>25024</c:v>
                </c:pt>
                <c:pt idx="831">
                  <c:v>25028</c:v>
                </c:pt>
                <c:pt idx="832">
                  <c:v>25034</c:v>
                </c:pt>
                <c:pt idx="833">
                  <c:v>25039</c:v>
                </c:pt>
                <c:pt idx="834">
                  <c:v>25044</c:v>
                </c:pt>
                <c:pt idx="835">
                  <c:v>25049</c:v>
                </c:pt>
                <c:pt idx="836">
                  <c:v>25055</c:v>
                </c:pt>
                <c:pt idx="837">
                  <c:v>25059</c:v>
                </c:pt>
                <c:pt idx="838">
                  <c:v>25070</c:v>
                </c:pt>
                <c:pt idx="839">
                  <c:v>25075</c:v>
                </c:pt>
                <c:pt idx="840">
                  <c:v>25080</c:v>
                </c:pt>
                <c:pt idx="841">
                  <c:v>25086</c:v>
                </c:pt>
                <c:pt idx="842">
                  <c:v>25091</c:v>
                </c:pt>
                <c:pt idx="843">
                  <c:v>25096</c:v>
                </c:pt>
                <c:pt idx="844">
                  <c:v>25101</c:v>
                </c:pt>
                <c:pt idx="845">
                  <c:v>25106</c:v>
                </c:pt>
                <c:pt idx="846">
                  <c:v>25111</c:v>
                </c:pt>
                <c:pt idx="847">
                  <c:v>25116</c:v>
                </c:pt>
                <c:pt idx="848">
                  <c:v>25121</c:v>
                </c:pt>
                <c:pt idx="849">
                  <c:v>25126</c:v>
                </c:pt>
                <c:pt idx="850">
                  <c:v>25131</c:v>
                </c:pt>
                <c:pt idx="851">
                  <c:v>25133</c:v>
                </c:pt>
                <c:pt idx="852">
                  <c:v>25141</c:v>
                </c:pt>
                <c:pt idx="853">
                  <c:v>25147</c:v>
                </c:pt>
                <c:pt idx="854">
                  <c:v>25152</c:v>
                </c:pt>
                <c:pt idx="855">
                  <c:v>25157</c:v>
                </c:pt>
                <c:pt idx="856">
                  <c:v>25162</c:v>
                </c:pt>
                <c:pt idx="857">
                  <c:v>25167</c:v>
                </c:pt>
                <c:pt idx="858">
                  <c:v>25172</c:v>
                </c:pt>
                <c:pt idx="859">
                  <c:v>25177</c:v>
                </c:pt>
                <c:pt idx="860">
                  <c:v>25182</c:v>
                </c:pt>
                <c:pt idx="861">
                  <c:v>25187</c:v>
                </c:pt>
                <c:pt idx="862">
                  <c:v>25192</c:v>
                </c:pt>
                <c:pt idx="863">
                  <c:v>25197</c:v>
                </c:pt>
                <c:pt idx="864">
                  <c:v>25202</c:v>
                </c:pt>
                <c:pt idx="865">
                  <c:v>25208</c:v>
                </c:pt>
                <c:pt idx="866">
                  <c:v>25213</c:v>
                </c:pt>
                <c:pt idx="867">
                  <c:v>25218</c:v>
                </c:pt>
                <c:pt idx="868">
                  <c:v>25223</c:v>
                </c:pt>
                <c:pt idx="869">
                  <c:v>25228</c:v>
                </c:pt>
                <c:pt idx="870">
                  <c:v>25233</c:v>
                </c:pt>
                <c:pt idx="871">
                  <c:v>25239</c:v>
                </c:pt>
                <c:pt idx="872">
                  <c:v>25244</c:v>
                </c:pt>
                <c:pt idx="873">
                  <c:v>25246</c:v>
                </c:pt>
                <c:pt idx="874">
                  <c:v>25254</c:v>
                </c:pt>
                <c:pt idx="875">
                  <c:v>25259</c:v>
                </c:pt>
                <c:pt idx="876">
                  <c:v>25262</c:v>
                </c:pt>
                <c:pt idx="877">
                  <c:v>25267</c:v>
                </c:pt>
                <c:pt idx="878">
                  <c:v>25272</c:v>
                </c:pt>
                <c:pt idx="879">
                  <c:v>25275</c:v>
                </c:pt>
                <c:pt idx="880">
                  <c:v>25282</c:v>
                </c:pt>
                <c:pt idx="881">
                  <c:v>25287</c:v>
                </c:pt>
                <c:pt idx="882">
                  <c:v>25293</c:v>
                </c:pt>
                <c:pt idx="883">
                  <c:v>25298</c:v>
                </c:pt>
                <c:pt idx="884">
                  <c:v>25303</c:v>
                </c:pt>
                <c:pt idx="885">
                  <c:v>25308</c:v>
                </c:pt>
                <c:pt idx="886">
                  <c:v>25313</c:v>
                </c:pt>
                <c:pt idx="887">
                  <c:v>25318</c:v>
                </c:pt>
                <c:pt idx="888">
                  <c:v>25323</c:v>
                </c:pt>
                <c:pt idx="889">
                  <c:v>25328</c:v>
                </c:pt>
                <c:pt idx="890">
                  <c:v>25333</c:v>
                </c:pt>
                <c:pt idx="891">
                  <c:v>25337</c:v>
                </c:pt>
                <c:pt idx="892">
                  <c:v>25343</c:v>
                </c:pt>
                <c:pt idx="893">
                  <c:v>25346</c:v>
                </c:pt>
                <c:pt idx="894">
                  <c:v>25354</c:v>
                </c:pt>
                <c:pt idx="895">
                  <c:v>25359</c:v>
                </c:pt>
                <c:pt idx="896">
                  <c:v>25364</c:v>
                </c:pt>
                <c:pt idx="897">
                  <c:v>25369</c:v>
                </c:pt>
                <c:pt idx="898">
                  <c:v>25374</c:v>
                </c:pt>
                <c:pt idx="899">
                  <c:v>25379</c:v>
                </c:pt>
                <c:pt idx="900">
                  <c:v>25384</c:v>
                </c:pt>
                <c:pt idx="901">
                  <c:v>25389</c:v>
                </c:pt>
                <c:pt idx="902">
                  <c:v>25394</c:v>
                </c:pt>
                <c:pt idx="903">
                  <c:v>25399</c:v>
                </c:pt>
                <c:pt idx="904">
                  <c:v>25404</c:v>
                </c:pt>
                <c:pt idx="905">
                  <c:v>25409</c:v>
                </c:pt>
                <c:pt idx="906">
                  <c:v>25415</c:v>
                </c:pt>
                <c:pt idx="907">
                  <c:v>25420</c:v>
                </c:pt>
                <c:pt idx="908">
                  <c:v>25425</c:v>
                </c:pt>
                <c:pt idx="909">
                  <c:v>25430</c:v>
                </c:pt>
                <c:pt idx="910">
                  <c:v>25435</c:v>
                </c:pt>
                <c:pt idx="911">
                  <c:v>25440</c:v>
                </c:pt>
                <c:pt idx="912">
                  <c:v>25446</c:v>
                </c:pt>
                <c:pt idx="913">
                  <c:v>25451</c:v>
                </c:pt>
                <c:pt idx="914">
                  <c:v>25456</c:v>
                </c:pt>
                <c:pt idx="915">
                  <c:v>25461</c:v>
                </c:pt>
                <c:pt idx="916">
                  <c:v>25466</c:v>
                </c:pt>
                <c:pt idx="917">
                  <c:v>25471</c:v>
                </c:pt>
                <c:pt idx="918">
                  <c:v>25476</c:v>
                </c:pt>
                <c:pt idx="919">
                  <c:v>25481</c:v>
                </c:pt>
                <c:pt idx="920">
                  <c:v>25486</c:v>
                </c:pt>
                <c:pt idx="921">
                  <c:v>25491</c:v>
                </c:pt>
                <c:pt idx="922">
                  <c:v>25496</c:v>
                </c:pt>
                <c:pt idx="923">
                  <c:v>25501</c:v>
                </c:pt>
                <c:pt idx="924">
                  <c:v>25507</c:v>
                </c:pt>
                <c:pt idx="925">
                  <c:v>25512</c:v>
                </c:pt>
                <c:pt idx="926">
                  <c:v>25517</c:v>
                </c:pt>
                <c:pt idx="927">
                  <c:v>25522</c:v>
                </c:pt>
                <c:pt idx="928">
                  <c:v>25527</c:v>
                </c:pt>
                <c:pt idx="929">
                  <c:v>25532</c:v>
                </c:pt>
                <c:pt idx="930">
                  <c:v>25537</c:v>
                </c:pt>
                <c:pt idx="931">
                  <c:v>25542</c:v>
                </c:pt>
                <c:pt idx="932">
                  <c:v>25547</c:v>
                </c:pt>
                <c:pt idx="933">
                  <c:v>25552</c:v>
                </c:pt>
                <c:pt idx="934">
                  <c:v>25557</c:v>
                </c:pt>
                <c:pt idx="935">
                  <c:v>25562</c:v>
                </c:pt>
                <c:pt idx="936">
                  <c:v>25568</c:v>
                </c:pt>
                <c:pt idx="937">
                  <c:v>25573</c:v>
                </c:pt>
                <c:pt idx="938">
                  <c:v>25578</c:v>
                </c:pt>
                <c:pt idx="939">
                  <c:v>25583</c:v>
                </c:pt>
                <c:pt idx="940">
                  <c:v>25588</c:v>
                </c:pt>
                <c:pt idx="941">
                  <c:v>25593</c:v>
                </c:pt>
                <c:pt idx="942">
                  <c:v>25599</c:v>
                </c:pt>
                <c:pt idx="943">
                  <c:v>25604</c:v>
                </c:pt>
                <c:pt idx="944">
                  <c:v>25609</c:v>
                </c:pt>
                <c:pt idx="945">
                  <c:v>25614</c:v>
                </c:pt>
                <c:pt idx="946">
                  <c:v>25619</c:v>
                </c:pt>
                <c:pt idx="947">
                  <c:v>25624</c:v>
                </c:pt>
                <c:pt idx="948">
                  <c:v>25627</c:v>
                </c:pt>
                <c:pt idx="949">
                  <c:v>25632</c:v>
                </c:pt>
                <c:pt idx="950">
                  <c:v>25637</c:v>
                </c:pt>
                <c:pt idx="951">
                  <c:v>25642</c:v>
                </c:pt>
                <c:pt idx="952">
                  <c:v>25647</c:v>
                </c:pt>
                <c:pt idx="953">
                  <c:v>25652</c:v>
                </c:pt>
                <c:pt idx="954">
                  <c:v>25658</c:v>
                </c:pt>
                <c:pt idx="955">
                  <c:v>25663</c:v>
                </c:pt>
                <c:pt idx="956">
                  <c:v>25668</c:v>
                </c:pt>
                <c:pt idx="957">
                  <c:v>25673</c:v>
                </c:pt>
                <c:pt idx="958">
                  <c:v>25678</c:v>
                </c:pt>
                <c:pt idx="959">
                  <c:v>25683</c:v>
                </c:pt>
                <c:pt idx="960">
                  <c:v>25688</c:v>
                </c:pt>
                <c:pt idx="961">
                  <c:v>25693</c:v>
                </c:pt>
                <c:pt idx="962">
                  <c:v>25698</c:v>
                </c:pt>
                <c:pt idx="963">
                  <c:v>25703</c:v>
                </c:pt>
                <c:pt idx="964">
                  <c:v>25708</c:v>
                </c:pt>
                <c:pt idx="965">
                  <c:v>25713</c:v>
                </c:pt>
                <c:pt idx="966">
                  <c:v>25719</c:v>
                </c:pt>
                <c:pt idx="967">
                  <c:v>25724</c:v>
                </c:pt>
                <c:pt idx="968">
                  <c:v>25729</c:v>
                </c:pt>
                <c:pt idx="969">
                  <c:v>25734</c:v>
                </c:pt>
                <c:pt idx="970">
                  <c:v>25739</c:v>
                </c:pt>
                <c:pt idx="971">
                  <c:v>25744</c:v>
                </c:pt>
                <c:pt idx="972">
                  <c:v>25749</c:v>
                </c:pt>
                <c:pt idx="973">
                  <c:v>25754</c:v>
                </c:pt>
                <c:pt idx="974">
                  <c:v>25759</c:v>
                </c:pt>
                <c:pt idx="975">
                  <c:v>25764</c:v>
                </c:pt>
                <c:pt idx="976">
                  <c:v>25769</c:v>
                </c:pt>
                <c:pt idx="977">
                  <c:v>25774</c:v>
                </c:pt>
                <c:pt idx="978">
                  <c:v>25780</c:v>
                </c:pt>
                <c:pt idx="979">
                  <c:v>25785</c:v>
                </c:pt>
                <c:pt idx="980">
                  <c:v>25790</c:v>
                </c:pt>
                <c:pt idx="981">
                  <c:v>25795</c:v>
                </c:pt>
                <c:pt idx="982">
                  <c:v>25800</c:v>
                </c:pt>
                <c:pt idx="983">
                  <c:v>25806</c:v>
                </c:pt>
                <c:pt idx="984">
                  <c:v>25811</c:v>
                </c:pt>
                <c:pt idx="985">
                  <c:v>25816</c:v>
                </c:pt>
                <c:pt idx="986">
                  <c:v>25821</c:v>
                </c:pt>
                <c:pt idx="987">
                  <c:v>25826</c:v>
                </c:pt>
                <c:pt idx="988">
                  <c:v>25831</c:v>
                </c:pt>
                <c:pt idx="989">
                  <c:v>25836</c:v>
                </c:pt>
                <c:pt idx="990">
                  <c:v>25841</c:v>
                </c:pt>
                <c:pt idx="991">
                  <c:v>25846</c:v>
                </c:pt>
                <c:pt idx="992">
                  <c:v>25851</c:v>
                </c:pt>
                <c:pt idx="993">
                  <c:v>25857</c:v>
                </c:pt>
                <c:pt idx="994">
                  <c:v>25861</c:v>
                </c:pt>
                <c:pt idx="995">
                  <c:v>25866</c:v>
                </c:pt>
                <c:pt idx="996">
                  <c:v>25872</c:v>
                </c:pt>
                <c:pt idx="997">
                  <c:v>25877</c:v>
                </c:pt>
                <c:pt idx="998">
                  <c:v>25882</c:v>
                </c:pt>
                <c:pt idx="999">
                  <c:v>25887</c:v>
                </c:pt>
                <c:pt idx="1000">
                  <c:v>25892</c:v>
                </c:pt>
                <c:pt idx="1001">
                  <c:v>25897</c:v>
                </c:pt>
                <c:pt idx="1002">
                  <c:v>25902</c:v>
                </c:pt>
                <c:pt idx="1003">
                  <c:v>25907</c:v>
                </c:pt>
                <c:pt idx="1004">
                  <c:v>25912</c:v>
                </c:pt>
                <c:pt idx="1005">
                  <c:v>25917</c:v>
                </c:pt>
                <c:pt idx="1006">
                  <c:v>25922</c:v>
                </c:pt>
                <c:pt idx="1007">
                  <c:v>25927</c:v>
                </c:pt>
                <c:pt idx="1008">
                  <c:v>25933</c:v>
                </c:pt>
                <c:pt idx="1009">
                  <c:v>25938</c:v>
                </c:pt>
                <c:pt idx="1010">
                  <c:v>25943</c:v>
                </c:pt>
                <c:pt idx="1011">
                  <c:v>25948</c:v>
                </c:pt>
                <c:pt idx="1012">
                  <c:v>25953</c:v>
                </c:pt>
                <c:pt idx="1013">
                  <c:v>25958</c:v>
                </c:pt>
                <c:pt idx="1014">
                  <c:v>25964</c:v>
                </c:pt>
                <c:pt idx="1015">
                  <c:v>25969</c:v>
                </c:pt>
                <c:pt idx="1016">
                  <c:v>25974</c:v>
                </c:pt>
                <c:pt idx="1017">
                  <c:v>25979</c:v>
                </c:pt>
                <c:pt idx="1018">
                  <c:v>25984</c:v>
                </c:pt>
                <c:pt idx="1019">
                  <c:v>25989</c:v>
                </c:pt>
                <c:pt idx="1020">
                  <c:v>25992</c:v>
                </c:pt>
                <c:pt idx="1021">
                  <c:v>25997</c:v>
                </c:pt>
                <c:pt idx="1022">
                  <c:v>26002</c:v>
                </c:pt>
                <c:pt idx="1023">
                  <c:v>26007</c:v>
                </c:pt>
                <c:pt idx="1024">
                  <c:v>26012</c:v>
                </c:pt>
                <c:pt idx="1025">
                  <c:v>26017</c:v>
                </c:pt>
                <c:pt idx="1026">
                  <c:v>26023</c:v>
                </c:pt>
                <c:pt idx="1027">
                  <c:v>26028</c:v>
                </c:pt>
                <c:pt idx="1028">
                  <c:v>26033</c:v>
                </c:pt>
                <c:pt idx="1029">
                  <c:v>26038</c:v>
                </c:pt>
                <c:pt idx="1030">
                  <c:v>26043</c:v>
                </c:pt>
                <c:pt idx="1031">
                  <c:v>26048</c:v>
                </c:pt>
                <c:pt idx="1032">
                  <c:v>26053</c:v>
                </c:pt>
                <c:pt idx="1033">
                  <c:v>26058</c:v>
                </c:pt>
                <c:pt idx="1034">
                  <c:v>26063</c:v>
                </c:pt>
                <c:pt idx="1035">
                  <c:v>26068</c:v>
                </c:pt>
                <c:pt idx="1036">
                  <c:v>26073</c:v>
                </c:pt>
                <c:pt idx="1037">
                  <c:v>26078</c:v>
                </c:pt>
                <c:pt idx="1038">
                  <c:v>26084</c:v>
                </c:pt>
                <c:pt idx="1039">
                  <c:v>26089</c:v>
                </c:pt>
                <c:pt idx="1040">
                  <c:v>26094</c:v>
                </c:pt>
                <c:pt idx="1041">
                  <c:v>26099</c:v>
                </c:pt>
                <c:pt idx="1042">
                  <c:v>26104</c:v>
                </c:pt>
                <c:pt idx="1043">
                  <c:v>26109</c:v>
                </c:pt>
                <c:pt idx="1044">
                  <c:v>26114</c:v>
                </c:pt>
                <c:pt idx="1045">
                  <c:v>26119</c:v>
                </c:pt>
                <c:pt idx="1046">
                  <c:v>26124</c:v>
                </c:pt>
                <c:pt idx="1047">
                  <c:v>26129</c:v>
                </c:pt>
                <c:pt idx="1048">
                  <c:v>26134</c:v>
                </c:pt>
                <c:pt idx="1049">
                  <c:v>26139</c:v>
                </c:pt>
                <c:pt idx="1050">
                  <c:v>26145</c:v>
                </c:pt>
                <c:pt idx="1051">
                  <c:v>26149</c:v>
                </c:pt>
                <c:pt idx="1052">
                  <c:v>26155</c:v>
                </c:pt>
                <c:pt idx="1053">
                  <c:v>26160</c:v>
                </c:pt>
                <c:pt idx="1054">
                  <c:v>26165</c:v>
                </c:pt>
                <c:pt idx="1055">
                  <c:v>26170</c:v>
                </c:pt>
                <c:pt idx="1056">
                  <c:v>26176</c:v>
                </c:pt>
                <c:pt idx="1057">
                  <c:v>26181</c:v>
                </c:pt>
                <c:pt idx="1058">
                  <c:v>26186</c:v>
                </c:pt>
                <c:pt idx="1059">
                  <c:v>26191</c:v>
                </c:pt>
                <c:pt idx="1060">
                  <c:v>26196</c:v>
                </c:pt>
                <c:pt idx="1061">
                  <c:v>26201</c:v>
                </c:pt>
                <c:pt idx="1062">
                  <c:v>26206</c:v>
                </c:pt>
                <c:pt idx="1063">
                  <c:v>26211</c:v>
                </c:pt>
                <c:pt idx="1064">
                  <c:v>26216</c:v>
                </c:pt>
                <c:pt idx="1065">
                  <c:v>26221</c:v>
                </c:pt>
                <c:pt idx="1066">
                  <c:v>26226</c:v>
                </c:pt>
                <c:pt idx="1067">
                  <c:v>26231</c:v>
                </c:pt>
                <c:pt idx="1068">
                  <c:v>26237</c:v>
                </c:pt>
                <c:pt idx="1069">
                  <c:v>26242</c:v>
                </c:pt>
                <c:pt idx="1070">
                  <c:v>26247</c:v>
                </c:pt>
                <c:pt idx="1071">
                  <c:v>26252</c:v>
                </c:pt>
                <c:pt idx="1072">
                  <c:v>26257</c:v>
                </c:pt>
                <c:pt idx="1073">
                  <c:v>26262</c:v>
                </c:pt>
                <c:pt idx="1074">
                  <c:v>26267</c:v>
                </c:pt>
                <c:pt idx="1075">
                  <c:v>26272</c:v>
                </c:pt>
                <c:pt idx="1076">
                  <c:v>26277</c:v>
                </c:pt>
                <c:pt idx="1077">
                  <c:v>26282</c:v>
                </c:pt>
                <c:pt idx="1078">
                  <c:v>26287</c:v>
                </c:pt>
                <c:pt idx="1079">
                  <c:v>26292</c:v>
                </c:pt>
                <c:pt idx="1080">
                  <c:v>26298</c:v>
                </c:pt>
                <c:pt idx="1081">
                  <c:v>26303</c:v>
                </c:pt>
                <c:pt idx="1082">
                  <c:v>26308</c:v>
                </c:pt>
                <c:pt idx="1083">
                  <c:v>26313</c:v>
                </c:pt>
                <c:pt idx="1084">
                  <c:v>26318</c:v>
                </c:pt>
                <c:pt idx="1085">
                  <c:v>26323</c:v>
                </c:pt>
                <c:pt idx="1086">
                  <c:v>26329</c:v>
                </c:pt>
                <c:pt idx="1087">
                  <c:v>26334</c:v>
                </c:pt>
                <c:pt idx="1088">
                  <c:v>26339</c:v>
                </c:pt>
                <c:pt idx="1089">
                  <c:v>26344</c:v>
                </c:pt>
                <c:pt idx="1090">
                  <c:v>26349</c:v>
                </c:pt>
                <c:pt idx="1091">
                  <c:v>26354</c:v>
                </c:pt>
                <c:pt idx="1092">
                  <c:v>26358</c:v>
                </c:pt>
                <c:pt idx="1093">
                  <c:v>26363</c:v>
                </c:pt>
                <c:pt idx="1094">
                  <c:v>26368</c:v>
                </c:pt>
                <c:pt idx="1095">
                  <c:v>26373</c:v>
                </c:pt>
                <c:pt idx="1096">
                  <c:v>26378</c:v>
                </c:pt>
                <c:pt idx="1097">
                  <c:v>26383</c:v>
                </c:pt>
                <c:pt idx="1098">
                  <c:v>26389</c:v>
                </c:pt>
                <c:pt idx="1099">
                  <c:v>26394</c:v>
                </c:pt>
                <c:pt idx="1100">
                  <c:v>26399</c:v>
                </c:pt>
                <c:pt idx="1101">
                  <c:v>26404</c:v>
                </c:pt>
                <c:pt idx="1102">
                  <c:v>26409</c:v>
                </c:pt>
                <c:pt idx="1103">
                  <c:v>26414</c:v>
                </c:pt>
                <c:pt idx="1104">
                  <c:v>26419</c:v>
                </c:pt>
                <c:pt idx="1105">
                  <c:v>26424</c:v>
                </c:pt>
                <c:pt idx="1106">
                  <c:v>26429</c:v>
                </c:pt>
                <c:pt idx="1107">
                  <c:v>26434</c:v>
                </c:pt>
                <c:pt idx="1108">
                  <c:v>26439</c:v>
                </c:pt>
                <c:pt idx="1109">
                  <c:v>26444</c:v>
                </c:pt>
                <c:pt idx="1110">
                  <c:v>26450</c:v>
                </c:pt>
                <c:pt idx="1111">
                  <c:v>26455</c:v>
                </c:pt>
                <c:pt idx="1112">
                  <c:v>26460</c:v>
                </c:pt>
                <c:pt idx="1113">
                  <c:v>26465</c:v>
                </c:pt>
                <c:pt idx="1114">
                  <c:v>26470</c:v>
                </c:pt>
                <c:pt idx="1115">
                  <c:v>26475</c:v>
                </c:pt>
                <c:pt idx="1116">
                  <c:v>26480</c:v>
                </c:pt>
                <c:pt idx="1117">
                  <c:v>26485</c:v>
                </c:pt>
                <c:pt idx="1118">
                  <c:v>26490</c:v>
                </c:pt>
                <c:pt idx="1119">
                  <c:v>26495</c:v>
                </c:pt>
                <c:pt idx="1120">
                  <c:v>26500</c:v>
                </c:pt>
                <c:pt idx="1121">
                  <c:v>26505</c:v>
                </c:pt>
                <c:pt idx="1122">
                  <c:v>26511</c:v>
                </c:pt>
                <c:pt idx="1123">
                  <c:v>26516</c:v>
                </c:pt>
                <c:pt idx="1124">
                  <c:v>26521</c:v>
                </c:pt>
                <c:pt idx="1125">
                  <c:v>26526</c:v>
                </c:pt>
                <c:pt idx="1126">
                  <c:v>26531</c:v>
                </c:pt>
                <c:pt idx="1127">
                  <c:v>26536</c:v>
                </c:pt>
                <c:pt idx="1128">
                  <c:v>26542</c:v>
                </c:pt>
                <c:pt idx="1129">
                  <c:v>26547</c:v>
                </c:pt>
                <c:pt idx="1130">
                  <c:v>26552</c:v>
                </c:pt>
                <c:pt idx="1131">
                  <c:v>26557</c:v>
                </c:pt>
                <c:pt idx="1132">
                  <c:v>26562</c:v>
                </c:pt>
                <c:pt idx="1133">
                  <c:v>26567</c:v>
                </c:pt>
                <c:pt idx="1134">
                  <c:v>26572</c:v>
                </c:pt>
                <c:pt idx="1135">
                  <c:v>26577</c:v>
                </c:pt>
                <c:pt idx="1136">
                  <c:v>26582</c:v>
                </c:pt>
                <c:pt idx="1137">
                  <c:v>26587</c:v>
                </c:pt>
                <c:pt idx="1138">
                  <c:v>26592</c:v>
                </c:pt>
                <c:pt idx="1139">
                  <c:v>26597</c:v>
                </c:pt>
                <c:pt idx="1140">
                  <c:v>26603</c:v>
                </c:pt>
                <c:pt idx="1141">
                  <c:v>26608</c:v>
                </c:pt>
                <c:pt idx="1142">
                  <c:v>26613</c:v>
                </c:pt>
                <c:pt idx="1143">
                  <c:v>26618</c:v>
                </c:pt>
                <c:pt idx="1144">
                  <c:v>26623</c:v>
                </c:pt>
                <c:pt idx="1145">
                  <c:v>26628</c:v>
                </c:pt>
                <c:pt idx="1146">
                  <c:v>26633</c:v>
                </c:pt>
                <c:pt idx="1147">
                  <c:v>26638</c:v>
                </c:pt>
                <c:pt idx="1148">
                  <c:v>26643</c:v>
                </c:pt>
                <c:pt idx="1149">
                  <c:v>26648</c:v>
                </c:pt>
                <c:pt idx="1150">
                  <c:v>26653</c:v>
                </c:pt>
                <c:pt idx="1151">
                  <c:v>26658</c:v>
                </c:pt>
                <c:pt idx="1152">
                  <c:v>26664</c:v>
                </c:pt>
                <c:pt idx="1153">
                  <c:v>26669</c:v>
                </c:pt>
                <c:pt idx="1154">
                  <c:v>26674</c:v>
                </c:pt>
                <c:pt idx="1155">
                  <c:v>26679</c:v>
                </c:pt>
                <c:pt idx="1156">
                  <c:v>26684</c:v>
                </c:pt>
                <c:pt idx="1157">
                  <c:v>26689</c:v>
                </c:pt>
                <c:pt idx="1158">
                  <c:v>26695</c:v>
                </c:pt>
                <c:pt idx="1159">
                  <c:v>26700</c:v>
                </c:pt>
                <c:pt idx="1160">
                  <c:v>26705</c:v>
                </c:pt>
                <c:pt idx="1161">
                  <c:v>26710</c:v>
                </c:pt>
                <c:pt idx="1162">
                  <c:v>26715</c:v>
                </c:pt>
                <c:pt idx="1163">
                  <c:v>26720</c:v>
                </c:pt>
                <c:pt idx="1164">
                  <c:v>26723</c:v>
                </c:pt>
                <c:pt idx="1165">
                  <c:v>26728</c:v>
                </c:pt>
                <c:pt idx="1166">
                  <c:v>26733</c:v>
                </c:pt>
                <c:pt idx="1167">
                  <c:v>26738</c:v>
                </c:pt>
                <c:pt idx="1168">
                  <c:v>26743</c:v>
                </c:pt>
                <c:pt idx="1169">
                  <c:v>26748</c:v>
                </c:pt>
                <c:pt idx="1170">
                  <c:v>26754</c:v>
                </c:pt>
                <c:pt idx="1171">
                  <c:v>26759</c:v>
                </c:pt>
                <c:pt idx="1172">
                  <c:v>26764</c:v>
                </c:pt>
                <c:pt idx="1173">
                  <c:v>26769</c:v>
                </c:pt>
                <c:pt idx="1174">
                  <c:v>26774</c:v>
                </c:pt>
                <c:pt idx="1175">
                  <c:v>26779</c:v>
                </c:pt>
                <c:pt idx="1176">
                  <c:v>26784</c:v>
                </c:pt>
                <c:pt idx="1177">
                  <c:v>26789</c:v>
                </c:pt>
                <c:pt idx="1178">
                  <c:v>26794</c:v>
                </c:pt>
                <c:pt idx="1179">
                  <c:v>26799</c:v>
                </c:pt>
                <c:pt idx="1180">
                  <c:v>26804</c:v>
                </c:pt>
                <c:pt idx="1181">
                  <c:v>26809</c:v>
                </c:pt>
                <c:pt idx="1182">
                  <c:v>26815</c:v>
                </c:pt>
                <c:pt idx="1183">
                  <c:v>26820</c:v>
                </c:pt>
                <c:pt idx="1184">
                  <c:v>26825</c:v>
                </c:pt>
                <c:pt idx="1185">
                  <c:v>26830</c:v>
                </c:pt>
                <c:pt idx="1186">
                  <c:v>26835</c:v>
                </c:pt>
                <c:pt idx="1187">
                  <c:v>26840</c:v>
                </c:pt>
                <c:pt idx="1188">
                  <c:v>26845</c:v>
                </c:pt>
                <c:pt idx="1189">
                  <c:v>26850</c:v>
                </c:pt>
                <c:pt idx="1190">
                  <c:v>26855</c:v>
                </c:pt>
                <c:pt idx="1191">
                  <c:v>26860</c:v>
                </c:pt>
                <c:pt idx="1192">
                  <c:v>26865</c:v>
                </c:pt>
                <c:pt idx="1193">
                  <c:v>26870</c:v>
                </c:pt>
                <c:pt idx="1194">
                  <c:v>26876</c:v>
                </c:pt>
                <c:pt idx="1195">
                  <c:v>26881</c:v>
                </c:pt>
                <c:pt idx="1196">
                  <c:v>26886</c:v>
                </c:pt>
                <c:pt idx="1197">
                  <c:v>26891</c:v>
                </c:pt>
                <c:pt idx="1198">
                  <c:v>26896</c:v>
                </c:pt>
                <c:pt idx="1199">
                  <c:v>26901</c:v>
                </c:pt>
                <c:pt idx="1200">
                  <c:v>26907</c:v>
                </c:pt>
                <c:pt idx="1201">
                  <c:v>26912</c:v>
                </c:pt>
                <c:pt idx="1202">
                  <c:v>26917</c:v>
                </c:pt>
                <c:pt idx="1203">
                  <c:v>26922</c:v>
                </c:pt>
                <c:pt idx="1204">
                  <c:v>26927</c:v>
                </c:pt>
                <c:pt idx="1205">
                  <c:v>26932</c:v>
                </c:pt>
                <c:pt idx="1206">
                  <c:v>26937</c:v>
                </c:pt>
                <c:pt idx="1207">
                  <c:v>26942</c:v>
                </c:pt>
                <c:pt idx="1208">
                  <c:v>26947</c:v>
                </c:pt>
                <c:pt idx="1209">
                  <c:v>26952</c:v>
                </c:pt>
                <c:pt idx="1210">
                  <c:v>26957</c:v>
                </c:pt>
                <c:pt idx="1211">
                  <c:v>26962</c:v>
                </c:pt>
                <c:pt idx="1212">
                  <c:v>26968</c:v>
                </c:pt>
                <c:pt idx="1213">
                  <c:v>26973</c:v>
                </c:pt>
                <c:pt idx="1214">
                  <c:v>26978</c:v>
                </c:pt>
                <c:pt idx="1215">
                  <c:v>26983</c:v>
                </c:pt>
                <c:pt idx="1216">
                  <c:v>26988</c:v>
                </c:pt>
                <c:pt idx="1217">
                  <c:v>26993</c:v>
                </c:pt>
                <c:pt idx="1218">
                  <c:v>26998</c:v>
                </c:pt>
                <c:pt idx="1219">
                  <c:v>27003</c:v>
                </c:pt>
                <c:pt idx="1220">
                  <c:v>27008</c:v>
                </c:pt>
                <c:pt idx="1221">
                  <c:v>27013</c:v>
                </c:pt>
                <c:pt idx="1222">
                  <c:v>27018</c:v>
                </c:pt>
                <c:pt idx="1223">
                  <c:v>27023</c:v>
                </c:pt>
                <c:pt idx="1224">
                  <c:v>27029</c:v>
                </c:pt>
                <c:pt idx="1225">
                  <c:v>27034</c:v>
                </c:pt>
                <c:pt idx="1226">
                  <c:v>27039</c:v>
                </c:pt>
                <c:pt idx="1227">
                  <c:v>27044</c:v>
                </c:pt>
                <c:pt idx="1228">
                  <c:v>27049</c:v>
                </c:pt>
                <c:pt idx="1229">
                  <c:v>27054</c:v>
                </c:pt>
                <c:pt idx="1230">
                  <c:v>27060</c:v>
                </c:pt>
                <c:pt idx="1231">
                  <c:v>27065</c:v>
                </c:pt>
                <c:pt idx="1232">
                  <c:v>27070</c:v>
                </c:pt>
                <c:pt idx="1233">
                  <c:v>27075</c:v>
                </c:pt>
                <c:pt idx="1234">
                  <c:v>27080</c:v>
                </c:pt>
                <c:pt idx="1235">
                  <c:v>27085</c:v>
                </c:pt>
                <c:pt idx="1236">
                  <c:v>27093</c:v>
                </c:pt>
                <c:pt idx="1237">
                  <c:v>27098</c:v>
                </c:pt>
                <c:pt idx="1238">
                  <c:v>27103</c:v>
                </c:pt>
                <c:pt idx="1239">
                  <c:v>27108</c:v>
                </c:pt>
                <c:pt idx="1240">
                  <c:v>27113</c:v>
                </c:pt>
                <c:pt idx="1241">
                  <c:v>27119</c:v>
                </c:pt>
                <c:pt idx="1242">
                  <c:v>27124</c:v>
                </c:pt>
                <c:pt idx="1243">
                  <c:v>27129</c:v>
                </c:pt>
                <c:pt idx="1244">
                  <c:v>27134</c:v>
                </c:pt>
                <c:pt idx="1245">
                  <c:v>27139</c:v>
                </c:pt>
                <c:pt idx="1246">
                  <c:v>27144</c:v>
                </c:pt>
                <c:pt idx="1247">
                  <c:v>27149</c:v>
                </c:pt>
                <c:pt idx="1248">
                  <c:v>27154</c:v>
                </c:pt>
                <c:pt idx="1249">
                  <c:v>27159</c:v>
                </c:pt>
                <c:pt idx="1250">
                  <c:v>27164</c:v>
                </c:pt>
                <c:pt idx="1251">
                  <c:v>27169</c:v>
                </c:pt>
                <c:pt idx="1252">
                  <c:v>27174</c:v>
                </c:pt>
                <c:pt idx="1253">
                  <c:v>27180</c:v>
                </c:pt>
                <c:pt idx="1254">
                  <c:v>27185</c:v>
                </c:pt>
                <c:pt idx="1255">
                  <c:v>27190</c:v>
                </c:pt>
                <c:pt idx="1256">
                  <c:v>27195</c:v>
                </c:pt>
                <c:pt idx="1257">
                  <c:v>27200</c:v>
                </c:pt>
                <c:pt idx="1258">
                  <c:v>27205</c:v>
                </c:pt>
                <c:pt idx="1259">
                  <c:v>27210</c:v>
                </c:pt>
                <c:pt idx="1260">
                  <c:v>27215</c:v>
                </c:pt>
                <c:pt idx="1261">
                  <c:v>27220</c:v>
                </c:pt>
                <c:pt idx="1262">
                  <c:v>27225</c:v>
                </c:pt>
                <c:pt idx="1263">
                  <c:v>27230</c:v>
                </c:pt>
                <c:pt idx="1264">
                  <c:v>27235</c:v>
                </c:pt>
                <c:pt idx="1265">
                  <c:v>27241</c:v>
                </c:pt>
                <c:pt idx="1266">
                  <c:v>27246</c:v>
                </c:pt>
                <c:pt idx="1267">
                  <c:v>27251</c:v>
                </c:pt>
                <c:pt idx="1268">
                  <c:v>27256</c:v>
                </c:pt>
                <c:pt idx="1269">
                  <c:v>27261</c:v>
                </c:pt>
                <c:pt idx="1270">
                  <c:v>27266</c:v>
                </c:pt>
                <c:pt idx="1271">
                  <c:v>27272</c:v>
                </c:pt>
                <c:pt idx="1272">
                  <c:v>27277</c:v>
                </c:pt>
                <c:pt idx="1273">
                  <c:v>27282</c:v>
                </c:pt>
                <c:pt idx="1274">
                  <c:v>27287</c:v>
                </c:pt>
                <c:pt idx="1275">
                  <c:v>27292</c:v>
                </c:pt>
                <c:pt idx="1276">
                  <c:v>27297</c:v>
                </c:pt>
                <c:pt idx="1277">
                  <c:v>27302</c:v>
                </c:pt>
                <c:pt idx="1278">
                  <c:v>27307</c:v>
                </c:pt>
                <c:pt idx="1279">
                  <c:v>27312</c:v>
                </c:pt>
                <c:pt idx="1280">
                  <c:v>27317</c:v>
                </c:pt>
                <c:pt idx="1281">
                  <c:v>27322</c:v>
                </c:pt>
                <c:pt idx="1282">
                  <c:v>27327</c:v>
                </c:pt>
                <c:pt idx="1283">
                  <c:v>27333</c:v>
                </c:pt>
                <c:pt idx="1284">
                  <c:v>27338</c:v>
                </c:pt>
                <c:pt idx="1285">
                  <c:v>27343</c:v>
                </c:pt>
                <c:pt idx="1286">
                  <c:v>27348</c:v>
                </c:pt>
                <c:pt idx="1287">
                  <c:v>27353</c:v>
                </c:pt>
                <c:pt idx="1288">
                  <c:v>27358</c:v>
                </c:pt>
                <c:pt idx="1289">
                  <c:v>27363</c:v>
                </c:pt>
                <c:pt idx="1290">
                  <c:v>27368</c:v>
                </c:pt>
                <c:pt idx="1291">
                  <c:v>27373</c:v>
                </c:pt>
                <c:pt idx="1292">
                  <c:v>27378</c:v>
                </c:pt>
                <c:pt idx="1293">
                  <c:v>27383</c:v>
                </c:pt>
                <c:pt idx="1294">
                  <c:v>27388</c:v>
                </c:pt>
                <c:pt idx="1295">
                  <c:v>27394</c:v>
                </c:pt>
                <c:pt idx="1296">
                  <c:v>27399</c:v>
                </c:pt>
                <c:pt idx="1297">
                  <c:v>27404</c:v>
                </c:pt>
                <c:pt idx="1298">
                  <c:v>27409</c:v>
                </c:pt>
                <c:pt idx="1299">
                  <c:v>27414</c:v>
                </c:pt>
                <c:pt idx="1300">
                  <c:v>27419</c:v>
                </c:pt>
                <c:pt idx="1301">
                  <c:v>27425</c:v>
                </c:pt>
                <c:pt idx="1302">
                  <c:v>27430</c:v>
                </c:pt>
                <c:pt idx="1303">
                  <c:v>27435</c:v>
                </c:pt>
                <c:pt idx="1304">
                  <c:v>27440</c:v>
                </c:pt>
                <c:pt idx="1305">
                  <c:v>27445</c:v>
                </c:pt>
                <c:pt idx="1306">
                  <c:v>27450</c:v>
                </c:pt>
                <c:pt idx="1307">
                  <c:v>27453</c:v>
                </c:pt>
                <c:pt idx="1308">
                  <c:v>27458</c:v>
                </c:pt>
                <c:pt idx="1309">
                  <c:v>27463</c:v>
                </c:pt>
                <c:pt idx="1310">
                  <c:v>27468</c:v>
                </c:pt>
                <c:pt idx="1311">
                  <c:v>27473</c:v>
                </c:pt>
                <c:pt idx="1312">
                  <c:v>27478</c:v>
                </c:pt>
                <c:pt idx="1313">
                  <c:v>27484</c:v>
                </c:pt>
                <c:pt idx="1314">
                  <c:v>27489</c:v>
                </c:pt>
                <c:pt idx="1315">
                  <c:v>27494</c:v>
                </c:pt>
                <c:pt idx="1316">
                  <c:v>27499</c:v>
                </c:pt>
                <c:pt idx="1317">
                  <c:v>27504</c:v>
                </c:pt>
                <c:pt idx="1318">
                  <c:v>27509</c:v>
                </c:pt>
                <c:pt idx="1319">
                  <c:v>27514</c:v>
                </c:pt>
                <c:pt idx="1320">
                  <c:v>27519</c:v>
                </c:pt>
                <c:pt idx="1321">
                  <c:v>27524</c:v>
                </c:pt>
                <c:pt idx="1322">
                  <c:v>27529</c:v>
                </c:pt>
                <c:pt idx="1323">
                  <c:v>27534</c:v>
                </c:pt>
                <c:pt idx="1324">
                  <c:v>27539</c:v>
                </c:pt>
                <c:pt idx="1325">
                  <c:v>27545</c:v>
                </c:pt>
                <c:pt idx="1326">
                  <c:v>27550</c:v>
                </c:pt>
                <c:pt idx="1327">
                  <c:v>27555</c:v>
                </c:pt>
                <c:pt idx="1328">
                  <c:v>27560</c:v>
                </c:pt>
                <c:pt idx="1329">
                  <c:v>27565</c:v>
                </c:pt>
                <c:pt idx="1330">
                  <c:v>27570</c:v>
                </c:pt>
                <c:pt idx="1331">
                  <c:v>27575</c:v>
                </c:pt>
                <c:pt idx="1332">
                  <c:v>27580</c:v>
                </c:pt>
                <c:pt idx="1333">
                  <c:v>27585</c:v>
                </c:pt>
                <c:pt idx="1334">
                  <c:v>27590</c:v>
                </c:pt>
                <c:pt idx="1335">
                  <c:v>27595</c:v>
                </c:pt>
                <c:pt idx="1336">
                  <c:v>27600</c:v>
                </c:pt>
                <c:pt idx="1337">
                  <c:v>27606</c:v>
                </c:pt>
                <c:pt idx="1338">
                  <c:v>27611</c:v>
                </c:pt>
                <c:pt idx="1339">
                  <c:v>27616</c:v>
                </c:pt>
                <c:pt idx="1340">
                  <c:v>27621</c:v>
                </c:pt>
                <c:pt idx="1341">
                  <c:v>27626</c:v>
                </c:pt>
                <c:pt idx="1342">
                  <c:v>27631</c:v>
                </c:pt>
                <c:pt idx="1343">
                  <c:v>27637</c:v>
                </c:pt>
                <c:pt idx="1344">
                  <c:v>27642</c:v>
                </c:pt>
                <c:pt idx="1345">
                  <c:v>27647</c:v>
                </c:pt>
                <c:pt idx="1346">
                  <c:v>27652</c:v>
                </c:pt>
                <c:pt idx="1347">
                  <c:v>27657</c:v>
                </c:pt>
                <c:pt idx="1348">
                  <c:v>27662</c:v>
                </c:pt>
                <c:pt idx="1349">
                  <c:v>27667</c:v>
                </c:pt>
                <c:pt idx="1350">
                  <c:v>27672</c:v>
                </c:pt>
                <c:pt idx="1351">
                  <c:v>27677</c:v>
                </c:pt>
                <c:pt idx="1352">
                  <c:v>27682</c:v>
                </c:pt>
                <c:pt idx="1353">
                  <c:v>27687</c:v>
                </c:pt>
                <c:pt idx="1354">
                  <c:v>27692</c:v>
                </c:pt>
                <c:pt idx="1355">
                  <c:v>27698</c:v>
                </c:pt>
                <c:pt idx="1356">
                  <c:v>27703</c:v>
                </c:pt>
                <c:pt idx="1357">
                  <c:v>27708</c:v>
                </c:pt>
                <c:pt idx="1358">
                  <c:v>27713</c:v>
                </c:pt>
                <c:pt idx="1359">
                  <c:v>27718</c:v>
                </c:pt>
                <c:pt idx="1360">
                  <c:v>27723</c:v>
                </c:pt>
                <c:pt idx="1361">
                  <c:v>27728</c:v>
                </c:pt>
                <c:pt idx="1362">
                  <c:v>27733</c:v>
                </c:pt>
                <c:pt idx="1363">
                  <c:v>27738</c:v>
                </c:pt>
                <c:pt idx="1364">
                  <c:v>27743</c:v>
                </c:pt>
                <c:pt idx="1365">
                  <c:v>27748</c:v>
                </c:pt>
                <c:pt idx="1366">
                  <c:v>27753</c:v>
                </c:pt>
                <c:pt idx="1367">
                  <c:v>27759</c:v>
                </c:pt>
                <c:pt idx="1368">
                  <c:v>27764</c:v>
                </c:pt>
                <c:pt idx="1369">
                  <c:v>27769</c:v>
                </c:pt>
                <c:pt idx="1370">
                  <c:v>27774</c:v>
                </c:pt>
                <c:pt idx="1371">
                  <c:v>27779</c:v>
                </c:pt>
                <c:pt idx="1372">
                  <c:v>27784</c:v>
                </c:pt>
                <c:pt idx="1373">
                  <c:v>27790</c:v>
                </c:pt>
                <c:pt idx="1374">
                  <c:v>27795</c:v>
                </c:pt>
                <c:pt idx="1375">
                  <c:v>27800</c:v>
                </c:pt>
                <c:pt idx="1376">
                  <c:v>27805</c:v>
                </c:pt>
                <c:pt idx="1377">
                  <c:v>27810</c:v>
                </c:pt>
                <c:pt idx="1378">
                  <c:v>27815</c:v>
                </c:pt>
                <c:pt idx="1379">
                  <c:v>27819</c:v>
                </c:pt>
                <c:pt idx="1380">
                  <c:v>27824</c:v>
                </c:pt>
                <c:pt idx="1381">
                  <c:v>27829</c:v>
                </c:pt>
                <c:pt idx="1382">
                  <c:v>27834</c:v>
                </c:pt>
                <c:pt idx="1383">
                  <c:v>27839</c:v>
                </c:pt>
                <c:pt idx="1384">
                  <c:v>27844</c:v>
                </c:pt>
                <c:pt idx="1385">
                  <c:v>27850</c:v>
                </c:pt>
                <c:pt idx="1386">
                  <c:v>27855</c:v>
                </c:pt>
                <c:pt idx="1387">
                  <c:v>27860</c:v>
                </c:pt>
                <c:pt idx="1388">
                  <c:v>27865</c:v>
                </c:pt>
                <c:pt idx="1389">
                  <c:v>27870</c:v>
                </c:pt>
                <c:pt idx="1390">
                  <c:v>27875</c:v>
                </c:pt>
                <c:pt idx="1391">
                  <c:v>27880</c:v>
                </c:pt>
                <c:pt idx="1392">
                  <c:v>27885</c:v>
                </c:pt>
                <c:pt idx="1393">
                  <c:v>27890</c:v>
                </c:pt>
                <c:pt idx="1394">
                  <c:v>27895</c:v>
                </c:pt>
                <c:pt idx="1395">
                  <c:v>27900</c:v>
                </c:pt>
                <c:pt idx="1396">
                  <c:v>27905</c:v>
                </c:pt>
                <c:pt idx="1397">
                  <c:v>27911</c:v>
                </c:pt>
                <c:pt idx="1398">
                  <c:v>27916</c:v>
                </c:pt>
                <c:pt idx="1399">
                  <c:v>27921</c:v>
                </c:pt>
                <c:pt idx="1400">
                  <c:v>27926</c:v>
                </c:pt>
                <c:pt idx="1401">
                  <c:v>27931</c:v>
                </c:pt>
                <c:pt idx="1402">
                  <c:v>27936</c:v>
                </c:pt>
                <c:pt idx="1403">
                  <c:v>27941</c:v>
                </c:pt>
                <c:pt idx="1404">
                  <c:v>27946</c:v>
                </c:pt>
                <c:pt idx="1405">
                  <c:v>27951</c:v>
                </c:pt>
                <c:pt idx="1406">
                  <c:v>27956</c:v>
                </c:pt>
                <c:pt idx="1407">
                  <c:v>27961</c:v>
                </c:pt>
                <c:pt idx="1408">
                  <c:v>27966</c:v>
                </c:pt>
                <c:pt idx="1409">
                  <c:v>27972</c:v>
                </c:pt>
                <c:pt idx="1410">
                  <c:v>27977</c:v>
                </c:pt>
                <c:pt idx="1411">
                  <c:v>27982</c:v>
                </c:pt>
                <c:pt idx="1412">
                  <c:v>27987</c:v>
                </c:pt>
                <c:pt idx="1413">
                  <c:v>27992</c:v>
                </c:pt>
                <c:pt idx="1414">
                  <c:v>27997</c:v>
                </c:pt>
                <c:pt idx="1415">
                  <c:v>28003</c:v>
                </c:pt>
                <c:pt idx="1416">
                  <c:v>28008</c:v>
                </c:pt>
                <c:pt idx="1417">
                  <c:v>28013</c:v>
                </c:pt>
                <c:pt idx="1418">
                  <c:v>28018</c:v>
                </c:pt>
                <c:pt idx="1419">
                  <c:v>28023</c:v>
                </c:pt>
                <c:pt idx="1420">
                  <c:v>28028</c:v>
                </c:pt>
                <c:pt idx="1421">
                  <c:v>28033</c:v>
                </c:pt>
                <c:pt idx="1422">
                  <c:v>28038</c:v>
                </c:pt>
                <c:pt idx="1423">
                  <c:v>28043</c:v>
                </c:pt>
                <c:pt idx="1424">
                  <c:v>28048</c:v>
                </c:pt>
                <c:pt idx="1425">
                  <c:v>28053</c:v>
                </c:pt>
                <c:pt idx="1426">
                  <c:v>28058</c:v>
                </c:pt>
                <c:pt idx="1427">
                  <c:v>28064</c:v>
                </c:pt>
                <c:pt idx="1428">
                  <c:v>28069</c:v>
                </c:pt>
                <c:pt idx="1429">
                  <c:v>28074</c:v>
                </c:pt>
                <c:pt idx="1430">
                  <c:v>28079</c:v>
                </c:pt>
                <c:pt idx="1431">
                  <c:v>28084</c:v>
                </c:pt>
                <c:pt idx="1432">
                  <c:v>28089</c:v>
                </c:pt>
                <c:pt idx="1433">
                  <c:v>28094</c:v>
                </c:pt>
                <c:pt idx="1434">
                  <c:v>28099</c:v>
                </c:pt>
                <c:pt idx="1435">
                  <c:v>28104</c:v>
                </c:pt>
                <c:pt idx="1436">
                  <c:v>28109</c:v>
                </c:pt>
                <c:pt idx="1437">
                  <c:v>28114</c:v>
                </c:pt>
                <c:pt idx="1438">
                  <c:v>28119</c:v>
                </c:pt>
                <c:pt idx="1439">
                  <c:v>28125</c:v>
                </c:pt>
                <c:pt idx="1440">
                  <c:v>28130</c:v>
                </c:pt>
                <c:pt idx="1441">
                  <c:v>28135</c:v>
                </c:pt>
                <c:pt idx="1442">
                  <c:v>28140</c:v>
                </c:pt>
                <c:pt idx="1443">
                  <c:v>28145</c:v>
                </c:pt>
                <c:pt idx="1444">
                  <c:v>28150</c:v>
                </c:pt>
                <c:pt idx="1445">
                  <c:v>28156</c:v>
                </c:pt>
                <c:pt idx="1446">
                  <c:v>28161</c:v>
                </c:pt>
                <c:pt idx="1447">
                  <c:v>28166</c:v>
                </c:pt>
                <c:pt idx="1448">
                  <c:v>28171</c:v>
                </c:pt>
                <c:pt idx="1449">
                  <c:v>28176</c:v>
                </c:pt>
                <c:pt idx="1450">
                  <c:v>28181</c:v>
                </c:pt>
                <c:pt idx="1451">
                  <c:v>28184</c:v>
                </c:pt>
                <c:pt idx="1452">
                  <c:v>28189</c:v>
                </c:pt>
                <c:pt idx="1453">
                  <c:v>28194</c:v>
                </c:pt>
                <c:pt idx="1454">
                  <c:v>28199</c:v>
                </c:pt>
                <c:pt idx="1455">
                  <c:v>28204</c:v>
                </c:pt>
                <c:pt idx="1456">
                  <c:v>28209</c:v>
                </c:pt>
                <c:pt idx="1457">
                  <c:v>28215</c:v>
                </c:pt>
                <c:pt idx="1458">
                  <c:v>28220</c:v>
                </c:pt>
                <c:pt idx="1459">
                  <c:v>28225</c:v>
                </c:pt>
                <c:pt idx="1460">
                  <c:v>28230</c:v>
                </c:pt>
                <c:pt idx="1461">
                  <c:v>28235</c:v>
                </c:pt>
                <c:pt idx="1462">
                  <c:v>28240</c:v>
                </c:pt>
                <c:pt idx="1463">
                  <c:v>28245</c:v>
                </c:pt>
                <c:pt idx="1464">
                  <c:v>28250</c:v>
                </c:pt>
                <c:pt idx="1465">
                  <c:v>28255</c:v>
                </c:pt>
                <c:pt idx="1466">
                  <c:v>28260</c:v>
                </c:pt>
                <c:pt idx="1467">
                  <c:v>28265</c:v>
                </c:pt>
                <c:pt idx="1468">
                  <c:v>28270</c:v>
                </c:pt>
                <c:pt idx="1469">
                  <c:v>28276</c:v>
                </c:pt>
                <c:pt idx="1470">
                  <c:v>28281</c:v>
                </c:pt>
                <c:pt idx="1471">
                  <c:v>28286</c:v>
                </c:pt>
                <c:pt idx="1472">
                  <c:v>28291</c:v>
                </c:pt>
                <c:pt idx="1473">
                  <c:v>28296</c:v>
                </c:pt>
                <c:pt idx="1474">
                  <c:v>28301</c:v>
                </c:pt>
                <c:pt idx="1475">
                  <c:v>28306</c:v>
                </c:pt>
                <c:pt idx="1476">
                  <c:v>28311</c:v>
                </c:pt>
                <c:pt idx="1477">
                  <c:v>28316</c:v>
                </c:pt>
                <c:pt idx="1478">
                  <c:v>28321</c:v>
                </c:pt>
                <c:pt idx="1479">
                  <c:v>28326</c:v>
                </c:pt>
                <c:pt idx="1480">
                  <c:v>28331</c:v>
                </c:pt>
                <c:pt idx="1481">
                  <c:v>28337</c:v>
                </c:pt>
                <c:pt idx="1482">
                  <c:v>28342</c:v>
                </c:pt>
                <c:pt idx="1483">
                  <c:v>28347</c:v>
                </c:pt>
                <c:pt idx="1484">
                  <c:v>28352</c:v>
                </c:pt>
                <c:pt idx="1485">
                  <c:v>28357</c:v>
                </c:pt>
                <c:pt idx="1486">
                  <c:v>28362</c:v>
                </c:pt>
                <c:pt idx="1487">
                  <c:v>28368</c:v>
                </c:pt>
                <c:pt idx="1488">
                  <c:v>28373</c:v>
                </c:pt>
                <c:pt idx="1489">
                  <c:v>28378</c:v>
                </c:pt>
                <c:pt idx="1490">
                  <c:v>28383</c:v>
                </c:pt>
                <c:pt idx="1491">
                  <c:v>28388</c:v>
                </c:pt>
                <c:pt idx="1492">
                  <c:v>28393</c:v>
                </c:pt>
                <c:pt idx="1493">
                  <c:v>28398</c:v>
                </c:pt>
                <c:pt idx="1494">
                  <c:v>28403</c:v>
                </c:pt>
                <c:pt idx="1495">
                  <c:v>28408</c:v>
                </c:pt>
                <c:pt idx="1496">
                  <c:v>28413</c:v>
                </c:pt>
                <c:pt idx="1497">
                  <c:v>28418</c:v>
                </c:pt>
                <c:pt idx="1498">
                  <c:v>28423</c:v>
                </c:pt>
                <c:pt idx="1499">
                  <c:v>28429</c:v>
                </c:pt>
                <c:pt idx="1500">
                  <c:v>28434</c:v>
                </c:pt>
                <c:pt idx="1501">
                  <c:v>28439</c:v>
                </c:pt>
                <c:pt idx="1502">
                  <c:v>28444</c:v>
                </c:pt>
                <c:pt idx="1503">
                  <c:v>28449</c:v>
                </c:pt>
                <c:pt idx="1504">
                  <c:v>28454</c:v>
                </c:pt>
                <c:pt idx="1505">
                  <c:v>28459</c:v>
                </c:pt>
                <c:pt idx="1506">
                  <c:v>28464</c:v>
                </c:pt>
                <c:pt idx="1507">
                  <c:v>28469</c:v>
                </c:pt>
                <c:pt idx="1508">
                  <c:v>28474</c:v>
                </c:pt>
                <c:pt idx="1509">
                  <c:v>28479</c:v>
                </c:pt>
                <c:pt idx="1510">
                  <c:v>28484</c:v>
                </c:pt>
                <c:pt idx="1511">
                  <c:v>28490</c:v>
                </c:pt>
                <c:pt idx="1512">
                  <c:v>28495</c:v>
                </c:pt>
                <c:pt idx="1513">
                  <c:v>28500</c:v>
                </c:pt>
                <c:pt idx="1514">
                  <c:v>28505</c:v>
                </c:pt>
                <c:pt idx="1515">
                  <c:v>28510</c:v>
                </c:pt>
                <c:pt idx="1516">
                  <c:v>28515</c:v>
                </c:pt>
                <c:pt idx="1517">
                  <c:v>28521</c:v>
                </c:pt>
                <c:pt idx="1518">
                  <c:v>28526</c:v>
                </c:pt>
                <c:pt idx="1519">
                  <c:v>28531</c:v>
                </c:pt>
                <c:pt idx="1520">
                  <c:v>28536</c:v>
                </c:pt>
                <c:pt idx="1521">
                  <c:v>28541</c:v>
                </c:pt>
                <c:pt idx="1522">
                  <c:v>28546</c:v>
                </c:pt>
                <c:pt idx="1523">
                  <c:v>28549</c:v>
                </c:pt>
                <c:pt idx="1524">
                  <c:v>28554</c:v>
                </c:pt>
                <c:pt idx="1525">
                  <c:v>28559</c:v>
                </c:pt>
                <c:pt idx="1526">
                  <c:v>28564</c:v>
                </c:pt>
                <c:pt idx="1527">
                  <c:v>28569</c:v>
                </c:pt>
                <c:pt idx="1528">
                  <c:v>28574</c:v>
                </c:pt>
                <c:pt idx="1529">
                  <c:v>28580</c:v>
                </c:pt>
                <c:pt idx="1530">
                  <c:v>28585</c:v>
                </c:pt>
                <c:pt idx="1531">
                  <c:v>28590</c:v>
                </c:pt>
                <c:pt idx="1532">
                  <c:v>28595</c:v>
                </c:pt>
                <c:pt idx="1533">
                  <c:v>28600</c:v>
                </c:pt>
                <c:pt idx="1534">
                  <c:v>28605</c:v>
                </c:pt>
                <c:pt idx="1535">
                  <c:v>28610</c:v>
                </c:pt>
                <c:pt idx="1536">
                  <c:v>28615</c:v>
                </c:pt>
                <c:pt idx="1537">
                  <c:v>28620</c:v>
                </c:pt>
                <c:pt idx="1538">
                  <c:v>28625</c:v>
                </c:pt>
                <c:pt idx="1539">
                  <c:v>28630</c:v>
                </c:pt>
                <c:pt idx="1540">
                  <c:v>28635</c:v>
                </c:pt>
                <c:pt idx="1541">
                  <c:v>28641</c:v>
                </c:pt>
                <c:pt idx="1542">
                  <c:v>28646</c:v>
                </c:pt>
                <c:pt idx="1543">
                  <c:v>28651</c:v>
                </c:pt>
                <c:pt idx="1544">
                  <c:v>28656</c:v>
                </c:pt>
                <c:pt idx="1545">
                  <c:v>28661</c:v>
                </c:pt>
                <c:pt idx="1546">
                  <c:v>28666</c:v>
                </c:pt>
                <c:pt idx="1547">
                  <c:v>28671</c:v>
                </c:pt>
                <c:pt idx="1548">
                  <c:v>28676</c:v>
                </c:pt>
                <c:pt idx="1549">
                  <c:v>28681</c:v>
                </c:pt>
                <c:pt idx="1550">
                  <c:v>28686</c:v>
                </c:pt>
                <c:pt idx="1551">
                  <c:v>28691</c:v>
                </c:pt>
                <c:pt idx="1552">
                  <c:v>28696</c:v>
                </c:pt>
                <c:pt idx="1553">
                  <c:v>28702</c:v>
                </c:pt>
                <c:pt idx="1554">
                  <c:v>28707</c:v>
                </c:pt>
                <c:pt idx="1555">
                  <c:v>28712</c:v>
                </c:pt>
                <c:pt idx="1556">
                  <c:v>28717</c:v>
                </c:pt>
                <c:pt idx="1557">
                  <c:v>28722</c:v>
                </c:pt>
                <c:pt idx="1558">
                  <c:v>28727</c:v>
                </c:pt>
                <c:pt idx="1559">
                  <c:v>28733</c:v>
                </c:pt>
                <c:pt idx="1560">
                  <c:v>28738</c:v>
                </c:pt>
                <c:pt idx="1561">
                  <c:v>28743</c:v>
                </c:pt>
                <c:pt idx="1562">
                  <c:v>28748</c:v>
                </c:pt>
                <c:pt idx="1563">
                  <c:v>28753</c:v>
                </c:pt>
                <c:pt idx="1564">
                  <c:v>28758</c:v>
                </c:pt>
                <c:pt idx="1565">
                  <c:v>28764</c:v>
                </c:pt>
                <c:pt idx="1566">
                  <c:v>28768</c:v>
                </c:pt>
                <c:pt idx="1567">
                  <c:v>28773</c:v>
                </c:pt>
                <c:pt idx="1568">
                  <c:v>28778</c:v>
                </c:pt>
                <c:pt idx="1569">
                  <c:v>28783</c:v>
                </c:pt>
                <c:pt idx="1570">
                  <c:v>28788</c:v>
                </c:pt>
                <c:pt idx="1571">
                  <c:v>28804</c:v>
                </c:pt>
                <c:pt idx="1572">
                  <c:v>28814</c:v>
                </c:pt>
                <c:pt idx="1573">
                  <c:v>28834</c:v>
                </c:pt>
                <c:pt idx="1574">
                  <c:v>28844</c:v>
                </c:pt>
                <c:pt idx="1575">
                  <c:v>28849</c:v>
                </c:pt>
                <c:pt idx="1576">
                  <c:v>28875</c:v>
                </c:pt>
                <c:pt idx="1577">
                  <c:v>28906</c:v>
                </c:pt>
                <c:pt idx="1578">
                  <c:v>28934</c:v>
                </c:pt>
                <c:pt idx="1579">
                  <c:v>28965</c:v>
                </c:pt>
                <c:pt idx="1580">
                  <c:v>28995</c:v>
                </c:pt>
                <c:pt idx="1581">
                  <c:v>29026</c:v>
                </c:pt>
                <c:pt idx="1582">
                  <c:v>29056</c:v>
                </c:pt>
                <c:pt idx="1583">
                  <c:v>29075</c:v>
                </c:pt>
                <c:pt idx="1584">
                  <c:v>29082</c:v>
                </c:pt>
                <c:pt idx="1585">
                  <c:v>29087</c:v>
                </c:pt>
                <c:pt idx="1586">
                  <c:v>29092</c:v>
                </c:pt>
                <c:pt idx="1587">
                  <c:v>29098</c:v>
                </c:pt>
                <c:pt idx="1588">
                  <c:v>29103</c:v>
                </c:pt>
                <c:pt idx="1589">
                  <c:v>29108</c:v>
                </c:pt>
                <c:pt idx="1590">
                  <c:v>29113</c:v>
                </c:pt>
                <c:pt idx="1591">
                  <c:v>29118</c:v>
                </c:pt>
                <c:pt idx="1592">
                  <c:v>29123</c:v>
                </c:pt>
                <c:pt idx="1593">
                  <c:v>29128</c:v>
                </c:pt>
                <c:pt idx="1594">
                  <c:v>29133</c:v>
                </c:pt>
                <c:pt idx="1595">
                  <c:v>29138</c:v>
                </c:pt>
                <c:pt idx="1596">
                  <c:v>29143</c:v>
                </c:pt>
                <c:pt idx="1597">
                  <c:v>29148</c:v>
                </c:pt>
                <c:pt idx="1598">
                  <c:v>29153</c:v>
                </c:pt>
                <c:pt idx="1599">
                  <c:v>29158</c:v>
                </c:pt>
                <c:pt idx="1600">
                  <c:v>29164</c:v>
                </c:pt>
                <c:pt idx="1601">
                  <c:v>29169</c:v>
                </c:pt>
                <c:pt idx="1602">
                  <c:v>29174</c:v>
                </c:pt>
                <c:pt idx="1603">
                  <c:v>29179</c:v>
                </c:pt>
                <c:pt idx="1604">
                  <c:v>29184</c:v>
                </c:pt>
                <c:pt idx="1605">
                  <c:v>29189</c:v>
                </c:pt>
                <c:pt idx="1606">
                  <c:v>29194</c:v>
                </c:pt>
                <c:pt idx="1607">
                  <c:v>29199</c:v>
                </c:pt>
                <c:pt idx="1608">
                  <c:v>29204</c:v>
                </c:pt>
                <c:pt idx="1609">
                  <c:v>29209</c:v>
                </c:pt>
                <c:pt idx="1610">
                  <c:v>29229</c:v>
                </c:pt>
                <c:pt idx="1611">
                  <c:v>29230</c:v>
                </c:pt>
                <c:pt idx="1612">
                  <c:v>29240</c:v>
                </c:pt>
                <c:pt idx="1613">
                  <c:v>29271</c:v>
                </c:pt>
                <c:pt idx="1614">
                  <c:v>29300</c:v>
                </c:pt>
                <c:pt idx="1615">
                  <c:v>29331</c:v>
                </c:pt>
                <c:pt idx="1616">
                  <c:v>29361</c:v>
                </c:pt>
                <c:pt idx="1617">
                  <c:v>29377</c:v>
                </c:pt>
                <c:pt idx="1618">
                  <c:v>29382</c:v>
                </c:pt>
                <c:pt idx="1619">
                  <c:v>29387</c:v>
                </c:pt>
                <c:pt idx="1620">
                  <c:v>29392</c:v>
                </c:pt>
                <c:pt idx="1621">
                  <c:v>29397</c:v>
                </c:pt>
                <c:pt idx="1622">
                  <c:v>29402</c:v>
                </c:pt>
                <c:pt idx="1623">
                  <c:v>29407</c:v>
                </c:pt>
                <c:pt idx="1624">
                  <c:v>29412</c:v>
                </c:pt>
                <c:pt idx="1625">
                  <c:v>29417</c:v>
                </c:pt>
                <c:pt idx="1626">
                  <c:v>29422</c:v>
                </c:pt>
                <c:pt idx="1627">
                  <c:v>29427</c:v>
                </c:pt>
                <c:pt idx="1628">
                  <c:v>29433</c:v>
                </c:pt>
                <c:pt idx="1629">
                  <c:v>29438</c:v>
                </c:pt>
                <c:pt idx="1630">
                  <c:v>29443</c:v>
                </c:pt>
                <c:pt idx="1631">
                  <c:v>29448</c:v>
                </c:pt>
                <c:pt idx="1632">
                  <c:v>29453</c:v>
                </c:pt>
                <c:pt idx="1633">
                  <c:v>29460</c:v>
                </c:pt>
                <c:pt idx="1634">
                  <c:v>29464</c:v>
                </c:pt>
                <c:pt idx="1635">
                  <c:v>29469</c:v>
                </c:pt>
                <c:pt idx="1636">
                  <c:v>29474</c:v>
                </c:pt>
                <c:pt idx="1637">
                  <c:v>29479</c:v>
                </c:pt>
                <c:pt idx="1638">
                  <c:v>29484</c:v>
                </c:pt>
                <c:pt idx="1639">
                  <c:v>29502</c:v>
                </c:pt>
                <c:pt idx="1640">
                  <c:v>29504</c:v>
                </c:pt>
                <c:pt idx="1641">
                  <c:v>29509</c:v>
                </c:pt>
                <c:pt idx="1642">
                  <c:v>29514</c:v>
                </c:pt>
                <c:pt idx="1643">
                  <c:v>29519</c:v>
                </c:pt>
                <c:pt idx="1644">
                  <c:v>29524</c:v>
                </c:pt>
                <c:pt idx="1645">
                  <c:v>29530</c:v>
                </c:pt>
                <c:pt idx="1646">
                  <c:v>29535</c:v>
                </c:pt>
                <c:pt idx="1647">
                  <c:v>29540</c:v>
                </c:pt>
                <c:pt idx="1648">
                  <c:v>29545</c:v>
                </c:pt>
                <c:pt idx="1649">
                  <c:v>29550</c:v>
                </c:pt>
                <c:pt idx="1650">
                  <c:v>29555</c:v>
                </c:pt>
                <c:pt idx="1651">
                  <c:v>29560</c:v>
                </c:pt>
                <c:pt idx="1652">
                  <c:v>29565</c:v>
                </c:pt>
                <c:pt idx="1653">
                  <c:v>29570</c:v>
                </c:pt>
                <c:pt idx="1654">
                  <c:v>29575</c:v>
                </c:pt>
                <c:pt idx="1655">
                  <c:v>29578</c:v>
                </c:pt>
                <c:pt idx="1656">
                  <c:v>29580</c:v>
                </c:pt>
                <c:pt idx="1657">
                  <c:v>29585</c:v>
                </c:pt>
                <c:pt idx="1658">
                  <c:v>29591</c:v>
                </c:pt>
                <c:pt idx="1659">
                  <c:v>29596</c:v>
                </c:pt>
                <c:pt idx="1660">
                  <c:v>29601</c:v>
                </c:pt>
                <c:pt idx="1661">
                  <c:v>29606</c:v>
                </c:pt>
                <c:pt idx="1662">
                  <c:v>29611</c:v>
                </c:pt>
                <c:pt idx="1663">
                  <c:v>29616</c:v>
                </c:pt>
                <c:pt idx="1664">
                  <c:v>29622</c:v>
                </c:pt>
                <c:pt idx="1665">
                  <c:v>29627</c:v>
                </c:pt>
                <c:pt idx="1666">
                  <c:v>29632</c:v>
                </c:pt>
                <c:pt idx="1667">
                  <c:v>29637</c:v>
                </c:pt>
                <c:pt idx="1668">
                  <c:v>29642</c:v>
                </c:pt>
                <c:pt idx="1669">
                  <c:v>29645</c:v>
                </c:pt>
                <c:pt idx="1670">
                  <c:v>29650</c:v>
                </c:pt>
                <c:pt idx="1671">
                  <c:v>29655</c:v>
                </c:pt>
                <c:pt idx="1672">
                  <c:v>29660</c:v>
                </c:pt>
                <c:pt idx="1673">
                  <c:v>29665</c:v>
                </c:pt>
                <c:pt idx="1674">
                  <c:v>29670</c:v>
                </c:pt>
                <c:pt idx="1675">
                  <c:v>29675</c:v>
                </c:pt>
                <c:pt idx="1676">
                  <c:v>29683</c:v>
                </c:pt>
                <c:pt idx="1677">
                  <c:v>29686</c:v>
                </c:pt>
                <c:pt idx="1678">
                  <c:v>29691</c:v>
                </c:pt>
                <c:pt idx="1679">
                  <c:v>29696</c:v>
                </c:pt>
                <c:pt idx="1680">
                  <c:v>29701</c:v>
                </c:pt>
                <c:pt idx="1681">
                  <c:v>29706</c:v>
                </c:pt>
                <c:pt idx="1682">
                  <c:v>29711</c:v>
                </c:pt>
                <c:pt idx="1683">
                  <c:v>29716</c:v>
                </c:pt>
                <c:pt idx="1684">
                  <c:v>29721</c:v>
                </c:pt>
                <c:pt idx="1685">
                  <c:v>29726</c:v>
                </c:pt>
                <c:pt idx="1686">
                  <c:v>29731</c:v>
                </c:pt>
                <c:pt idx="1687">
                  <c:v>29737</c:v>
                </c:pt>
                <c:pt idx="1688">
                  <c:v>29739</c:v>
                </c:pt>
                <c:pt idx="1689">
                  <c:v>29742</c:v>
                </c:pt>
                <c:pt idx="1690">
                  <c:v>29747</c:v>
                </c:pt>
                <c:pt idx="1691">
                  <c:v>29752</c:v>
                </c:pt>
                <c:pt idx="1692">
                  <c:v>29760</c:v>
                </c:pt>
                <c:pt idx="1693">
                  <c:v>29762</c:v>
                </c:pt>
                <c:pt idx="1694">
                  <c:v>29767</c:v>
                </c:pt>
                <c:pt idx="1695">
                  <c:v>29772</c:v>
                </c:pt>
                <c:pt idx="1696">
                  <c:v>29777</c:v>
                </c:pt>
                <c:pt idx="1697">
                  <c:v>29782</c:v>
                </c:pt>
                <c:pt idx="1698">
                  <c:v>29787</c:v>
                </c:pt>
                <c:pt idx="1699">
                  <c:v>29794</c:v>
                </c:pt>
                <c:pt idx="1700">
                  <c:v>29797</c:v>
                </c:pt>
                <c:pt idx="1701">
                  <c:v>29803</c:v>
                </c:pt>
                <c:pt idx="1702">
                  <c:v>29808</c:v>
                </c:pt>
                <c:pt idx="1703">
                  <c:v>29813</c:v>
                </c:pt>
                <c:pt idx="1704">
                  <c:v>29816</c:v>
                </c:pt>
                <c:pt idx="1705">
                  <c:v>29823</c:v>
                </c:pt>
                <c:pt idx="1706">
                  <c:v>29828</c:v>
                </c:pt>
                <c:pt idx="1707">
                  <c:v>29834</c:v>
                </c:pt>
                <c:pt idx="1708">
                  <c:v>29839</c:v>
                </c:pt>
                <c:pt idx="1709">
                  <c:v>29844</c:v>
                </c:pt>
                <c:pt idx="1710">
                  <c:v>29847</c:v>
                </c:pt>
                <c:pt idx="1711">
                  <c:v>29854</c:v>
                </c:pt>
                <c:pt idx="1712">
                  <c:v>29859</c:v>
                </c:pt>
                <c:pt idx="1713">
                  <c:v>29864</c:v>
                </c:pt>
                <c:pt idx="1714">
                  <c:v>29869</c:v>
                </c:pt>
                <c:pt idx="1715">
                  <c:v>29874</c:v>
                </c:pt>
                <c:pt idx="1716">
                  <c:v>29879</c:v>
                </c:pt>
                <c:pt idx="1717">
                  <c:v>29884</c:v>
                </c:pt>
                <c:pt idx="1718">
                  <c:v>29889</c:v>
                </c:pt>
                <c:pt idx="1719">
                  <c:v>29895</c:v>
                </c:pt>
                <c:pt idx="1720">
                  <c:v>29900</c:v>
                </c:pt>
                <c:pt idx="1721">
                  <c:v>29905</c:v>
                </c:pt>
                <c:pt idx="1722">
                  <c:v>29913</c:v>
                </c:pt>
                <c:pt idx="1723">
                  <c:v>29915</c:v>
                </c:pt>
                <c:pt idx="1724">
                  <c:v>29920</c:v>
                </c:pt>
                <c:pt idx="1725">
                  <c:v>29925</c:v>
                </c:pt>
                <c:pt idx="1726">
                  <c:v>29930</c:v>
                </c:pt>
                <c:pt idx="1727">
                  <c:v>29935</c:v>
                </c:pt>
                <c:pt idx="1728">
                  <c:v>29942</c:v>
                </c:pt>
                <c:pt idx="1729">
                  <c:v>29945</c:v>
                </c:pt>
                <c:pt idx="1730">
                  <c:v>29951</c:v>
                </c:pt>
                <c:pt idx="1731">
                  <c:v>29957</c:v>
                </c:pt>
                <c:pt idx="1732">
                  <c:v>29961</c:v>
                </c:pt>
                <c:pt idx="1733">
                  <c:v>29966</c:v>
                </c:pt>
                <c:pt idx="1734">
                  <c:v>29976</c:v>
                </c:pt>
                <c:pt idx="1735">
                  <c:v>29982</c:v>
                </c:pt>
                <c:pt idx="1736">
                  <c:v>29987</c:v>
                </c:pt>
                <c:pt idx="1737">
                  <c:v>29992</c:v>
                </c:pt>
                <c:pt idx="1738">
                  <c:v>29997</c:v>
                </c:pt>
                <c:pt idx="1739">
                  <c:v>30002</c:v>
                </c:pt>
                <c:pt idx="1740">
                  <c:v>30008</c:v>
                </c:pt>
                <c:pt idx="1741">
                  <c:v>30010</c:v>
                </c:pt>
                <c:pt idx="1742">
                  <c:v>30015</c:v>
                </c:pt>
                <c:pt idx="1743">
                  <c:v>30020</c:v>
                </c:pt>
                <c:pt idx="1744">
                  <c:v>30025</c:v>
                </c:pt>
                <c:pt idx="1745">
                  <c:v>30029</c:v>
                </c:pt>
                <c:pt idx="1746">
                  <c:v>30035</c:v>
                </c:pt>
                <c:pt idx="1747">
                  <c:v>30041</c:v>
                </c:pt>
                <c:pt idx="1748">
                  <c:v>30046</c:v>
                </c:pt>
                <c:pt idx="1749">
                  <c:v>30051</c:v>
                </c:pt>
                <c:pt idx="1750">
                  <c:v>30056</c:v>
                </c:pt>
                <c:pt idx="1751">
                  <c:v>30062</c:v>
                </c:pt>
                <c:pt idx="1752">
                  <c:v>30066</c:v>
                </c:pt>
                <c:pt idx="1753">
                  <c:v>30071</c:v>
                </c:pt>
                <c:pt idx="1754">
                  <c:v>30076</c:v>
                </c:pt>
                <c:pt idx="1755">
                  <c:v>30081</c:v>
                </c:pt>
                <c:pt idx="1756">
                  <c:v>30086</c:v>
                </c:pt>
                <c:pt idx="1757">
                  <c:v>30091</c:v>
                </c:pt>
                <c:pt idx="1758">
                  <c:v>30096</c:v>
                </c:pt>
                <c:pt idx="1759">
                  <c:v>30102</c:v>
                </c:pt>
                <c:pt idx="1760">
                  <c:v>30107</c:v>
                </c:pt>
                <c:pt idx="1761">
                  <c:v>30112</c:v>
                </c:pt>
                <c:pt idx="1762">
                  <c:v>30117</c:v>
                </c:pt>
                <c:pt idx="1763">
                  <c:v>30122</c:v>
                </c:pt>
                <c:pt idx="1764">
                  <c:v>30125</c:v>
                </c:pt>
                <c:pt idx="1765">
                  <c:v>30131</c:v>
                </c:pt>
                <c:pt idx="1766">
                  <c:v>30137</c:v>
                </c:pt>
                <c:pt idx="1767">
                  <c:v>30142</c:v>
                </c:pt>
                <c:pt idx="1768">
                  <c:v>30148</c:v>
                </c:pt>
                <c:pt idx="1769">
                  <c:v>30152</c:v>
                </c:pt>
                <c:pt idx="1770">
                  <c:v>30157</c:v>
                </c:pt>
                <c:pt idx="1771">
                  <c:v>30163</c:v>
                </c:pt>
                <c:pt idx="1772">
                  <c:v>30168</c:v>
                </c:pt>
                <c:pt idx="1773">
                  <c:v>30174</c:v>
                </c:pt>
                <c:pt idx="1774">
                  <c:v>30178</c:v>
                </c:pt>
                <c:pt idx="1775">
                  <c:v>30183</c:v>
                </c:pt>
                <c:pt idx="1776">
                  <c:v>30187</c:v>
                </c:pt>
                <c:pt idx="1777">
                  <c:v>30214</c:v>
                </c:pt>
                <c:pt idx="1778">
                  <c:v>30219</c:v>
                </c:pt>
                <c:pt idx="1779">
                  <c:v>30224</c:v>
                </c:pt>
                <c:pt idx="1780">
                  <c:v>30242</c:v>
                </c:pt>
                <c:pt idx="1781">
                  <c:v>30249</c:v>
                </c:pt>
                <c:pt idx="1782">
                  <c:v>30255</c:v>
                </c:pt>
                <c:pt idx="1783">
                  <c:v>30260</c:v>
                </c:pt>
                <c:pt idx="1784">
                  <c:v>30265</c:v>
                </c:pt>
                <c:pt idx="1785">
                  <c:v>30270</c:v>
                </c:pt>
                <c:pt idx="1786">
                  <c:v>30274</c:v>
                </c:pt>
                <c:pt idx="1787">
                  <c:v>30280</c:v>
                </c:pt>
                <c:pt idx="1788">
                  <c:v>30285</c:v>
                </c:pt>
                <c:pt idx="1789">
                  <c:v>30290</c:v>
                </c:pt>
                <c:pt idx="1790">
                  <c:v>30295</c:v>
                </c:pt>
                <c:pt idx="1791">
                  <c:v>30300</c:v>
                </c:pt>
                <c:pt idx="1792">
                  <c:v>30305</c:v>
                </c:pt>
                <c:pt idx="1793">
                  <c:v>30308</c:v>
                </c:pt>
                <c:pt idx="1794">
                  <c:v>30316</c:v>
                </c:pt>
                <c:pt idx="1795">
                  <c:v>30321</c:v>
                </c:pt>
                <c:pt idx="1796">
                  <c:v>30326</c:v>
                </c:pt>
                <c:pt idx="1797">
                  <c:v>30331</c:v>
                </c:pt>
                <c:pt idx="1798">
                  <c:v>30336</c:v>
                </c:pt>
                <c:pt idx="1799">
                  <c:v>30341</c:v>
                </c:pt>
                <c:pt idx="1800">
                  <c:v>30347</c:v>
                </c:pt>
                <c:pt idx="1801">
                  <c:v>30352</c:v>
                </c:pt>
                <c:pt idx="1802">
                  <c:v>30357</c:v>
                </c:pt>
                <c:pt idx="1803">
                  <c:v>30362</c:v>
                </c:pt>
                <c:pt idx="1804">
                  <c:v>30369</c:v>
                </c:pt>
                <c:pt idx="1805">
                  <c:v>30378</c:v>
                </c:pt>
                <c:pt idx="1806">
                  <c:v>30380</c:v>
                </c:pt>
                <c:pt idx="1807">
                  <c:v>30385</c:v>
                </c:pt>
                <c:pt idx="1808">
                  <c:v>30390</c:v>
                </c:pt>
                <c:pt idx="1809">
                  <c:v>30395</c:v>
                </c:pt>
                <c:pt idx="1810">
                  <c:v>30400</c:v>
                </c:pt>
                <c:pt idx="1811">
                  <c:v>30403</c:v>
                </c:pt>
                <c:pt idx="1812">
                  <c:v>30406</c:v>
                </c:pt>
                <c:pt idx="1813">
                  <c:v>30411</c:v>
                </c:pt>
                <c:pt idx="1814">
                  <c:v>30416</c:v>
                </c:pt>
                <c:pt idx="1815">
                  <c:v>30421</c:v>
                </c:pt>
                <c:pt idx="1816">
                  <c:v>30426</c:v>
                </c:pt>
                <c:pt idx="1817">
                  <c:v>30431</c:v>
                </c:pt>
                <c:pt idx="1818">
                  <c:v>30432</c:v>
                </c:pt>
                <c:pt idx="1819">
                  <c:v>30460</c:v>
                </c:pt>
                <c:pt idx="1820">
                  <c:v>30482</c:v>
                </c:pt>
                <c:pt idx="1821">
                  <c:v>30517</c:v>
                </c:pt>
                <c:pt idx="1822">
                  <c:v>30522</c:v>
                </c:pt>
                <c:pt idx="1823">
                  <c:v>30528</c:v>
                </c:pt>
                <c:pt idx="1824">
                  <c:v>30533</c:v>
                </c:pt>
                <c:pt idx="1825">
                  <c:v>30538</c:v>
                </c:pt>
                <c:pt idx="1826">
                  <c:v>30543</c:v>
                </c:pt>
                <c:pt idx="1827">
                  <c:v>30548</c:v>
                </c:pt>
                <c:pt idx="1828">
                  <c:v>30553</c:v>
                </c:pt>
                <c:pt idx="1829">
                  <c:v>30558</c:v>
                </c:pt>
                <c:pt idx="1830">
                  <c:v>30565</c:v>
                </c:pt>
                <c:pt idx="1831">
                  <c:v>30569</c:v>
                </c:pt>
                <c:pt idx="1832">
                  <c:v>30574</c:v>
                </c:pt>
                <c:pt idx="1833">
                  <c:v>30579</c:v>
                </c:pt>
                <c:pt idx="1834">
                  <c:v>30586</c:v>
                </c:pt>
                <c:pt idx="1835">
                  <c:v>30589</c:v>
                </c:pt>
                <c:pt idx="1836">
                  <c:v>30594</c:v>
                </c:pt>
                <c:pt idx="1837">
                  <c:v>30599</c:v>
                </c:pt>
                <c:pt idx="1838">
                  <c:v>30606</c:v>
                </c:pt>
                <c:pt idx="1839">
                  <c:v>30608</c:v>
                </c:pt>
                <c:pt idx="1840">
                  <c:v>30642</c:v>
                </c:pt>
                <c:pt idx="1841">
                  <c:v>30909</c:v>
                </c:pt>
                <c:pt idx="1842">
                  <c:v>30939</c:v>
                </c:pt>
                <c:pt idx="1843">
                  <c:v>30946</c:v>
                </c:pt>
                <c:pt idx="1844">
                  <c:v>30978</c:v>
                </c:pt>
                <c:pt idx="1845">
                  <c:v>31013</c:v>
                </c:pt>
                <c:pt idx="1846">
                  <c:v>31036</c:v>
                </c:pt>
                <c:pt idx="1847">
                  <c:v>31057</c:v>
                </c:pt>
                <c:pt idx="1848">
                  <c:v>31069</c:v>
                </c:pt>
                <c:pt idx="1849">
                  <c:v>31098</c:v>
                </c:pt>
                <c:pt idx="1850">
                  <c:v>31127</c:v>
                </c:pt>
                <c:pt idx="1851">
                  <c:v>31159</c:v>
                </c:pt>
                <c:pt idx="1852">
                  <c:v>31188</c:v>
                </c:pt>
                <c:pt idx="1853">
                  <c:v>31224</c:v>
                </c:pt>
                <c:pt idx="1854">
                  <c:v>31243</c:v>
                </c:pt>
                <c:pt idx="1855">
                  <c:v>31274</c:v>
                </c:pt>
                <c:pt idx="1856">
                  <c:v>31299</c:v>
                </c:pt>
                <c:pt idx="1857">
                  <c:v>31341</c:v>
                </c:pt>
                <c:pt idx="1858">
                  <c:v>31371</c:v>
                </c:pt>
                <c:pt idx="1859">
                  <c:v>31401</c:v>
                </c:pt>
                <c:pt idx="1860">
                  <c:v>31418</c:v>
                </c:pt>
                <c:pt idx="1861">
                  <c:v>31433</c:v>
                </c:pt>
                <c:pt idx="1862">
                  <c:v>31464</c:v>
                </c:pt>
                <c:pt idx="1863">
                  <c:v>31495</c:v>
                </c:pt>
                <c:pt idx="1864">
                  <c:v>31555</c:v>
                </c:pt>
                <c:pt idx="1865">
                  <c:v>31583</c:v>
                </c:pt>
                <c:pt idx="1866">
                  <c:v>31614</c:v>
                </c:pt>
                <c:pt idx="1867">
                  <c:v>31644</c:v>
                </c:pt>
                <c:pt idx="1868">
                  <c:v>31678</c:v>
                </c:pt>
                <c:pt idx="1869">
                  <c:v>31706</c:v>
                </c:pt>
                <c:pt idx="1870">
                  <c:v>31736</c:v>
                </c:pt>
                <c:pt idx="1871">
                  <c:v>31775</c:v>
                </c:pt>
                <c:pt idx="1872">
                  <c:v>31783</c:v>
                </c:pt>
                <c:pt idx="1873">
                  <c:v>31798</c:v>
                </c:pt>
                <c:pt idx="1874">
                  <c:v>31831</c:v>
                </c:pt>
                <c:pt idx="1875">
                  <c:v>31887</c:v>
                </c:pt>
                <c:pt idx="1876">
                  <c:v>31917</c:v>
                </c:pt>
                <c:pt idx="1877">
                  <c:v>31947</c:v>
                </c:pt>
                <c:pt idx="1878">
                  <c:v>31978</c:v>
                </c:pt>
                <c:pt idx="1879">
                  <c:v>32013</c:v>
                </c:pt>
                <c:pt idx="1880">
                  <c:v>32041</c:v>
                </c:pt>
                <c:pt idx="1881">
                  <c:v>32073</c:v>
                </c:pt>
                <c:pt idx="1882">
                  <c:v>32101</c:v>
                </c:pt>
                <c:pt idx="1883">
                  <c:v>32133</c:v>
                </c:pt>
                <c:pt idx="1884">
                  <c:v>32156</c:v>
                </c:pt>
                <c:pt idx="1885">
                  <c:v>32163</c:v>
                </c:pt>
                <c:pt idx="1886">
                  <c:v>32192</c:v>
                </c:pt>
                <c:pt idx="1887">
                  <c:v>32223</c:v>
                </c:pt>
                <c:pt idx="1888">
                  <c:v>32253</c:v>
                </c:pt>
                <c:pt idx="1889">
                  <c:v>32288</c:v>
                </c:pt>
                <c:pt idx="1890">
                  <c:v>32315</c:v>
                </c:pt>
                <c:pt idx="1891">
                  <c:v>32344</c:v>
                </c:pt>
                <c:pt idx="1892">
                  <c:v>32374</c:v>
                </c:pt>
                <c:pt idx="1893">
                  <c:v>32406</c:v>
                </c:pt>
                <c:pt idx="1894">
                  <c:v>32436</c:v>
                </c:pt>
                <c:pt idx="1895">
                  <c:v>32468</c:v>
                </c:pt>
                <c:pt idx="1896">
                  <c:v>32496</c:v>
                </c:pt>
                <c:pt idx="1897">
                  <c:v>32513</c:v>
                </c:pt>
                <c:pt idx="1898">
                  <c:v>32532</c:v>
                </c:pt>
                <c:pt idx="1899">
                  <c:v>32562</c:v>
                </c:pt>
                <c:pt idx="1900">
                  <c:v>32587</c:v>
                </c:pt>
                <c:pt idx="1901">
                  <c:v>32619</c:v>
                </c:pt>
                <c:pt idx="1902">
                  <c:v>32647</c:v>
                </c:pt>
                <c:pt idx="1903">
                  <c:v>32679</c:v>
                </c:pt>
                <c:pt idx="1904">
                  <c:v>32710</c:v>
                </c:pt>
                <c:pt idx="1905">
                  <c:v>32741</c:v>
                </c:pt>
                <c:pt idx="1906">
                  <c:v>32771</c:v>
                </c:pt>
                <c:pt idx="1907">
                  <c:v>32801</c:v>
                </c:pt>
                <c:pt idx="1908">
                  <c:v>32832</c:v>
                </c:pt>
                <c:pt idx="1909">
                  <c:v>32876</c:v>
                </c:pt>
                <c:pt idx="1910">
                  <c:v>32895</c:v>
                </c:pt>
                <c:pt idx="1911">
                  <c:v>32926</c:v>
                </c:pt>
                <c:pt idx="1912">
                  <c:v>32952</c:v>
                </c:pt>
                <c:pt idx="1913">
                  <c:v>32983</c:v>
                </c:pt>
                <c:pt idx="1914">
                  <c:v>33014</c:v>
                </c:pt>
                <c:pt idx="1915">
                  <c:v>33046</c:v>
                </c:pt>
                <c:pt idx="1916">
                  <c:v>33074</c:v>
                </c:pt>
                <c:pt idx="1917">
                  <c:v>33105</c:v>
                </c:pt>
                <c:pt idx="1918">
                  <c:v>33140</c:v>
                </c:pt>
                <c:pt idx="1919">
                  <c:v>33165</c:v>
                </c:pt>
                <c:pt idx="1920">
                  <c:v>33227</c:v>
                </c:pt>
                <c:pt idx="1921">
                  <c:v>33242</c:v>
                </c:pt>
                <c:pt idx="1922">
                  <c:v>33289</c:v>
                </c:pt>
                <c:pt idx="1923">
                  <c:v>33322</c:v>
                </c:pt>
                <c:pt idx="1924">
                  <c:v>33347</c:v>
                </c:pt>
                <c:pt idx="1925">
                  <c:v>33378</c:v>
                </c:pt>
                <c:pt idx="1926">
                  <c:v>33438</c:v>
                </c:pt>
                <c:pt idx="1927">
                  <c:v>33470</c:v>
                </c:pt>
                <c:pt idx="1928">
                  <c:v>33501</c:v>
                </c:pt>
                <c:pt idx="1929">
                  <c:v>33532</c:v>
                </c:pt>
                <c:pt idx="1930">
                  <c:v>33562</c:v>
                </c:pt>
                <c:pt idx="1931">
                  <c:v>33592</c:v>
                </c:pt>
                <c:pt idx="1932">
                  <c:v>33618</c:v>
                </c:pt>
                <c:pt idx="1933">
                  <c:v>33654</c:v>
                </c:pt>
                <c:pt idx="1934">
                  <c:v>33683</c:v>
                </c:pt>
                <c:pt idx="1935">
                  <c:v>33714</c:v>
                </c:pt>
                <c:pt idx="1936">
                  <c:v>33744</c:v>
                </c:pt>
                <c:pt idx="1937">
                  <c:v>33781</c:v>
                </c:pt>
                <c:pt idx="1938">
                  <c:v>33836</c:v>
                </c:pt>
                <c:pt idx="1939">
                  <c:v>33868</c:v>
                </c:pt>
                <c:pt idx="1940">
                  <c:v>33897</c:v>
                </c:pt>
                <c:pt idx="1941">
                  <c:v>33931</c:v>
                </c:pt>
                <c:pt idx="1942">
                  <c:v>33956</c:v>
                </c:pt>
                <c:pt idx="1943">
                  <c:v>33997</c:v>
                </c:pt>
                <c:pt idx="1944">
                  <c:v>34024</c:v>
                </c:pt>
                <c:pt idx="1945">
                  <c:v>34080</c:v>
                </c:pt>
                <c:pt idx="1946">
                  <c:v>34113</c:v>
                </c:pt>
                <c:pt idx="1947">
                  <c:v>34142</c:v>
                </c:pt>
                <c:pt idx="1948">
                  <c:v>34171</c:v>
                </c:pt>
                <c:pt idx="1949">
                  <c:v>34201</c:v>
                </c:pt>
                <c:pt idx="1950">
                  <c:v>34232</c:v>
                </c:pt>
                <c:pt idx="1951">
                  <c:v>34262</c:v>
                </c:pt>
                <c:pt idx="1952">
                  <c:v>34292</c:v>
                </c:pt>
                <c:pt idx="1953">
                  <c:v>34323</c:v>
                </c:pt>
                <c:pt idx="1954">
                  <c:v>34332</c:v>
                </c:pt>
                <c:pt idx="1955">
                  <c:v>34354</c:v>
                </c:pt>
                <c:pt idx="1956">
                  <c:v>34386</c:v>
                </c:pt>
                <c:pt idx="1957">
                  <c:v>34414</c:v>
                </c:pt>
                <c:pt idx="1958">
                  <c:v>34444</c:v>
                </c:pt>
                <c:pt idx="1959">
                  <c:v>34474</c:v>
                </c:pt>
                <c:pt idx="1960">
                  <c:v>34506</c:v>
                </c:pt>
                <c:pt idx="1961">
                  <c:v>34535</c:v>
                </c:pt>
                <c:pt idx="1962">
                  <c:v>34565</c:v>
                </c:pt>
                <c:pt idx="1963">
                  <c:v>34597</c:v>
                </c:pt>
                <c:pt idx="1964">
                  <c:v>34627</c:v>
                </c:pt>
                <c:pt idx="1965">
                  <c:v>34659</c:v>
                </c:pt>
                <c:pt idx="1966">
                  <c:v>34689</c:v>
                </c:pt>
                <c:pt idx="1967">
                  <c:v>34696</c:v>
                </c:pt>
                <c:pt idx="1968">
                  <c:v>34719</c:v>
                </c:pt>
                <c:pt idx="1969">
                  <c:v>34750</c:v>
                </c:pt>
                <c:pt idx="1970">
                  <c:v>34778</c:v>
                </c:pt>
                <c:pt idx="1971">
                  <c:v>34809</c:v>
                </c:pt>
                <c:pt idx="1972">
                  <c:v>34871</c:v>
                </c:pt>
                <c:pt idx="1973">
                  <c:v>34900</c:v>
                </c:pt>
                <c:pt idx="1974">
                  <c:v>34933</c:v>
                </c:pt>
                <c:pt idx="1975">
                  <c:v>34962</c:v>
                </c:pt>
                <c:pt idx="1976">
                  <c:v>34992</c:v>
                </c:pt>
                <c:pt idx="1977">
                  <c:v>35023</c:v>
                </c:pt>
                <c:pt idx="1978">
                  <c:v>35053</c:v>
                </c:pt>
                <c:pt idx="1979">
                  <c:v>35067</c:v>
                </c:pt>
                <c:pt idx="1980">
                  <c:v>35083</c:v>
                </c:pt>
                <c:pt idx="1981">
                  <c:v>35115</c:v>
                </c:pt>
                <c:pt idx="1982">
                  <c:v>35145</c:v>
                </c:pt>
                <c:pt idx="1983">
                  <c:v>35177</c:v>
                </c:pt>
                <c:pt idx="1984">
                  <c:v>35205</c:v>
                </c:pt>
                <c:pt idx="1985">
                  <c:v>35236</c:v>
                </c:pt>
                <c:pt idx="1986">
                  <c:v>35265</c:v>
                </c:pt>
                <c:pt idx="1987">
                  <c:v>35297</c:v>
                </c:pt>
                <c:pt idx="1988">
                  <c:v>35328</c:v>
                </c:pt>
                <c:pt idx="1989">
                  <c:v>35359</c:v>
                </c:pt>
                <c:pt idx="1990">
                  <c:v>35389</c:v>
                </c:pt>
                <c:pt idx="1991">
                  <c:v>35422</c:v>
                </c:pt>
                <c:pt idx="1992">
                  <c:v>35437</c:v>
                </c:pt>
                <c:pt idx="1993">
                  <c:v>35451</c:v>
                </c:pt>
                <c:pt idx="1994">
                  <c:v>35481</c:v>
                </c:pt>
                <c:pt idx="1995">
                  <c:v>35509</c:v>
                </c:pt>
                <c:pt idx="1996">
                  <c:v>35541</c:v>
                </c:pt>
                <c:pt idx="1997">
                  <c:v>35570</c:v>
                </c:pt>
                <c:pt idx="1998">
                  <c:v>35601</c:v>
                </c:pt>
                <c:pt idx="1999">
                  <c:v>35632</c:v>
                </c:pt>
                <c:pt idx="2000">
                  <c:v>35662</c:v>
                </c:pt>
                <c:pt idx="2001">
                  <c:v>35692</c:v>
                </c:pt>
                <c:pt idx="2002">
                  <c:v>35723</c:v>
                </c:pt>
                <c:pt idx="2003">
                  <c:v>35754</c:v>
                </c:pt>
                <c:pt idx="2004">
                  <c:v>35783</c:v>
                </c:pt>
                <c:pt idx="2005">
                  <c:v>35800</c:v>
                </c:pt>
                <c:pt idx="2006">
                  <c:v>35815</c:v>
                </c:pt>
                <c:pt idx="2007">
                  <c:v>35846</c:v>
                </c:pt>
                <c:pt idx="2008">
                  <c:v>35877</c:v>
                </c:pt>
                <c:pt idx="2009">
                  <c:v>35905</c:v>
                </c:pt>
                <c:pt idx="2010">
                  <c:v>35935</c:v>
                </c:pt>
                <c:pt idx="2011">
                  <c:v>35965</c:v>
                </c:pt>
                <c:pt idx="2012">
                  <c:v>35996</c:v>
                </c:pt>
                <c:pt idx="2013">
                  <c:v>36027</c:v>
                </c:pt>
                <c:pt idx="2014">
                  <c:v>36059</c:v>
                </c:pt>
                <c:pt idx="2015">
                  <c:v>36088</c:v>
                </c:pt>
                <c:pt idx="2016">
                  <c:v>36119</c:v>
                </c:pt>
                <c:pt idx="2017">
                  <c:v>36150</c:v>
                </c:pt>
                <c:pt idx="2018">
                  <c:v>36165</c:v>
                </c:pt>
                <c:pt idx="2019">
                  <c:v>36180</c:v>
                </c:pt>
                <c:pt idx="2020">
                  <c:v>36213</c:v>
                </c:pt>
                <c:pt idx="2021">
                  <c:v>36270</c:v>
                </c:pt>
                <c:pt idx="2022">
                  <c:v>36300</c:v>
                </c:pt>
                <c:pt idx="2023">
                  <c:v>36333</c:v>
                </c:pt>
                <c:pt idx="2024">
                  <c:v>36361</c:v>
                </c:pt>
                <c:pt idx="2025">
                  <c:v>36392</c:v>
                </c:pt>
                <c:pt idx="2026">
                  <c:v>36423</c:v>
                </c:pt>
                <c:pt idx="2027">
                  <c:v>36453</c:v>
                </c:pt>
                <c:pt idx="2028">
                  <c:v>36483</c:v>
                </c:pt>
                <c:pt idx="2029">
                  <c:v>36514</c:v>
                </c:pt>
                <c:pt idx="2030">
                  <c:v>36530</c:v>
                </c:pt>
                <c:pt idx="2031">
                  <c:v>36545</c:v>
                </c:pt>
                <c:pt idx="2032">
                  <c:v>36580</c:v>
                </c:pt>
                <c:pt idx="2033">
                  <c:v>36606</c:v>
                </c:pt>
                <c:pt idx="2034">
                  <c:v>36636</c:v>
                </c:pt>
                <c:pt idx="2035">
                  <c:v>36665</c:v>
                </c:pt>
                <c:pt idx="2036">
                  <c:v>36703</c:v>
                </c:pt>
                <c:pt idx="2037">
                  <c:v>36727</c:v>
                </c:pt>
                <c:pt idx="2038">
                  <c:v>36760</c:v>
                </c:pt>
                <c:pt idx="2039">
                  <c:v>36790</c:v>
                </c:pt>
                <c:pt idx="2040">
                  <c:v>36819</c:v>
                </c:pt>
                <c:pt idx="2041">
                  <c:v>36850</c:v>
                </c:pt>
                <c:pt idx="2042">
                  <c:v>36880</c:v>
                </c:pt>
                <c:pt idx="2043">
                  <c:v>36900</c:v>
                </c:pt>
                <c:pt idx="2044">
                  <c:v>36910</c:v>
                </c:pt>
                <c:pt idx="2045">
                  <c:v>36941</c:v>
                </c:pt>
                <c:pt idx="2046">
                  <c:v>36970</c:v>
                </c:pt>
                <c:pt idx="2047">
                  <c:v>37001</c:v>
                </c:pt>
                <c:pt idx="2048">
                  <c:v>37032</c:v>
                </c:pt>
                <c:pt idx="2049">
                  <c:v>37067</c:v>
                </c:pt>
                <c:pt idx="2050">
                  <c:v>37092</c:v>
                </c:pt>
                <c:pt idx="2051">
                  <c:v>37123</c:v>
                </c:pt>
                <c:pt idx="2052">
                  <c:v>37154</c:v>
                </c:pt>
                <c:pt idx="2053">
                  <c:v>37183</c:v>
                </c:pt>
                <c:pt idx="2054">
                  <c:v>37215</c:v>
                </c:pt>
                <c:pt idx="2055">
                  <c:v>37245</c:v>
                </c:pt>
                <c:pt idx="2056">
                  <c:v>37266</c:v>
                </c:pt>
                <c:pt idx="2057">
                  <c:v>37278</c:v>
                </c:pt>
                <c:pt idx="2058">
                  <c:v>37307</c:v>
                </c:pt>
                <c:pt idx="2059">
                  <c:v>37336</c:v>
                </c:pt>
                <c:pt idx="2060">
                  <c:v>37368</c:v>
                </c:pt>
                <c:pt idx="2061">
                  <c:v>37396</c:v>
                </c:pt>
                <c:pt idx="2062">
                  <c:v>37427</c:v>
                </c:pt>
                <c:pt idx="2063">
                  <c:v>37463</c:v>
                </c:pt>
                <c:pt idx="2064">
                  <c:v>37488</c:v>
                </c:pt>
                <c:pt idx="2065">
                  <c:v>37519</c:v>
                </c:pt>
                <c:pt idx="2066">
                  <c:v>37550</c:v>
                </c:pt>
                <c:pt idx="2067">
                  <c:v>37580</c:v>
                </c:pt>
                <c:pt idx="2068">
                  <c:v>37610</c:v>
                </c:pt>
                <c:pt idx="2069">
                  <c:v>37629</c:v>
                </c:pt>
                <c:pt idx="2070">
                  <c:v>37638</c:v>
                </c:pt>
                <c:pt idx="2071">
                  <c:v>37672</c:v>
                </c:pt>
                <c:pt idx="2072">
                  <c:v>37701</c:v>
                </c:pt>
                <c:pt idx="2073">
                  <c:v>37732</c:v>
                </c:pt>
                <c:pt idx="2074">
                  <c:v>37762</c:v>
                </c:pt>
                <c:pt idx="2075">
                  <c:v>37792</c:v>
                </c:pt>
                <c:pt idx="2076">
                  <c:v>37823</c:v>
                </c:pt>
                <c:pt idx="2077">
                  <c:v>37853</c:v>
                </c:pt>
                <c:pt idx="2078">
                  <c:v>37883</c:v>
                </c:pt>
                <c:pt idx="2079">
                  <c:v>37914</c:v>
                </c:pt>
                <c:pt idx="2080">
                  <c:v>37974</c:v>
                </c:pt>
                <c:pt idx="2081">
                  <c:v>37994</c:v>
                </c:pt>
                <c:pt idx="2082">
                  <c:v>38006</c:v>
                </c:pt>
                <c:pt idx="2083">
                  <c:v>38037</c:v>
                </c:pt>
                <c:pt idx="2084">
                  <c:v>38068</c:v>
                </c:pt>
                <c:pt idx="2085">
                  <c:v>38097</c:v>
                </c:pt>
                <c:pt idx="2086">
                  <c:v>38127</c:v>
                </c:pt>
                <c:pt idx="2087">
                  <c:v>38159</c:v>
                </c:pt>
                <c:pt idx="2088">
                  <c:v>38189</c:v>
                </c:pt>
                <c:pt idx="2089">
                  <c:v>38219</c:v>
                </c:pt>
                <c:pt idx="2090">
                  <c:v>38250</c:v>
                </c:pt>
                <c:pt idx="2091">
                  <c:v>38280</c:v>
                </c:pt>
                <c:pt idx="2092">
                  <c:v>38350</c:v>
                </c:pt>
                <c:pt idx="2093">
                  <c:v>38360</c:v>
                </c:pt>
                <c:pt idx="2094">
                  <c:v>38373</c:v>
                </c:pt>
                <c:pt idx="2095">
                  <c:v>38404</c:v>
                </c:pt>
                <c:pt idx="2096">
                  <c:v>38434</c:v>
                </c:pt>
                <c:pt idx="2097">
                  <c:v>38462</c:v>
                </c:pt>
                <c:pt idx="2098">
                  <c:v>38495</c:v>
                </c:pt>
                <c:pt idx="2099">
                  <c:v>38523</c:v>
                </c:pt>
                <c:pt idx="2100">
                  <c:v>38553</c:v>
                </c:pt>
                <c:pt idx="2101">
                  <c:v>38583</c:v>
                </c:pt>
                <c:pt idx="2102">
                  <c:v>38615</c:v>
                </c:pt>
                <c:pt idx="2103">
                  <c:v>38646</c:v>
                </c:pt>
                <c:pt idx="2104">
                  <c:v>38677</c:v>
                </c:pt>
                <c:pt idx="2105">
                  <c:v>38706</c:v>
                </c:pt>
                <c:pt idx="2106">
                  <c:v>38721</c:v>
                </c:pt>
                <c:pt idx="2107">
                  <c:v>38741</c:v>
                </c:pt>
                <c:pt idx="2108">
                  <c:v>38768</c:v>
                </c:pt>
                <c:pt idx="2109">
                  <c:v>38798</c:v>
                </c:pt>
                <c:pt idx="2110">
                  <c:v>38827</c:v>
                </c:pt>
                <c:pt idx="2111">
                  <c:v>38855</c:v>
                </c:pt>
                <c:pt idx="2112">
                  <c:v>38888</c:v>
                </c:pt>
                <c:pt idx="2113">
                  <c:v>38918</c:v>
                </c:pt>
                <c:pt idx="2114">
                  <c:v>38950</c:v>
                </c:pt>
                <c:pt idx="2115">
                  <c:v>38980</c:v>
                </c:pt>
                <c:pt idx="2116">
                  <c:v>39010</c:v>
                </c:pt>
                <c:pt idx="2117">
                  <c:v>39041</c:v>
                </c:pt>
                <c:pt idx="2118">
                  <c:v>39071</c:v>
                </c:pt>
                <c:pt idx="2119">
                  <c:v>39101</c:v>
                </c:pt>
                <c:pt idx="2120">
                  <c:v>39135</c:v>
                </c:pt>
                <c:pt idx="2121">
                  <c:v>39137</c:v>
                </c:pt>
                <c:pt idx="2122">
                  <c:v>39161</c:v>
                </c:pt>
                <c:pt idx="2123">
                  <c:v>39192</c:v>
                </c:pt>
                <c:pt idx="2124">
                  <c:v>39223</c:v>
                </c:pt>
                <c:pt idx="2125">
                  <c:v>39253</c:v>
                </c:pt>
                <c:pt idx="2126">
                  <c:v>39283</c:v>
                </c:pt>
                <c:pt idx="2127">
                  <c:v>39314</c:v>
                </c:pt>
                <c:pt idx="2128">
                  <c:v>39345</c:v>
                </c:pt>
                <c:pt idx="2129">
                  <c:v>39374</c:v>
                </c:pt>
                <c:pt idx="2130">
                  <c:v>39406</c:v>
                </c:pt>
                <c:pt idx="2131">
                  <c:v>39436</c:v>
                </c:pt>
                <c:pt idx="2132">
                  <c:v>39450</c:v>
                </c:pt>
                <c:pt idx="2133">
                  <c:v>39465</c:v>
                </c:pt>
                <c:pt idx="2134">
                  <c:v>39498</c:v>
                </c:pt>
                <c:pt idx="2135">
                  <c:v>39527</c:v>
                </c:pt>
                <c:pt idx="2136">
                  <c:v>39559</c:v>
                </c:pt>
                <c:pt idx="2137">
                  <c:v>39588</c:v>
                </c:pt>
                <c:pt idx="2138">
                  <c:v>39619</c:v>
                </c:pt>
                <c:pt idx="2139">
                  <c:v>39650</c:v>
                </c:pt>
                <c:pt idx="2140">
                  <c:v>39680</c:v>
                </c:pt>
                <c:pt idx="2141">
                  <c:v>39710</c:v>
                </c:pt>
                <c:pt idx="2142">
                  <c:v>39773</c:v>
                </c:pt>
                <c:pt idx="2143">
                  <c:v>39801</c:v>
                </c:pt>
                <c:pt idx="2144">
                  <c:v>39817</c:v>
                </c:pt>
                <c:pt idx="2145">
                  <c:v>39833</c:v>
                </c:pt>
                <c:pt idx="2146">
                  <c:v>39864</c:v>
                </c:pt>
                <c:pt idx="2147">
                  <c:v>39892</c:v>
                </c:pt>
                <c:pt idx="2148">
                  <c:v>39923</c:v>
                </c:pt>
                <c:pt idx="2149">
                  <c:v>39953</c:v>
                </c:pt>
                <c:pt idx="2150">
                  <c:v>39983</c:v>
                </c:pt>
                <c:pt idx="2151">
                  <c:v>40014</c:v>
                </c:pt>
                <c:pt idx="2152">
                  <c:v>40045</c:v>
                </c:pt>
                <c:pt idx="2153">
                  <c:v>40077</c:v>
                </c:pt>
                <c:pt idx="2154">
                  <c:v>40106</c:v>
                </c:pt>
                <c:pt idx="2155">
                  <c:v>40140</c:v>
                </c:pt>
                <c:pt idx="2156">
                  <c:v>40165</c:v>
                </c:pt>
                <c:pt idx="2157">
                  <c:v>40180</c:v>
                </c:pt>
                <c:pt idx="2158">
                  <c:v>40198</c:v>
                </c:pt>
                <c:pt idx="2159">
                  <c:v>40234</c:v>
                </c:pt>
                <c:pt idx="2160">
                  <c:v>40256</c:v>
                </c:pt>
                <c:pt idx="2161">
                  <c:v>40288</c:v>
                </c:pt>
                <c:pt idx="2162">
                  <c:v>40318</c:v>
                </c:pt>
                <c:pt idx="2163">
                  <c:v>40350</c:v>
                </c:pt>
                <c:pt idx="2164">
                  <c:v>40379</c:v>
                </c:pt>
                <c:pt idx="2165">
                  <c:v>40410</c:v>
                </c:pt>
                <c:pt idx="2166">
                  <c:v>40444</c:v>
                </c:pt>
                <c:pt idx="2167">
                  <c:v>40471</c:v>
                </c:pt>
                <c:pt idx="2168">
                  <c:v>40501</c:v>
                </c:pt>
                <c:pt idx="2169">
                  <c:v>40532</c:v>
                </c:pt>
                <c:pt idx="2170">
                  <c:v>40546</c:v>
                </c:pt>
                <c:pt idx="2171">
                  <c:v>40563</c:v>
                </c:pt>
                <c:pt idx="2172">
                  <c:v>40595</c:v>
                </c:pt>
                <c:pt idx="2173">
                  <c:v>40623</c:v>
                </c:pt>
                <c:pt idx="2174">
                  <c:v>40653</c:v>
                </c:pt>
                <c:pt idx="2175">
                  <c:v>40683</c:v>
                </c:pt>
                <c:pt idx="2176">
                  <c:v>40715</c:v>
                </c:pt>
                <c:pt idx="2177">
                  <c:v>40744</c:v>
                </c:pt>
                <c:pt idx="2178">
                  <c:v>40774</c:v>
                </c:pt>
                <c:pt idx="2179">
                  <c:v>40815</c:v>
                </c:pt>
                <c:pt idx="2180">
                  <c:v>40836</c:v>
                </c:pt>
                <c:pt idx="2181">
                  <c:v>40868</c:v>
                </c:pt>
                <c:pt idx="2182">
                  <c:v>40897</c:v>
                </c:pt>
                <c:pt idx="2183">
                  <c:v>40911</c:v>
                </c:pt>
                <c:pt idx="2184">
                  <c:v>40928</c:v>
                </c:pt>
                <c:pt idx="2185">
                  <c:v>40959</c:v>
                </c:pt>
                <c:pt idx="2186">
                  <c:v>40988</c:v>
                </c:pt>
                <c:pt idx="2187">
                  <c:v>41019</c:v>
                </c:pt>
                <c:pt idx="2188">
                  <c:v>41050</c:v>
                </c:pt>
                <c:pt idx="2189">
                  <c:v>41080</c:v>
                </c:pt>
                <c:pt idx="2190">
                  <c:v>41141</c:v>
                </c:pt>
                <c:pt idx="2191">
                  <c:v>41178</c:v>
                </c:pt>
                <c:pt idx="2192">
                  <c:v>41201</c:v>
                </c:pt>
                <c:pt idx="2193">
                  <c:v>41233</c:v>
                </c:pt>
                <c:pt idx="2194">
                  <c:v>41263</c:v>
                </c:pt>
                <c:pt idx="2195">
                  <c:v>41276</c:v>
                </c:pt>
                <c:pt idx="2196">
                  <c:v>41292</c:v>
                </c:pt>
                <c:pt idx="2197">
                  <c:v>41325</c:v>
                </c:pt>
                <c:pt idx="2198">
                  <c:v>41353</c:v>
                </c:pt>
                <c:pt idx="2199">
                  <c:v>41383</c:v>
                </c:pt>
                <c:pt idx="2200">
                  <c:v>41414</c:v>
                </c:pt>
                <c:pt idx="2201">
                  <c:v>41445</c:v>
                </c:pt>
                <c:pt idx="2202">
                  <c:v>41474</c:v>
                </c:pt>
                <c:pt idx="2203">
                  <c:v>41506</c:v>
                </c:pt>
                <c:pt idx="2204">
                  <c:v>41537</c:v>
                </c:pt>
                <c:pt idx="2205">
                  <c:v>41568</c:v>
                </c:pt>
                <c:pt idx="2206">
                  <c:v>41598</c:v>
                </c:pt>
                <c:pt idx="2207">
                  <c:v>41641</c:v>
                </c:pt>
                <c:pt idx="2208">
                  <c:v>41660</c:v>
                </c:pt>
                <c:pt idx="2209">
                  <c:v>41694</c:v>
                </c:pt>
                <c:pt idx="2210">
                  <c:v>41718</c:v>
                </c:pt>
                <c:pt idx="2211">
                  <c:v>41750</c:v>
                </c:pt>
                <c:pt idx="2212">
                  <c:v>41779</c:v>
                </c:pt>
                <c:pt idx="2213">
                  <c:v>41810</c:v>
                </c:pt>
                <c:pt idx="2214">
                  <c:v>41841</c:v>
                </c:pt>
                <c:pt idx="2215">
                  <c:v>41871</c:v>
                </c:pt>
                <c:pt idx="2216">
                  <c:v>41900</c:v>
                </c:pt>
                <c:pt idx="2217">
                  <c:v>41933</c:v>
                </c:pt>
                <c:pt idx="2218">
                  <c:v>41963</c:v>
                </c:pt>
                <c:pt idx="2219">
                  <c:v>41992</c:v>
                </c:pt>
                <c:pt idx="2220">
                  <c:v>42006</c:v>
                </c:pt>
                <c:pt idx="2221">
                  <c:v>42024</c:v>
                </c:pt>
                <c:pt idx="2222">
                  <c:v>42046</c:v>
                </c:pt>
                <c:pt idx="2223">
                  <c:v>42055</c:v>
                </c:pt>
                <c:pt idx="2224">
                  <c:v>42083</c:v>
                </c:pt>
                <c:pt idx="2225">
                  <c:v>42114</c:v>
                </c:pt>
                <c:pt idx="2226">
                  <c:v>42144</c:v>
                </c:pt>
                <c:pt idx="2227">
                  <c:v>42174</c:v>
                </c:pt>
                <c:pt idx="2228">
                  <c:v>42205</c:v>
                </c:pt>
                <c:pt idx="2229">
                  <c:v>42236</c:v>
                </c:pt>
                <c:pt idx="2230">
                  <c:v>42268</c:v>
                </c:pt>
                <c:pt idx="2231">
                  <c:v>42297</c:v>
                </c:pt>
                <c:pt idx="2232">
                  <c:v>42328</c:v>
                </c:pt>
                <c:pt idx="2233">
                  <c:v>42359</c:v>
                </c:pt>
                <c:pt idx="2234">
                  <c:v>42389</c:v>
                </c:pt>
                <c:pt idx="2235">
                  <c:v>42419</c:v>
                </c:pt>
                <c:pt idx="2236">
                  <c:v>42450</c:v>
                </c:pt>
                <c:pt idx="2237">
                  <c:v>42480</c:v>
                </c:pt>
                <c:pt idx="2238">
                  <c:v>42510</c:v>
                </c:pt>
                <c:pt idx="2239">
                  <c:v>42541</c:v>
                </c:pt>
                <c:pt idx="2240">
                  <c:v>42571</c:v>
                </c:pt>
                <c:pt idx="2241">
                  <c:v>42601</c:v>
                </c:pt>
                <c:pt idx="2242">
                  <c:v>42633</c:v>
                </c:pt>
                <c:pt idx="2243">
                  <c:v>42663</c:v>
                </c:pt>
                <c:pt idx="2244">
                  <c:v>42695</c:v>
                </c:pt>
                <c:pt idx="2245">
                  <c:v>42724</c:v>
                </c:pt>
                <c:pt idx="2246">
                  <c:v>42755</c:v>
                </c:pt>
                <c:pt idx="2247">
                  <c:v>42786</c:v>
                </c:pt>
                <c:pt idx="2248">
                  <c:v>42814</c:v>
                </c:pt>
                <c:pt idx="2249">
                  <c:v>42845</c:v>
                </c:pt>
                <c:pt idx="2250">
                  <c:v>42874</c:v>
                </c:pt>
                <c:pt idx="2251">
                  <c:v>42906</c:v>
                </c:pt>
                <c:pt idx="2252">
                  <c:v>42936</c:v>
                </c:pt>
                <c:pt idx="2253">
                  <c:v>42968</c:v>
                </c:pt>
                <c:pt idx="2254">
                  <c:v>42998</c:v>
                </c:pt>
                <c:pt idx="2255">
                  <c:v>43028</c:v>
                </c:pt>
                <c:pt idx="2256">
                  <c:v>43059</c:v>
                </c:pt>
                <c:pt idx="2257">
                  <c:v>43089</c:v>
                </c:pt>
                <c:pt idx="2258">
                  <c:v>43119</c:v>
                </c:pt>
                <c:pt idx="2259">
                  <c:v>43151</c:v>
                </c:pt>
                <c:pt idx="2260">
                  <c:v>43179</c:v>
                </c:pt>
                <c:pt idx="2261">
                  <c:v>43210</c:v>
                </c:pt>
                <c:pt idx="2262">
                  <c:v>43241</c:v>
                </c:pt>
                <c:pt idx="2263">
                  <c:v>43271</c:v>
                </c:pt>
                <c:pt idx="2264">
                  <c:v>43301</c:v>
                </c:pt>
                <c:pt idx="2265">
                  <c:v>43332</c:v>
                </c:pt>
                <c:pt idx="2266">
                  <c:v>43363</c:v>
                </c:pt>
                <c:pt idx="2267">
                  <c:v>43392</c:v>
                </c:pt>
                <c:pt idx="2268">
                  <c:v>43424</c:v>
                </c:pt>
              </c:numCache>
            </c:numRef>
          </c:xVal>
          <c:yVal>
            <c:numRef>
              <c:f>'GW-2'!$B$3:$B$2271</c:f>
              <c:numCache>
                <c:formatCode>General</c:formatCode>
                <c:ptCount val="2269"/>
                <c:pt idx="0">
                  <c:v>114.03</c:v>
                </c:pt>
                <c:pt idx="1">
                  <c:v>114.04</c:v>
                </c:pt>
                <c:pt idx="2">
                  <c:v>114.02</c:v>
                </c:pt>
                <c:pt idx="3">
                  <c:v>113.7</c:v>
                </c:pt>
                <c:pt idx="4">
                  <c:v>113.8</c:v>
                </c:pt>
                <c:pt idx="5">
                  <c:v>113.95</c:v>
                </c:pt>
                <c:pt idx="6">
                  <c:v>114</c:v>
                </c:pt>
                <c:pt idx="7">
                  <c:v>113.95</c:v>
                </c:pt>
                <c:pt idx="8">
                  <c:v>113.9</c:v>
                </c:pt>
                <c:pt idx="9">
                  <c:v>113.9</c:v>
                </c:pt>
                <c:pt idx="10">
                  <c:v>113.9</c:v>
                </c:pt>
                <c:pt idx="11">
                  <c:v>113.8</c:v>
                </c:pt>
                <c:pt idx="12">
                  <c:v>113.9</c:v>
                </c:pt>
                <c:pt idx="13">
                  <c:v>114.1</c:v>
                </c:pt>
                <c:pt idx="14">
                  <c:v>114.1</c:v>
                </c:pt>
                <c:pt idx="15">
                  <c:v>114.1</c:v>
                </c:pt>
                <c:pt idx="16">
                  <c:v>114.1</c:v>
                </c:pt>
                <c:pt idx="17">
                  <c:v>114.15</c:v>
                </c:pt>
                <c:pt idx="18">
                  <c:v>114.25</c:v>
                </c:pt>
                <c:pt idx="19">
                  <c:v>114.2</c:v>
                </c:pt>
                <c:pt idx="20">
                  <c:v>114.2</c:v>
                </c:pt>
                <c:pt idx="21">
                  <c:v>114.25</c:v>
                </c:pt>
                <c:pt idx="22">
                  <c:v>114.2</c:v>
                </c:pt>
                <c:pt idx="23">
                  <c:v>114.2</c:v>
                </c:pt>
                <c:pt idx="24">
                  <c:v>114.3</c:v>
                </c:pt>
                <c:pt idx="25">
                  <c:v>114.3</c:v>
                </c:pt>
                <c:pt idx="26">
                  <c:v>114.35</c:v>
                </c:pt>
                <c:pt idx="27">
                  <c:v>114.3</c:v>
                </c:pt>
                <c:pt idx="28">
                  <c:v>114.15</c:v>
                </c:pt>
                <c:pt idx="29">
                  <c:v>114.2</c:v>
                </c:pt>
                <c:pt idx="30">
                  <c:v>114.2</c:v>
                </c:pt>
                <c:pt idx="31">
                  <c:v>114.11</c:v>
                </c:pt>
                <c:pt idx="32">
                  <c:v>114.1</c:v>
                </c:pt>
                <c:pt idx="33">
                  <c:v>114.2</c:v>
                </c:pt>
                <c:pt idx="34">
                  <c:v>114.1</c:v>
                </c:pt>
                <c:pt idx="35">
                  <c:v>114</c:v>
                </c:pt>
                <c:pt idx="36">
                  <c:v>114</c:v>
                </c:pt>
                <c:pt idx="37">
                  <c:v>113.9</c:v>
                </c:pt>
                <c:pt idx="38">
                  <c:v>114</c:v>
                </c:pt>
                <c:pt idx="39">
                  <c:v>114</c:v>
                </c:pt>
                <c:pt idx="40">
                  <c:v>114</c:v>
                </c:pt>
                <c:pt idx="41">
                  <c:v>114</c:v>
                </c:pt>
                <c:pt idx="42">
                  <c:v>113.9</c:v>
                </c:pt>
                <c:pt idx="43">
                  <c:v>114</c:v>
                </c:pt>
                <c:pt idx="44">
                  <c:v>114.07</c:v>
                </c:pt>
                <c:pt idx="45">
                  <c:v>114.05</c:v>
                </c:pt>
                <c:pt idx="46">
                  <c:v>114.05</c:v>
                </c:pt>
                <c:pt idx="47">
                  <c:v>114.01</c:v>
                </c:pt>
                <c:pt idx="48">
                  <c:v>113.95</c:v>
                </c:pt>
                <c:pt idx="49">
                  <c:v>114.15</c:v>
                </c:pt>
                <c:pt idx="50">
                  <c:v>114.15</c:v>
                </c:pt>
                <c:pt idx="51">
                  <c:v>114.2</c:v>
                </c:pt>
                <c:pt idx="52">
                  <c:v>114.26</c:v>
                </c:pt>
                <c:pt idx="53">
                  <c:v>114.24</c:v>
                </c:pt>
                <c:pt idx="54">
                  <c:v>114.3</c:v>
                </c:pt>
                <c:pt idx="55">
                  <c:v>114.33</c:v>
                </c:pt>
                <c:pt idx="56">
                  <c:v>114.4</c:v>
                </c:pt>
                <c:pt idx="57">
                  <c:v>114.4</c:v>
                </c:pt>
                <c:pt idx="58">
                  <c:v>114.44</c:v>
                </c:pt>
                <c:pt idx="59">
                  <c:v>114.5</c:v>
                </c:pt>
                <c:pt idx="60">
                  <c:v>114.46</c:v>
                </c:pt>
                <c:pt idx="61">
                  <c:v>114.45</c:v>
                </c:pt>
                <c:pt idx="62">
                  <c:v>114.45</c:v>
                </c:pt>
                <c:pt idx="63">
                  <c:v>114.43</c:v>
                </c:pt>
                <c:pt idx="64">
                  <c:v>114.51</c:v>
                </c:pt>
                <c:pt idx="65">
                  <c:v>114.45</c:v>
                </c:pt>
                <c:pt idx="66">
                  <c:v>114.5</c:v>
                </c:pt>
                <c:pt idx="67">
                  <c:v>114.5</c:v>
                </c:pt>
                <c:pt idx="68">
                  <c:v>114.54</c:v>
                </c:pt>
                <c:pt idx="69">
                  <c:v>114.52</c:v>
                </c:pt>
                <c:pt idx="70">
                  <c:v>114.51</c:v>
                </c:pt>
                <c:pt idx="71">
                  <c:v>114.48</c:v>
                </c:pt>
                <c:pt idx="72">
                  <c:v>114.47</c:v>
                </c:pt>
                <c:pt idx="73">
                  <c:v>114.46</c:v>
                </c:pt>
                <c:pt idx="74">
                  <c:v>114.35</c:v>
                </c:pt>
                <c:pt idx="75">
                  <c:v>114.4</c:v>
                </c:pt>
                <c:pt idx="76">
                  <c:v>114.53</c:v>
                </c:pt>
                <c:pt idx="77">
                  <c:v>114.6</c:v>
                </c:pt>
                <c:pt idx="78">
                  <c:v>114.62</c:v>
                </c:pt>
                <c:pt idx="79">
                  <c:v>114.65</c:v>
                </c:pt>
                <c:pt idx="80">
                  <c:v>114.61</c:v>
                </c:pt>
                <c:pt idx="81">
                  <c:v>114.05</c:v>
                </c:pt>
                <c:pt idx="82">
                  <c:v>114.09</c:v>
                </c:pt>
                <c:pt idx="83">
                  <c:v>114.13</c:v>
                </c:pt>
                <c:pt idx="84">
                  <c:v>114.12</c:v>
                </c:pt>
                <c:pt idx="85">
                  <c:v>114.1</c:v>
                </c:pt>
                <c:pt idx="86">
                  <c:v>114.05</c:v>
                </c:pt>
                <c:pt idx="87">
                  <c:v>114.15</c:v>
                </c:pt>
                <c:pt idx="88">
                  <c:v>114.01</c:v>
                </c:pt>
                <c:pt idx="89">
                  <c:v>114.01</c:v>
                </c:pt>
                <c:pt idx="90">
                  <c:v>113.98</c:v>
                </c:pt>
                <c:pt idx="91">
                  <c:v>113.98</c:v>
                </c:pt>
                <c:pt idx="92">
                  <c:v>113.93</c:v>
                </c:pt>
                <c:pt idx="93">
                  <c:v>113.97</c:v>
                </c:pt>
                <c:pt idx="94">
                  <c:v>113.93</c:v>
                </c:pt>
                <c:pt idx="95">
                  <c:v>113.97</c:v>
                </c:pt>
                <c:pt idx="96">
                  <c:v>113.92</c:v>
                </c:pt>
                <c:pt idx="97">
                  <c:v>113.94</c:v>
                </c:pt>
                <c:pt idx="98">
                  <c:v>113.95</c:v>
                </c:pt>
                <c:pt idx="99">
                  <c:v>113.87</c:v>
                </c:pt>
                <c:pt idx="100">
                  <c:v>113.76</c:v>
                </c:pt>
                <c:pt idx="101">
                  <c:v>113.85</c:v>
                </c:pt>
                <c:pt idx="102">
                  <c:v>113.77</c:v>
                </c:pt>
                <c:pt idx="103">
                  <c:v>113.76</c:v>
                </c:pt>
                <c:pt idx="104">
                  <c:v>113.77</c:v>
                </c:pt>
                <c:pt idx="105">
                  <c:v>113.71</c:v>
                </c:pt>
                <c:pt idx="106">
                  <c:v>113.64</c:v>
                </c:pt>
                <c:pt idx="107">
                  <c:v>113.64</c:v>
                </c:pt>
                <c:pt idx="108">
                  <c:v>113.6</c:v>
                </c:pt>
                <c:pt idx="109">
                  <c:v>113.63</c:v>
                </c:pt>
                <c:pt idx="110">
                  <c:v>113.49</c:v>
                </c:pt>
                <c:pt idx="111">
                  <c:v>113.48</c:v>
                </c:pt>
                <c:pt idx="112">
                  <c:v>113.49</c:v>
                </c:pt>
                <c:pt idx="113">
                  <c:v>113.48</c:v>
                </c:pt>
                <c:pt idx="114">
                  <c:v>113.42</c:v>
                </c:pt>
                <c:pt idx="115">
                  <c:v>113.51</c:v>
                </c:pt>
                <c:pt idx="116">
                  <c:v>113.52</c:v>
                </c:pt>
                <c:pt idx="117">
                  <c:v>113.45</c:v>
                </c:pt>
                <c:pt idx="118">
                  <c:v>113.47</c:v>
                </c:pt>
                <c:pt idx="119">
                  <c:v>113.46</c:v>
                </c:pt>
                <c:pt idx="120">
                  <c:v>113.56</c:v>
                </c:pt>
                <c:pt idx="121">
                  <c:v>113.48</c:v>
                </c:pt>
                <c:pt idx="122">
                  <c:v>113.5</c:v>
                </c:pt>
                <c:pt idx="123">
                  <c:v>113.38</c:v>
                </c:pt>
                <c:pt idx="124">
                  <c:v>113.36</c:v>
                </c:pt>
                <c:pt idx="125">
                  <c:v>113.34</c:v>
                </c:pt>
                <c:pt idx="126">
                  <c:v>113.36</c:v>
                </c:pt>
                <c:pt idx="127">
                  <c:v>113.34</c:v>
                </c:pt>
                <c:pt idx="128">
                  <c:v>113.35</c:v>
                </c:pt>
                <c:pt idx="129">
                  <c:v>113.32</c:v>
                </c:pt>
                <c:pt idx="130">
                  <c:v>113.38</c:v>
                </c:pt>
                <c:pt idx="131">
                  <c:v>113.36</c:v>
                </c:pt>
                <c:pt idx="132">
                  <c:v>113.33</c:v>
                </c:pt>
                <c:pt idx="133">
                  <c:v>113.31</c:v>
                </c:pt>
                <c:pt idx="134">
                  <c:v>113.27</c:v>
                </c:pt>
                <c:pt idx="135">
                  <c:v>113.35</c:v>
                </c:pt>
                <c:pt idx="136">
                  <c:v>113.19</c:v>
                </c:pt>
                <c:pt idx="137">
                  <c:v>113.31</c:v>
                </c:pt>
                <c:pt idx="138">
                  <c:v>113.29</c:v>
                </c:pt>
                <c:pt idx="139">
                  <c:v>113.33</c:v>
                </c:pt>
                <c:pt idx="140">
                  <c:v>113.18</c:v>
                </c:pt>
                <c:pt idx="141">
                  <c:v>113.21</c:v>
                </c:pt>
                <c:pt idx="142">
                  <c:v>113.3</c:v>
                </c:pt>
                <c:pt idx="143">
                  <c:v>113.28</c:v>
                </c:pt>
                <c:pt idx="144">
                  <c:v>113.35</c:v>
                </c:pt>
                <c:pt idx="145">
                  <c:v>113.37</c:v>
                </c:pt>
                <c:pt idx="146">
                  <c:v>113.43</c:v>
                </c:pt>
                <c:pt idx="147">
                  <c:v>113.4</c:v>
                </c:pt>
                <c:pt idx="148">
                  <c:v>113.6</c:v>
                </c:pt>
                <c:pt idx="149">
                  <c:v>113.43</c:v>
                </c:pt>
                <c:pt idx="150">
                  <c:v>113.55</c:v>
                </c:pt>
                <c:pt idx="151">
                  <c:v>113.6</c:v>
                </c:pt>
                <c:pt idx="152">
                  <c:v>113.59</c:v>
                </c:pt>
                <c:pt idx="153">
                  <c:v>113.68</c:v>
                </c:pt>
                <c:pt idx="154">
                  <c:v>113.75</c:v>
                </c:pt>
                <c:pt idx="155">
                  <c:v>113.74</c:v>
                </c:pt>
                <c:pt idx="156">
                  <c:v>113.8</c:v>
                </c:pt>
                <c:pt idx="157">
                  <c:v>113.85</c:v>
                </c:pt>
                <c:pt idx="158">
                  <c:v>113.84</c:v>
                </c:pt>
                <c:pt idx="159">
                  <c:v>113.88</c:v>
                </c:pt>
                <c:pt idx="160">
                  <c:v>113.94</c:v>
                </c:pt>
                <c:pt idx="161">
                  <c:v>113.89</c:v>
                </c:pt>
                <c:pt idx="162">
                  <c:v>113.83</c:v>
                </c:pt>
                <c:pt idx="163">
                  <c:v>113.78</c:v>
                </c:pt>
                <c:pt idx="164">
                  <c:v>113.75</c:v>
                </c:pt>
                <c:pt idx="165">
                  <c:v>113.75</c:v>
                </c:pt>
                <c:pt idx="166">
                  <c:v>113.62</c:v>
                </c:pt>
                <c:pt idx="167">
                  <c:v>113.61</c:v>
                </c:pt>
                <c:pt idx="168">
                  <c:v>113.55</c:v>
                </c:pt>
                <c:pt idx="169">
                  <c:v>113.54</c:v>
                </c:pt>
                <c:pt idx="170">
                  <c:v>113.53</c:v>
                </c:pt>
                <c:pt idx="171">
                  <c:v>113.5</c:v>
                </c:pt>
                <c:pt idx="172">
                  <c:v>113.47</c:v>
                </c:pt>
                <c:pt idx="173">
                  <c:v>113.42</c:v>
                </c:pt>
                <c:pt idx="174">
                  <c:v>113.43</c:v>
                </c:pt>
                <c:pt idx="175">
                  <c:v>113.34</c:v>
                </c:pt>
                <c:pt idx="176">
                  <c:v>113.28</c:v>
                </c:pt>
                <c:pt idx="177">
                  <c:v>113.29</c:v>
                </c:pt>
                <c:pt idx="178">
                  <c:v>113.26</c:v>
                </c:pt>
                <c:pt idx="179">
                  <c:v>113.23</c:v>
                </c:pt>
                <c:pt idx="180">
                  <c:v>113.22</c:v>
                </c:pt>
                <c:pt idx="181">
                  <c:v>113.13</c:v>
                </c:pt>
                <c:pt idx="182">
                  <c:v>113.15</c:v>
                </c:pt>
                <c:pt idx="183">
                  <c:v>113.12</c:v>
                </c:pt>
                <c:pt idx="184">
                  <c:v>113.1</c:v>
                </c:pt>
                <c:pt idx="185">
                  <c:v>113.18</c:v>
                </c:pt>
                <c:pt idx="186">
                  <c:v>113.05</c:v>
                </c:pt>
                <c:pt idx="187">
                  <c:v>113.12</c:v>
                </c:pt>
                <c:pt idx="188">
                  <c:v>113.08</c:v>
                </c:pt>
                <c:pt idx="189">
                  <c:v>113.09</c:v>
                </c:pt>
                <c:pt idx="190">
                  <c:v>113.03</c:v>
                </c:pt>
                <c:pt idx="191">
                  <c:v>112.97</c:v>
                </c:pt>
                <c:pt idx="192">
                  <c:v>113.03</c:v>
                </c:pt>
                <c:pt idx="193">
                  <c:v>113.08</c:v>
                </c:pt>
                <c:pt idx="194">
                  <c:v>113.14</c:v>
                </c:pt>
                <c:pt idx="195">
                  <c:v>113.11</c:v>
                </c:pt>
                <c:pt idx="196">
                  <c:v>113.1</c:v>
                </c:pt>
                <c:pt idx="197">
                  <c:v>113.16</c:v>
                </c:pt>
                <c:pt idx="198">
                  <c:v>113.22</c:v>
                </c:pt>
                <c:pt idx="199">
                  <c:v>113.2</c:v>
                </c:pt>
                <c:pt idx="200">
                  <c:v>113.26</c:v>
                </c:pt>
                <c:pt idx="201">
                  <c:v>113.27</c:v>
                </c:pt>
                <c:pt idx="202">
                  <c:v>113.23</c:v>
                </c:pt>
                <c:pt idx="203">
                  <c:v>113.26</c:v>
                </c:pt>
                <c:pt idx="204">
                  <c:v>113.2</c:v>
                </c:pt>
                <c:pt idx="205">
                  <c:v>113.15</c:v>
                </c:pt>
                <c:pt idx="206">
                  <c:v>113.14</c:v>
                </c:pt>
                <c:pt idx="207">
                  <c:v>113.16</c:v>
                </c:pt>
                <c:pt idx="208">
                  <c:v>113.04</c:v>
                </c:pt>
                <c:pt idx="209">
                  <c:v>113.03</c:v>
                </c:pt>
                <c:pt idx="210">
                  <c:v>113.01</c:v>
                </c:pt>
                <c:pt idx="211">
                  <c:v>112.97</c:v>
                </c:pt>
                <c:pt idx="212">
                  <c:v>112.9</c:v>
                </c:pt>
                <c:pt idx="213">
                  <c:v>112.88</c:v>
                </c:pt>
                <c:pt idx="214">
                  <c:v>112.9</c:v>
                </c:pt>
                <c:pt idx="215">
                  <c:v>112.9</c:v>
                </c:pt>
                <c:pt idx="216">
                  <c:v>112.88</c:v>
                </c:pt>
                <c:pt idx="217">
                  <c:v>112.82</c:v>
                </c:pt>
                <c:pt idx="218">
                  <c:v>112.85</c:v>
                </c:pt>
                <c:pt idx="219">
                  <c:v>112.86</c:v>
                </c:pt>
                <c:pt idx="220">
                  <c:v>112.75</c:v>
                </c:pt>
                <c:pt idx="221">
                  <c:v>112.82</c:v>
                </c:pt>
                <c:pt idx="222">
                  <c:v>112.77</c:v>
                </c:pt>
                <c:pt idx="223">
                  <c:v>112.79</c:v>
                </c:pt>
                <c:pt idx="224">
                  <c:v>112.69</c:v>
                </c:pt>
                <c:pt idx="225">
                  <c:v>112.77</c:v>
                </c:pt>
                <c:pt idx="226">
                  <c:v>112.7</c:v>
                </c:pt>
                <c:pt idx="227">
                  <c:v>112.68</c:v>
                </c:pt>
                <c:pt idx="228">
                  <c:v>112.77</c:v>
                </c:pt>
                <c:pt idx="229">
                  <c:v>112.55</c:v>
                </c:pt>
                <c:pt idx="230">
                  <c:v>112.58</c:v>
                </c:pt>
                <c:pt idx="231">
                  <c:v>112.48</c:v>
                </c:pt>
                <c:pt idx="232">
                  <c:v>112.5</c:v>
                </c:pt>
                <c:pt idx="233">
                  <c:v>112.45</c:v>
                </c:pt>
                <c:pt idx="234">
                  <c:v>112.63</c:v>
                </c:pt>
                <c:pt idx="235">
                  <c:v>112.43</c:v>
                </c:pt>
                <c:pt idx="236">
                  <c:v>112.46</c:v>
                </c:pt>
                <c:pt idx="237">
                  <c:v>112.44</c:v>
                </c:pt>
                <c:pt idx="238">
                  <c:v>112.58</c:v>
                </c:pt>
                <c:pt idx="239">
                  <c:v>112.43</c:v>
                </c:pt>
                <c:pt idx="240">
                  <c:v>112.44</c:v>
                </c:pt>
                <c:pt idx="241">
                  <c:v>112.52</c:v>
                </c:pt>
                <c:pt idx="242">
                  <c:v>112.56</c:v>
                </c:pt>
                <c:pt idx="243">
                  <c:v>112.51</c:v>
                </c:pt>
                <c:pt idx="244">
                  <c:v>112.44</c:v>
                </c:pt>
                <c:pt idx="245">
                  <c:v>112.46</c:v>
                </c:pt>
                <c:pt idx="246">
                  <c:v>112.45</c:v>
                </c:pt>
                <c:pt idx="247">
                  <c:v>112.49</c:v>
                </c:pt>
                <c:pt idx="248">
                  <c:v>112.53</c:v>
                </c:pt>
                <c:pt idx="249">
                  <c:v>112.54</c:v>
                </c:pt>
                <c:pt idx="250">
                  <c:v>112.5</c:v>
                </c:pt>
                <c:pt idx="251">
                  <c:v>112.54</c:v>
                </c:pt>
                <c:pt idx="252">
                  <c:v>112.63</c:v>
                </c:pt>
                <c:pt idx="253">
                  <c:v>112.54</c:v>
                </c:pt>
                <c:pt idx="254">
                  <c:v>112.69</c:v>
                </c:pt>
                <c:pt idx="255">
                  <c:v>112.7</c:v>
                </c:pt>
                <c:pt idx="256">
                  <c:v>112.74</c:v>
                </c:pt>
                <c:pt idx="257">
                  <c:v>112.77</c:v>
                </c:pt>
                <c:pt idx="258">
                  <c:v>112.92</c:v>
                </c:pt>
                <c:pt idx="259">
                  <c:v>112.92</c:v>
                </c:pt>
                <c:pt idx="260">
                  <c:v>112.99</c:v>
                </c:pt>
                <c:pt idx="261">
                  <c:v>112.97</c:v>
                </c:pt>
                <c:pt idx="262">
                  <c:v>113.06</c:v>
                </c:pt>
                <c:pt idx="263">
                  <c:v>113.02</c:v>
                </c:pt>
                <c:pt idx="264">
                  <c:v>113.06</c:v>
                </c:pt>
                <c:pt idx="265">
                  <c:v>113.18</c:v>
                </c:pt>
                <c:pt idx="266">
                  <c:v>113.17</c:v>
                </c:pt>
                <c:pt idx="267">
                  <c:v>113.1</c:v>
                </c:pt>
                <c:pt idx="268">
                  <c:v>113.13</c:v>
                </c:pt>
                <c:pt idx="269">
                  <c:v>113.21</c:v>
                </c:pt>
                <c:pt idx="270">
                  <c:v>113.16</c:v>
                </c:pt>
                <c:pt idx="271">
                  <c:v>113.14</c:v>
                </c:pt>
                <c:pt idx="272">
                  <c:v>113.1</c:v>
                </c:pt>
                <c:pt idx="273">
                  <c:v>113.02</c:v>
                </c:pt>
                <c:pt idx="274">
                  <c:v>112.96</c:v>
                </c:pt>
                <c:pt idx="275">
                  <c:v>112.88</c:v>
                </c:pt>
                <c:pt idx="276">
                  <c:v>112.87</c:v>
                </c:pt>
                <c:pt idx="277">
                  <c:v>112.77</c:v>
                </c:pt>
                <c:pt idx="278">
                  <c:v>112.7</c:v>
                </c:pt>
                <c:pt idx="279">
                  <c:v>112.72</c:v>
                </c:pt>
                <c:pt idx="280">
                  <c:v>112.74</c:v>
                </c:pt>
                <c:pt idx="281">
                  <c:v>112.7</c:v>
                </c:pt>
                <c:pt idx="282">
                  <c:v>112.61</c:v>
                </c:pt>
                <c:pt idx="283">
                  <c:v>112.6</c:v>
                </c:pt>
                <c:pt idx="284">
                  <c:v>112.62</c:v>
                </c:pt>
                <c:pt idx="285">
                  <c:v>112.69</c:v>
                </c:pt>
                <c:pt idx="286">
                  <c:v>112.77</c:v>
                </c:pt>
                <c:pt idx="287">
                  <c:v>112.72</c:v>
                </c:pt>
                <c:pt idx="288">
                  <c:v>112.67</c:v>
                </c:pt>
                <c:pt idx="289">
                  <c:v>112.74</c:v>
                </c:pt>
                <c:pt idx="290">
                  <c:v>112.79</c:v>
                </c:pt>
                <c:pt idx="291">
                  <c:v>112.75</c:v>
                </c:pt>
                <c:pt idx="292">
                  <c:v>112.73</c:v>
                </c:pt>
                <c:pt idx="293">
                  <c:v>112.8</c:v>
                </c:pt>
                <c:pt idx="294">
                  <c:v>112.77</c:v>
                </c:pt>
                <c:pt idx="295">
                  <c:v>112.69</c:v>
                </c:pt>
                <c:pt idx="296">
                  <c:v>112.84</c:v>
                </c:pt>
                <c:pt idx="297">
                  <c:v>112.95</c:v>
                </c:pt>
                <c:pt idx="298">
                  <c:v>112.96</c:v>
                </c:pt>
                <c:pt idx="299">
                  <c:v>112.8</c:v>
                </c:pt>
                <c:pt idx="300">
                  <c:v>112.84</c:v>
                </c:pt>
                <c:pt idx="301">
                  <c:v>112.89</c:v>
                </c:pt>
                <c:pt idx="302">
                  <c:v>112.87</c:v>
                </c:pt>
                <c:pt idx="303">
                  <c:v>112.86</c:v>
                </c:pt>
                <c:pt idx="304">
                  <c:v>112.89</c:v>
                </c:pt>
                <c:pt idx="305">
                  <c:v>112.95</c:v>
                </c:pt>
                <c:pt idx="306">
                  <c:v>113.05</c:v>
                </c:pt>
                <c:pt idx="307">
                  <c:v>113.05</c:v>
                </c:pt>
                <c:pt idx="308">
                  <c:v>113.08</c:v>
                </c:pt>
                <c:pt idx="309">
                  <c:v>113.17</c:v>
                </c:pt>
                <c:pt idx="310">
                  <c:v>113.22</c:v>
                </c:pt>
                <c:pt idx="311">
                  <c:v>113.25</c:v>
                </c:pt>
                <c:pt idx="312">
                  <c:v>113.3</c:v>
                </c:pt>
                <c:pt idx="313">
                  <c:v>113.27</c:v>
                </c:pt>
                <c:pt idx="314">
                  <c:v>113.3</c:v>
                </c:pt>
                <c:pt idx="315">
                  <c:v>113.33</c:v>
                </c:pt>
                <c:pt idx="316">
                  <c:v>113.28</c:v>
                </c:pt>
                <c:pt idx="317">
                  <c:v>113.2</c:v>
                </c:pt>
                <c:pt idx="318">
                  <c:v>113.28</c:v>
                </c:pt>
                <c:pt idx="319">
                  <c:v>113.35</c:v>
                </c:pt>
                <c:pt idx="320">
                  <c:v>113.34</c:v>
                </c:pt>
                <c:pt idx="321">
                  <c:v>113.3</c:v>
                </c:pt>
                <c:pt idx="322">
                  <c:v>113.34</c:v>
                </c:pt>
                <c:pt idx="323">
                  <c:v>113.34</c:v>
                </c:pt>
                <c:pt idx="324">
                  <c:v>113.38</c:v>
                </c:pt>
                <c:pt idx="325">
                  <c:v>113.31</c:v>
                </c:pt>
                <c:pt idx="326">
                  <c:v>113.39</c:v>
                </c:pt>
                <c:pt idx="327">
                  <c:v>113.25</c:v>
                </c:pt>
                <c:pt idx="328">
                  <c:v>113.35</c:v>
                </c:pt>
                <c:pt idx="329">
                  <c:v>113.21</c:v>
                </c:pt>
                <c:pt idx="330">
                  <c:v>113.15</c:v>
                </c:pt>
                <c:pt idx="331">
                  <c:v>113.12</c:v>
                </c:pt>
                <c:pt idx="332">
                  <c:v>113.1</c:v>
                </c:pt>
                <c:pt idx="333">
                  <c:v>112.96</c:v>
                </c:pt>
                <c:pt idx="334">
                  <c:v>112.98</c:v>
                </c:pt>
                <c:pt idx="335">
                  <c:v>112.91</c:v>
                </c:pt>
                <c:pt idx="336">
                  <c:v>112.76</c:v>
                </c:pt>
                <c:pt idx="337">
                  <c:v>112.79</c:v>
                </c:pt>
                <c:pt idx="338">
                  <c:v>112.79</c:v>
                </c:pt>
                <c:pt idx="339">
                  <c:v>112.75</c:v>
                </c:pt>
                <c:pt idx="340">
                  <c:v>112.69</c:v>
                </c:pt>
                <c:pt idx="341">
                  <c:v>112.69</c:v>
                </c:pt>
                <c:pt idx="342">
                  <c:v>112.68</c:v>
                </c:pt>
                <c:pt idx="343">
                  <c:v>112.45</c:v>
                </c:pt>
                <c:pt idx="344">
                  <c:v>112.57</c:v>
                </c:pt>
                <c:pt idx="345">
                  <c:v>112.5</c:v>
                </c:pt>
                <c:pt idx="346">
                  <c:v>112.35</c:v>
                </c:pt>
                <c:pt idx="347">
                  <c:v>112.43</c:v>
                </c:pt>
                <c:pt idx="348">
                  <c:v>112.56</c:v>
                </c:pt>
                <c:pt idx="349">
                  <c:v>112.4</c:v>
                </c:pt>
                <c:pt idx="350">
                  <c:v>112.39</c:v>
                </c:pt>
                <c:pt idx="351">
                  <c:v>112.58</c:v>
                </c:pt>
                <c:pt idx="352">
                  <c:v>112.46</c:v>
                </c:pt>
                <c:pt idx="353">
                  <c:v>112.45</c:v>
                </c:pt>
                <c:pt idx="354">
                  <c:v>112.45</c:v>
                </c:pt>
                <c:pt idx="355">
                  <c:v>112.35</c:v>
                </c:pt>
                <c:pt idx="356">
                  <c:v>112.31</c:v>
                </c:pt>
                <c:pt idx="357">
                  <c:v>112.31</c:v>
                </c:pt>
                <c:pt idx="358">
                  <c:v>112.38</c:v>
                </c:pt>
                <c:pt idx="359">
                  <c:v>112.38</c:v>
                </c:pt>
                <c:pt idx="360">
                  <c:v>112.55</c:v>
                </c:pt>
                <c:pt idx="361">
                  <c:v>112.6</c:v>
                </c:pt>
                <c:pt idx="362">
                  <c:v>112.69</c:v>
                </c:pt>
                <c:pt idx="363">
                  <c:v>112.78</c:v>
                </c:pt>
                <c:pt idx="364">
                  <c:v>112.89</c:v>
                </c:pt>
                <c:pt idx="365">
                  <c:v>113.1</c:v>
                </c:pt>
                <c:pt idx="366">
                  <c:v>113</c:v>
                </c:pt>
                <c:pt idx="367">
                  <c:v>113.15</c:v>
                </c:pt>
                <c:pt idx="368">
                  <c:v>113.2</c:v>
                </c:pt>
                <c:pt idx="369">
                  <c:v>113.23</c:v>
                </c:pt>
                <c:pt idx="370">
                  <c:v>113.25</c:v>
                </c:pt>
                <c:pt idx="371">
                  <c:v>113.28</c:v>
                </c:pt>
                <c:pt idx="372">
                  <c:v>113.35</c:v>
                </c:pt>
                <c:pt idx="373">
                  <c:v>113.36</c:v>
                </c:pt>
                <c:pt idx="374">
                  <c:v>113.35</c:v>
                </c:pt>
                <c:pt idx="375">
                  <c:v>113.42</c:v>
                </c:pt>
                <c:pt idx="376">
                  <c:v>113.37</c:v>
                </c:pt>
                <c:pt idx="377">
                  <c:v>113.49</c:v>
                </c:pt>
                <c:pt idx="378">
                  <c:v>113.41</c:v>
                </c:pt>
                <c:pt idx="379">
                  <c:v>113.44</c:v>
                </c:pt>
                <c:pt idx="380">
                  <c:v>113.4</c:v>
                </c:pt>
                <c:pt idx="381">
                  <c:v>113.44</c:v>
                </c:pt>
                <c:pt idx="382">
                  <c:v>113.45</c:v>
                </c:pt>
                <c:pt idx="383">
                  <c:v>113.48</c:v>
                </c:pt>
                <c:pt idx="384">
                  <c:v>113.43</c:v>
                </c:pt>
                <c:pt idx="385">
                  <c:v>113.48</c:v>
                </c:pt>
                <c:pt idx="386">
                  <c:v>113.59</c:v>
                </c:pt>
                <c:pt idx="387">
                  <c:v>113.51</c:v>
                </c:pt>
                <c:pt idx="388">
                  <c:v>113.47</c:v>
                </c:pt>
                <c:pt idx="389">
                  <c:v>113.5</c:v>
                </c:pt>
                <c:pt idx="390">
                  <c:v>113.52</c:v>
                </c:pt>
                <c:pt idx="391">
                  <c:v>113.44</c:v>
                </c:pt>
                <c:pt idx="392">
                  <c:v>113.43</c:v>
                </c:pt>
                <c:pt idx="393">
                  <c:v>113.41</c:v>
                </c:pt>
                <c:pt idx="394">
                  <c:v>113.46</c:v>
                </c:pt>
                <c:pt idx="395">
                  <c:v>113.4</c:v>
                </c:pt>
                <c:pt idx="396">
                  <c:v>113.4</c:v>
                </c:pt>
                <c:pt idx="397">
                  <c:v>113.5</c:v>
                </c:pt>
                <c:pt idx="398">
                  <c:v>113.4</c:v>
                </c:pt>
                <c:pt idx="399">
                  <c:v>113.48</c:v>
                </c:pt>
                <c:pt idx="400">
                  <c:v>113.54</c:v>
                </c:pt>
                <c:pt idx="401">
                  <c:v>113.59</c:v>
                </c:pt>
                <c:pt idx="402">
                  <c:v>113.51</c:v>
                </c:pt>
                <c:pt idx="403">
                  <c:v>113.56</c:v>
                </c:pt>
                <c:pt idx="404">
                  <c:v>113.65</c:v>
                </c:pt>
                <c:pt idx="405">
                  <c:v>113.69</c:v>
                </c:pt>
                <c:pt idx="406">
                  <c:v>113.67</c:v>
                </c:pt>
                <c:pt idx="407">
                  <c:v>113.73</c:v>
                </c:pt>
                <c:pt idx="408">
                  <c:v>113.8</c:v>
                </c:pt>
                <c:pt idx="409">
                  <c:v>113.8</c:v>
                </c:pt>
                <c:pt idx="410">
                  <c:v>113.85</c:v>
                </c:pt>
                <c:pt idx="411">
                  <c:v>114.22</c:v>
                </c:pt>
                <c:pt idx="412">
                  <c:v>114.45</c:v>
                </c:pt>
                <c:pt idx="413">
                  <c:v>114.41</c:v>
                </c:pt>
                <c:pt idx="414">
                  <c:v>114.64</c:v>
                </c:pt>
                <c:pt idx="415">
                  <c:v>114.43</c:v>
                </c:pt>
                <c:pt idx="416">
                  <c:v>114.42</c:v>
                </c:pt>
                <c:pt idx="417">
                  <c:v>114.16</c:v>
                </c:pt>
                <c:pt idx="418">
                  <c:v>113.76</c:v>
                </c:pt>
                <c:pt idx="419">
                  <c:v>113.62</c:v>
                </c:pt>
                <c:pt idx="420">
                  <c:v>113.86</c:v>
                </c:pt>
                <c:pt idx="421">
                  <c:v>114.04</c:v>
                </c:pt>
                <c:pt idx="422">
                  <c:v>113.66</c:v>
                </c:pt>
                <c:pt idx="423">
                  <c:v>113.53</c:v>
                </c:pt>
                <c:pt idx="424">
                  <c:v>113.7</c:v>
                </c:pt>
                <c:pt idx="425">
                  <c:v>114.67</c:v>
                </c:pt>
                <c:pt idx="426">
                  <c:v>114.59</c:v>
                </c:pt>
                <c:pt idx="427">
                  <c:v>114.58</c:v>
                </c:pt>
                <c:pt idx="428">
                  <c:v>114.54</c:v>
                </c:pt>
                <c:pt idx="429">
                  <c:v>114.52</c:v>
                </c:pt>
                <c:pt idx="430">
                  <c:v>114.46</c:v>
                </c:pt>
                <c:pt idx="431">
                  <c:v>114.42</c:v>
                </c:pt>
                <c:pt idx="432">
                  <c:v>114.41</c:v>
                </c:pt>
                <c:pt idx="433">
                  <c:v>114.47</c:v>
                </c:pt>
                <c:pt idx="434">
                  <c:v>113.88</c:v>
                </c:pt>
                <c:pt idx="435">
                  <c:v>113.86</c:v>
                </c:pt>
                <c:pt idx="436">
                  <c:v>113.87</c:v>
                </c:pt>
                <c:pt idx="437">
                  <c:v>113.87</c:v>
                </c:pt>
                <c:pt idx="438">
                  <c:v>113.92</c:v>
                </c:pt>
                <c:pt idx="439">
                  <c:v>113.9</c:v>
                </c:pt>
                <c:pt idx="440">
                  <c:v>113.82</c:v>
                </c:pt>
                <c:pt idx="441">
                  <c:v>113.78</c:v>
                </c:pt>
                <c:pt idx="442">
                  <c:v>113.72</c:v>
                </c:pt>
                <c:pt idx="443">
                  <c:v>113.67</c:v>
                </c:pt>
                <c:pt idx="444">
                  <c:v>113.65</c:v>
                </c:pt>
                <c:pt idx="445">
                  <c:v>113.6</c:v>
                </c:pt>
                <c:pt idx="446">
                  <c:v>113.64</c:v>
                </c:pt>
                <c:pt idx="447">
                  <c:v>113.54</c:v>
                </c:pt>
                <c:pt idx="448">
                  <c:v>113.55</c:v>
                </c:pt>
                <c:pt idx="449">
                  <c:v>113.5</c:v>
                </c:pt>
                <c:pt idx="450">
                  <c:v>113.45</c:v>
                </c:pt>
                <c:pt idx="451">
                  <c:v>113.42</c:v>
                </c:pt>
                <c:pt idx="452">
                  <c:v>113.39</c:v>
                </c:pt>
                <c:pt idx="453">
                  <c:v>113.42</c:v>
                </c:pt>
                <c:pt idx="454">
                  <c:v>113.39</c:v>
                </c:pt>
                <c:pt idx="455">
                  <c:v>113.34</c:v>
                </c:pt>
                <c:pt idx="456">
                  <c:v>113.33</c:v>
                </c:pt>
                <c:pt idx="457">
                  <c:v>113.44</c:v>
                </c:pt>
                <c:pt idx="458">
                  <c:v>113.59</c:v>
                </c:pt>
                <c:pt idx="459">
                  <c:v>113.72</c:v>
                </c:pt>
                <c:pt idx="460">
                  <c:v>113.81</c:v>
                </c:pt>
                <c:pt idx="461">
                  <c:v>113.88</c:v>
                </c:pt>
                <c:pt idx="462">
                  <c:v>113.8</c:v>
                </c:pt>
                <c:pt idx="463">
                  <c:v>113.99</c:v>
                </c:pt>
                <c:pt idx="464">
                  <c:v>114.06</c:v>
                </c:pt>
                <c:pt idx="465">
                  <c:v>114.01</c:v>
                </c:pt>
                <c:pt idx="466">
                  <c:v>114.15</c:v>
                </c:pt>
                <c:pt idx="467">
                  <c:v>114.21</c:v>
                </c:pt>
                <c:pt idx="468">
                  <c:v>114.27</c:v>
                </c:pt>
                <c:pt idx="469">
                  <c:v>114.15</c:v>
                </c:pt>
                <c:pt idx="470">
                  <c:v>114.17</c:v>
                </c:pt>
                <c:pt idx="471">
                  <c:v>114.1</c:v>
                </c:pt>
                <c:pt idx="472">
                  <c:v>114.15</c:v>
                </c:pt>
                <c:pt idx="473">
                  <c:v>114.15</c:v>
                </c:pt>
                <c:pt idx="474">
                  <c:v>114.23</c:v>
                </c:pt>
                <c:pt idx="475">
                  <c:v>114.14</c:v>
                </c:pt>
                <c:pt idx="476">
                  <c:v>114.17</c:v>
                </c:pt>
                <c:pt idx="477">
                  <c:v>114.11</c:v>
                </c:pt>
                <c:pt idx="478">
                  <c:v>114.05</c:v>
                </c:pt>
                <c:pt idx="479">
                  <c:v>113.96</c:v>
                </c:pt>
                <c:pt idx="480">
                  <c:v>114.04</c:v>
                </c:pt>
                <c:pt idx="481">
                  <c:v>114.18</c:v>
                </c:pt>
                <c:pt idx="482">
                  <c:v>114.08</c:v>
                </c:pt>
                <c:pt idx="483">
                  <c:v>114</c:v>
                </c:pt>
                <c:pt idx="484">
                  <c:v>113.86</c:v>
                </c:pt>
                <c:pt idx="485">
                  <c:v>113.8</c:v>
                </c:pt>
                <c:pt idx="486">
                  <c:v>113.79</c:v>
                </c:pt>
                <c:pt idx="487">
                  <c:v>113.71</c:v>
                </c:pt>
                <c:pt idx="488">
                  <c:v>113.67</c:v>
                </c:pt>
                <c:pt idx="489">
                  <c:v>113.64</c:v>
                </c:pt>
                <c:pt idx="490">
                  <c:v>113.68</c:v>
                </c:pt>
                <c:pt idx="491">
                  <c:v>113.72</c:v>
                </c:pt>
                <c:pt idx="492">
                  <c:v>113.68</c:v>
                </c:pt>
                <c:pt idx="493">
                  <c:v>113.73</c:v>
                </c:pt>
                <c:pt idx="494">
                  <c:v>113.7</c:v>
                </c:pt>
                <c:pt idx="495">
                  <c:v>113.62</c:v>
                </c:pt>
                <c:pt idx="496">
                  <c:v>113.58</c:v>
                </c:pt>
                <c:pt idx="497">
                  <c:v>113.57</c:v>
                </c:pt>
                <c:pt idx="498">
                  <c:v>113.54</c:v>
                </c:pt>
                <c:pt idx="499">
                  <c:v>113.43</c:v>
                </c:pt>
                <c:pt idx="500">
                  <c:v>113.49</c:v>
                </c:pt>
                <c:pt idx="501">
                  <c:v>113.53</c:v>
                </c:pt>
                <c:pt idx="502">
                  <c:v>113.52</c:v>
                </c:pt>
                <c:pt idx="503">
                  <c:v>113.45</c:v>
                </c:pt>
                <c:pt idx="504">
                  <c:v>113.52</c:v>
                </c:pt>
                <c:pt idx="505">
                  <c:v>113.46</c:v>
                </c:pt>
                <c:pt idx="506">
                  <c:v>113.42</c:v>
                </c:pt>
                <c:pt idx="507">
                  <c:v>113.41</c:v>
                </c:pt>
                <c:pt idx="508">
                  <c:v>113.41</c:v>
                </c:pt>
                <c:pt idx="509">
                  <c:v>113.36</c:v>
                </c:pt>
                <c:pt idx="510">
                  <c:v>113.43</c:v>
                </c:pt>
                <c:pt idx="511">
                  <c:v>113.39</c:v>
                </c:pt>
                <c:pt idx="512">
                  <c:v>113.45</c:v>
                </c:pt>
                <c:pt idx="513">
                  <c:v>113.36</c:v>
                </c:pt>
                <c:pt idx="514">
                  <c:v>113.37</c:v>
                </c:pt>
                <c:pt idx="515">
                  <c:v>113.36</c:v>
                </c:pt>
                <c:pt idx="516">
                  <c:v>113.39</c:v>
                </c:pt>
                <c:pt idx="517">
                  <c:v>113.33</c:v>
                </c:pt>
                <c:pt idx="518">
                  <c:v>113.35</c:v>
                </c:pt>
                <c:pt idx="519">
                  <c:v>113.38</c:v>
                </c:pt>
                <c:pt idx="520">
                  <c:v>113.4</c:v>
                </c:pt>
                <c:pt idx="521">
                  <c:v>113.38</c:v>
                </c:pt>
                <c:pt idx="522">
                  <c:v>113.55</c:v>
                </c:pt>
                <c:pt idx="523">
                  <c:v>113.62</c:v>
                </c:pt>
                <c:pt idx="524">
                  <c:v>113.83</c:v>
                </c:pt>
                <c:pt idx="525">
                  <c:v>113.87</c:v>
                </c:pt>
                <c:pt idx="526">
                  <c:v>113.97</c:v>
                </c:pt>
                <c:pt idx="527">
                  <c:v>114.1</c:v>
                </c:pt>
                <c:pt idx="528">
                  <c:v>114.09</c:v>
                </c:pt>
                <c:pt idx="529">
                  <c:v>114.05</c:v>
                </c:pt>
                <c:pt idx="530">
                  <c:v>114.06</c:v>
                </c:pt>
                <c:pt idx="531">
                  <c:v>114.13</c:v>
                </c:pt>
                <c:pt idx="532">
                  <c:v>114.26</c:v>
                </c:pt>
                <c:pt idx="533">
                  <c:v>114.26</c:v>
                </c:pt>
                <c:pt idx="534">
                  <c:v>114.26</c:v>
                </c:pt>
                <c:pt idx="535">
                  <c:v>114.2</c:v>
                </c:pt>
                <c:pt idx="536">
                  <c:v>114.22</c:v>
                </c:pt>
                <c:pt idx="537">
                  <c:v>114.14</c:v>
                </c:pt>
                <c:pt idx="538">
                  <c:v>114.03</c:v>
                </c:pt>
                <c:pt idx="539">
                  <c:v>114.03</c:v>
                </c:pt>
                <c:pt idx="540">
                  <c:v>114.05</c:v>
                </c:pt>
                <c:pt idx="541">
                  <c:v>113.96</c:v>
                </c:pt>
                <c:pt idx="542">
                  <c:v>114</c:v>
                </c:pt>
                <c:pt idx="543">
                  <c:v>113.98</c:v>
                </c:pt>
                <c:pt idx="544">
                  <c:v>114.01</c:v>
                </c:pt>
                <c:pt idx="545">
                  <c:v>114.05</c:v>
                </c:pt>
                <c:pt idx="546">
                  <c:v>114.23</c:v>
                </c:pt>
                <c:pt idx="547">
                  <c:v>114.21</c:v>
                </c:pt>
                <c:pt idx="548">
                  <c:v>114.26</c:v>
                </c:pt>
                <c:pt idx="549">
                  <c:v>114.43</c:v>
                </c:pt>
                <c:pt idx="550">
                  <c:v>114.11</c:v>
                </c:pt>
                <c:pt idx="551">
                  <c:v>114.04</c:v>
                </c:pt>
                <c:pt idx="552">
                  <c:v>113.83</c:v>
                </c:pt>
                <c:pt idx="553">
                  <c:v>113.67</c:v>
                </c:pt>
                <c:pt idx="554">
                  <c:v>113.77</c:v>
                </c:pt>
                <c:pt idx="555">
                  <c:v>113.9</c:v>
                </c:pt>
                <c:pt idx="556">
                  <c:v>113.98</c:v>
                </c:pt>
                <c:pt idx="557">
                  <c:v>114.05</c:v>
                </c:pt>
                <c:pt idx="558">
                  <c:v>114.08</c:v>
                </c:pt>
                <c:pt idx="559">
                  <c:v>114.13</c:v>
                </c:pt>
                <c:pt idx="560">
                  <c:v>114.21</c:v>
                </c:pt>
                <c:pt idx="561">
                  <c:v>114.37</c:v>
                </c:pt>
                <c:pt idx="562">
                  <c:v>114.48</c:v>
                </c:pt>
                <c:pt idx="563">
                  <c:v>114.59</c:v>
                </c:pt>
                <c:pt idx="564">
                  <c:v>114.63</c:v>
                </c:pt>
                <c:pt idx="565">
                  <c:v>114.74</c:v>
                </c:pt>
                <c:pt idx="566">
                  <c:v>114.84</c:v>
                </c:pt>
                <c:pt idx="567">
                  <c:v>114.92</c:v>
                </c:pt>
                <c:pt idx="568">
                  <c:v>114.91</c:v>
                </c:pt>
                <c:pt idx="569">
                  <c:v>114.9</c:v>
                </c:pt>
                <c:pt idx="570">
                  <c:v>114.86</c:v>
                </c:pt>
                <c:pt idx="571">
                  <c:v>114.75</c:v>
                </c:pt>
                <c:pt idx="572">
                  <c:v>114.76</c:v>
                </c:pt>
                <c:pt idx="573">
                  <c:v>114.64</c:v>
                </c:pt>
                <c:pt idx="574">
                  <c:v>114.5</c:v>
                </c:pt>
                <c:pt idx="575">
                  <c:v>114.53</c:v>
                </c:pt>
                <c:pt idx="576">
                  <c:v>114.49</c:v>
                </c:pt>
                <c:pt idx="577">
                  <c:v>114.44</c:v>
                </c:pt>
                <c:pt idx="578">
                  <c:v>114.35</c:v>
                </c:pt>
                <c:pt idx="579">
                  <c:v>114.34</c:v>
                </c:pt>
                <c:pt idx="580">
                  <c:v>114.26</c:v>
                </c:pt>
                <c:pt idx="581">
                  <c:v>114.24</c:v>
                </c:pt>
                <c:pt idx="582">
                  <c:v>114.22</c:v>
                </c:pt>
                <c:pt idx="583">
                  <c:v>114.21</c:v>
                </c:pt>
                <c:pt idx="584">
                  <c:v>114.19</c:v>
                </c:pt>
                <c:pt idx="585">
                  <c:v>114.07</c:v>
                </c:pt>
                <c:pt idx="586">
                  <c:v>114.05</c:v>
                </c:pt>
                <c:pt idx="587">
                  <c:v>113.92</c:v>
                </c:pt>
                <c:pt idx="588">
                  <c:v>113.95</c:v>
                </c:pt>
                <c:pt idx="589">
                  <c:v>113.83</c:v>
                </c:pt>
                <c:pt idx="590">
                  <c:v>113.71</c:v>
                </c:pt>
                <c:pt idx="591">
                  <c:v>113.82</c:v>
                </c:pt>
                <c:pt idx="592">
                  <c:v>114.08</c:v>
                </c:pt>
                <c:pt idx="593">
                  <c:v>114.25</c:v>
                </c:pt>
                <c:pt idx="594">
                  <c:v>114.7</c:v>
                </c:pt>
                <c:pt idx="595">
                  <c:v>115.37</c:v>
                </c:pt>
                <c:pt idx="596">
                  <c:v>115.33</c:v>
                </c:pt>
                <c:pt idx="597">
                  <c:v>114.49</c:v>
                </c:pt>
                <c:pt idx="598">
                  <c:v>114.74</c:v>
                </c:pt>
                <c:pt idx="599">
                  <c:v>116.73</c:v>
                </c:pt>
                <c:pt idx="600">
                  <c:v>116.48</c:v>
                </c:pt>
                <c:pt idx="601">
                  <c:v>116.53</c:v>
                </c:pt>
                <c:pt idx="602">
                  <c:v>116.62</c:v>
                </c:pt>
                <c:pt idx="603">
                  <c:v>116.57</c:v>
                </c:pt>
                <c:pt idx="604">
                  <c:v>116.48</c:v>
                </c:pt>
                <c:pt idx="605">
                  <c:v>116.42</c:v>
                </c:pt>
                <c:pt idx="606">
                  <c:v>116.37</c:v>
                </c:pt>
                <c:pt idx="607">
                  <c:v>116.35</c:v>
                </c:pt>
                <c:pt idx="608">
                  <c:v>116.38</c:v>
                </c:pt>
                <c:pt idx="609">
                  <c:v>116.33</c:v>
                </c:pt>
                <c:pt idx="610">
                  <c:v>116.35</c:v>
                </c:pt>
                <c:pt idx="611">
                  <c:v>116.3</c:v>
                </c:pt>
                <c:pt idx="612">
                  <c:v>116.32</c:v>
                </c:pt>
                <c:pt idx="613">
                  <c:v>116.32</c:v>
                </c:pt>
                <c:pt idx="614">
                  <c:v>116.52</c:v>
                </c:pt>
                <c:pt idx="615">
                  <c:v>116.49</c:v>
                </c:pt>
                <c:pt idx="616">
                  <c:v>116.45</c:v>
                </c:pt>
                <c:pt idx="617">
                  <c:v>116.45</c:v>
                </c:pt>
                <c:pt idx="618">
                  <c:v>116.51</c:v>
                </c:pt>
                <c:pt idx="619">
                  <c:v>116.55</c:v>
                </c:pt>
                <c:pt idx="620">
                  <c:v>116.92</c:v>
                </c:pt>
                <c:pt idx="621">
                  <c:v>116.53</c:v>
                </c:pt>
                <c:pt idx="622">
                  <c:v>116.55</c:v>
                </c:pt>
                <c:pt idx="623">
                  <c:v>116.54</c:v>
                </c:pt>
                <c:pt idx="624">
                  <c:v>116.57</c:v>
                </c:pt>
                <c:pt idx="625">
                  <c:v>116.49</c:v>
                </c:pt>
                <c:pt idx="626">
                  <c:v>116.55</c:v>
                </c:pt>
                <c:pt idx="627">
                  <c:v>116.55</c:v>
                </c:pt>
                <c:pt idx="628">
                  <c:v>116.43</c:v>
                </c:pt>
                <c:pt idx="629">
                  <c:v>116.48</c:v>
                </c:pt>
                <c:pt idx="630">
                  <c:v>116.38</c:v>
                </c:pt>
                <c:pt idx="631">
                  <c:v>116.35</c:v>
                </c:pt>
                <c:pt idx="632">
                  <c:v>116.34</c:v>
                </c:pt>
                <c:pt idx="633">
                  <c:v>116.55</c:v>
                </c:pt>
                <c:pt idx="634">
                  <c:v>116.8</c:v>
                </c:pt>
                <c:pt idx="635">
                  <c:v>116.42</c:v>
                </c:pt>
                <c:pt idx="636">
                  <c:v>116.71</c:v>
                </c:pt>
                <c:pt idx="637">
                  <c:v>116.8</c:v>
                </c:pt>
                <c:pt idx="638">
                  <c:v>116.97</c:v>
                </c:pt>
                <c:pt idx="639">
                  <c:v>116.95</c:v>
                </c:pt>
                <c:pt idx="640">
                  <c:v>116.95</c:v>
                </c:pt>
                <c:pt idx="641">
                  <c:v>116.9</c:v>
                </c:pt>
                <c:pt idx="642">
                  <c:v>117.03</c:v>
                </c:pt>
                <c:pt idx="643">
                  <c:v>116.9</c:v>
                </c:pt>
                <c:pt idx="644">
                  <c:v>116.8</c:v>
                </c:pt>
                <c:pt idx="645">
                  <c:v>116.71</c:v>
                </c:pt>
                <c:pt idx="646">
                  <c:v>116.7</c:v>
                </c:pt>
                <c:pt idx="647">
                  <c:v>116.5</c:v>
                </c:pt>
                <c:pt idx="648">
                  <c:v>116.6</c:v>
                </c:pt>
                <c:pt idx="649">
                  <c:v>117</c:v>
                </c:pt>
                <c:pt idx="650">
                  <c:v>116.4</c:v>
                </c:pt>
                <c:pt idx="651">
                  <c:v>116.5</c:v>
                </c:pt>
                <c:pt idx="652">
                  <c:v>116.65</c:v>
                </c:pt>
                <c:pt idx="653">
                  <c:v>116.8</c:v>
                </c:pt>
                <c:pt idx="654">
                  <c:v>116.3</c:v>
                </c:pt>
                <c:pt idx="655">
                  <c:v>116.35</c:v>
                </c:pt>
                <c:pt idx="656">
                  <c:v>116.2</c:v>
                </c:pt>
                <c:pt idx="657">
                  <c:v>116.2</c:v>
                </c:pt>
                <c:pt idx="658">
                  <c:v>117.05</c:v>
                </c:pt>
                <c:pt idx="659">
                  <c:v>116.05</c:v>
                </c:pt>
                <c:pt idx="660">
                  <c:v>115.97</c:v>
                </c:pt>
                <c:pt idx="661">
                  <c:v>115.95</c:v>
                </c:pt>
                <c:pt idx="662">
                  <c:v>115.85</c:v>
                </c:pt>
                <c:pt idx="663">
                  <c:v>115.6</c:v>
                </c:pt>
                <c:pt idx="664">
                  <c:v>115.65</c:v>
                </c:pt>
                <c:pt idx="665">
                  <c:v>115.5</c:v>
                </c:pt>
                <c:pt idx="666">
                  <c:v>115.5</c:v>
                </c:pt>
                <c:pt idx="667">
                  <c:v>115.4</c:v>
                </c:pt>
                <c:pt idx="668">
                  <c:v>115.6</c:v>
                </c:pt>
                <c:pt idx="669">
                  <c:v>115.27</c:v>
                </c:pt>
                <c:pt idx="670">
                  <c:v>115.25</c:v>
                </c:pt>
                <c:pt idx="671">
                  <c:v>115.39</c:v>
                </c:pt>
                <c:pt idx="672">
                  <c:v>115.39</c:v>
                </c:pt>
                <c:pt idx="673">
                  <c:v>115.3</c:v>
                </c:pt>
                <c:pt idx="674">
                  <c:v>115.3</c:v>
                </c:pt>
                <c:pt idx="675">
                  <c:v>115.18</c:v>
                </c:pt>
                <c:pt idx="676">
                  <c:v>115.07</c:v>
                </c:pt>
                <c:pt idx="677">
                  <c:v>114.84</c:v>
                </c:pt>
                <c:pt idx="678">
                  <c:v>114.69</c:v>
                </c:pt>
                <c:pt idx="679">
                  <c:v>114.61</c:v>
                </c:pt>
                <c:pt idx="680">
                  <c:v>114.68</c:v>
                </c:pt>
                <c:pt idx="681">
                  <c:v>114.52</c:v>
                </c:pt>
                <c:pt idx="682">
                  <c:v>114.65</c:v>
                </c:pt>
                <c:pt idx="683">
                  <c:v>114.56</c:v>
                </c:pt>
                <c:pt idx="684">
                  <c:v>114.38</c:v>
                </c:pt>
                <c:pt idx="685">
                  <c:v>114.63</c:v>
                </c:pt>
                <c:pt idx="686">
                  <c:v>114.6</c:v>
                </c:pt>
                <c:pt idx="687">
                  <c:v>114.64</c:v>
                </c:pt>
                <c:pt idx="688">
                  <c:v>114.7</c:v>
                </c:pt>
                <c:pt idx="689">
                  <c:v>114.89</c:v>
                </c:pt>
                <c:pt idx="690">
                  <c:v>114.82</c:v>
                </c:pt>
                <c:pt idx="691">
                  <c:v>114.94</c:v>
                </c:pt>
                <c:pt idx="692">
                  <c:v>114.88</c:v>
                </c:pt>
                <c:pt idx="693">
                  <c:v>115</c:v>
                </c:pt>
                <c:pt idx="694">
                  <c:v>114.9</c:v>
                </c:pt>
                <c:pt idx="695">
                  <c:v>114.91</c:v>
                </c:pt>
                <c:pt idx="696">
                  <c:v>115.15</c:v>
                </c:pt>
                <c:pt idx="697">
                  <c:v>115.32</c:v>
                </c:pt>
                <c:pt idx="698">
                  <c:v>115.43</c:v>
                </c:pt>
                <c:pt idx="699">
                  <c:v>115.47</c:v>
                </c:pt>
                <c:pt idx="700">
                  <c:v>115.64</c:v>
                </c:pt>
                <c:pt idx="701">
                  <c:v>115.82</c:v>
                </c:pt>
                <c:pt idx="702">
                  <c:v>116</c:v>
                </c:pt>
                <c:pt idx="703">
                  <c:v>116.1</c:v>
                </c:pt>
                <c:pt idx="704">
                  <c:v>116.34</c:v>
                </c:pt>
                <c:pt idx="705">
                  <c:v>116.52</c:v>
                </c:pt>
                <c:pt idx="706">
                  <c:v>116.71</c:v>
                </c:pt>
                <c:pt idx="707">
                  <c:v>116.71</c:v>
                </c:pt>
                <c:pt idx="708">
                  <c:v>116.76</c:v>
                </c:pt>
                <c:pt idx="709">
                  <c:v>116.75</c:v>
                </c:pt>
                <c:pt idx="710">
                  <c:v>116.62</c:v>
                </c:pt>
                <c:pt idx="711">
                  <c:v>116.65</c:v>
                </c:pt>
                <c:pt idx="712">
                  <c:v>116.58</c:v>
                </c:pt>
                <c:pt idx="713">
                  <c:v>116.55</c:v>
                </c:pt>
                <c:pt idx="714">
                  <c:v>116.45</c:v>
                </c:pt>
                <c:pt idx="715">
                  <c:v>116.4</c:v>
                </c:pt>
                <c:pt idx="716">
                  <c:v>116.22</c:v>
                </c:pt>
                <c:pt idx="717">
                  <c:v>116.25</c:v>
                </c:pt>
                <c:pt idx="718">
                  <c:v>116.1</c:v>
                </c:pt>
                <c:pt idx="719">
                  <c:v>116.02</c:v>
                </c:pt>
                <c:pt idx="720">
                  <c:v>116.03</c:v>
                </c:pt>
                <c:pt idx="721">
                  <c:v>116.19</c:v>
                </c:pt>
                <c:pt idx="722">
                  <c:v>116.34</c:v>
                </c:pt>
                <c:pt idx="723">
                  <c:v>116.48</c:v>
                </c:pt>
                <c:pt idx="724">
                  <c:v>116.57</c:v>
                </c:pt>
                <c:pt idx="725">
                  <c:v>116.3</c:v>
                </c:pt>
                <c:pt idx="726">
                  <c:v>116.37</c:v>
                </c:pt>
                <c:pt idx="727">
                  <c:v>116.23</c:v>
                </c:pt>
                <c:pt idx="728">
                  <c:v>116.16</c:v>
                </c:pt>
                <c:pt idx="729">
                  <c:v>116.1</c:v>
                </c:pt>
                <c:pt idx="730">
                  <c:v>115.92</c:v>
                </c:pt>
                <c:pt idx="731">
                  <c:v>116</c:v>
                </c:pt>
                <c:pt idx="732">
                  <c:v>115.87</c:v>
                </c:pt>
                <c:pt idx="733">
                  <c:v>115.79</c:v>
                </c:pt>
                <c:pt idx="734">
                  <c:v>115.81</c:v>
                </c:pt>
                <c:pt idx="735">
                  <c:v>115.72</c:v>
                </c:pt>
                <c:pt idx="736">
                  <c:v>115.82</c:v>
                </c:pt>
                <c:pt idx="737">
                  <c:v>115.59</c:v>
                </c:pt>
                <c:pt idx="738">
                  <c:v>115.73</c:v>
                </c:pt>
                <c:pt idx="739">
                  <c:v>115.57</c:v>
                </c:pt>
                <c:pt idx="740">
                  <c:v>115.45</c:v>
                </c:pt>
                <c:pt idx="741">
                  <c:v>115.53</c:v>
                </c:pt>
                <c:pt idx="742">
                  <c:v>115.57</c:v>
                </c:pt>
                <c:pt idx="743">
                  <c:v>115.62</c:v>
                </c:pt>
                <c:pt idx="744">
                  <c:v>115.52</c:v>
                </c:pt>
                <c:pt idx="745">
                  <c:v>115.45</c:v>
                </c:pt>
                <c:pt idx="746">
                  <c:v>115.49</c:v>
                </c:pt>
                <c:pt idx="747">
                  <c:v>115.43</c:v>
                </c:pt>
                <c:pt idx="748">
                  <c:v>115.44</c:v>
                </c:pt>
                <c:pt idx="749">
                  <c:v>115.32</c:v>
                </c:pt>
                <c:pt idx="750">
                  <c:v>115.32</c:v>
                </c:pt>
                <c:pt idx="751">
                  <c:v>115.29</c:v>
                </c:pt>
                <c:pt idx="752">
                  <c:v>115.35</c:v>
                </c:pt>
                <c:pt idx="753">
                  <c:v>115.28</c:v>
                </c:pt>
                <c:pt idx="754">
                  <c:v>115.27</c:v>
                </c:pt>
                <c:pt idx="755">
                  <c:v>115.35</c:v>
                </c:pt>
                <c:pt idx="756">
                  <c:v>115.5</c:v>
                </c:pt>
                <c:pt idx="757">
                  <c:v>115.45</c:v>
                </c:pt>
                <c:pt idx="758">
                  <c:v>115</c:v>
                </c:pt>
                <c:pt idx="759">
                  <c:v>115.4</c:v>
                </c:pt>
                <c:pt idx="760">
                  <c:v>115.35</c:v>
                </c:pt>
                <c:pt idx="761">
                  <c:v>115.3</c:v>
                </c:pt>
                <c:pt idx="762">
                  <c:v>115.2</c:v>
                </c:pt>
                <c:pt idx="763">
                  <c:v>115.4</c:v>
                </c:pt>
                <c:pt idx="764">
                  <c:v>115.67</c:v>
                </c:pt>
                <c:pt idx="765">
                  <c:v>115.92</c:v>
                </c:pt>
                <c:pt idx="766">
                  <c:v>116.24</c:v>
                </c:pt>
                <c:pt idx="767">
                  <c:v>116.48</c:v>
                </c:pt>
                <c:pt idx="768">
                  <c:v>116.67</c:v>
                </c:pt>
                <c:pt idx="769">
                  <c:v>116.87</c:v>
                </c:pt>
                <c:pt idx="770">
                  <c:v>116.03</c:v>
                </c:pt>
                <c:pt idx="771">
                  <c:v>117.35</c:v>
                </c:pt>
                <c:pt idx="772">
                  <c:v>117.38</c:v>
                </c:pt>
                <c:pt idx="773">
                  <c:v>117.45</c:v>
                </c:pt>
                <c:pt idx="774">
                  <c:v>117.42</c:v>
                </c:pt>
                <c:pt idx="775">
                  <c:v>117.34</c:v>
                </c:pt>
                <c:pt idx="776">
                  <c:v>117.28</c:v>
                </c:pt>
                <c:pt idx="777">
                  <c:v>117.26</c:v>
                </c:pt>
                <c:pt idx="778">
                  <c:v>117.13</c:v>
                </c:pt>
                <c:pt idx="779">
                  <c:v>117.14</c:v>
                </c:pt>
                <c:pt idx="780">
                  <c:v>117.13</c:v>
                </c:pt>
                <c:pt idx="781">
                  <c:v>117.15</c:v>
                </c:pt>
                <c:pt idx="782">
                  <c:v>117.4</c:v>
                </c:pt>
                <c:pt idx="783">
                  <c:v>117.5</c:v>
                </c:pt>
                <c:pt idx="784">
                  <c:v>117.75</c:v>
                </c:pt>
                <c:pt idx="785">
                  <c:v>117.75</c:v>
                </c:pt>
                <c:pt idx="786">
                  <c:v>117.51</c:v>
                </c:pt>
                <c:pt idx="787">
                  <c:v>117.48</c:v>
                </c:pt>
                <c:pt idx="788">
                  <c:v>117.26</c:v>
                </c:pt>
                <c:pt idx="789">
                  <c:v>117.15</c:v>
                </c:pt>
                <c:pt idx="790">
                  <c:v>117.03</c:v>
                </c:pt>
                <c:pt idx="791">
                  <c:v>116.9</c:v>
                </c:pt>
                <c:pt idx="792">
                  <c:v>116.81</c:v>
                </c:pt>
                <c:pt idx="793">
                  <c:v>116.81</c:v>
                </c:pt>
                <c:pt idx="794">
                  <c:v>116.7</c:v>
                </c:pt>
                <c:pt idx="795">
                  <c:v>116.69</c:v>
                </c:pt>
                <c:pt idx="796">
                  <c:v>116.54</c:v>
                </c:pt>
                <c:pt idx="797">
                  <c:v>116.56</c:v>
                </c:pt>
                <c:pt idx="798">
                  <c:v>116.5</c:v>
                </c:pt>
                <c:pt idx="799">
                  <c:v>116.39</c:v>
                </c:pt>
                <c:pt idx="800">
                  <c:v>116.44</c:v>
                </c:pt>
                <c:pt idx="801">
                  <c:v>116.34</c:v>
                </c:pt>
                <c:pt idx="802">
                  <c:v>116.25</c:v>
                </c:pt>
                <c:pt idx="803">
                  <c:v>116.25</c:v>
                </c:pt>
                <c:pt idx="804">
                  <c:v>116.17</c:v>
                </c:pt>
                <c:pt idx="805">
                  <c:v>116.2</c:v>
                </c:pt>
                <c:pt idx="806">
                  <c:v>116.14</c:v>
                </c:pt>
                <c:pt idx="807">
                  <c:v>116.32</c:v>
                </c:pt>
                <c:pt idx="808">
                  <c:v>116.5</c:v>
                </c:pt>
                <c:pt idx="809">
                  <c:v>116.5</c:v>
                </c:pt>
                <c:pt idx="810">
                  <c:v>116.55</c:v>
                </c:pt>
                <c:pt idx="811">
                  <c:v>116.59</c:v>
                </c:pt>
                <c:pt idx="812">
                  <c:v>116.5</c:v>
                </c:pt>
                <c:pt idx="813">
                  <c:v>116.66</c:v>
                </c:pt>
                <c:pt idx="814">
                  <c:v>116.6</c:v>
                </c:pt>
                <c:pt idx="815">
                  <c:v>116.8</c:v>
                </c:pt>
                <c:pt idx="816">
                  <c:v>116.87</c:v>
                </c:pt>
                <c:pt idx="817">
                  <c:v>116.95</c:v>
                </c:pt>
                <c:pt idx="818">
                  <c:v>116.93</c:v>
                </c:pt>
                <c:pt idx="819">
                  <c:v>117.1</c:v>
                </c:pt>
                <c:pt idx="820">
                  <c:v>117.07</c:v>
                </c:pt>
                <c:pt idx="821">
                  <c:v>116.96</c:v>
                </c:pt>
                <c:pt idx="822">
                  <c:v>116.95</c:v>
                </c:pt>
                <c:pt idx="823">
                  <c:v>116.82</c:v>
                </c:pt>
                <c:pt idx="824">
                  <c:v>116.82</c:v>
                </c:pt>
                <c:pt idx="825">
                  <c:v>116.83</c:v>
                </c:pt>
                <c:pt idx="826">
                  <c:v>116.76</c:v>
                </c:pt>
                <c:pt idx="827">
                  <c:v>116.72</c:v>
                </c:pt>
                <c:pt idx="828">
                  <c:v>116.99</c:v>
                </c:pt>
                <c:pt idx="829">
                  <c:v>117.05</c:v>
                </c:pt>
                <c:pt idx="830">
                  <c:v>117.09</c:v>
                </c:pt>
                <c:pt idx="831">
                  <c:v>117.18</c:v>
                </c:pt>
                <c:pt idx="832">
                  <c:v>117.04</c:v>
                </c:pt>
                <c:pt idx="833">
                  <c:v>117.36</c:v>
                </c:pt>
                <c:pt idx="834">
                  <c:v>117.65</c:v>
                </c:pt>
                <c:pt idx="835">
                  <c:v>117.85</c:v>
                </c:pt>
                <c:pt idx="836">
                  <c:v>117.87</c:v>
                </c:pt>
                <c:pt idx="837">
                  <c:v>117.93</c:v>
                </c:pt>
                <c:pt idx="838">
                  <c:v>118.04</c:v>
                </c:pt>
                <c:pt idx="839">
                  <c:v>118.17</c:v>
                </c:pt>
                <c:pt idx="840">
                  <c:v>117.98</c:v>
                </c:pt>
                <c:pt idx="841">
                  <c:v>117.88</c:v>
                </c:pt>
                <c:pt idx="842">
                  <c:v>117.62</c:v>
                </c:pt>
                <c:pt idx="843">
                  <c:v>117.5</c:v>
                </c:pt>
                <c:pt idx="844">
                  <c:v>117.41</c:v>
                </c:pt>
                <c:pt idx="845">
                  <c:v>117.44</c:v>
                </c:pt>
                <c:pt idx="846">
                  <c:v>116.83</c:v>
                </c:pt>
                <c:pt idx="847">
                  <c:v>116.83</c:v>
                </c:pt>
                <c:pt idx="848">
                  <c:v>116.96</c:v>
                </c:pt>
                <c:pt idx="849">
                  <c:v>117.57</c:v>
                </c:pt>
                <c:pt idx="850">
                  <c:v>117.54</c:v>
                </c:pt>
                <c:pt idx="851">
                  <c:v>117.53</c:v>
                </c:pt>
                <c:pt idx="852">
                  <c:v>117.69</c:v>
                </c:pt>
                <c:pt idx="853">
                  <c:v>117.8</c:v>
                </c:pt>
                <c:pt idx="854">
                  <c:v>117.9</c:v>
                </c:pt>
                <c:pt idx="855">
                  <c:v>117.74</c:v>
                </c:pt>
                <c:pt idx="856">
                  <c:v>117.7</c:v>
                </c:pt>
                <c:pt idx="857">
                  <c:v>117.57</c:v>
                </c:pt>
                <c:pt idx="858">
                  <c:v>117.5</c:v>
                </c:pt>
                <c:pt idx="859">
                  <c:v>117.4</c:v>
                </c:pt>
                <c:pt idx="860">
                  <c:v>117.3</c:v>
                </c:pt>
                <c:pt idx="861">
                  <c:v>117.2</c:v>
                </c:pt>
                <c:pt idx="862">
                  <c:v>117.09</c:v>
                </c:pt>
                <c:pt idx="863">
                  <c:v>117</c:v>
                </c:pt>
                <c:pt idx="864">
                  <c:v>116.96</c:v>
                </c:pt>
                <c:pt idx="865">
                  <c:v>116.87</c:v>
                </c:pt>
                <c:pt idx="866">
                  <c:v>116.85</c:v>
                </c:pt>
                <c:pt idx="867">
                  <c:v>116.86</c:v>
                </c:pt>
                <c:pt idx="868">
                  <c:v>116.82</c:v>
                </c:pt>
                <c:pt idx="869">
                  <c:v>116.73</c:v>
                </c:pt>
                <c:pt idx="870">
                  <c:v>116.68</c:v>
                </c:pt>
                <c:pt idx="871">
                  <c:v>116.71</c:v>
                </c:pt>
                <c:pt idx="872">
                  <c:v>116.1</c:v>
                </c:pt>
                <c:pt idx="873">
                  <c:v>116.1</c:v>
                </c:pt>
                <c:pt idx="874">
                  <c:v>116.42</c:v>
                </c:pt>
                <c:pt idx="875">
                  <c:v>116.37</c:v>
                </c:pt>
                <c:pt idx="876">
                  <c:v>116.4</c:v>
                </c:pt>
                <c:pt idx="877">
                  <c:v>116.3</c:v>
                </c:pt>
                <c:pt idx="878">
                  <c:v>116.34</c:v>
                </c:pt>
                <c:pt idx="879">
                  <c:v>116.28</c:v>
                </c:pt>
                <c:pt idx="880">
                  <c:v>115.94</c:v>
                </c:pt>
                <c:pt idx="881">
                  <c:v>115.86</c:v>
                </c:pt>
                <c:pt idx="882">
                  <c:v>115.75</c:v>
                </c:pt>
                <c:pt idx="883">
                  <c:v>115.83</c:v>
                </c:pt>
                <c:pt idx="884">
                  <c:v>115.79</c:v>
                </c:pt>
                <c:pt idx="885">
                  <c:v>115.98</c:v>
                </c:pt>
                <c:pt idx="886">
                  <c:v>115.92</c:v>
                </c:pt>
                <c:pt idx="887">
                  <c:v>115.92</c:v>
                </c:pt>
                <c:pt idx="888">
                  <c:v>115.9</c:v>
                </c:pt>
                <c:pt idx="889">
                  <c:v>115.94</c:v>
                </c:pt>
                <c:pt idx="890">
                  <c:v>116.07</c:v>
                </c:pt>
                <c:pt idx="891">
                  <c:v>116</c:v>
                </c:pt>
                <c:pt idx="892">
                  <c:v>116</c:v>
                </c:pt>
                <c:pt idx="893">
                  <c:v>115.96</c:v>
                </c:pt>
                <c:pt idx="894">
                  <c:v>115.93</c:v>
                </c:pt>
                <c:pt idx="895">
                  <c:v>115.9</c:v>
                </c:pt>
                <c:pt idx="896">
                  <c:v>115.93</c:v>
                </c:pt>
                <c:pt idx="897">
                  <c:v>115.87</c:v>
                </c:pt>
                <c:pt idx="898">
                  <c:v>115.9</c:v>
                </c:pt>
                <c:pt idx="899">
                  <c:v>115.94</c:v>
                </c:pt>
                <c:pt idx="900">
                  <c:v>116.08</c:v>
                </c:pt>
                <c:pt idx="901">
                  <c:v>116.1</c:v>
                </c:pt>
                <c:pt idx="902">
                  <c:v>116.2</c:v>
                </c:pt>
                <c:pt idx="903">
                  <c:v>116.2</c:v>
                </c:pt>
                <c:pt idx="904">
                  <c:v>116.63</c:v>
                </c:pt>
                <c:pt idx="905">
                  <c:v>116.59</c:v>
                </c:pt>
                <c:pt idx="906">
                  <c:v>116.86</c:v>
                </c:pt>
                <c:pt idx="907">
                  <c:v>116.94</c:v>
                </c:pt>
                <c:pt idx="908">
                  <c:v>116.96</c:v>
                </c:pt>
                <c:pt idx="909">
                  <c:v>117.18</c:v>
                </c:pt>
                <c:pt idx="910">
                  <c:v>117.36</c:v>
                </c:pt>
                <c:pt idx="911">
                  <c:v>117.45</c:v>
                </c:pt>
                <c:pt idx="912">
                  <c:v>117.63</c:v>
                </c:pt>
                <c:pt idx="913">
                  <c:v>117.77</c:v>
                </c:pt>
                <c:pt idx="914">
                  <c:v>117.73</c:v>
                </c:pt>
                <c:pt idx="915">
                  <c:v>117.76</c:v>
                </c:pt>
                <c:pt idx="916">
                  <c:v>117.55</c:v>
                </c:pt>
                <c:pt idx="917">
                  <c:v>117.74</c:v>
                </c:pt>
                <c:pt idx="918">
                  <c:v>117.47</c:v>
                </c:pt>
                <c:pt idx="919">
                  <c:v>117.63</c:v>
                </c:pt>
                <c:pt idx="920">
                  <c:v>117.44</c:v>
                </c:pt>
                <c:pt idx="921">
                  <c:v>117.4</c:v>
                </c:pt>
                <c:pt idx="922">
                  <c:v>117.23</c:v>
                </c:pt>
                <c:pt idx="923">
                  <c:v>117.22</c:v>
                </c:pt>
                <c:pt idx="924">
                  <c:v>117.07</c:v>
                </c:pt>
                <c:pt idx="925">
                  <c:v>116.98</c:v>
                </c:pt>
                <c:pt idx="926">
                  <c:v>117.06</c:v>
                </c:pt>
                <c:pt idx="927">
                  <c:v>117.08</c:v>
                </c:pt>
                <c:pt idx="928">
                  <c:v>117.3</c:v>
                </c:pt>
                <c:pt idx="929">
                  <c:v>117.3</c:v>
                </c:pt>
                <c:pt idx="930">
                  <c:v>117.1</c:v>
                </c:pt>
                <c:pt idx="931">
                  <c:v>117.07</c:v>
                </c:pt>
                <c:pt idx="932">
                  <c:v>116.99</c:v>
                </c:pt>
                <c:pt idx="933">
                  <c:v>116.93</c:v>
                </c:pt>
                <c:pt idx="934">
                  <c:v>116.75</c:v>
                </c:pt>
                <c:pt idx="935">
                  <c:v>116.7</c:v>
                </c:pt>
                <c:pt idx="936">
                  <c:v>116.55</c:v>
                </c:pt>
                <c:pt idx="937">
                  <c:v>116.58</c:v>
                </c:pt>
                <c:pt idx="938">
                  <c:v>116.4</c:v>
                </c:pt>
                <c:pt idx="939">
                  <c:v>116.4</c:v>
                </c:pt>
                <c:pt idx="940">
                  <c:v>116.72</c:v>
                </c:pt>
                <c:pt idx="941">
                  <c:v>116.37</c:v>
                </c:pt>
                <c:pt idx="942">
                  <c:v>116.26</c:v>
                </c:pt>
                <c:pt idx="943">
                  <c:v>116.24</c:v>
                </c:pt>
                <c:pt idx="944">
                  <c:v>116.28</c:v>
                </c:pt>
                <c:pt idx="945">
                  <c:v>116.27</c:v>
                </c:pt>
                <c:pt idx="946">
                  <c:v>116.22</c:v>
                </c:pt>
                <c:pt idx="947">
                  <c:v>116.13</c:v>
                </c:pt>
                <c:pt idx="948">
                  <c:v>113.28</c:v>
                </c:pt>
                <c:pt idx="949">
                  <c:v>116.15</c:v>
                </c:pt>
                <c:pt idx="950">
                  <c:v>116.15</c:v>
                </c:pt>
                <c:pt idx="951">
                  <c:v>116.12</c:v>
                </c:pt>
                <c:pt idx="952">
                  <c:v>116.42</c:v>
                </c:pt>
                <c:pt idx="953">
                  <c:v>116.54</c:v>
                </c:pt>
                <c:pt idx="954">
                  <c:v>116.4</c:v>
                </c:pt>
                <c:pt idx="955">
                  <c:v>116.5</c:v>
                </c:pt>
                <c:pt idx="956">
                  <c:v>116.45</c:v>
                </c:pt>
                <c:pt idx="957">
                  <c:v>116.5</c:v>
                </c:pt>
                <c:pt idx="958">
                  <c:v>116.45</c:v>
                </c:pt>
                <c:pt idx="959">
                  <c:v>116.5</c:v>
                </c:pt>
                <c:pt idx="960">
                  <c:v>116.48</c:v>
                </c:pt>
                <c:pt idx="961">
                  <c:v>116.48</c:v>
                </c:pt>
                <c:pt idx="962">
                  <c:v>116.54</c:v>
                </c:pt>
                <c:pt idx="963">
                  <c:v>116.23</c:v>
                </c:pt>
                <c:pt idx="964">
                  <c:v>116.42</c:v>
                </c:pt>
                <c:pt idx="965">
                  <c:v>116.82</c:v>
                </c:pt>
                <c:pt idx="966">
                  <c:v>116.84</c:v>
                </c:pt>
                <c:pt idx="967">
                  <c:v>116.73</c:v>
                </c:pt>
                <c:pt idx="968">
                  <c:v>116.63</c:v>
                </c:pt>
                <c:pt idx="969">
                  <c:v>116.69</c:v>
                </c:pt>
                <c:pt idx="970">
                  <c:v>116.73</c:v>
                </c:pt>
                <c:pt idx="971">
                  <c:v>116.69</c:v>
                </c:pt>
                <c:pt idx="972">
                  <c:v>116.88</c:v>
                </c:pt>
                <c:pt idx="973">
                  <c:v>116.82</c:v>
                </c:pt>
                <c:pt idx="974">
                  <c:v>117.01</c:v>
                </c:pt>
                <c:pt idx="975">
                  <c:v>117.29</c:v>
                </c:pt>
                <c:pt idx="976">
                  <c:v>117.2</c:v>
                </c:pt>
                <c:pt idx="977">
                  <c:v>117.39</c:v>
                </c:pt>
                <c:pt idx="978">
                  <c:v>117.73</c:v>
                </c:pt>
                <c:pt idx="979">
                  <c:v>117.89</c:v>
                </c:pt>
                <c:pt idx="980">
                  <c:v>118.14</c:v>
                </c:pt>
                <c:pt idx="981">
                  <c:v>118.35</c:v>
                </c:pt>
                <c:pt idx="982">
                  <c:v>118.45</c:v>
                </c:pt>
                <c:pt idx="983">
                  <c:v>118.45</c:v>
                </c:pt>
                <c:pt idx="984">
                  <c:v>118.62</c:v>
                </c:pt>
                <c:pt idx="985">
                  <c:v>118.72</c:v>
                </c:pt>
                <c:pt idx="986">
                  <c:v>118.58</c:v>
                </c:pt>
                <c:pt idx="987">
                  <c:v>118.59</c:v>
                </c:pt>
                <c:pt idx="988">
                  <c:v>118.34</c:v>
                </c:pt>
                <c:pt idx="989">
                  <c:v>118.37</c:v>
                </c:pt>
                <c:pt idx="990">
                  <c:v>118.17</c:v>
                </c:pt>
                <c:pt idx="991">
                  <c:v>118.1</c:v>
                </c:pt>
                <c:pt idx="992">
                  <c:v>118.06</c:v>
                </c:pt>
                <c:pt idx="993">
                  <c:v>117.98</c:v>
                </c:pt>
                <c:pt idx="994">
                  <c:v>117.98</c:v>
                </c:pt>
                <c:pt idx="995">
                  <c:v>118.13</c:v>
                </c:pt>
                <c:pt idx="996">
                  <c:v>118.12</c:v>
                </c:pt>
                <c:pt idx="997">
                  <c:v>118.05</c:v>
                </c:pt>
                <c:pt idx="998">
                  <c:v>118.06</c:v>
                </c:pt>
                <c:pt idx="999">
                  <c:v>118.03</c:v>
                </c:pt>
                <c:pt idx="1000">
                  <c:v>118.18</c:v>
                </c:pt>
                <c:pt idx="1001">
                  <c:v>118.08</c:v>
                </c:pt>
                <c:pt idx="1002">
                  <c:v>117.88</c:v>
                </c:pt>
                <c:pt idx="1003">
                  <c:v>118.04</c:v>
                </c:pt>
                <c:pt idx="1004">
                  <c:v>118.06</c:v>
                </c:pt>
                <c:pt idx="1005">
                  <c:v>117.88</c:v>
                </c:pt>
                <c:pt idx="1006">
                  <c:v>117.79</c:v>
                </c:pt>
                <c:pt idx="1007">
                  <c:v>117.73</c:v>
                </c:pt>
                <c:pt idx="1008">
                  <c:v>117.61</c:v>
                </c:pt>
                <c:pt idx="1009">
                  <c:v>117.67</c:v>
                </c:pt>
                <c:pt idx="1010">
                  <c:v>117.6</c:v>
                </c:pt>
                <c:pt idx="1011">
                  <c:v>117.53</c:v>
                </c:pt>
                <c:pt idx="1012">
                  <c:v>117.46</c:v>
                </c:pt>
                <c:pt idx="1013">
                  <c:v>117.4</c:v>
                </c:pt>
                <c:pt idx="1014">
                  <c:v>117.33</c:v>
                </c:pt>
                <c:pt idx="1015">
                  <c:v>117.26</c:v>
                </c:pt>
                <c:pt idx="1016">
                  <c:v>117.19</c:v>
                </c:pt>
                <c:pt idx="1017">
                  <c:v>117.12</c:v>
                </c:pt>
                <c:pt idx="1018">
                  <c:v>117.05</c:v>
                </c:pt>
                <c:pt idx="1019">
                  <c:v>117.01</c:v>
                </c:pt>
                <c:pt idx="1020">
                  <c:v>116.97</c:v>
                </c:pt>
                <c:pt idx="1021">
                  <c:v>116.93</c:v>
                </c:pt>
                <c:pt idx="1022">
                  <c:v>116.91</c:v>
                </c:pt>
                <c:pt idx="1023">
                  <c:v>116.99</c:v>
                </c:pt>
                <c:pt idx="1024">
                  <c:v>117.05</c:v>
                </c:pt>
                <c:pt idx="1025">
                  <c:v>116.8</c:v>
                </c:pt>
                <c:pt idx="1026">
                  <c:v>116.8</c:v>
                </c:pt>
                <c:pt idx="1027">
                  <c:v>116.75</c:v>
                </c:pt>
                <c:pt idx="1028">
                  <c:v>116.7</c:v>
                </c:pt>
                <c:pt idx="1029">
                  <c:v>117</c:v>
                </c:pt>
                <c:pt idx="1030">
                  <c:v>116.9</c:v>
                </c:pt>
                <c:pt idx="1031">
                  <c:v>116.9</c:v>
                </c:pt>
                <c:pt idx="1032">
                  <c:v>116.85</c:v>
                </c:pt>
                <c:pt idx="1033">
                  <c:v>116.9</c:v>
                </c:pt>
                <c:pt idx="1034">
                  <c:v>116.85</c:v>
                </c:pt>
                <c:pt idx="1035">
                  <c:v>116.75</c:v>
                </c:pt>
                <c:pt idx="1036">
                  <c:v>116.7</c:v>
                </c:pt>
                <c:pt idx="1037">
                  <c:v>116.77</c:v>
                </c:pt>
                <c:pt idx="1038">
                  <c:v>116.68</c:v>
                </c:pt>
                <c:pt idx="1039">
                  <c:v>116.7</c:v>
                </c:pt>
                <c:pt idx="1040">
                  <c:v>116.68</c:v>
                </c:pt>
                <c:pt idx="1041">
                  <c:v>116.64</c:v>
                </c:pt>
                <c:pt idx="1042">
                  <c:v>116.65</c:v>
                </c:pt>
                <c:pt idx="1043">
                  <c:v>116.65</c:v>
                </c:pt>
                <c:pt idx="1044">
                  <c:v>116.7</c:v>
                </c:pt>
                <c:pt idx="1045">
                  <c:v>116.86</c:v>
                </c:pt>
                <c:pt idx="1046">
                  <c:v>117.15</c:v>
                </c:pt>
                <c:pt idx="1047">
                  <c:v>117.37</c:v>
                </c:pt>
                <c:pt idx="1048">
                  <c:v>117.55</c:v>
                </c:pt>
                <c:pt idx="1049">
                  <c:v>117.8</c:v>
                </c:pt>
                <c:pt idx="1050">
                  <c:v>117.97</c:v>
                </c:pt>
                <c:pt idx="1051">
                  <c:v>118.26</c:v>
                </c:pt>
                <c:pt idx="1052">
                  <c:v>118.47</c:v>
                </c:pt>
                <c:pt idx="1053">
                  <c:v>118.7</c:v>
                </c:pt>
                <c:pt idx="1054">
                  <c:v>118.85</c:v>
                </c:pt>
                <c:pt idx="1055">
                  <c:v>118.95</c:v>
                </c:pt>
                <c:pt idx="1056">
                  <c:v>118.98</c:v>
                </c:pt>
                <c:pt idx="1057">
                  <c:v>119.2</c:v>
                </c:pt>
                <c:pt idx="1058">
                  <c:v>119.03</c:v>
                </c:pt>
                <c:pt idx="1059">
                  <c:v>119.23</c:v>
                </c:pt>
                <c:pt idx="1060">
                  <c:v>119.47</c:v>
                </c:pt>
                <c:pt idx="1061">
                  <c:v>119.35</c:v>
                </c:pt>
                <c:pt idx="1062">
                  <c:v>119.25</c:v>
                </c:pt>
                <c:pt idx="1063">
                  <c:v>119.15</c:v>
                </c:pt>
                <c:pt idx="1064">
                  <c:v>119.05</c:v>
                </c:pt>
                <c:pt idx="1065">
                  <c:v>118.95</c:v>
                </c:pt>
                <c:pt idx="1066">
                  <c:v>118.87</c:v>
                </c:pt>
                <c:pt idx="1067">
                  <c:v>118.9</c:v>
                </c:pt>
                <c:pt idx="1068">
                  <c:v>118.92</c:v>
                </c:pt>
                <c:pt idx="1069">
                  <c:v>118.95</c:v>
                </c:pt>
                <c:pt idx="1070">
                  <c:v>118.98</c:v>
                </c:pt>
                <c:pt idx="1071">
                  <c:v>119</c:v>
                </c:pt>
                <c:pt idx="1072">
                  <c:v>119.02</c:v>
                </c:pt>
                <c:pt idx="1073">
                  <c:v>118.89</c:v>
                </c:pt>
                <c:pt idx="1074">
                  <c:v>118.87</c:v>
                </c:pt>
                <c:pt idx="1075">
                  <c:v>118.73</c:v>
                </c:pt>
                <c:pt idx="1076">
                  <c:v>118.75</c:v>
                </c:pt>
                <c:pt idx="1077">
                  <c:v>118.63</c:v>
                </c:pt>
                <c:pt idx="1078">
                  <c:v>118.55</c:v>
                </c:pt>
                <c:pt idx="1079">
                  <c:v>118.39</c:v>
                </c:pt>
                <c:pt idx="1080">
                  <c:v>118.35</c:v>
                </c:pt>
                <c:pt idx="1081">
                  <c:v>118.26</c:v>
                </c:pt>
                <c:pt idx="1082">
                  <c:v>118.27</c:v>
                </c:pt>
                <c:pt idx="1083">
                  <c:v>118.16</c:v>
                </c:pt>
                <c:pt idx="1084">
                  <c:v>118.1</c:v>
                </c:pt>
                <c:pt idx="1085">
                  <c:v>118.02</c:v>
                </c:pt>
                <c:pt idx="1086">
                  <c:v>117.93</c:v>
                </c:pt>
                <c:pt idx="1087">
                  <c:v>117.84</c:v>
                </c:pt>
                <c:pt idx="1088">
                  <c:v>117.91</c:v>
                </c:pt>
                <c:pt idx="1089">
                  <c:v>117.85</c:v>
                </c:pt>
                <c:pt idx="1090">
                  <c:v>117.78</c:v>
                </c:pt>
                <c:pt idx="1091">
                  <c:v>117.89</c:v>
                </c:pt>
                <c:pt idx="1092">
                  <c:v>117.76</c:v>
                </c:pt>
                <c:pt idx="1093">
                  <c:v>117.8</c:v>
                </c:pt>
                <c:pt idx="1094">
                  <c:v>117.86</c:v>
                </c:pt>
                <c:pt idx="1095">
                  <c:v>117.92</c:v>
                </c:pt>
                <c:pt idx="1096">
                  <c:v>117.99</c:v>
                </c:pt>
                <c:pt idx="1097">
                  <c:v>117.85</c:v>
                </c:pt>
                <c:pt idx="1098">
                  <c:v>117.87</c:v>
                </c:pt>
                <c:pt idx="1099">
                  <c:v>117.78</c:v>
                </c:pt>
                <c:pt idx="1100">
                  <c:v>117.9</c:v>
                </c:pt>
                <c:pt idx="1101">
                  <c:v>117.87</c:v>
                </c:pt>
                <c:pt idx="1102">
                  <c:v>117.84</c:v>
                </c:pt>
                <c:pt idx="1103">
                  <c:v>117.85</c:v>
                </c:pt>
                <c:pt idx="1104">
                  <c:v>117.82</c:v>
                </c:pt>
                <c:pt idx="1105">
                  <c:v>117.84</c:v>
                </c:pt>
                <c:pt idx="1106">
                  <c:v>117.85</c:v>
                </c:pt>
                <c:pt idx="1107">
                  <c:v>117.8</c:v>
                </c:pt>
                <c:pt idx="1108">
                  <c:v>117.72</c:v>
                </c:pt>
                <c:pt idx="1109">
                  <c:v>117.75</c:v>
                </c:pt>
                <c:pt idx="1110">
                  <c:v>117.71</c:v>
                </c:pt>
                <c:pt idx="1111">
                  <c:v>117.78</c:v>
                </c:pt>
                <c:pt idx="1112">
                  <c:v>117.85</c:v>
                </c:pt>
                <c:pt idx="1113">
                  <c:v>117.87</c:v>
                </c:pt>
                <c:pt idx="1114">
                  <c:v>117.99</c:v>
                </c:pt>
                <c:pt idx="1115">
                  <c:v>117.96</c:v>
                </c:pt>
                <c:pt idx="1116">
                  <c:v>118.02</c:v>
                </c:pt>
                <c:pt idx="1117">
                  <c:v>118.05</c:v>
                </c:pt>
                <c:pt idx="1118">
                  <c:v>118.12</c:v>
                </c:pt>
                <c:pt idx="1119">
                  <c:v>118.33</c:v>
                </c:pt>
                <c:pt idx="1120">
                  <c:v>118.75</c:v>
                </c:pt>
                <c:pt idx="1121">
                  <c:v>118.76</c:v>
                </c:pt>
                <c:pt idx="1122">
                  <c:v>118.97</c:v>
                </c:pt>
                <c:pt idx="1123">
                  <c:v>119.05</c:v>
                </c:pt>
                <c:pt idx="1124">
                  <c:v>119.2</c:v>
                </c:pt>
                <c:pt idx="1125">
                  <c:v>119.25</c:v>
                </c:pt>
                <c:pt idx="1126">
                  <c:v>119.62</c:v>
                </c:pt>
                <c:pt idx="1127">
                  <c:v>119.28</c:v>
                </c:pt>
                <c:pt idx="1128">
                  <c:v>119.22</c:v>
                </c:pt>
                <c:pt idx="1129">
                  <c:v>119.21</c:v>
                </c:pt>
                <c:pt idx="1130">
                  <c:v>119.25</c:v>
                </c:pt>
                <c:pt idx="1131">
                  <c:v>119.3</c:v>
                </c:pt>
                <c:pt idx="1132">
                  <c:v>119.35</c:v>
                </c:pt>
                <c:pt idx="1133">
                  <c:v>119.37</c:v>
                </c:pt>
                <c:pt idx="1134">
                  <c:v>119.3</c:v>
                </c:pt>
                <c:pt idx="1135">
                  <c:v>119.4</c:v>
                </c:pt>
                <c:pt idx="1136">
                  <c:v>119.5</c:v>
                </c:pt>
                <c:pt idx="1137">
                  <c:v>119.5</c:v>
                </c:pt>
                <c:pt idx="1138">
                  <c:v>119.67</c:v>
                </c:pt>
                <c:pt idx="1139">
                  <c:v>119.32</c:v>
                </c:pt>
                <c:pt idx="1140">
                  <c:v>119.18</c:v>
                </c:pt>
                <c:pt idx="1141">
                  <c:v>119.26</c:v>
                </c:pt>
                <c:pt idx="1142">
                  <c:v>119.11</c:v>
                </c:pt>
                <c:pt idx="1143">
                  <c:v>119.3</c:v>
                </c:pt>
                <c:pt idx="1144">
                  <c:v>119.09</c:v>
                </c:pt>
                <c:pt idx="1145">
                  <c:v>119.47</c:v>
                </c:pt>
                <c:pt idx="1146">
                  <c:v>119.46</c:v>
                </c:pt>
                <c:pt idx="1147">
                  <c:v>119.3</c:v>
                </c:pt>
                <c:pt idx="1148">
                  <c:v>119.25</c:v>
                </c:pt>
                <c:pt idx="1149">
                  <c:v>119.1</c:v>
                </c:pt>
                <c:pt idx="1150">
                  <c:v>119.09</c:v>
                </c:pt>
                <c:pt idx="1151">
                  <c:v>119.15</c:v>
                </c:pt>
                <c:pt idx="1152">
                  <c:v>119.21</c:v>
                </c:pt>
                <c:pt idx="1153">
                  <c:v>119.14</c:v>
                </c:pt>
                <c:pt idx="1154">
                  <c:v>119.1</c:v>
                </c:pt>
                <c:pt idx="1155">
                  <c:v>119.07</c:v>
                </c:pt>
                <c:pt idx="1156">
                  <c:v>118.72</c:v>
                </c:pt>
                <c:pt idx="1157">
                  <c:v>118.72</c:v>
                </c:pt>
                <c:pt idx="1158">
                  <c:v>118.72</c:v>
                </c:pt>
                <c:pt idx="1159">
                  <c:v>118.73</c:v>
                </c:pt>
                <c:pt idx="1160">
                  <c:v>118.64</c:v>
                </c:pt>
                <c:pt idx="1161">
                  <c:v>118.72</c:v>
                </c:pt>
                <c:pt idx="1162">
                  <c:v>118.73</c:v>
                </c:pt>
                <c:pt idx="1163">
                  <c:v>118.79</c:v>
                </c:pt>
                <c:pt idx="1164">
                  <c:v>118.7</c:v>
                </c:pt>
                <c:pt idx="1165">
                  <c:v>119.03</c:v>
                </c:pt>
                <c:pt idx="1166">
                  <c:v>118.97</c:v>
                </c:pt>
                <c:pt idx="1167">
                  <c:v>119.07</c:v>
                </c:pt>
                <c:pt idx="1168">
                  <c:v>119</c:v>
                </c:pt>
                <c:pt idx="1169">
                  <c:v>118.97</c:v>
                </c:pt>
                <c:pt idx="1170">
                  <c:v>118.89</c:v>
                </c:pt>
                <c:pt idx="1171">
                  <c:v>118.95</c:v>
                </c:pt>
                <c:pt idx="1172">
                  <c:v>119</c:v>
                </c:pt>
                <c:pt idx="1173">
                  <c:v>118.93</c:v>
                </c:pt>
                <c:pt idx="1174">
                  <c:v>119.2</c:v>
                </c:pt>
                <c:pt idx="1175">
                  <c:v>119.22</c:v>
                </c:pt>
                <c:pt idx="1176">
                  <c:v>119.22</c:v>
                </c:pt>
                <c:pt idx="1177">
                  <c:v>119.03</c:v>
                </c:pt>
                <c:pt idx="1178">
                  <c:v>119.05</c:v>
                </c:pt>
                <c:pt idx="1179">
                  <c:v>119.13</c:v>
                </c:pt>
                <c:pt idx="1180">
                  <c:v>119.03</c:v>
                </c:pt>
                <c:pt idx="1181">
                  <c:v>119.05</c:v>
                </c:pt>
                <c:pt idx="1182">
                  <c:v>119.11</c:v>
                </c:pt>
                <c:pt idx="1183">
                  <c:v>118.98</c:v>
                </c:pt>
                <c:pt idx="1184">
                  <c:v>118.98</c:v>
                </c:pt>
                <c:pt idx="1185">
                  <c:v>118.92</c:v>
                </c:pt>
                <c:pt idx="1186">
                  <c:v>118.93</c:v>
                </c:pt>
                <c:pt idx="1187">
                  <c:v>119</c:v>
                </c:pt>
                <c:pt idx="1188">
                  <c:v>119.15</c:v>
                </c:pt>
                <c:pt idx="1189">
                  <c:v>119.35</c:v>
                </c:pt>
                <c:pt idx="1190">
                  <c:v>119.45</c:v>
                </c:pt>
                <c:pt idx="1191">
                  <c:v>119.5</c:v>
                </c:pt>
                <c:pt idx="1192">
                  <c:v>119.5</c:v>
                </c:pt>
                <c:pt idx="1193">
                  <c:v>119.7</c:v>
                </c:pt>
                <c:pt idx="1194">
                  <c:v>119.5</c:v>
                </c:pt>
                <c:pt idx="1195">
                  <c:v>119.7</c:v>
                </c:pt>
                <c:pt idx="1196">
                  <c:v>119.75</c:v>
                </c:pt>
                <c:pt idx="1197">
                  <c:v>119</c:v>
                </c:pt>
                <c:pt idx="1198">
                  <c:v>120.53</c:v>
                </c:pt>
                <c:pt idx="1199">
                  <c:v>120.65</c:v>
                </c:pt>
                <c:pt idx="1200">
                  <c:v>120.7</c:v>
                </c:pt>
                <c:pt idx="1201">
                  <c:v>120.8</c:v>
                </c:pt>
                <c:pt idx="1202">
                  <c:v>120.75</c:v>
                </c:pt>
                <c:pt idx="1203">
                  <c:v>120.85</c:v>
                </c:pt>
                <c:pt idx="1204">
                  <c:v>120.6</c:v>
                </c:pt>
                <c:pt idx="1205">
                  <c:v>120.34</c:v>
                </c:pt>
                <c:pt idx="1206">
                  <c:v>120.19</c:v>
                </c:pt>
                <c:pt idx="1207">
                  <c:v>120.1</c:v>
                </c:pt>
                <c:pt idx="1208">
                  <c:v>120</c:v>
                </c:pt>
                <c:pt idx="1209">
                  <c:v>119.9</c:v>
                </c:pt>
                <c:pt idx="1210">
                  <c:v>119.93</c:v>
                </c:pt>
                <c:pt idx="1211">
                  <c:v>119.92</c:v>
                </c:pt>
                <c:pt idx="1212">
                  <c:v>119.82</c:v>
                </c:pt>
                <c:pt idx="1213">
                  <c:v>119.93</c:v>
                </c:pt>
                <c:pt idx="1214">
                  <c:v>119.96</c:v>
                </c:pt>
                <c:pt idx="1215">
                  <c:v>119.9</c:v>
                </c:pt>
                <c:pt idx="1216">
                  <c:v>119.96</c:v>
                </c:pt>
                <c:pt idx="1217">
                  <c:v>119.92</c:v>
                </c:pt>
                <c:pt idx="1218">
                  <c:v>119.92</c:v>
                </c:pt>
                <c:pt idx="1219">
                  <c:v>119.93</c:v>
                </c:pt>
                <c:pt idx="1220">
                  <c:v>119.74</c:v>
                </c:pt>
                <c:pt idx="1221">
                  <c:v>119.81</c:v>
                </c:pt>
                <c:pt idx="1222">
                  <c:v>119.68</c:v>
                </c:pt>
                <c:pt idx="1223">
                  <c:v>119.65</c:v>
                </c:pt>
                <c:pt idx="1224">
                  <c:v>119.72</c:v>
                </c:pt>
                <c:pt idx="1225">
                  <c:v>119.55</c:v>
                </c:pt>
                <c:pt idx="1226">
                  <c:v>119.56</c:v>
                </c:pt>
                <c:pt idx="1227">
                  <c:v>119.6</c:v>
                </c:pt>
                <c:pt idx="1228">
                  <c:v>119.64</c:v>
                </c:pt>
                <c:pt idx="1229">
                  <c:v>119.4</c:v>
                </c:pt>
                <c:pt idx="1230">
                  <c:v>119.55</c:v>
                </c:pt>
                <c:pt idx="1231">
                  <c:v>119.39</c:v>
                </c:pt>
                <c:pt idx="1232">
                  <c:v>119.53</c:v>
                </c:pt>
                <c:pt idx="1233">
                  <c:v>119.35</c:v>
                </c:pt>
                <c:pt idx="1234">
                  <c:v>119.35</c:v>
                </c:pt>
                <c:pt idx="1235">
                  <c:v>119.31</c:v>
                </c:pt>
                <c:pt idx="1236">
                  <c:v>119.3</c:v>
                </c:pt>
                <c:pt idx="1237">
                  <c:v>119.27</c:v>
                </c:pt>
                <c:pt idx="1238">
                  <c:v>119.17</c:v>
                </c:pt>
                <c:pt idx="1239">
                  <c:v>119.1</c:v>
                </c:pt>
                <c:pt idx="1240">
                  <c:v>119.1</c:v>
                </c:pt>
                <c:pt idx="1241">
                  <c:v>118.96</c:v>
                </c:pt>
                <c:pt idx="1242">
                  <c:v>119.27</c:v>
                </c:pt>
                <c:pt idx="1243">
                  <c:v>118.96</c:v>
                </c:pt>
                <c:pt idx="1244">
                  <c:v>119.07</c:v>
                </c:pt>
                <c:pt idx="1245">
                  <c:v>119.07</c:v>
                </c:pt>
                <c:pt idx="1246">
                  <c:v>118.99</c:v>
                </c:pt>
                <c:pt idx="1247">
                  <c:v>119.17</c:v>
                </c:pt>
                <c:pt idx="1248">
                  <c:v>119.13</c:v>
                </c:pt>
                <c:pt idx="1249">
                  <c:v>119.12</c:v>
                </c:pt>
                <c:pt idx="1250">
                  <c:v>119.3</c:v>
                </c:pt>
                <c:pt idx="1251">
                  <c:v>119.33</c:v>
                </c:pt>
                <c:pt idx="1252">
                  <c:v>119.39</c:v>
                </c:pt>
                <c:pt idx="1253">
                  <c:v>119.3</c:v>
                </c:pt>
                <c:pt idx="1254">
                  <c:v>119.23</c:v>
                </c:pt>
                <c:pt idx="1255">
                  <c:v>119.27</c:v>
                </c:pt>
                <c:pt idx="1256">
                  <c:v>119.24</c:v>
                </c:pt>
                <c:pt idx="1257">
                  <c:v>119.22</c:v>
                </c:pt>
                <c:pt idx="1258">
                  <c:v>119.36</c:v>
                </c:pt>
                <c:pt idx="1259">
                  <c:v>119.61</c:v>
                </c:pt>
                <c:pt idx="1260">
                  <c:v>119.64</c:v>
                </c:pt>
                <c:pt idx="1261">
                  <c:v>120.06</c:v>
                </c:pt>
                <c:pt idx="1262">
                  <c:v>120.43</c:v>
                </c:pt>
                <c:pt idx="1263">
                  <c:v>120.61</c:v>
                </c:pt>
                <c:pt idx="1264">
                  <c:v>120.96</c:v>
                </c:pt>
                <c:pt idx="1265">
                  <c:v>121.18</c:v>
                </c:pt>
                <c:pt idx="1266">
                  <c:v>121.35</c:v>
                </c:pt>
                <c:pt idx="1267">
                  <c:v>121.55</c:v>
                </c:pt>
                <c:pt idx="1268">
                  <c:v>121.43</c:v>
                </c:pt>
                <c:pt idx="1269">
                  <c:v>121.33</c:v>
                </c:pt>
                <c:pt idx="1270">
                  <c:v>121.65</c:v>
                </c:pt>
                <c:pt idx="1271">
                  <c:v>121.78</c:v>
                </c:pt>
                <c:pt idx="1272">
                  <c:v>121.41</c:v>
                </c:pt>
                <c:pt idx="1273">
                  <c:v>121.4</c:v>
                </c:pt>
                <c:pt idx="1274">
                  <c:v>121.45</c:v>
                </c:pt>
                <c:pt idx="1275">
                  <c:v>121.24</c:v>
                </c:pt>
                <c:pt idx="1276">
                  <c:v>121.18</c:v>
                </c:pt>
                <c:pt idx="1277">
                  <c:v>121.03</c:v>
                </c:pt>
                <c:pt idx="1278">
                  <c:v>120.9</c:v>
                </c:pt>
                <c:pt idx="1279">
                  <c:v>120.77</c:v>
                </c:pt>
                <c:pt idx="1280">
                  <c:v>120.73</c:v>
                </c:pt>
                <c:pt idx="1281">
                  <c:v>121.17</c:v>
                </c:pt>
                <c:pt idx="1282">
                  <c:v>121.24</c:v>
                </c:pt>
                <c:pt idx="1283">
                  <c:v>121.55</c:v>
                </c:pt>
                <c:pt idx="1284">
                  <c:v>121.3</c:v>
                </c:pt>
                <c:pt idx="1285">
                  <c:v>121.28</c:v>
                </c:pt>
                <c:pt idx="1286">
                  <c:v>121.18</c:v>
                </c:pt>
                <c:pt idx="1287">
                  <c:v>120.93</c:v>
                </c:pt>
                <c:pt idx="1288">
                  <c:v>120.71</c:v>
                </c:pt>
                <c:pt idx="1289">
                  <c:v>120.67</c:v>
                </c:pt>
                <c:pt idx="1290">
                  <c:v>120.54</c:v>
                </c:pt>
                <c:pt idx="1291">
                  <c:v>120.71</c:v>
                </c:pt>
                <c:pt idx="1292">
                  <c:v>120.63</c:v>
                </c:pt>
                <c:pt idx="1293">
                  <c:v>120.62</c:v>
                </c:pt>
                <c:pt idx="1294">
                  <c:v>120.38</c:v>
                </c:pt>
                <c:pt idx="1295">
                  <c:v>120.44</c:v>
                </c:pt>
                <c:pt idx="1296">
                  <c:v>120.3</c:v>
                </c:pt>
                <c:pt idx="1297">
                  <c:v>120.19</c:v>
                </c:pt>
                <c:pt idx="1298">
                  <c:v>120.13</c:v>
                </c:pt>
                <c:pt idx="1299">
                  <c:v>120.11</c:v>
                </c:pt>
                <c:pt idx="1300">
                  <c:v>120.06</c:v>
                </c:pt>
                <c:pt idx="1301">
                  <c:v>120.03</c:v>
                </c:pt>
                <c:pt idx="1302">
                  <c:v>119.93</c:v>
                </c:pt>
                <c:pt idx="1303">
                  <c:v>119.87</c:v>
                </c:pt>
                <c:pt idx="1304">
                  <c:v>119.95</c:v>
                </c:pt>
                <c:pt idx="1305">
                  <c:v>119.9</c:v>
                </c:pt>
                <c:pt idx="1306">
                  <c:v>119.9</c:v>
                </c:pt>
                <c:pt idx="1307">
                  <c:v>119.98</c:v>
                </c:pt>
                <c:pt idx="1308">
                  <c:v>120</c:v>
                </c:pt>
                <c:pt idx="1309">
                  <c:v>120.04</c:v>
                </c:pt>
                <c:pt idx="1310">
                  <c:v>119.95</c:v>
                </c:pt>
                <c:pt idx="1311">
                  <c:v>119.85</c:v>
                </c:pt>
                <c:pt idx="1312">
                  <c:v>119.9</c:v>
                </c:pt>
                <c:pt idx="1313">
                  <c:v>119.84</c:v>
                </c:pt>
                <c:pt idx="1314">
                  <c:v>119.95</c:v>
                </c:pt>
                <c:pt idx="1315">
                  <c:v>120.03</c:v>
                </c:pt>
                <c:pt idx="1316">
                  <c:v>119.92</c:v>
                </c:pt>
                <c:pt idx="1317">
                  <c:v>120.02</c:v>
                </c:pt>
                <c:pt idx="1318">
                  <c:v>119.92</c:v>
                </c:pt>
                <c:pt idx="1319">
                  <c:v>120</c:v>
                </c:pt>
                <c:pt idx="1320">
                  <c:v>119.83</c:v>
                </c:pt>
                <c:pt idx="1321">
                  <c:v>120.16</c:v>
                </c:pt>
                <c:pt idx="1322">
                  <c:v>120.15</c:v>
                </c:pt>
                <c:pt idx="1323">
                  <c:v>120.03</c:v>
                </c:pt>
                <c:pt idx="1324">
                  <c:v>120.07</c:v>
                </c:pt>
                <c:pt idx="1325">
                  <c:v>120.01</c:v>
                </c:pt>
                <c:pt idx="1326">
                  <c:v>120.02</c:v>
                </c:pt>
                <c:pt idx="1327">
                  <c:v>119.97</c:v>
                </c:pt>
                <c:pt idx="1328">
                  <c:v>119.97</c:v>
                </c:pt>
                <c:pt idx="1329">
                  <c:v>119.99</c:v>
                </c:pt>
                <c:pt idx="1330">
                  <c:v>119.95</c:v>
                </c:pt>
                <c:pt idx="1331">
                  <c:v>119.97</c:v>
                </c:pt>
                <c:pt idx="1332">
                  <c:v>120.07</c:v>
                </c:pt>
                <c:pt idx="1333">
                  <c:v>120.32</c:v>
                </c:pt>
                <c:pt idx="1334">
                  <c:v>120.43</c:v>
                </c:pt>
                <c:pt idx="1335">
                  <c:v>120.85</c:v>
                </c:pt>
                <c:pt idx="1336">
                  <c:v>121.22</c:v>
                </c:pt>
                <c:pt idx="1337">
                  <c:v>121.55</c:v>
                </c:pt>
                <c:pt idx="1338">
                  <c:v>121.5</c:v>
                </c:pt>
                <c:pt idx="1339">
                  <c:v>121.72</c:v>
                </c:pt>
                <c:pt idx="1340">
                  <c:v>121.55</c:v>
                </c:pt>
                <c:pt idx="1341">
                  <c:v>121.47</c:v>
                </c:pt>
                <c:pt idx="1342">
                  <c:v>121.75</c:v>
                </c:pt>
                <c:pt idx="1343">
                  <c:v>122.07</c:v>
                </c:pt>
                <c:pt idx="1344">
                  <c:v>121.65</c:v>
                </c:pt>
                <c:pt idx="1345">
                  <c:v>121.95</c:v>
                </c:pt>
                <c:pt idx="1346">
                  <c:v>121.85</c:v>
                </c:pt>
                <c:pt idx="1347">
                  <c:v>121.83</c:v>
                </c:pt>
                <c:pt idx="1348">
                  <c:v>121.25</c:v>
                </c:pt>
                <c:pt idx="1349">
                  <c:v>121.15</c:v>
                </c:pt>
                <c:pt idx="1350">
                  <c:v>121.05</c:v>
                </c:pt>
                <c:pt idx="1351">
                  <c:v>120.87</c:v>
                </c:pt>
                <c:pt idx="1352">
                  <c:v>121.1</c:v>
                </c:pt>
                <c:pt idx="1353">
                  <c:v>121.05</c:v>
                </c:pt>
                <c:pt idx="1354">
                  <c:v>121.25</c:v>
                </c:pt>
                <c:pt idx="1355">
                  <c:v>121.4</c:v>
                </c:pt>
                <c:pt idx="1356">
                  <c:v>121.57</c:v>
                </c:pt>
                <c:pt idx="1357">
                  <c:v>121.92</c:v>
                </c:pt>
                <c:pt idx="1358">
                  <c:v>121.6</c:v>
                </c:pt>
                <c:pt idx="1359">
                  <c:v>121.64</c:v>
                </c:pt>
                <c:pt idx="1360">
                  <c:v>121.21</c:v>
                </c:pt>
                <c:pt idx="1361">
                  <c:v>121</c:v>
                </c:pt>
                <c:pt idx="1362">
                  <c:v>121.05</c:v>
                </c:pt>
                <c:pt idx="1363">
                  <c:v>120.68</c:v>
                </c:pt>
                <c:pt idx="1364">
                  <c:v>120.6</c:v>
                </c:pt>
                <c:pt idx="1365">
                  <c:v>120.56</c:v>
                </c:pt>
                <c:pt idx="1366">
                  <c:v>120.47</c:v>
                </c:pt>
                <c:pt idx="1367">
                  <c:v>120.45</c:v>
                </c:pt>
                <c:pt idx="1368">
                  <c:v>120.24</c:v>
                </c:pt>
                <c:pt idx="1369">
                  <c:v>120.3</c:v>
                </c:pt>
                <c:pt idx="1370">
                  <c:v>120.2</c:v>
                </c:pt>
                <c:pt idx="1371">
                  <c:v>120.18</c:v>
                </c:pt>
                <c:pt idx="1372">
                  <c:v>120.2</c:v>
                </c:pt>
                <c:pt idx="1373">
                  <c:v>120.07</c:v>
                </c:pt>
                <c:pt idx="1374">
                  <c:v>120.03</c:v>
                </c:pt>
                <c:pt idx="1375">
                  <c:v>120.1</c:v>
                </c:pt>
                <c:pt idx="1376">
                  <c:v>120.09</c:v>
                </c:pt>
                <c:pt idx="1377">
                  <c:v>120.13</c:v>
                </c:pt>
                <c:pt idx="1378">
                  <c:v>120.18</c:v>
                </c:pt>
                <c:pt idx="1379">
                  <c:v>120.1</c:v>
                </c:pt>
                <c:pt idx="1380">
                  <c:v>120.13</c:v>
                </c:pt>
                <c:pt idx="1381">
                  <c:v>120.07</c:v>
                </c:pt>
                <c:pt idx="1382">
                  <c:v>120.07</c:v>
                </c:pt>
                <c:pt idx="1383">
                  <c:v>120.35</c:v>
                </c:pt>
                <c:pt idx="1384">
                  <c:v>119.75</c:v>
                </c:pt>
                <c:pt idx="1385">
                  <c:v>119.93</c:v>
                </c:pt>
                <c:pt idx="1386">
                  <c:v>119.87</c:v>
                </c:pt>
                <c:pt idx="1387">
                  <c:v>119.88</c:v>
                </c:pt>
                <c:pt idx="1388">
                  <c:v>119.83</c:v>
                </c:pt>
                <c:pt idx="1389">
                  <c:v>119.77</c:v>
                </c:pt>
                <c:pt idx="1390">
                  <c:v>119.82</c:v>
                </c:pt>
                <c:pt idx="1391">
                  <c:v>119.75</c:v>
                </c:pt>
                <c:pt idx="1392">
                  <c:v>119.7</c:v>
                </c:pt>
                <c:pt idx="1393">
                  <c:v>119.68</c:v>
                </c:pt>
                <c:pt idx="1394">
                  <c:v>119.75</c:v>
                </c:pt>
                <c:pt idx="1395">
                  <c:v>119.75</c:v>
                </c:pt>
                <c:pt idx="1396">
                  <c:v>119.72</c:v>
                </c:pt>
                <c:pt idx="1397">
                  <c:v>119.7</c:v>
                </c:pt>
                <c:pt idx="1398">
                  <c:v>119.8</c:v>
                </c:pt>
                <c:pt idx="1399">
                  <c:v>119.8</c:v>
                </c:pt>
                <c:pt idx="1400">
                  <c:v>119.78</c:v>
                </c:pt>
                <c:pt idx="1401">
                  <c:v>119.98</c:v>
                </c:pt>
                <c:pt idx="1402">
                  <c:v>120.45</c:v>
                </c:pt>
                <c:pt idx="1403">
                  <c:v>120.85</c:v>
                </c:pt>
                <c:pt idx="1404">
                  <c:v>121.08</c:v>
                </c:pt>
                <c:pt idx="1405">
                  <c:v>121.32</c:v>
                </c:pt>
                <c:pt idx="1406">
                  <c:v>121.67</c:v>
                </c:pt>
                <c:pt idx="1407">
                  <c:v>121.78</c:v>
                </c:pt>
                <c:pt idx="1408">
                  <c:v>122.06</c:v>
                </c:pt>
                <c:pt idx="1409">
                  <c:v>122.27</c:v>
                </c:pt>
                <c:pt idx="1410">
                  <c:v>122.44</c:v>
                </c:pt>
                <c:pt idx="1411">
                  <c:v>122.75</c:v>
                </c:pt>
                <c:pt idx="1412">
                  <c:v>122.91</c:v>
                </c:pt>
                <c:pt idx="1413">
                  <c:v>123.08</c:v>
                </c:pt>
                <c:pt idx="1414">
                  <c:v>122.73</c:v>
                </c:pt>
                <c:pt idx="1415">
                  <c:v>123.45</c:v>
                </c:pt>
                <c:pt idx="1416">
                  <c:v>123.48</c:v>
                </c:pt>
                <c:pt idx="1417">
                  <c:v>123.57</c:v>
                </c:pt>
                <c:pt idx="1418">
                  <c:v>123.18</c:v>
                </c:pt>
                <c:pt idx="1419">
                  <c:v>122.66</c:v>
                </c:pt>
                <c:pt idx="1420">
                  <c:v>122.5</c:v>
                </c:pt>
                <c:pt idx="1421">
                  <c:v>122.4</c:v>
                </c:pt>
                <c:pt idx="1422">
                  <c:v>122.3</c:v>
                </c:pt>
                <c:pt idx="1423">
                  <c:v>122.2</c:v>
                </c:pt>
                <c:pt idx="1424">
                  <c:v>122.1</c:v>
                </c:pt>
                <c:pt idx="1425">
                  <c:v>121.84</c:v>
                </c:pt>
                <c:pt idx="1426">
                  <c:v>122.18</c:v>
                </c:pt>
                <c:pt idx="1427">
                  <c:v>122</c:v>
                </c:pt>
                <c:pt idx="1428">
                  <c:v>121.8</c:v>
                </c:pt>
                <c:pt idx="1429">
                  <c:v>121.7</c:v>
                </c:pt>
                <c:pt idx="1430">
                  <c:v>121.65</c:v>
                </c:pt>
                <c:pt idx="1431">
                  <c:v>121.44</c:v>
                </c:pt>
                <c:pt idx="1432">
                  <c:v>123.34</c:v>
                </c:pt>
                <c:pt idx="1433">
                  <c:v>122.91</c:v>
                </c:pt>
                <c:pt idx="1434">
                  <c:v>122.51</c:v>
                </c:pt>
                <c:pt idx="1435">
                  <c:v>122.52</c:v>
                </c:pt>
                <c:pt idx="1436">
                  <c:v>122.2</c:v>
                </c:pt>
                <c:pt idx="1437">
                  <c:v>121.9</c:v>
                </c:pt>
                <c:pt idx="1438">
                  <c:v>121.9</c:v>
                </c:pt>
                <c:pt idx="1439">
                  <c:v>121.72</c:v>
                </c:pt>
                <c:pt idx="1440">
                  <c:v>121.7</c:v>
                </c:pt>
                <c:pt idx="1441">
                  <c:v>121.6</c:v>
                </c:pt>
                <c:pt idx="1442">
                  <c:v>121.6</c:v>
                </c:pt>
                <c:pt idx="1443">
                  <c:v>121.46</c:v>
                </c:pt>
                <c:pt idx="1444">
                  <c:v>121.32</c:v>
                </c:pt>
                <c:pt idx="1445">
                  <c:v>121.25</c:v>
                </c:pt>
                <c:pt idx="1446">
                  <c:v>121.2</c:v>
                </c:pt>
                <c:pt idx="1447">
                  <c:v>121.16</c:v>
                </c:pt>
                <c:pt idx="1448">
                  <c:v>121.04</c:v>
                </c:pt>
                <c:pt idx="1449">
                  <c:v>121.32</c:v>
                </c:pt>
                <c:pt idx="1450">
                  <c:v>121.18</c:v>
                </c:pt>
                <c:pt idx="1451">
                  <c:v>121.14</c:v>
                </c:pt>
                <c:pt idx="1452">
                  <c:v>121.13</c:v>
                </c:pt>
                <c:pt idx="1453">
                  <c:v>121.65</c:v>
                </c:pt>
                <c:pt idx="1454">
                  <c:v>122.1</c:v>
                </c:pt>
                <c:pt idx="1455">
                  <c:v>122.28</c:v>
                </c:pt>
                <c:pt idx="1456">
                  <c:v>121.98</c:v>
                </c:pt>
                <c:pt idx="1457">
                  <c:v>121.6</c:v>
                </c:pt>
                <c:pt idx="1458">
                  <c:v>121.6</c:v>
                </c:pt>
                <c:pt idx="1459">
                  <c:v>121.47</c:v>
                </c:pt>
                <c:pt idx="1460">
                  <c:v>121.45</c:v>
                </c:pt>
                <c:pt idx="1461">
                  <c:v>121.53</c:v>
                </c:pt>
                <c:pt idx="1462">
                  <c:v>121.45</c:v>
                </c:pt>
                <c:pt idx="1463">
                  <c:v>121.54</c:v>
                </c:pt>
                <c:pt idx="1464">
                  <c:v>121.35</c:v>
                </c:pt>
                <c:pt idx="1465">
                  <c:v>121.25</c:v>
                </c:pt>
                <c:pt idx="1466">
                  <c:v>121.2</c:v>
                </c:pt>
                <c:pt idx="1467">
                  <c:v>121.13</c:v>
                </c:pt>
                <c:pt idx="1468">
                  <c:v>121.15</c:v>
                </c:pt>
                <c:pt idx="1469">
                  <c:v>121.16</c:v>
                </c:pt>
                <c:pt idx="1470">
                  <c:v>121.05</c:v>
                </c:pt>
                <c:pt idx="1471">
                  <c:v>121.15</c:v>
                </c:pt>
                <c:pt idx="1472">
                  <c:v>120.97</c:v>
                </c:pt>
                <c:pt idx="1473">
                  <c:v>121.25</c:v>
                </c:pt>
                <c:pt idx="1474">
                  <c:v>121.17</c:v>
                </c:pt>
                <c:pt idx="1475">
                  <c:v>121.2</c:v>
                </c:pt>
                <c:pt idx="1476">
                  <c:v>121.46</c:v>
                </c:pt>
                <c:pt idx="1477">
                  <c:v>121.93</c:v>
                </c:pt>
                <c:pt idx="1478">
                  <c:v>122.2</c:v>
                </c:pt>
                <c:pt idx="1479">
                  <c:v>122.56</c:v>
                </c:pt>
                <c:pt idx="1480">
                  <c:v>122.99</c:v>
                </c:pt>
                <c:pt idx="1481">
                  <c:v>123.17</c:v>
                </c:pt>
                <c:pt idx="1482">
                  <c:v>123.2</c:v>
                </c:pt>
                <c:pt idx="1483">
                  <c:v>123.29</c:v>
                </c:pt>
                <c:pt idx="1484">
                  <c:v>123.52</c:v>
                </c:pt>
                <c:pt idx="1485">
                  <c:v>123.4</c:v>
                </c:pt>
                <c:pt idx="1486">
                  <c:v>122.65</c:v>
                </c:pt>
                <c:pt idx="1487">
                  <c:v>122.37</c:v>
                </c:pt>
                <c:pt idx="1488">
                  <c:v>122.21</c:v>
                </c:pt>
                <c:pt idx="1489">
                  <c:v>122.41</c:v>
                </c:pt>
                <c:pt idx="1490">
                  <c:v>122.16</c:v>
                </c:pt>
                <c:pt idx="1491">
                  <c:v>122.26</c:v>
                </c:pt>
                <c:pt idx="1492">
                  <c:v>122.34</c:v>
                </c:pt>
                <c:pt idx="1493">
                  <c:v>122.66</c:v>
                </c:pt>
                <c:pt idx="1494">
                  <c:v>123.16</c:v>
                </c:pt>
                <c:pt idx="1495">
                  <c:v>123.39</c:v>
                </c:pt>
                <c:pt idx="1496">
                  <c:v>123</c:v>
                </c:pt>
                <c:pt idx="1497">
                  <c:v>122.97</c:v>
                </c:pt>
                <c:pt idx="1498">
                  <c:v>123.18</c:v>
                </c:pt>
                <c:pt idx="1499">
                  <c:v>123.43</c:v>
                </c:pt>
                <c:pt idx="1500">
                  <c:v>123.64</c:v>
                </c:pt>
                <c:pt idx="1501">
                  <c:v>123.82</c:v>
                </c:pt>
                <c:pt idx="1502">
                  <c:v>123.34</c:v>
                </c:pt>
                <c:pt idx="1503">
                  <c:v>123.68</c:v>
                </c:pt>
                <c:pt idx="1504">
                  <c:v>123.12</c:v>
                </c:pt>
                <c:pt idx="1505">
                  <c:v>123</c:v>
                </c:pt>
                <c:pt idx="1506">
                  <c:v>122.82</c:v>
                </c:pt>
                <c:pt idx="1507">
                  <c:v>122.42</c:v>
                </c:pt>
                <c:pt idx="1508">
                  <c:v>122.2</c:v>
                </c:pt>
                <c:pt idx="1509">
                  <c:v>122.17</c:v>
                </c:pt>
                <c:pt idx="1510">
                  <c:v>122.15</c:v>
                </c:pt>
                <c:pt idx="1511">
                  <c:v>121.95</c:v>
                </c:pt>
                <c:pt idx="1512">
                  <c:v>121.8</c:v>
                </c:pt>
                <c:pt idx="1513">
                  <c:v>121.76</c:v>
                </c:pt>
                <c:pt idx="1514">
                  <c:v>121.8</c:v>
                </c:pt>
                <c:pt idx="1515">
                  <c:v>121.7</c:v>
                </c:pt>
                <c:pt idx="1516">
                  <c:v>121.7</c:v>
                </c:pt>
                <c:pt idx="1517">
                  <c:v>121.5</c:v>
                </c:pt>
                <c:pt idx="1518">
                  <c:v>121.55</c:v>
                </c:pt>
                <c:pt idx="1519">
                  <c:v>121.6</c:v>
                </c:pt>
                <c:pt idx="1520">
                  <c:v>121.4</c:v>
                </c:pt>
                <c:pt idx="1521">
                  <c:v>121.36</c:v>
                </c:pt>
                <c:pt idx="1522">
                  <c:v>121.4</c:v>
                </c:pt>
                <c:pt idx="1523">
                  <c:v>121.45</c:v>
                </c:pt>
                <c:pt idx="1524">
                  <c:v>121</c:v>
                </c:pt>
                <c:pt idx="1525">
                  <c:v>121.35</c:v>
                </c:pt>
                <c:pt idx="1526">
                  <c:v>121.5</c:v>
                </c:pt>
                <c:pt idx="1527">
                  <c:v>121.28</c:v>
                </c:pt>
                <c:pt idx="1528">
                  <c:v>120.8</c:v>
                </c:pt>
                <c:pt idx="1529">
                  <c:v>121.15</c:v>
                </c:pt>
                <c:pt idx="1530">
                  <c:v>121.26</c:v>
                </c:pt>
                <c:pt idx="1531">
                  <c:v>121.35</c:v>
                </c:pt>
                <c:pt idx="1532">
                  <c:v>121.45</c:v>
                </c:pt>
                <c:pt idx="1533">
                  <c:v>121.59</c:v>
                </c:pt>
                <c:pt idx="1534">
                  <c:v>121.64</c:v>
                </c:pt>
                <c:pt idx="1535">
                  <c:v>121.64</c:v>
                </c:pt>
                <c:pt idx="1536">
                  <c:v>121.65</c:v>
                </c:pt>
                <c:pt idx="1537">
                  <c:v>121.85</c:v>
                </c:pt>
                <c:pt idx="1538">
                  <c:v>122</c:v>
                </c:pt>
                <c:pt idx="1539">
                  <c:v>121.65</c:v>
                </c:pt>
                <c:pt idx="1540">
                  <c:v>121.63</c:v>
                </c:pt>
                <c:pt idx="1541">
                  <c:v>121.63</c:v>
                </c:pt>
                <c:pt idx="1542">
                  <c:v>121.62</c:v>
                </c:pt>
                <c:pt idx="1543">
                  <c:v>121.62</c:v>
                </c:pt>
                <c:pt idx="1544">
                  <c:v>121.6</c:v>
                </c:pt>
                <c:pt idx="1545">
                  <c:v>122.44</c:v>
                </c:pt>
                <c:pt idx="1546">
                  <c:v>121.64</c:v>
                </c:pt>
                <c:pt idx="1547">
                  <c:v>122.53</c:v>
                </c:pt>
                <c:pt idx="1548">
                  <c:v>122.94</c:v>
                </c:pt>
                <c:pt idx="1549">
                  <c:v>123.32</c:v>
                </c:pt>
                <c:pt idx="1550">
                  <c:v>123.65</c:v>
                </c:pt>
                <c:pt idx="1551">
                  <c:v>123.92</c:v>
                </c:pt>
                <c:pt idx="1552">
                  <c:v>124.08</c:v>
                </c:pt>
                <c:pt idx="1553">
                  <c:v>124.4</c:v>
                </c:pt>
                <c:pt idx="1554">
                  <c:v>124.45</c:v>
                </c:pt>
                <c:pt idx="1555">
                  <c:v>124.56</c:v>
                </c:pt>
                <c:pt idx="1556">
                  <c:v>124.43</c:v>
                </c:pt>
                <c:pt idx="1557">
                  <c:v>124.79</c:v>
                </c:pt>
                <c:pt idx="1558">
                  <c:v>124.99</c:v>
                </c:pt>
                <c:pt idx="1559">
                  <c:v>124.97</c:v>
                </c:pt>
                <c:pt idx="1560">
                  <c:v>124.55</c:v>
                </c:pt>
                <c:pt idx="1561">
                  <c:v>124.59</c:v>
                </c:pt>
                <c:pt idx="1562">
                  <c:v>124.61</c:v>
                </c:pt>
                <c:pt idx="1563">
                  <c:v>125.05</c:v>
                </c:pt>
                <c:pt idx="1564">
                  <c:v>124.85</c:v>
                </c:pt>
                <c:pt idx="1565">
                  <c:v>124.95</c:v>
                </c:pt>
                <c:pt idx="1566">
                  <c:v>124.97</c:v>
                </c:pt>
                <c:pt idx="1567">
                  <c:v>124.66</c:v>
                </c:pt>
                <c:pt idx="1568">
                  <c:v>125.5</c:v>
                </c:pt>
                <c:pt idx="1569">
                  <c:v>125.26</c:v>
                </c:pt>
                <c:pt idx="1570">
                  <c:v>124.5</c:v>
                </c:pt>
                <c:pt idx="1571">
                  <c:v>124.52</c:v>
                </c:pt>
                <c:pt idx="1572">
                  <c:v>124.52</c:v>
                </c:pt>
                <c:pt idx="1573">
                  <c:v>125.52</c:v>
                </c:pt>
                <c:pt idx="1574">
                  <c:v>123.14</c:v>
                </c:pt>
                <c:pt idx="1575">
                  <c:v>123.09</c:v>
                </c:pt>
                <c:pt idx="1576">
                  <c:v>122.8</c:v>
                </c:pt>
                <c:pt idx="1577">
                  <c:v>122.39</c:v>
                </c:pt>
                <c:pt idx="1578">
                  <c:v>122.69</c:v>
                </c:pt>
                <c:pt idx="1579">
                  <c:v>122.44</c:v>
                </c:pt>
                <c:pt idx="1580">
                  <c:v>122.2</c:v>
                </c:pt>
                <c:pt idx="1581">
                  <c:v>122.52</c:v>
                </c:pt>
                <c:pt idx="1582">
                  <c:v>122.83</c:v>
                </c:pt>
                <c:pt idx="1583">
                  <c:v>123.53</c:v>
                </c:pt>
                <c:pt idx="1584">
                  <c:v>123.83</c:v>
                </c:pt>
                <c:pt idx="1585">
                  <c:v>123.47</c:v>
                </c:pt>
                <c:pt idx="1586">
                  <c:v>123.96</c:v>
                </c:pt>
                <c:pt idx="1587">
                  <c:v>123.01</c:v>
                </c:pt>
                <c:pt idx="1588">
                  <c:v>123.33</c:v>
                </c:pt>
                <c:pt idx="1589">
                  <c:v>124.04</c:v>
                </c:pt>
                <c:pt idx="1590">
                  <c:v>123.08</c:v>
                </c:pt>
                <c:pt idx="1591">
                  <c:v>123.43</c:v>
                </c:pt>
                <c:pt idx="1592">
                  <c:v>123.68</c:v>
                </c:pt>
                <c:pt idx="1593">
                  <c:v>123.71</c:v>
                </c:pt>
                <c:pt idx="1594">
                  <c:v>123.01</c:v>
                </c:pt>
                <c:pt idx="1595">
                  <c:v>123.33</c:v>
                </c:pt>
                <c:pt idx="1596">
                  <c:v>123.33</c:v>
                </c:pt>
                <c:pt idx="1597">
                  <c:v>123.19</c:v>
                </c:pt>
                <c:pt idx="1598">
                  <c:v>123.25</c:v>
                </c:pt>
                <c:pt idx="1599">
                  <c:v>123.22</c:v>
                </c:pt>
                <c:pt idx="1600">
                  <c:v>123.06</c:v>
                </c:pt>
                <c:pt idx="1601">
                  <c:v>123.16</c:v>
                </c:pt>
                <c:pt idx="1602">
                  <c:v>123.03</c:v>
                </c:pt>
                <c:pt idx="1603">
                  <c:v>122.89</c:v>
                </c:pt>
                <c:pt idx="1604">
                  <c:v>122.7</c:v>
                </c:pt>
                <c:pt idx="1605">
                  <c:v>122.75</c:v>
                </c:pt>
                <c:pt idx="1606">
                  <c:v>122.6</c:v>
                </c:pt>
                <c:pt idx="1607">
                  <c:v>122.45</c:v>
                </c:pt>
                <c:pt idx="1608">
                  <c:v>122.8</c:v>
                </c:pt>
                <c:pt idx="1609">
                  <c:v>122.6</c:v>
                </c:pt>
                <c:pt idx="1610">
                  <c:v>122.44</c:v>
                </c:pt>
                <c:pt idx="1611">
                  <c:v>122.44</c:v>
                </c:pt>
                <c:pt idx="1612">
                  <c:v>122.3</c:v>
                </c:pt>
                <c:pt idx="1613">
                  <c:v>122</c:v>
                </c:pt>
                <c:pt idx="1614">
                  <c:v>122.72</c:v>
                </c:pt>
                <c:pt idx="1615">
                  <c:v>122.32</c:v>
                </c:pt>
                <c:pt idx="1616">
                  <c:v>122.37</c:v>
                </c:pt>
                <c:pt idx="1617">
                  <c:v>122.77</c:v>
                </c:pt>
                <c:pt idx="1618">
                  <c:v>122.75</c:v>
                </c:pt>
                <c:pt idx="1619">
                  <c:v>123.4</c:v>
                </c:pt>
                <c:pt idx="1620">
                  <c:v>122.7</c:v>
                </c:pt>
                <c:pt idx="1621">
                  <c:v>123.05</c:v>
                </c:pt>
                <c:pt idx="1622">
                  <c:v>123.45</c:v>
                </c:pt>
                <c:pt idx="1623">
                  <c:v>123.55</c:v>
                </c:pt>
                <c:pt idx="1624">
                  <c:v>124.35</c:v>
                </c:pt>
                <c:pt idx="1625">
                  <c:v>124.75</c:v>
                </c:pt>
                <c:pt idx="1626">
                  <c:v>124.78</c:v>
                </c:pt>
                <c:pt idx="1627">
                  <c:v>125.13</c:v>
                </c:pt>
                <c:pt idx="1628">
                  <c:v>125.2</c:v>
                </c:pt>
                <c:pt idx="1629">
                  <c:v>125.4</c:v>
                </c:pt>
                <c:pt idx="1630">
                  <c:v>125.75</c:v>
                </c:pt>
                <c:pt idx="1631">
                  <c:v>125.63</c:v>
                </c:pt>
                <c:pt idx="1632">
                  <c:v>125.43</c:v>
                </c:pt>
                <c:pt idx="1633">
                  <c:v>125.69</c:v>
                </c:pt>
                <c:pt idx="1634">
                  <c:v>125.47</c:v>
                </c:pt>
                <c:pt idx="1635">
                  <c:v>125.75</c:v>
                </c:pt>
                <c:pt idx="1636">
                  <c:v>125.83</c:v>
                </c:pt>
                <c:pt idx="1637">
                  <c:v>125.85</c:v>
                </c:pt>
                <c:pt idx="1638">
                  <c:v>124.89</c:v>
                </c:pt>
                <c:pt idx="1639">
                  <c:v>126.3</c:v>
                </c:pt>
                <c:pt idx="1640">
                  <c:v>125.67</c:v>
                </c:pt>
                <c:pt idx="1641">
                  <c:v>125.64</c:v>
                </c:pt>
                <c:pt idx="1642">
                  <c:v>124.71</c:v>
                </c:pt>
                <c:pt idx="1643">
                  <c:v>126</c:v>
                </c:pt>
                <c:pt idx="1644">
                  <c:v>126.39</c:v>
                </c:pt>
                <c:pt idx="1645">
                  <c:v>125.98</c:v>
                </c:pt>
                <c:pt idx="1646">
                  <c:v>126.19</c:v>
                </c:pt>
                <c:pt idx="1647">
                  <c:v>126.1</c:v>
                </c:pt>
                <c:pt idx="1648">
                  <c:v>124.09</c:v>
                </c:pt>
                <c:pt idx="1649">
                  <c:v>123.15</c:v>
                </c:pt>
                <c:pt idx="1650">
                  <c:v>123.64</c:v>
                </c:pt>
                <c:pt idx="1651">
                  <c:v>123.62</c:v>
                </c:pt>
                <c:pt idx="1652">
                  <c:v>123.79</c:v>
                </c:pt>
                <c:pt idx="1653">
                  <c:v>123.99</c:v>
                </c:pt>
                <c:pt idx="1654">
                  <c:v>123.52</c:v>
                </c:pt>
                <c:pt idx="1655">
                  <c:v>123.72</c:v>
                </c:pt>
                <c:pt idx="1656">
                  <c:v>124.23</c:v>
                </c:pt>
                <c:pt idx="1657">
                  <c:v>124.24</c:v>
                </c:pt>
                <c:pt idx="1658">
                  <c:v>124.33</c:v>
                </c:pt>
                <c:pt idx="1659">
                  <c:v>123.9</c:v>
                </c:pt>
                <c:pt idx="1660">
                  <c:v>124</c:v>
                </c:pt>
                <c:pt idx="1661">
                  <c:v>123.23</c:v>
                </c:pt>
                <c:pt idx="1662">
                  <c:v>123.82</c:v>
                </c:pt>
                <c:pt idx="1663">
                  <c:v>123.73</c:v>
                </c:pt>
                <c:pt idx="1664">
                  <c:v>123.9</c:v>
                </c:pt>
                <c:pt idx="1665">
                  <c:v>123.83</c:v>
                </c:pt>
                <c:pt idx="1666">
                  <c:v>123.98</c:v>
                </c:pt>
                <c:pt idx="1667">
                  <c:v>123.9</c:v>
                </c:pt>
                <c:pt idx="1668">
                  <c:v>124.25</c:v>
                </c:pt>
                <c:pt idx="1669">
                  <c:v>123.84</c:v>
                </c:pt>
                <c:pt idx="1670">
                  <c:v>123.88</c:v>
                </c:pt>
                <c:pt idx="1671">
                  <c:v>124.1</c:v>
                </c:pt>
                <c:pt idx="1672">
                  <c:v>124.25</c:v>
                </c:pt>
                <c:pt idx="1673">
                  <c:v>123.63</c:v>
                </c:pt>
                <c:pt idx="1674">
                  <c:v>123.33</c:v>
                </c:pt>
                <c:pt idx="1675">
                  <c:v>123.6</c:v>
                </c:pt>
                <c:pt idx="1676">
                  <c:v>123.78</c:v>
                </c:pt>
                <c:pt idx="1677">
                  <c:v>123.71</c:v>
                </c:pt>
                <c:pt idx="1678">
                  <c:v>123.74</c:v>
                </c:pt>
                <c:pt idx="1679">
                  <c:v>123.64</c:v>
                </c:pt>
                <c:pt idx="1680">
                  <c:v>123.55</c:v>
                </c:pt>
                <c:pt idx="1681">
                  <c:v>123.53</c:v>
                </c:pt>
                <c:pt idx="1682">
                  <c:v>123.45</c:v>
                </c:pt>
                <c:pt idx="1683">
                  <c:v>123.55</c:v>
                </c:pt>
                <c:pt idx="1684">
                  <c:v>123.73</c:v>
                </c:pt>
                <c:pt idx="1685">
                  <c:v>123.39</c:v>
                </c:pt>
                <c:pt idx="1686">
                  <c:v>123.7</c:v>
                </c:pt>
                <c:pt idx="1687">
                  <c:v>123.82</c:v>
                </c:pt>
                <c:pt idx="1688">
                  <c:v>123.8</c:v>
                </c:pt>
                <c:pt idx="1689">
                  <c:v>123.75</c:v>
                </c:pt>
                <c:pt idx="1690">
                  <c:v>124</c:v>
                </c:pt>
                <c:pt idx="1691">
                  <c:v>124.3</c:v>
                </c:pt>
                <c:pt idx="1692">
                  <c:v>123.76</c:v>
                </c:pt>
                <c:pt idx="1693">
                  <c:v>125</c:v>
                </c:pt>
                <c:pt idx="1694">
                  <c:v>125.3</c:v>
                </c:pt>
                <c:pt idx="1695">
                  <c:v>125.63</c:v>
                </c:pt>
                <c:pt idx="1696">
                  <c:v>126.1</c:v>
                </c:pt>
                <c:pt idx="1697">
                  <c:v>126.3</c:v>
                </c:pt>
                <c:pt idx="1698">
                  <c:v>126.35</c:v>
                </c:pt>
                <c:pt idx="1699">
                  <c:v>125.79</c:v>
                </c:pt>
                <c:pt idx="1700">
                  <c:v>126.1</c:v>
                </c:pt>
                <c:pt idx="1701">
                  <c:v>125.82</c:v>
                </c:pt>
                <c:pt idx="1702">
                  <c:v>126.2</c:v>
                </c:pt>
                <c:pt idx="1703">
                  <c:v>126.1</c:v>
                </c:pt>
                <c:pt idx="1704">
                  <c:v>126.42</c:v>
                </c:pt>
                <c:pt idx="1705">
                  <c:v>127.4</c:v>
                </c:pt>
                <c:pt idx="1706">
                  <c:v>127.25</c:v>
                </c:pt>
                <c:pt idx="1707">
                  <c:v>127</c:v>
                </c:pt>
                <c:pt idx="1708">
                  <c:v>127.05</c:v>
                </c:pt>
                <c:pt idx="1709">
                  <c:v>127.3</c:v>
                </c:pt>
                <c:pt idx="1710">
                  <c:v>126.75</c:v>
                </c:pt>
                <c:pt idx="1711">
                  <c:v>127.2</c:v>
                </c:pt>
                <c:pt idx="1712">
                  <c:v>127</c:v>
                </c:pt>
                <c:pt idx="1713">
                  <c:v>126.55</c:v>
                </c:pt>
                <c:pt idx="1714">
                  <c:v>125.95</c:v>
                </c:pt>
                <c:pt idx="1715">
                  <c:v>125.45</c:v>
                </c:pt>
                <c:pt idx="1716">
                  <c:v>125.32</c:v>
                </c:pt>
                <c:pt idx="1717">
                  <c:v>125.34</c:v>
                </c:pt>
                <c:pt idx="1718">
                  <c:v>125.04</c:v>
                </c:pt>
                <c:pt idx="1719">
                  <c:v>124.81</c:v>
                </c:pt>
                <c:pt idx="1720">
                  <c:v>124.74</c:v>
                </c:pt>
                <c:pt idx="1721">
                  <c:v>124.99</c:v>
                </c:pt>
                <c:pt idx="1722">
                  <c:v>124.94</c:v>
                </c:pt>
                <c:pt idx="1723">
                  <c:v>125.2</c:v>
                </c:pt>
                <c:pt idx="1724">
                  <c:v>125.05</c:v>
                </c:pt>
                <c:pt idx="1725">
                  <c:v>125.1</c:v>
                </c:pt>
                <c:pt idx="1726">
                  <c:v>125.5</c:v>
                </c:pt>
                <c:pt idx="1727">
                  <c:v>125.25</c:v>
                </c:pt>
                <c:pt idx="1728">
                  <c:v>125.11</c:v>
                </c:pt>
                <c:pt idx="1729">
                  <c:v>124.95</c:v>
                </c:pt>
                <c:pt idx="1730">
                  <c:v>125</c:v>
                </c:pt>
                <c:pt idx="1731">
                  <c:v>124.15</c:v>
                </c:pt>
                <c:pt idx="1732">
                  <c:v>124.95</c:v>
                </c:pt>
                <c:pt idx="1733">
                  <c:v>124.8</c:v>
                </c:pt>
                <c:pt idx="1734">
                  <c:v>124.85</c:v>
                </c:pt>
                <c:pt idx="1735">
                  <c:v>124.65</c:v>
                </c:pt>
                <c:pt idx="1736">
                  <c:v>124.65</c:v>
                </c:pt>
                <c:pt idx="1737">
                  <c:v>124.55</c:v>
                </c:pt>
                <c:pt idx="1738">
                  <c:v>124.55</c:v>
                </c:pt>
                <c:pt idx="1739">
                  <c:v>124.6</c:v>
                </c:pt>
                <c:pt idx="1740">
                  <c:v>124.52</c:v>
                </c:pt>
                <c:pt idx="1741">
                  <c:v>124.5</c:v>
                </c:pt>
                <c:pt idx="1742">
                  <c:v>124.55</c:v>
                </c:pt>
                <c:pt idx="1743">
                  <c:v>124.4</c:v>
                </c:pt>
                <c:pt idx="1744">
                  <c:v>124.35</c:v>
                </c:pt>
                <c:pt idx="1745">
                  <c:v>124.38</c:v>
                </c:pt>
                <c:pt idx="1746">
                  <c:v>124.05</c:v>
                </c:pt>
                <c:pt idx="1747">
                  <c:v>124.07</c:v>
                </c:pt>
                <c:pt idx="1748">
                  <c:v>124.13</c:v>
                </c:pt>
                <c:pt idx="1749">
                  <c:v>124.05</c:v>
                </c:pt>
                <c:pt idx="1750">
                  <c:v>124.1</c:v>
                </c:pt>
                <c:pt idx="1751">
                  <c:v>124.42</c:v>
                </c:pt>
                <c:pt idx="1752">
                  <c:v>124.3</c:v>
                </c:pt>
                <c:pt idx="1753">
                  <c:v>124.33</c:v>
                </c:pt>
                <c:pt idx="1754">
                  <c:v>124.48</c:v>
                </c:pt>
                <c:pt idx="1755">
                  <c:v>124.4</c:v>
                </c:pt>
                <c:pt idx="1756">
                  <c:v>124.67</c:v>
                </c:pt>
                <c:pt idx="1757">
                  <c:v>124.6</c:v>
                </c:pt>
                <c:pt idx="1758">
                  <c:v>124.8</c:v>
                </c:pt>
                <c:pt idx="1759">
                  <c:v>124.8</c:v>
                </c:pt>
                <c:pt idx="1760">
                  <c:v>124.59</c:v>
                </c:pt>
                <c:pt idx="1761">
                  <c:v>124.6</c:v>
                </c:pt>
                <c:pt idx="1762">
                  <c:v>124.56</c:v>
                </c:pt>
                <c:pt idx="1763">
                  <c:v>124.5</c:v>
                </c:pt>
                <c:pt idx="1764">
                  <c:v>124.47</c:v>
                </c:pt>
                <c:pt idx="1765">
                  <c:v>124.39</c:v>
                </c:pt>
                <c:pt idx="1766">
                  <c:v>124.34</c:v>
                </c:pt>
                <c:pt idx="1767">
                  <c:v>124.98</c:v>
                </c:pt>
                <c:pt idx="1768">
                  <c:v>124.5</c:v>
                </c:pt>
                <c:pt idx="1769">
                  <c:v>124.81</c:v>
                </c:pt>
                <c:pt idx="1770">
                  <c:v>125.48</c:v>
                </c:pt>
                <c:pt idx="1771">
                  <c:v>125.85</c:v>
                </c:pt>
                <c:pt idx="1772">
                  <c:v>126.26</c:v>
                </c:pt>
                <c:pt idx="1773">
                  <c:v>126.73</c:v>
                </c:pt>
                <c:pt idx="1774">
                  <c:v>126.68</c:v>
                </c:pt>
                <c:pt idx="1775">
                  <c:v>126.54</c:v>
                </c:pt>
                <c:pt idx="1776">
                  <c:v>126.61</c:v>
                </c:pt>
                <c:pt idx="1777">
                  <c:v>125.57</c:v>
                </c:pt>
                <c:pt idx="1778">
                  <c:v>125.75</c:v>
                </c:pt>
                <c:pt idx="1779">
                  <c:v>125.76</c:v>
                </c:pt>
                <c:pt idx="1780">
                  <c:v>125.02</c:v>
                </c:pt>
                <c:pt idx="1781">
                  <c:v>125.02</c:v>
                </c:pt>
                <c:pt idx="1782">
                  <c:v>124.83</c:v>
                </c:pt>
                <c:pt idx="1783">
                  <c:v>125.1</c:v>
                </c:pt>
                <c:pt idx="1784">
                  <c:v>125.08</c:v>
                </c:pt>
                <c:pt idx="1785">
                  <c:v>124.73</c:v>
                </c:pt>
                <c:pt idx="1786">
                  <c:v>124.86</c:v>
                </c:pt>
                <c:pt idx="1787">
                  <c:v>124.67</c:v>
                </c:pt>
                <c:pt idx="1788">
                  <c:v>124.65</c:v>
                </c:pt>
                <c:pt idx="1789">
                  <c:v>124.74</c:v>
                </c:pt>
                <c:pt idx="1790">
                  <c:v>124.62</c:v>
                </c:pt>
                <c:pt idx="1791">
                  <c:v>124.68</c:v>
                </c:pt>
                <c:pt idx="1792">
                  <c:v>124.58</c:v>
                </c:pt>
                <c:pt idx="1793">
                  <c:v>124.55</c:v>
                </c:pt>
                <c:pt idx="1794">
                  <c:v>124.5</c:v>
                </c:pt>
                <c:pt idx="1795">
                  <c:v>124.41</c:v>
                </c:pt>
                <c:pt idx="1796">
                  <c:v>124.43</c:v>
                </c:pt>
                <c:pt idx="1797">
                  <c:v>124.39</c:v>
                </c:pt>
                <c:pt idx="1798">
                  <c:v>124.3</c:v>
                </c:pt>
                <c:pt idx="1799">
                  <c:v>124.26</c:v>
                </c:pt>
                <c:pt idx="1800">
                  <c:v>124.35</c:v>
                </c:pt>
                <c:pt idx="1801">
                  <c:v>124.24</c:v>
                </c:pt>
                <c:pt idx="1802">
                  <c:v>124.27</c:v>
                </c:pt>
                <c:pt idx="1803">
                  <c:v>124.34</c:v>
                </c:pt>
                <c:pt idx="1804">
                  <c:v>124.34</c:v>
                </c:pt>
                <c:pt idx="1805">
                  <c:v>124.28</c:v>
                </c:pt>
                <c:pt idx="1806">
                  <c:v>124.26</c:v>
                </c:pt>
                <c:pt idx="1807">
                  <c:v>124.37</c:v>
                </c:pt>
                <c:pt idx="1808">
                  <c:v>124.31</c:v>
                </c:pt>
                <c:pt idx="1809">
                  <c:v>124.35</c:v>
                </c:pt>
                <c:pt idx="1810">
                  <c:v>124.17</c:v>
                </c:pt>
                <c:pt idx="1811">
                  <c:v>124.36</c:v>
                </c:pt>
                <c:pt idx="1812">
                  <c:v>124.23</c:v>
                </c:pt>
                <c:pt idx="1813">
                  <c:v>124.34</c:v>
                </c:pt>
                <c:pt idx="1814">
                  <c:v>124.31</c:v>
                </c:pt>
                <c:pt idx="1815">
                  <c:v>124.34</c:v>
                </c:pt>
                <c:pt idx="1816">
                  <c:v>124.24</c:v>
                </c:pt>
                <c:pt idx="1817">
                  <c:v>124.12</c:v>
                </c:pt>
                <c:pt idx="1818">
                  <c:v>124.19</c:v>
                </c:pt>
                <c:pt idx="1819">
                  <c:v>124.23</c:v>
                </c:pt>
                <c:pt idx="1820">
                  <c:v>124.5</c:v>
                </c:pt>
                <c:pt idx="1821">
                  <c:v>125.86</c:v>
                </c:pt>
                <c:pt idx="1822">
                  <c:v>126.33</c:v>
                </c:pt>
                <c:pt idx="1823">
                  <c:v>126.47</c:v>
                </c:pt>
                <c:pt idx="1824">
                  <c:v>126.79</c:v>
                </c:pt>
                <c:pt idx="1825">
                  <c:v>126.93</c:v>
                </c:pt>
                <c:pt idx="1826">
                  <c:v>127.07</c:v>
                </c:pt>
                <c:pt idx="1827">
                  <c:v>127.37</c:v>
                </c:pt>
                <c:pt idx="1828">
                  <c:v>127.45</c:v>
                </c:pt>
                <c:pt idx="1829">
                  <c:v>128.1</c:v>
                </c:pt>
                <c:pt idx="1830">
                  <c:v>128.87</c:v>
                </c:pt>
                <c:pt idx="1831">
                  <c:v>128.68</c:v>
                </c:pt>
                <c:pt idx="1832">
                  <c:v>128.5</c:v>
                </c:pt>
                <c:pt idx="1833">
                  <c:v>128.5</c:v>
                </c:pt>
                <c:pt idx="1834">
                  <c:v>127.57</c:v>
                </c:pt>
                <c:pt idx="1835">
                  <c:v>128.32</c:v>
                </c:pt>
                <c:pt idx="1836">
                  <c:v>128.4</c:v>
                </c:pt>
                <c:pt idx="1837">
                  <c:v>128.66999999999999</c:v>
                </c:pt>
                <c:pt idx="1838">
                  <c:v>127.74</c:v>
                </c:pt>
                <c:pt idx="1839">
                  <c:v>127.2</c:v>
                </c:pt>
                <c:pt idx="1840">
                  <c:v>126.7</c:v>
                </c:pt>
                <c:pt idx="1841">
                  <c:v>125.31</c:v>
                </c:pt>
                <c:pt idx="1842">
                  <c:v>125.78</c:v>
                </c:pt>
                <c:pt idx="1843">
                  <c:v>126.08</c:v>
                </c:pt>
                <c:pt idx="1844">
                  <c:v>125.66</c:v>
                </c:pt>
                <c:pt idx="1845">
                  <c:v>125.38</c:v>
                </c:pt>
                <c:pt idx="1846">
                  <c:v>124.91</c:v>
                </c:pt>
                <c:pt idx="1847">
                  <c:v>125.94</c:v>
                </c:pt>
                <c:pt idx="1848">
                  <c:v>124.74</c:v>
                </c:pt>
                <c:pt idx="1849">
                  <c:v>124.47</c:v>
                </c:pt>
                <c:pt idx="1850">
                  <c:v>124.47</c:v>
                </c:pt>
                <c:pt idx="1851">
                  <c:v>124.37</c:v>
                </c:pt>
                <c:pt idx="1852">
                  <c:v>124.46</c:v>
                </c:pt>
                <c:pt idx="1853">
                  <c:v>125.91</c:v>
                </c:pt>
                <c:pt idx="1854">
                  <c:v>126.95</c:v>
                </c:pt>
                <c:pt idx="1855">
                  <c:v>125.87</c:v>
                </c:pt>
                <c:pt idx="1856">
                  <c:v>126.43</c:v>
                </c:pt>
                <c:pt idx="1857">
                  <c:v>125.33</c:v>
                </c:pt>
                <c:pt idx="1858">
                  <c:v>125.29</c:v>
                </c:pt>
                <c:pt idx="1859">
                  <c:v>125</c:v>
                </c:pt>
                <c:pt idx="1860">
                  <c:v>124.36</c:v>
                </c:pt>
                <c:pt idx="1861">
                  <c:v>125.19</c:v>
                </c:pt>
                <c:pt idx="1862">
                  <c:v>124.91</c:v>
                </c:pt>
                <c:pt idx="1863">
                  <c:v>124.77</c:v>
                </c:pt>
                <c:pt idx="1864">
                  <c:v>125.71</c:v>
                </c:pt>
                <c:pt idx="1865">
                  <c:v>125.43</c:v>
                </c:pt>
                <c:pt idx="1866">
                  <c:v>127.24</c:v>
                </c:pt>
                <c:pt idx="1867">
                  <c:v>127.73</c:v>
                </c:pt>
                <c:pt idx="1868">
                  <c:v>127.37</c:v>
                </c:pt>
                <c:pt idx="1869">
                  <c:v>127.07</c:v>
                </c:pt>
                <c:pt idx="1870">
                  <c:v>126.74</c:v>
                </c:pt>
                <c:pt idx="1871">
                  <c:v>126.53</c:v>
                </c:pt>
                <c:pt idx="1872">
                  <c:v>126.48</c:v>
                </c:pt>
                <c:pt idx="1873">
                  <c:v>126</c:v>
                </c:pt>
                <c:pt idx="1874">
                  <c:v>126.18</c:v>
                </c:pt>
                <c:pt idx="1875">
                  <c:v>126.23</c:v>
                </c:pt>
                <c:pt idx="1876">
                  <c:v>126.22</c:v>
                </c:pt>
                <c:pt idx="1877">
                  <c:v>126.95</c:v>
                </c:pt>
                <c:pt idx="1878">
                  <c:v>126.73</c:v>
                </c:pt>
                <c:pt idx="1879">
                  <c:v>127.8</c:v>
                </c:pt>
                <c:pt idx="1880">
                  <c:v>127.65</c:v>
                </c:pt>
                <c:pt idx="1881">
                  <c:v>127.31</c:v>
                </c:pt>
                <c:pt idx="1882">
                  <c:v>126.68</c:v>
                </c:pt>
                <c:pt idx="1883">
                  <c:v>126.92</c:v>
                </c:pt>
                <c:pt idx="1884">
                  <c:v>126.67</c:v>
                </c:pt>
                <c:pt idx="1885">
                  <c:v>126.82</c:v>
                </c:pt>
                <c:pt idx="1886">
                  <c:v>126.39</c:v>
                </c:pt>
                <c:pt idx="1887">
                  <c:v>126.3</c:v>
                </c:pt>
                <c:pt idx="1888">
                  <c:v>126.95</c:v>
                </c:pt>
                <c:pt idx="1889">
                  <c:v>126.98</c:v>
                </c:pt>
                <c:pt idx="1890">
                  <c:v>127.66</c:v>
                </c:pt>
                <c:pt idx="1891">
                  <c:v>128.72</c:v>
                </c:pt>
                <c:pt idx="1892">
                  <c:v>128.86000000000001</c:v>
                </c:pt>
                <c:pt idx="1893">
                  <c:v>128.66999999999999</c:v>
                </c:pt>
                <c:pt idx="1894">
                  <c:v>128.26</c:v>
                </c:pt>
                <c:pt idx="1895">
                  <c:v>127.94</c:v>
                </c:pt>
                <c:pt idx="1896">
                  <c:v>127.42</c:v>
                </c:pt>
                <c:pt idx="1897">
                  <c:v>127.63</c:v>
                </c:pt>
                <c:pt idx="1898">
                  <c:v>127.39</c:v>
                </c:pt>
                <c:pt idx="1899">
                  <c:v>127.1</c:v>
                </c:pt>
                <c:pt idx="1900">
                  <c:v>127.66</c:v>
                </c:pt>
                <c:pt idx="1901">
                  <c:v>128</c:v>
                </c:pt>
                <c:pt idx="1902">
                  <c:v>128.85</c:v>
                </c:pt>
                <c:pt idx="1903">
                  <c:v>128.72999999999999</c:v>
                </c:pt>
                <c:pt idx="1904">
                  <c:v>129</c:v>
                </c:pt>
                <c:pt idx="1905">
                  <c:v>129.63999999999999</c:v>
                </c:pt>
                <c:pt idx="1906">
                  <c:v>129.59</c:v>
                </c:pt>
                <c:pt idx="1907">
                  <c:v>129.33000000000001</c:v>
                </c:pt>
                <c:pt idx="1908">
                  <c:v>129.13</c:v>
                </c:pt>
                <c:pt idx="1909">
                  <c:v>128.68</c:v>
                </c:pt>
                <c:pt idx="1910">
                  <c:v>128.44999999999999</c:v>
                </c:pt>
                <c:pt idx="1911">
                  <c:v>128.44</c:v>
                </c:pt>
                <c:pt idx="1912">
                  <c:v>128.25</c:v>
                </c:pt>
                <c:pt idx="1913">
                  <c:v>128.43</c:v>
                </c:pt>
                <c:pt idx="1914">
                  <c:v>128.69999999999999</c:v>
                </c:pt>
                <c:pt idx="1915">
                  <c:v>129</c:v>
                </c:pt>
                <c:pt idx="1916">
                  <c:v>129.94</c:v>
                </c:pt>
                <c:pt idx="1917">
                  <c:v>130.18</c:v>
                </c:pt>
                <c:pt idx="1918">
                  <c:v>130.22999999999999</c:v>
                </c:pt>
                <c:pt idx="1919">
                  <c:v>130.01</c:v>
                </c:pt>
                <c:pt idx="1920">
                  <c:v>129.74</c:v>
                </c:pt>
                <c:pt idx="1921">
                  <c:v>129.29</c:v>
                </c:pt>
                <c:pt idx="1922">
                  <c:v>129.36000000000001</c:v>
                </c:pt>
                <c:pt idx="1923">
                  <c:v>129.54</c:v>
                </c:pt>
                <c:pt idx="1924">
                  <c:v>130.04</c:v>
                </c:pt>
                <c:pt idx="1925">
                  <c:v>130.32</c:v>
                </c:pt>
                <c:pt idx="1926">
                  <c:v>130.75</c:v>
                </c:pt>
                <c:pt idx="1927">
                  <c:v>131.07</c:v>
                </c:pt>
                <c:pt idx="1928">
                  <c:v>131.33000000000001</c:v>
                </c:pt>
                <c:pt idx="1929">
                  <c:v>131.21</c:v>
                </c:pt>
                <c:pt idx="1930">
                  <c:v>131.03</c:v>
                </c:pt>
                <c:pt idx="1931">
                  <c:v>130.97999999999999</c:v>
                </c:pt>
                <c:pt idx="1932">
                  <c:v>130.97999999999999</c:v>
                </c:pt>
                <c:pt idx="1933">
                  <c:v>130.63</c:v>
                </c:pt>
                <c:pt idx="1934">
                  <c:v>130.38</c:v>
                </c:pt>
                <c:pt idx="1935">
                  <c:v>130.93</c:v>
                </c:pt>
                <c:pt idx="1936">
                  <c:v>131.65</c:v>
                </c:pt>
                <c:pt idx="1937">
                  <c:v>131.43</c:v>
                </c:pt>
                <c:pt idx="1938">
                  <c:v>131.36000000000001</c:v>
                </c:pt>
                <c:pt idx="1939">
                  <c:v>131.57</c:v>
                </c:pt>
                <c:pt idx="1940">
                  <c:v>131.26</c:v>
                </c:pt>
                <c:pt idx="1941">
                  <c:v>130.94</c:v>
                </c:pt>
                <c:pt idx="1942">
                  <c:v>130.99</c:v>
                </c:pt>
                <c:pt idx="1943">
                  <c:v>130.81</c:v>
                </c:pt>
                <c:pt idx="1944">
                  <c:v>130.58000000000001</c:v>
                </c:pt>
                <c:pt idx="1945">
                  <c:v>130.41</c:v>
                </c:pt>
                <c:pt idx="1946">
                  <c:v>130.52000000000001</c:v>
                </c:pt>
                <c:pt idx="1947">
                  <c:v>130.75</c:v>
                </c:pt>
                <c:pt idx="1948">
                  <c:v>131.1</c:v>
                </c:pt>
                <c:pt idx="1949">
                  <c:v>131.44999999999999</c:v>
                </c:pt>
                <c:pt idx="1950">
                  <c:v>131.13999999999999</c:v>
                </c:pt>
                <c:pt idx="1951">
                  <c:v>130.94</c:v>
                </c:pt>
                <c:pt idx="1952">
                  <c:v>130.53</c:v>
                </c:pt>
                <c:pt idx="1953">
                  <c:v>129.94</c:v>
                </c:pt>
                <c:pt idx="1954">
                  <c:v>129.93</c:v>
                </c:pt>
                <c:pt idx="1955">
                  <c:v>129.88</c:v>
                </c:pt>
                <c:pt idx="1956">
                  <c:v>129.55000000000001</c:v>
                </c:pt>
                <c:pt idx="1957">
                  <c:v>129.68</c:v>
                </c:pt>
                <c:pt idx="1958">
                  <c:v>129.79</c:v>
                </c:pt>
                <c:pt idx="1959">
                  <c:v>129.79</c:v>
                </c:pt>
                <c:pt idx="1960">
                  <c:v>130.06</c:v>
                </c:pt>
                <c:pt idx="1961">
                  <c:v>130.49</c:v>
                </c:pt>
                <c:pt idx="1962">
                  <c:v>131.19</c:v>
                </c:pt>
                <c:pt idx="1963">
                  <c:v>131.41</c:v>
                </c:pt>
                <c:pt idx="1964">
                  <c:v>131.13</c:v>
                </c:pt>
                <c:pt idx="1965">
                  <c:v>130.38</c:v>
                </c:pt>
                <c:pt idx="1966">
                  <c:v>130.72999999999999</c:v>
                </c:pt>
                <c:pt idx="1967">
                  <c:v>130.52000000000001</c:v>
                </c:pt>
                <c:pt idx="1968">
                  <c:v>130.5</c:v>
                </c:pt>
                <c:pt idx="1969">
                  <c:v>130.36000000000001</c:v>
                </c:pt>
                <c:pt idx="1970">
                  <c:v>130.25</c:v>
                </c:pt>
                <c:pt idx="1971">
                  <c:v>130.55000000000001</c:v>
                </c:pt>
                <c:pt idx="1972">
                  <c:v>130.29</c:v>
                </c:pt>
                <c:pt idx="1973">
                  <c:v>130.68</c:v>
                </c:pt>
                <c:pt idx="1974">
                  <c:v>131.4</c:v>
                </c:pt>
                <c:pt idx="1975">
                  <c:v>131.66999999999999</c:v>
                </c:pt>
                <c:pt idx="1976">
                  <c:v>131.33000000000001</c:v>
                </c:pt>
                <c:pt idx="1977">
                  <c:v>131.19999999999999</c:v>
                </c:pt>
                <c:pt idx="1978">
                  <c:v>130.81</c:v>
                </c:pt>
                <c:pt idx="1979">
                  <c:v>130.5</c:v>
                </c:pt>
                <c:pt idx="1980">
                  <c:v>130.47999999999999</c:v>
                </c:pt>
                <c:pt idx="1981">
                  <c:v>130.52000000000001</c:v>
                </c:pt>
                <c:pt idx="1982">
                  <c:v>130.36000000000001</c:v>
                </c:pt>
                <c:pt idx="1983">
                  <c:v>131.08000000000001</c:v>
                </c:pt>
                <c:pt idx="1984">
                  <c:v>131.44999999999999</c:v>
                </c:pt>
                <c:pt idx="1985">
                  <c:v>131.38999999999999</c:v>
                </c:pt>
                <c:pt idx="1986">
                  <c:v>131.72999999999999</c:v>
                </c:pt>
                <c:pt idx="1987">
                  <c:v>131.55000000000001</c:v>
                </c:pt>
                <c:pt idx="1988">
                  <c:v>131.41</c:v>
                </c:pt>
                <c:pt idx="1989">
                  <c:v>131.33000000000001</c:v>
                </c:pt>
                <c:pt idx="1990">
                  <c:v>131.01</c:v>
                </c:pt>
                <c:pt idx="1991">
                  <c:v>130.94999999999999</c:v>
                </c:pt>
                <c:pt idx="1992">
                  <c:v>130.63999999999999</c:v>
                </c:pt>
                <c:pt idx="1993">
                  <c:v>130.59</c:v>
                </c:pt>
                <c:pt idx="1994">
                  <c:v>130.55000000000001</c:v>
                </c:pt>
                <c:pt idx="1995">
                  <c:v>131.04</c:v>
                </c:pt>
                <c:pt idx="1996">
                  <c:v>131.30000000000001</c:v>
                </c:pt>
                <c:pt idx="1997">
                  <c:v>131.97999999999999</c:v>
                </c:pt>
                <c:pt idx="1998">
                  <c:v>131.85</c:v>
                </c:pt>
                <c:pt idx="1999">
                  <c:v>132.74</c:v>
                </c:pt>
                <c:pt idx="2000">
                  <c:v>132.75</c:v>
                </c:pt>
                <c:pt idx="2001">
                  <c:v>132.82</c:v>
                </c:pt>
                <c:pt idx="2002">
                  <c:v>132.26</c:v>
                </c:pt>
                <c:pt idx="2003">
                  <c:v>131.97999999999999</c:v>
                </c:pt>
                <c:pt idx="2004">
                  <c:v>131.94</c:v>
                </c:pt>
                <c:pt idx="2005">
                  <c:v>131.65</c:v>
                </c:pt>
                <c:pt idx="2006">
                  <c:v>131.68</c:v>
                </c:pt>
                <c:pt idx="2007">
                  <c:v>131.49</c:v>
                </c:pt>
                <c:pt idx="2008">
                  <c:v>131.34</c:v>
                </c:pt>
                <c:pt idx="2009">
                  <c:v>131.47999999999999</c:v>
                </c:pt>
                <c:pt idx="2010">
                  <c:v>131.82</c:v>
                </c:pt>
                <c:pt idx="2011">
                  <c:v>131.97999999999999</c:v>
                </c:pt>
                <c:pt idx="2012">
                  <c:v>132.6</c:v>
                </c:pt>
                <c:pt idx="2013">
                  <c:v>132.82</c:v>
                </c:pt>
                <c:pt idx="2014">
                  <c:v>132.87</c:v>
                </c:pt>
                <c:pt idx="2015">
                  <c:v>132.68</c:v>
                </c:pt>
                <c:pt idx="2016">
                  <c:v>132.47999999999999</c:v>
                </c:pt>
                <c:pt idx="2017">
                  <c:v>132.16999999999999</c:v>
                </c:pt>
                <c:pt idx="2018">
                  <c:v>131.94999999999999</c:v>
                </c:pt>
                <c:pt idx="2019">
                  <c:v>131.82</c:v>
                </c:pt>
                <c:pt idx="2020">
                  <c:v>131.46</c:v>
                </c:pt>
                <c:pt idx="2021">
                  <c:v>131.32</c:v>
                </c:pt>
                <c:pt idx="2022">
                  <c:v>131.6</c:v>
                </c:pt>
                <c:pt idx="2023">
                  <c:v>131.59</c:v>
                </c:pt>
                <c:pt idx="2024">
                  <c:v>132.03</c:v>
                </c:pt>
                <c:pt idx="2025">
                  <c:v>132.28</c:v>
                </c:pt>
                <c:pt idx="2026">
                  <c:v>132.44</c:v>
                </c:pt>
                <c:pt idx="2027">
                  <c:v>131.97</c:v>
                </c:pt>
                <c:pt idx="2028">
                  <c:v>132.49</c:v>
                </c:pt>
                <c:pt idx="2029">
                  <c:v>132.07</c:v>
                </c:pt>
                <c:pt idx="2030">
                  <c:v>131.9</c:v>
                </c:pt>
                <c:pt idx="2031">
                  <c:v>131.78</c:v>
                </c:pt>
                <c:pt idx="2032">
                  <c:v>132.13999999999999</c:v>
                </c:pt>
                <c:pt idx="2033">
                  <c:v>132.63</c:v>
                </c:pt>
                <c:pt idx="2034">
                  <c:v>132.47999999999999</c:v>
                </c:pt>
                <c:pt idx="2035">
                  <c:v>132.6</c:v>
                </c:pt>
                <c:pt idx="2036">
                  <c:v>133.37</c:v>
                </c:pt>
                <c:pt idx="2037">
                  <c:v>133.5</c:v>
                </c:pt>
                <c:pt idx="2038">
                  <c:v>134.18</c:v>
                </c:pt>
                <c:pt idx="2039">
                  <c:v>134.18</c:v>
                </c:pt>
                <c:pt idx="2040">
                  <c:v>134.11000000000001</c:v>
                </c:pt>
                <c:pt idx="2041">
                  <c:v>134.11000000000001</c:v>
                </c:pt>
                <c:pt idx="2042">
                  <c:v>133.96</c:v>
                </c:pt>
                <c:pt idx="2043">
                  <c:v>133.68</c:v>
                </c:pt>
                <c:pt idx="2044">
                  <c:v>133.96</c:v>
                </c:pt>
                <c:pt idx="2045">
                  <c:v>133.52000000000001</c:v>
                </c:pt>
                <c:pt idx="2046">
                  <c:v>133.4</c:v>
                </c:pt>
                <c:pt idx="2047">
                  <c:v>133.52000000000001</c:v>
                </c:pt>
                <c:pt idx="2048">
                  <c:v>133.74</c:v>
                </c:pt>
                <c:pt idx="2049">
                  <c:v>134.12</c:v>
                </c:pt>
                <c:pt idx="2050">
                  <c:v>134.81</c:v>
                </c:pt>
                <c:pt idx="2051">
                  <c:v>135.25</c:v>
                </c:pt>
                <c:pt idx="2052">
                  <c:v>135.25</c:v>
                </c:pt>
                <c:pt idx="2053">
                  <c:v>134.93</c:v>
                </c:pt>
                <c:pt idx="2054">
                  <c:v>134.80000000000001</c:v>
                </c:pt>
                <c:pt idx="2055">
                  <c:v>134.68</c:v>
                </c:pt>
                <c:pt idx="2056">
                  <c:v>134.33000000000001</c:v>
                </c:pt>
                <c:pt idx="2057">
                  <c:v>134.07</c:v>
                </c:pt>
                <c:pt idx="2058">
                  <c:v>133.96</c:v>
                </c:pt>
                <c:pt idx="2059">
                  <c:v>135.15</c:v>
                </c:pt>
                <c:pt idx="2060">
                  <c:v>134.97999999999999</c:v>
                </c:pt>
                <c:pt idx="2061">
                  <c:v>135.52000000000001</c:v>
                </c:pt>
                <c:pt idx="2062">
                  <c:v>135.84</c:v>
                </c:pt>
                <c:pt idx="2063">
                  <c:v>136.79</c:v>
                </c:pt>
                <c:pt idx="2064">
                  <c:v>136.84</c:v>
                </c:pt>
                <c:pt idx="2065">
                  <c:v>137.02000000000001</c:v>
                </c:pt>
                <c:pt idx="2066">
                  <c:v>136.96</c:v>
                </c:pt>
                <c:pt idx="2067">
                  <c:v>136.41999999999999</c:v>
                </c:pt>
                <c:pt idx="2068">
                  <c:v>136.16</c:v>
                </c:pt>
                <c:pt idx="2069">
                  <c:v>134.83000000000001</c:v>
                </c:pt>
                <c:pt idx="2070">
                  <c:v>135.75</c:v>
                </c:pt>
                <c:pt idx="2071">
                  <c:v>135.66</c:v>
                </c:pt>
                <c:pt idx="2072">
                  <c:v>136.1</c:v>
                </c:pt>
                <c:pt idx="2073">
                  <c:v>136.5</c:v>
                </c:pt>
                <c:pt idx="2074">
                  <c:v>136.06</c:v>
                </c:pt>
                <c:pt idx="2075">
                  <c:v>136.19</c:v>
                </c:pt>
                <c:pt idx="2076">
                  <c:v>137.05000000000001</c:v>
                </c:pt>
                <c:pt idx="2077">
                  <c:v>137.57</c:v>
                </c:pt>
                <c:pt idx="2078">
                  <c:v>137.82</c:v>
                </c:pt>
                <c:pt idx="2079">
                  <c:v>137.9</c:v>
                </c:pt>
                <c:pt idx="2080">
                  <c:v>137.59</c:v>
                </c:pt>
                <c:pt idx="2081">
                  <c:v>137.55000000000001</c:v>
                </c:pt>
                <c:pt idx="2082">
                  <c:v>137.37</c:v>
                </c:pt>
                <c:pt idx="2083">
                  <c:v>137.25</c:v>
                </c:pt>
                <c:pt idx="2084">
                  <c:v>137.18</c:v>
                </c:pt>
                <c:pt idx="2085">
                  <c:v>137.65</c:v>
                </c:pt>
                <c:pt idx="2086">
                  <c:v>137.91999999999999</c:v>
                </c:pt>
                <c:pt idx="2087">
                  <c:v>137.83000000000001</c:v>
                </c:pt>
                <c:pt idx="2088">
                  <c:v>138.21</c:v>
                </c:pt>
                <c:pt idx="2089">
                  <c:v>138.56</c:v>
                </c:pt>
                <c:pt idx="2090">
                  <c:v>138.94</c:v>
                </c:pt>
                <c:pt idx="2091">
                  <c:v>138.81</c:v>
                </c:pt>
                <c:pt idx="2092">
                  <c:v>138.41</c:v>
                </c:pt>
                <c:pt idx="2093">
                  <c:v>138.41</c:v>
                </c:pt>
                <c:pt idx="2094">
                  <c:v>138.24</c:v>
                </c:pt>
                <c:pt idx="2095">
                  <c:v>138.22</c:v>
                </c:pt>
                <c:pt idx="2096">
                  <c:v>138.08000000000001</c:v>
                </c:pt>
                <c:pt idx="2097">
                  <c:v>138.30000000000001</c:v>
                </c:pt>
                <c:pt idx="2098">
                  <c:v>138.13</c:v>
                </c:pt>
                <c:pt idx="2099">
                  <c:v>139.13</c:v>
                </c:pt>
                <c:pt idx="2100">
                  <c:v>138.75</c:v>
                </c:pt>
                <c:pt idx="2101">
                  <c:v>139.32</c:v>
                </c:pt>
                <c:pt idx="2102">
                  <c:v>139.31</c:v>
                </c:pt>
                <c:pt idx="2103">
                  <c:v>139.15</c:v>
                </c:pt>
                <c:pt idx="2104">
                  <c:v>139.33000000000001</c:v>
                </c:pt>
                <c:pt idx="2105">
                  <c:v>139.02000000000001</c:v>
                </c:pt>
                <c:pt idx="2106">
                  <c:v>138.94</c:v>
                </c:pt>
                <c:pt idx="2107">
                  <c:v>138.88</c:v>
                </c:pt>
                <c:pt idx="2108">
                  <c:v>138.72999999999999</c:v>
                </c:pt>
                <c:pt idx="2109">
                  <c:v>139.07</c:v>
                </c:pt>
                <c:pt idx="2110">
                  <c:v>138.78</c:v>
                </c:pt>
                <c:pt idx="2111">
                  <c:v>138.78</c:v>
                </c:pt>
                <c:pt idx="2112">
                  <c:v>138.94</c:v>
                </c:pt>
                <c:pt idx="2113">
                  <c:v>139.55000000000001</c:v>
                </c:pt>
                <c:pt idx="2114">
                  <c:v>139.93</c:v>
                </c:pt>
                <c:pt idx="2115">
                  <c:v>139.84</c:v>
                </c:pt>
                <c:pt idx="2116">
                  <c:v>139.65</c:v>
                </c:pt>
                <c:pt idx="2117">
                  <c:v>139.37</c:v>
                </c:pt>
                <c:pt idx="2118">
                  <c:v>139.25</c:v>
                </c:pt>
                <c:pt idx="2119">
                  <c:v>139.33000000000001</c:v>
                </c:pt>
                <c:pt idx="2120">
                  <c:v>139.34</c:v>
                </c:pt>
                <c:pt idx="2121">
                  <c:v>139.18</c:v>
                </c:pt>
                <c:pt idx="2122">
                  <c:v>139.12</c:v>
                </c:pt>
                <c:pt idx="2123">
                  <c:v>139.11000000000001</c:v>
                </c:pt>
                <c:pt idx="2124">
                  <c:v>139.13999999999999</c:v>
                </c:pt>
                <c:pt idx="2125">
                  <c:v>139.46</c:v>
                </c:pt>
                <c:pt idx="2126">
                  <c:v>140.22999999999999</c:v>
                </c:pt>
                <c:pt idx="2127">
                  <c:v>140.66</c:v>
                </c:pt>
                <c:pt idx="2128">
                  <c:v>140.88999999999999</c:v>
                </c:pt>
                <c:pt idx="2129">
                  <c:v>140.69999999999999</c:v>
                </c:pt>
                <c:pt idx="2130">
                  <c:v>140.52000000000001</c:v>
                </c:pt>
                <c:pt idx="2131">
                  <c:v>140.53</c:v>
                </c:pt>
                <c:pt idx="2132">
                  <c:v>140.30000000000001</c:v>
                </c:pt>
                <c:pt idx="2133">
                  <c:v>140.5</c:v>
                </c:pt>
                <c:pt idx="2134">
                  <c:v>140.38999999999999</c:v>
                </c:pt>
                <c:pt idx="2135">
                  <c:v>140.07</c:v>
                </c:pt>
                <c:pt idx="2136">
                  <c:v>140.38</c:v>
                </c:pt>
                <c:pt idx="2137">
                  <c:v>140.26</c:v>
                </c:pt>
                <c:pt idx="2138">
                  <c:v>140.33000000000001</c:v>
                </c:pt>
                <c:pt idx="2139">
                  <c:v>141.16999999999999</c:v>
                </c:pt>
                <c:pt idx="2140">
                  <c:v>141.51</c:v>
                </c:pt>
                <c:pt idx="2141">
                  <c:v>141.59</c:v>
                </c:pt>
                <c:pt idx="2142">
                  <c:v>141.13</c:v>
                </c:pt>
                <c:pt idx="2143">
                  <c:v>141.24</c:v>
                </c:pt>
                <c:pt idx="2144">
                  <c:v>141.29</c:v>
                </c:pt>
                <c:pt idx="2145">
                  <c:v>141.15</c:v>
                </c:pt>
                <c:pt idx="2146">
                  <c:v>140.82</c:v>
                </c:pt>
                <c:pt idx="2147">
                  <c:v>140.91999999999999</c:v>
                </c:pt>
                <c:pt idx="2148">
                  <c:v>141.24</c:v>
                </c:pt>
                <c:pt idx="2149">
                  <c:v>141.28</c:v>
                </c:pt>
                <c:pt idx="2150">
                  <c:v>141.16999999999999</c:v>
                </c:pt>
                <c:pt idx="2151">
                  <c:v>141.57</c:v>
                </c:pt>
                <c:pt idx="2152">
                  <c:v>142.13999999999999</c:v>
                </c:pt>
                <c:pt idx="2153">
                  <c:v>142.34</c:v>
                </c:pt>
                <c:pt idx="2154">
                  <c:v>142.01</c:v>
                </c:pt>
                <c:pt idx="2155">
                  <c:v>141.78</c:v>
                </c:pt>
                <c:pt idx="2156">
                  <c:v>141.58000000000001</c:v>
                </c:pt>
                <c:pt idx="2157">
                  <c:v>140.27000000000001</c:v>
                </c:pt>
                <c:pt idx="2158">
                  <c:v>141.34</c:v>
                </c:pt>
                <c:pt idx="2159">
                  <c:v>141.36000000000001</c:v>
                </c:pt>
                <c:pt idx="2160">
                  <c:v>141.38</c:v>
                </c:pt>
                <c:pt idx="2161">
                  <c:v>141.08000000000001</c:v>
                </c:pt>
                <c:pt idx="2162">
                  <c:v>141.22999999999999</c:v>
                </c:pt>
                <c:pt idx="2163">
                  <c:v>141.33000000000001</c:v>
                </c:pt>
                <c:pt idx="2164">
                  <c:v>142.22999999999999</c:v>
                </c:pt>
                <c:pt idx="2165">
                  <c:v>142.75</c:v>
                </c:pt>
                <c:pt idx="2166">
                  <c:v>143.03</c:v>
                </c:pt>
                <c:pt idx="2167">
                  <c:v>143</c:v>
                </c:pt>
                <c:pt idx="2168">
                  <c:v>142.9</c:v>
                </c:pt>
                <c:pt idx="2169">
                  <c:v>142.63999999999999</c:v>
                </c:pt>
                <c:pt idx="2170">
                  <c:v>142.47</c:v>
                </c:pt>
                <c:pt idx="2171">
                  <c:v>142.37</c:v>
                </c:pt>
                <c:pt idx="2172">
                  <c:v>142.35</c:v>
                </c:pt>
                <c:pt idx="2173">
                  <c:v>142.16</c:v>
                </c:pt>
                <c:pt idx="2174">
                  <c:v>142.61000000000001</c:v>
                </c:pt>
                <c:pt idx="2175">
                  <c:v>142.5</c:v>
                </c:pt>
                <c:pt idx="2176">
                  <c:v>142.83000000000001</c:v>
                </c:pt>
                <c:pt idx="2177">
                  <c:v>143.44999999999999</c:v>
                </c:pt>
                <c:pt idx="2178">
                  <c:v>143.80000000000001</c:v>
                </c:pt>
                <c:pt idx="2179">
                  <c:v>144.27000000000001</c:v>
                </c:pt>
                <c:pt idx="2180">
                  <c:v>143.84</c:v>
                </c:pt>
                <c:pt idx="2181">
                  <c:v>143.66</c:v>
                </c:pt>
                <c:pt idx="2182">
                  <c:v>143.27000000000001</c:v>
                </c:pt>
                <c:pt idx="2183">
                  <c:v>143.18</c:v>
                </c:pt>
                <c:pt idx="2184">
                  <c:v>143.30000000000001</c:v>
                </c:pt>
                <c:pt idx="2185">
                  <c:v>143.1</c:v>
                </c:pt>
                <c:pt idx="2186">
                  <c:v>143.25</c:v>
                </c:pt>
                <c:pt idx="2187">
                  <c:v>143.32</c:v>
                </c:pt>
                <c:pt idx="2188">
                  <c:v>143.41999999999999</c:v>
                </c:pt>
                <c:pt idx="2189">
                  <c:v>143.88</c:v>
                </c:pt>
                <c:pt idx="2190">
                  <c:v>145.30000000000001</c:v>
                </c:pt>
                <c:pt idx="2191">
                  <c:v>145.65</c:v>
                </c:pt>
                <c:pt idx="2192">
                  <c:v>145.46</c:v>
                </c:pt>
                <c:pt idx="2193">
                  <c:v>145.69</c:v>
                </c:pt>
                <c:pt idx="2194">
                  <c:v>145.68</c:v>
                </c:pt>
                <c:pt idx="2195">
                  <c:v>145.08000000000001</c:v>
                </c:pt>
                <c:pt idx="2196">
                  <c:v>144.85</c:v>
                </c:pt>
                <c:pt idx="2197">
                  <c:v>144.76</c:v>
                </c:pt>
                <c:pt idx="2198">
                  <c:v>144.83000000000001</c:v>
                </c:pt>
                <c:pt idx="2199">
                  <c:v>144.83000000000001</c:v>
                </c:pt>
                <c:pt idx="2200">
                  <c:v>145.11000000000001</c:v>
                </c:pt>
                <c:pt idx="2201">
                  <c:v>145.33000000000001</c:v>
                </c:pt>
                <c:pt idx="2202">
                  <c:v>146.19</c:v>
                </c:pt>
                <c:pt idx="2203">
                  <c:v>146.72</c:v>
                </c:pt>
                <c:pt idx="2204">
                  <c:v>147.32</c:v>
                </c:pt>
                <c:pt idx="2205">
                  <c:v>146.91999999999999</c:v>
                </c:pt>
                <c:pt idx="2206">
                  <c:v>146.78</c:v>
                </c:pt>
                <c:pt idx="2207">
                  <c:v>146.41</c:v>
                </c:pt>
                <c:pt idx="2208">
                  <c:v>146.21</c:v>
                </c:pt>
                <c:pt idx="2209">
                  <c:v>146.03</c:v>
                </c:pt>
                <c:pt idx="2210">
                  <c:v>146.33000000000001</c:v>
                </c:pt>
                <c:pt idx="2211">
                  <c:v>146.84</c:v>
                </c:pt>
                <c:pt idx="2212">
                  <c:v>146.94999999999999</c:v>
                </c:pt>
                <c:pt idx="2213">
                  <c:v>146.66999999999999</c:v>
                </c:pt>
                <c:pt idx="2214">
                  <c:v>147.55000000000001</c:v>
                </c:pt>
                <c:pt idx="2215">
                  <c:v>148.07</c:v>
                </c:pt>
                <c:pt idx="2216">
                  <c:v>148.08000000000001</c:v>
                </c:pt>
                <c:pt idx="2217">
                  <c:v>147.55000000000001</c:v>
                </c:pt>
                <c:pt idx="2218">
                  <c:v>147.38</c:v>
                </c:pt>
                <c:pt idx="2219">
                  <c:v>147.5</c:v>
                </c:pt>
                <c:pt idx="2220">
                  <c:v>147.19</c:v>
                </c:pt>
                <c:pt idx="2221">
                  <c:v>147.21</c:v>
                </c:pt>
                <c:pt idx="2222">
                  <c:v>147.25</c:v>
                </c:pt>
                <c:pt idx="2223">
                  <c:v>147.11000000000001</c:v>
                </c:pt>
                <c:pt idx="2224">
                  <c:v>147.1</c:v>
                </c:pt>
                <c:pt idx="2225">
                  <c:v>147.53</c:v>
                </c:pt>
                <c:pt idx="2226">
                  <c:v>147.44999999999999</c:v>
                </c:pt>
                <c:pt idx="2227">
                  <c:v>147.33000000000001</c:v>
                </c:pt>
                <c:pt idx="2228">
                  <c:v>148.31</c:v>
                </c:pt>
                <c:pt idx="2229">
                  <c:v>148.77000000000001</c:v>
                </c:pt>
                <c:pt idx="2230">
                  <c:v>149.1</c:v>
                </c:pt>
                <c:pt idx="2231">
                  <c:v>148.97999999999999</c:v>
                </c:pt>
                <c:pt idx="2232">
                  <c:v>148.47</c:v>
                </c:pt>
                <c:pt idx="2233">
                  <c:v>148.47</c:v>
                </c:pt>
                <c:pt idx="2234">
                  <c:v>148.04</c:v>
                </c:pt>
                <c:pt idx="2235">
                  <c:v>148.34</c:v>
                </c:pt>
                <c:pt idx="2236">
                  <c:v>147.86000000000001</c:v>
                </c:pt>
                <c:pt idx="2237">
                  <c:v>148.44</c:v>
                </c:pt>
                <c:pt idx="2238">
                  <c:v>148.38</c:v>
                </c:pt>
                <c:pt idx="2239">
                  <c:v>148.82</c:v>
                </c:pt>
                <c:pt idx="2240">
                  <c:v>149.41</c:v>
                </c:pt>
                <c:pt idx="2241">
                  <c:v>150.21</c:v>
                </c:pt>
                <c:pt idx="2242">
                  <c:v>150.33000000000001</c:v>
                </c:pt>
                <c:pt idx="2243">
                  <c:v>150.15</c:v>
                </c:pt>
                <c:pt idx="2244">
                  <c:v>150.22</c:v>
                </c:pt>
                <c:pt idx="2245">
                  <c:v>150.02000000000001</c:v>
                </c:pt>
                <c:pt idx="2246">
                  <c:v>149.59</c:v>
                </c:pt>
                <c:pt idx="2247">
                  <c:v>149.74</c:v>
                </c:pt>
                <c:pt idx="2248">
                  <c:v>149.80000000000001</c:v>
                </c:pt>
                <c:pt idx="2249">
                  <c:v>149.87</c:v>
                </c:pt>
                <c:pt idx="2250">
                  <c:v>149.72</c:v>
                </c:pt>
                <c:pt idx="2251">
                  <c:v>149.96</c:v>
                </c:pt>
                <c:pt idx="2252">
                  <c:v>150.62</c:v>
                </c:pt>
                <c:pt idx="2253">
                  <c:v>151.19</c:v>
                </c:pt>
                <c:pt idx="2254">
                  <c:v>151.71</c:v>
                </c:pt>
                <c:pt idx="2255">
                  <c:v>151.02000000000001</c:v>
                </c:pt>
                <c:pt idx="2256">
                  <c:v>151.01</c:v>
                </c:pt>
                <c:pt idx="2257">
                  <c:v>150.6</c:v>
                </c:pt>
                <c:pt idx="2258">
                  <c:v>150.4</c:v>
                </c:pt>
                <c:pt idx="2259">
                  <c:v>150.56</c:v>
                </c:pt>
                <c:pt idx="2260">
                  <c:v>150.32</c:v>
                </c:pt>
                <c:pt idx="2261">
                  <c:v>150.22</c:v>
                </c:pt>
                <c:pt idx="2262">
                  <c:v>150.72999999999999</c:v>
                </c:pt>
                <c:pt idx="2263">
                  <c:v>151.26</c:v>
                </c:pt>
                <c:pt idx="2264">
                  <c:v>151.76</c:v>
                </c:pt>
                <c:pt idx="2265">
                  <c:v>152.22999999999999</c:v>
                </c:pt>
                <c:pt idx="2266">
                  <c:v>152.09</c:v>
                </c:pt>
                <c:pt idx="2267">
                  <c:v>151.69</c:v>
                </c:pt>
                <c:pt idx="2268">
                  <c:v>151.41999999999999</c:v>
                </c:pt>
              </c:numCache>
            </c:numRef>
          </c:yVal>
          <c:smooth val="1"/>
          <c:extLst>
            <c:ext xmlns:c16="http://schemas.microsoft.com/office/drawing/2014/chart" uri="{C3380CC4-5D6E-409C-BE32-E72D297353CC}">
              <c16:uniqueId val="{00000000-534F-7C4A-848F-815E79E64AC6}"/>
            </c:ext>
          </c:extLst>
        </c:ser>
        <c:dLbls>
          <c:showLegendKey val="0"/>
          <c:showVal val="0"/>
          <c:showCatName val="0"/>
          <c:showSerName val="0"/>
          <c:showPercent val="0"/>
          <c:showBubbleSize val="0"/>
        </c:dLbls>
        <c:axId val="434958048"/>
        <c:axId val="434956928"/>
      </c:scatterChart>
      <c:scatterChart>
        <c:scatterStyle val="smoothMarker"/>
        <c:varyColors val="0"/>
        <c:ser>
          <c:idx val="1"/>
          <c:order val="1"/>
          <c:tx>
            <c:v>GRACE (1694)</c:v>
          </c:tx>
          <c:spPr>
            <a:ln w="19050" cap="rnd">
              <a:solidFill>
                <a:schemeClr val="accent2"/>
              </a:solidFill>
              <a:round/>
            </a:ln>
            <a:effectLst/>
          </c:spPr>
          <c:marker>
            <c:symbol val="none"/>
          </c:marker>
          <c:xVal>
            <c:numRef>
              <c:f>'GW-2'!$D$3:$D$150</c:f>
              <c:numCache>
                <c:formatCode>m/d/yy</c:formatCode>
                <c:ptCount val="148"/>
                <c:pt idx="0">
                  <c:v>37626</c:v>
                </c:pt>
                <c:pt idx="1">
                  <c:v>37672</c:v>
                </c:pt>
                <c:pt idx="2">
                  <c:v>37695</c:v>
                </c:pt>
                <c:pt idx="3">
                  <c:v>37725</c:v>
                </c:pt>
                <c:pt idx="4">
                  <c:v>37747</c:v>
                </c:pt>
                <c:pt idx="5">
                  <c:v>37817</c:v>
                </c:pt>
                <c:pt idx="6">
                  <c:v>37848</c:v>
                </c:pt>
                <c:pt idx="7">
                  <c:v>37878</c:v>
                </c:pt>
                <c:pt idx="8">
                  <c:v>37908</c:v>
                </c:pt>
                <c:pt idx="9">
                  <c:v>37939</c:v>
                </c:pt>
                <c:pt idx="10">
                  <c:v>37969</c:v>
                </c:pt>
                <c:pt idx="11">
                  <c:v>37991</c:v>
                </c:pt>
                <c:pt idx="12">
                  <c:v>38032</c:v>
                </c:pt>
                <c:pt idx="13">
                  <c:v>38061</c:v>
                </c:pt>
                <c:pt idx="14">
                  <c:v>38091</c:v>
                </c:pt>
                <c:pt idx="15">
                  <c:v>38122</c:v>
                </c:pt>
                <c:pt idx="16">
                  <c:v>38152</c:v>
                </c:pt>
                <c:pt idx="17">
                  <c:v>38182</c:v>
                </c:pt>
                <c:pt idx="18">
                  <c:v>38214</c:v>
                </c:pt>
                <c:pt idx="19">
                  <c:v>38244</c:v>
                </c:pt>
                <c:pt idx="20">
                  <c:v>38275</c:v>
                </c:pt>
                <c:pt idx="21">
                  <c:v>38305</c:v>
                </c:pt>
                <c:pt idx="22">
                  <c:v>38335</c:v>
                </c:pt>
                <c:pt idx="23">
                  <c:v>38366</c:v>
                </c:pt>
                <c:pt idx="24">
                  <c:v>38396</c:v>
                </c:pt>
                <c:pt idx="25">
                  <c:v>38426</c:v>
                </c:pt>
                <c:pt idx="26">
                  <c:v>38456</c:v>
                </c:pt>
                <c:pt idx="27">
                  <c:v>38487</c:v>
                </c:pt>
                <c:pt idx="28">
                  <c:v>38517</c:v>
                </c:pt>
                <c:pt idx="29">
                  <c:v>38548</c:v>
                </c:pt>
                <c:pt idx="30">
                  <c:v>38579</c:v>
                </c:pt>
                <c:pt idx="31">
                  <c:v>38609</c:v>
                </c:pt>
                <c:pt idx="32">
                  <c:v>38639</c:v>
                </c:pt>
                <c:pt idx="33">
                  <c:v>38670</c:v>
                </c:pt>
                <c:pt idx="34">
                  <c:v>38700</c:v>
                </c:pt>
                <c:pt idx="35">
                  <c:v>38731</c:v>
                </c:pt>
                <c:pt idx="36">
                  <c:v>38761</c:v>
                </c:pt>
                <c:pt idx="37">
                  <c:v>38791</c:v>
                </c:pt>
                <c:pt idx="38">
                  <c:v>38821</c:v>
                </c:pt>
                <c:pt idx="39">
                  <c:v>38852</c:v>
                </c:pt>
                <c:pt idx="40">
                  <c:v>38882</c:v>
                </c:pt>
                <c:pt idx="41">
                  <c:v>38913</c:v>
                </c:pt>
                <c:pt idx="42">
                  <c:v>38944</c:v>
                </c:pt>
                <c:pt idx="43">
                  <c:v>38975</c:v>
                </c:pt>
                <c:pt idx="44">
                  <c:v>39004</c:v>
                </c:pt>
                <c:pt idx="45">
                  <c:v>39035</c:v>
                </c:pt>
                <c:pt idx="46">
                  <c:v>39065</c:v>
                </c:pt>
                <c:pt idx="47">
                  <c:v>39096</c:v>
                </c:pt>
                <c:pt idx="48">
                  <c:v>39126</c:v>
                </c:pt>
                <c:pt idx="49">
                  <c:v>39156</c:v>
                </c:pt>
                <c:pt idx="50">
                  <c:v>39186</c:v>
                </c:pt>
                <c:pt idx="51">
                  <c:v>39217</c:v>
                </c:pt>
                <c:pt idx="52">
                  <c:v>39247</c:v>
                </c:pt>
                <c:pt idx="53">
                  <c:v>39278</c:v>
                </c:pt>
                <c:pt idx="54">
                  <c:v>39309</c:v>
                </c:pt>
                <c:pt idx="55">
                  <c:v>39339</c:v>
                </c:pt>
                <c:pt idx="56">
                  <c:v>39372</c:v>
                </c:pt>
                <c:pt idx="57">
                  <c:v>39400</c:v>
                </c:pt>
                <c:pt idx="58">
                  <c:v>39430</c:v>
                </c:pt>
                <c:pt idx="59">
                  <c:v>39462</c:v>
                </c:pt>
                <c:pt idx="60">
                  <c:v>39492</c:v>
                </c:pt>
                <c:pt idx="61">
                  <c:v>39522</c:v>
                </c:pt>
                <c:pt idx="62">
                  <c:v>39552</c:v>
                </c:pt>
                <c:pt idx="63">
                  <c:v>39583</c:v>
                </c:pt>
                <c:pt idx="64">
                  <c:v>39613</c:v>
                </c:pt>
                <c:pt idx="65">
                  <c:v>39643</c:v>
                </c:pt>
                <c:pt idx="66">
                  <c:v>39675</c:v>
                </c:pt>
                <c:pt idx="67">
                  <c:v>39705</c:v>
                </c:pt>
                <c:pt idx="68">
                  <c:v>39736</c:v>
                </c:pt>
                <c:pt idx="69">
                  <c:v>39766</c:v>
                </c:pt>
                <c:pt idx="70">
                  <c:v>39796</c:v>
                </c:pt>
                <c:pt idx="71">
                  <c:v>39827</c:v>
                </c:pt>
                <c:pt idx="72">
                  <c:v>39857</c:v>
                </c:pt>
                <c:pt idx="73">
                  <c:v>39887</c:v>
                </c:pt>
                <c:pt idx="74">
                  <c:v>39917</c:v>
                </c:pt>
                <c:pt idx="75">
                  <c:v>39948</c:v>
                </c:pt>
                <c:pt idx="76">
                  <c:v>39978</c:v>
                </c:pt>
                <c:pt idx="77">
                  <c:v>40008</c:v>
                </c:pt>
                <c:pt idx="78">
                  <c:v>40040</c:v>
                </c:pt>
                <c:pt idx="79">
                  <c:v>40070</c:v>
                </c:pt>
                <c:pt idx="80">
                  <c:v>40100</c:v>
                </c:pt>
                <c:pt idx="81">
                  <c:v>40131</c:v>
                </c:pt>
                <c:pt idx="82">
                  <c:v>40161</c:v>
                </c:pt>
                <c:pt idx="83">
                  <c:v>40192</c:v>
                </c:pt>
                <c:pt idx="84">
                  <c:v>40222</c:v>
                </c:pt>
                <c:pt idx="85">
                  <c:v>40252</c:v>
                </c:pt>
                <c:pt idx="86">
                  <c:v>40282</c:v>
                </c:pt>
                <c:pt idx="87">
                  <c:v>40313</c:v>
                </c:pt>
                <c:pt idx="88">
                  <c:v>40343</c:v>
                </c:pt>
                <c:pt idx="89">
                  <c:v>40374</c:v>
                </c:pt>
                <c:pt idx="90">
                  <c:v>40405</c:v>
                </c:pt>
                <c:pt idx="91">
                  <c:v>40435</c:v>
                </c:pt>
                <c:pt idx="92">
                  <c:v>40465</c:v>
                </c:pt>
                <c:pt idx="93">
                  <c:v>40496</c:v>
                </c:pt>
                <c:pt idx="94">
                  <c:v>40525</c:v>
                </c:pt>
                <c:pt idx="95">
                  <c:v>40591</c:v>
                </c:pt>
                <c:pt idx="96">
                  <c:v>40617</c:v>
                </c:pt>
                <c:pt idx="97">
                  <c:v>40647</c:v>
                </c:pt>
                <c:pt idx="98">
                  <c:v>40678</c:v>
                </c:pt>
                <c:pt idx="99">
                  <c:v>40741</c:v>
                </c:pt>
                <c:pt idx="100">
                  <c:v>40770</c:v>
                </c:pt>
                <c:pt idx="101">
                  <c:v>40800</c:v>
                </c:pt>
                <c:pt idx="102">
                  <c:v>40830</c:v>
                </c:pt>
                <c:pt idx="103">
                  <c:v>40845</c:v>
                </c:pt>
                <c:pt idx="104">
                  <c:v>40906</c:v>
                </c:pt>
                <c:pt idx="105">
                  <c:v>40923</c:v>
                </c:pt>
                <c:pt idx="106">
                  <c:v>40953</c:v>
                </c:pt>
                <c:pt idx="107">
                  <c:v>40983</c:v>
                </c:pt>
                <c:pt idx="108">
                  <c:v>41001</c:v>
                </c:pt>
                <c:pt idx="109">
                  <c:v>41074</c:v>
                </c:pt>
                <c:pt idx="110">
                  <c:v>41104</c:v>
                </c:pt>
                <c:pt idx="111">
                  <c:v>41136</c:v>
                </c:pt>
                <c:pt idx="112">
                  <c:v>41163</c:v>
                </c:pt>
                <c:pt idx="113">
                  <c:v>41230</c:v>
                </c:pt>
                <c:pt idx="114">
                  <c:v>41257</c:v>
                </c:pt>
                <c:pt idx="115">
                  <c:v>41288</c:v>
                </c:pt>
                <c:pt idx="116">
                  <c:v>41317</c:v>
                </c:pt>
                <c:pt idx="117">
                  <c:v>41383</c:v>
                </c:pt>
                <c:pt idx="118">
                  <c:v>41409</c:v>
                </c:pt>
                <c:pt idx="119">
                  <c:v>41439</c:v>
                </c:pt>
                <c:pt idx="120">
                  <c:v>41470</c:v>
                </c:pt>
                <c:pt idx="121">
                  <c:v>41562</c:v>
                </c:pt>
                <c:pt idx="122">
                  <c:v>41592</c:v>
                </c:pt>
                <c:pt idx="123">
                  <c:v>41622</c:v>
                </c:pt>
                <c:pt idx="124">
                  <c:v>41646</c:v>
                </c:pt>
                <c:pt idx="125">
                  <c:v>41713</c:v>
                </c:pt>
                <c:pt idx="126">
                  <c:v>41743</c:v>
                </c:pt>
                <c:pt idx="127">
                  <c:v>41774</c:v>
                </c:pt>
                <c:pt idx="128">
                  <c:v>41801</c:v>
                </c:pt>
                <c:pt idx="129">
                  <c:v>41866</c:v>
                </c:pt>
                <c:pt idx="130">
                  <c:v>41896</c:v>
                </c:pt>
                <c:pt idx="131">
                  <c:v>41926</c:v>
                </c:pt>
                <c:pt idx="132">
                  <c:v>41957</c:v>
                </c:pt>
                <c:pt idx="133">
                  <c:v>42025</c:v>
                </c:pt>
                <c:pt idx="134">
                  <c:v>42048</c:v>
                </c:pt>
                <c:pt idx="135">
                  <c:v>42078</c:v>
                </c:pt>
                <c:pt idx="136">
                  <c:v>42108</c:v>
                </c:pt>
                <c:pt idx="137">
                  <c:v>42118</c:v>
                </c:pt>
                <c:pt idx="138">
                  <c:v>42200</c:v>
                </c:pt>
                <c:pt idx="139">
                  <c:v>42231</c:v>
                </c:pt>
                <c:pt idx="140">
                  <c:v>42259</c:v>
                </c:pt>
                <c:pt idx="141">
                  <c:v>42360</c:v>
                </c:pt>
                <c:pt idx="142">
                  <c:v>42384</c:v>
                </c:pt>
                <c:pt idx="143">
                  <c:v>42412</c:v>
                </c:pt>
                <c:pt idx="144">
                  <c:v>42442</c:v>
                </c:pt>
                <c:pt idx="145">
                  <c:v>42509</c:v>
                </c:pt>
                <c:pt idx="146">
                  <c:v>42535</c:v>
                </c:pt>
                <c:pt idx="147">
                  <c:v>42565</c:v>
                </c:pt>
              </c:numCache>
              <c:extLst xmlns:c15="http://schemas.microsoft.com/office/drawing/2012/chart"/>
            </c:numRef>
          </c:xVal>
          <c:yVal>
            <c:numRef>
              <c:f>'GW-2'!$E$3:$E$150</c:f>
              <c:numCache>
                <c:formatCode>0.00000000000</c:formatCode>
                <c:ptCount val="148"/>
                <c:pt idx="0">
                  <c:v>5.1539999999999999</c:v>
                </c:pt>
                <c:pt idx="1">
                  <c:v>3.7229999999999999</c:v>
                </c:pt>
                <c:pt idx="2">
                  <c:v>4.681</c:v>
                </c:pt>
                <c:pt idx="3">
                  <c:v>6.4580000000000002</c:v>
                </c:pt>
                <c:pt idx="4">
                  <c:v>5.5830000000000002</c:v>
                </c:pt>
                <c:pt idx="5">
                  <c:v>2.8479999999999999</c:v>
                </c:pt>
                <c:pt idx="6">
                  <c:v>5.7000000000000002E-2</c:v>
                </c:pt>
                <c:pt idx="7">
                  <c:v>0.183</c:v>
                </c:pt>
                <c:pt idx="8">
                  <c:v>-4.5999999999999999E-2</c:v>
                </c:pt>
                <c:pt idx="9">
                  <c:v>1.5740000000000001</c:v>
                </c:pt>
                <c:pt idx="10">
                  <c:v>2.2269999999999999</c:v>
                </c:pt>
                <c:pt idx="11">
                  <c:v>3.1309999999999998</c:v>
                </c:pt>
                <c:pt idx="12">
                  <c:v>1.7210000000000001</c:v>
                </c:pt>
                <c:pt idx="13">
                  <c:v>2.9689999999999999</c:v>
                </c:pt>
                <c:pt idx="14">
                  <c:v>5.8449999999999998</c:v>
                </c:pt>
                <c:pt idx="15">
                  <c:v>2.2040000000000002</c:v>
                </c:pt>
                <c:pt idx="16">
                  <c:v>0.66500000000000004</c:v>
                </c:pt>
                <c:pt idx="17">
                  <c:v>1.4159999999999999</c:v>
                </c:pt>
                <c:pt idx="18">
                  <c:v>0.79</c:v>
                </c:pt>
                <c:pt idx="19">
                  <c:v>-0.63600000000000001</c:v>
                </c:pt>
                <c:pt idx="20">
                  <c:v>0.82599999999999996</c:v>
                </c:pt>
                <c:pt idx="21">
                  <c:v>2.0219999999999998</c:v>
                </c:pt>
                <c:pt idx="22">
                  <c:v>3.456</c:v>
                </c:pt>
                <c:pt idx="23">
                  <c:v>4.4649999999999999</c:v>
                </c:pt>
                <c:pt idx="24">
                  <c:v>6.21</c:v>
                </c:pt>
                <c:pt idx="25">
                  <c:v>6.1849999999999996</c:v>
                </c:pt>
                <c:pt idx="26">
                  <c:v>4.718</c:v>
                </c:pt>
                <c:pt idx="27">
                  <c:v>3.911</c:v>
                </c:pt>
                <c:pt idx="28">
                  <c:v>4.8860000000000001</c:v>
                </c:pt>
                <c:pt idx="29">
                  <c:v>-3.0000000000000001E-3</c:v>
                </c:pt>
                <c:pt idx="30">
                  <c:v>-7.4999999999999997E-2</c:v>
                </c:pt>
                <c:pt idx="31">
                  <c:v>-2.5139999999999998</c:v>
                </c:pt>
                <c:pt idx="32">
                  <c:v>-1.831</c:v>
                </c:pt>
                <c:pt idx="33">
                  <c:v>-2.0019999999999998</c:v>
                </c:pt>
                <c:pt idx="34">
                  <c:v>-0.27</c:v>
                </c:pt>
                <c:pt idx="35">
                  <c:v>0.89100000000000001</c:v>
                </c:pt>
                <c:pt idx="36">
                  <c:v>-0.91900000000000004</c:v>
                </c:pt>
                <c:pt idx="37">
                  <c:v>-0.91800000000000004</c:v>
                </c:pt>
                <c:pt idx="38">
                  <c:v>0.64900000000000002</c:v>
                </c:pt>
                <c:pt idx="39">
                  <c:v>-2.1070000000000002</c:v>
                </c:pt>
                <c:pt idx="40">
                  <c:v>-0.78400000000000003</c:v>
                </c:pt>
                <c:pt idx="41">
                  <c:v>-2.8860000000000001</c:v>
                </c:pt>
                <c:pt idx="42">
                  <c:v>-3.6669999999999998</c:v>
                </c:pt>
                <c:pt idx="43">
                  <c:v>-4.0730000000000004</c:v>
                </c:pt>
                <c:pt idx="44">
                  <c:v>-3.2280000000000002</c:v>
                </c:pt>
                <c:pt idx="45">
                  <c:v>-0.622</c:v>
                </c:pt>
                <c:pt idx="46">
                  <c:v>1.0389999999999999</c:v>
                </c:pt>
                <c:pt idx="47">
                  <c:v>4.5250000000000004</c:v>
                </c:pt>
                <c:pt idx="48">
                  <c:v>1.3029999999999999</c:v>
                </c:pt>
                <c:pt idx="49">
                  <c:v>2.4750000000000001</c:v>
                </c:pt>
                <c:pt idx="50">
                  <c:v>4.8460000000000001</c:v>
                </c:pt>
                <c:pt idx="51">
                  <c:v>6.149</c:v>
                </c:pt>
                <c:pt idx="52">
                  <c:v>3.6760000000000002</c:v>
                </c:pt>
                <c:pt idx="53">
                  <c:v>0.59099999999999997</c:v>
                </c:pt>
                <c:pt idx="54">
                  <c:v>-0.59</c:v>
                </c:pt>
                <c:pt idx="55">
                  <c:v>-2.1240000000000001</c:v>
                </c:pt>
                <c:pt idx="56">
                  <c:v>0.47199999999999998</c:v>
                </c:pt>
                <c:pt idx="57">
                  <c:v>6.8000000000000005E-2</c:v>
                </c:pt>
                <c:pt idx="58">
                  <c:v>3.67</c:v>
                </c:pt>
                <c:pt idx="59">
                  <c:v>3.851</c:v>
                </c:pt>
                <c:pt idx="60">
                  <c:v>4.6989999999999998</c:v>
                </c:pt>
                <c:pt idx="61">
                  <c:v>6.1029999999999998</c:v>
                </c:pt>
                <c:pt idx="62">
                  <c:v>7.101</c:v>
                </c:pt>
                <c:pt idx="63">
                  <c:v>7.3360000000000003</c:v>
                </c:pt>
                <c:pt idx="64">
                  <c:v>5.4859999999999998</c:v>
                </c:pt>
                <c:pt idx="65">
                  <c:v>3.3650000000000002</c:v>
                </c:pt>
                <c:pt idx="66">
                  <c:v>1.984</c:v>
                </c:pt>
                <c:pt idx="67">
                  <c:v>1.534</c:v>
                </c:pt>
                <c:pt idx="68">
                  <c:v>2.59</c:v>
                </c:pt>
                <c:pt idx="69">
                  <c:v>1.8720000000000001</c:v>
                </c:pt>
                <c:pt idx="70">
                  <c:v>2.7810000000000001</c:v>
                </c:pt>
                <c:pt idx="71">
                  <c:v>5.4509999999999996</c:v>
                </c:pt>
                <c:pt idx="72">
                  <c:v>5.1970000000000001</c:v>
                </c:pt>
                <c:pt idx="73">
                  <c:v>3.3039999999999998</c:v>
                </c:pt>
                <c:pt idx="74">
                  <c:v>5.67</c:v>
                </c:pt>
                <c:pt idx="75">
                  <c:v>5.7759999999999998</c:v>
                </c:pt>
                <c:pt idx="76">
                  <c:v>6.5789999999999997</c:v>
                </c:pt>
                <c:pt idx="77">
                  <c:v>4.3819999999999997</c:v>
                </c:pt>
                <c:pt idx="78">
                  <c:v>1.4650000000000001</c:v>
                </c:pt>
                <c:pt idx="79">
                  <c:v>-0.376</c:v>
                </c:pt>
                <c:pt idx="80">
                  <c:v>2.54</c:v>
                </c:pt>
                <c:pt idx="81">
                  <c:v>5.375</c:v>
                </c:pt>
                <c:pt idx="82">
                  <c:v>7.43</c:v>
                </c:pt>
                <c:pt idx="83">
                  <c:v>6.5369999999999999</c:v>
                </c:pt>
                <c:pt idx="84">
                  <c:v>5.2869999999999999</c:v>
                </c:pt>
                <c:pt idx="85">
                  <c:v>5.399</c:v>
                </c:pt>
                <c:pt idx="86">
                  <c:v>5.4359999999999999</c:v>
                </c:pt>
                <c:pt idx="87">
                  <c:v>8.0630000000000006</c:v>
                </c:pt>
                <c:pt idx="88">
                  <c:v>5.59</c:v>
                </c:pt>
                <c:pt idx="89">
                  <c:v>2.968</c:v>
                </c:pt>
                <c:pt idx="90">
                  <c:v>1.9059999999999999</c:v>
                </c:pt>
                <c:pt idx="91">
                  <c:v>-0.749</c:v>
                </c:pt>
                <c:pt idx="92">
                  <c:v>-1.82</c:v>
                </c:pt>
                <c:pt idx="93">
                  <c:v>0.98399999999999999</c:v>
                </c:pt>
                <c:pt idx="94">
                  <c:v>1.474</c:v>
                </c:pt>
                <c:pt idx="95">
                  <c:v>1.554</c:v>
                </c:pt>
                <c:pt idx="96">
                  <c:v>2.4550000000000001</c:v>
                </c:pt>
                <c:pt idx="97">
                  <c:v>4.5339999999999998</c:v>
                </c:pt>
                <c:pt idx="98">
                  <c:v>3.7480000000000002</c:v>
                </c:pt>
                <c:pt idx="99">
                  <c:v>0.72099999999999997</c:v>
                </c:pt>
                <c:pt idx="100">
                  <c:v>-0.88400000000000001</c:v>
                </c:pt>
                <c:pt idx="101">
                  <c:v>-3.11</c:v>
                </c:pt>
                <c:pt idx="102">
                  <c:v>-2.0750000000000002</c:v>
                </c:pt>
                <c:pt idx="103">
                  <c:v>-1.204</c:v>
                </c:pt>
                <c:pt idx="104">
                  <c:v>0.93300000000000005</c:v>
                </c:pt>
                <c:pt idx="105">
                  <c:v>0.625</c:v>
                </c:pt>
                <c:pt idx="106">
                  <c:v>2.0089999999999999</c:v>
                </c:pt>
                <c:pt idx="107">
                  <c:v>0.96399999999999997</c:v>
                </c:pt>
                <c:pt idx="108">
                  <c:v>1.7430000000000001</c:v>
                </c:pt>
                <c:pt idx="109">
                  <c:v>-2.3929999999999998</c:v>
                </c:pt>
                <c:pt idx="110">
                  <c:v>-5.8630000000000004</c:v>
                </c:pt>
                <c:pt idx="111">
                  <c:v>-8.2560000000000002</c:v>
                </c:pt>
                <c:pt idx="112">
                  <c:v>-9.5250000000000004</c:v>
                </c:pt>
                <c:pt idx="113">
                  <c:v>-8.218</c:v>
                </c:pt>
                <c:pt idx="114">
                  <c:v>-8.0549999999999997</c:v>
                </c:pt>
                <c:pt idx="115">
                  <c:v>-8.7940000000000005</c:v>
                </c:pt>
                <c:pt idx="116">
                  <c:v>-7.3330000000000002</c:v>
                </c:pt>
                <c:pt idx="117">
                  <c:v>-2.984</c:v>
                </c:pt>
                <c:pt idx="118">
                  <c:v>-5.1749999999999998</c:v>
                </c:pt>
                <c:pt idx="119">
                  <c:v>-5.3280000000000003</c:v>
                </c:pt>
                <c:pt idx="120">
                  <c:v>-6.6609999999999996</c:v>
                </c:pt>
                <c:pt idx="121">
                  <c:v>-7.782</c:v>
                </c:pt>
                <c:pt idx="122">
                  <c:v>-4.6139999999999999</c:v>
                </c:pt>
                <c:pt idx="123">
                  <c:v>-5.359</c:v>
                </c:pt>
                <c:pt idx="124">
                  <c:v>-5.7430000000000003</c:v>
                </c:pt>
                <c:pt idx="125">
                  <c:v>-3.5009999999999999</c:v>
                </c:pt>
                <c:pt idx="126">
                  <c:v>-4.9560000000000004</c:v>
                </c:pt>
                <c:pt idx="127">
                  <c:v>-6.71</c:v>
                </c:pt>
                <c:pt idx="128">
                  <c:v>-4.4610000000000003</c:v>
                </c:pt>
                <c:pt idx="129">
                  <c:v>-8.6489999999999991</c:v>
                </c:pt>
                <c:pt idx="130">
                  <c:v>-8.5329999999999995</c:v>
                </c:pt>
                <c:pt idx="131">
                  <c:v>-7.4119999999999999</c:v>
                </c:pt>
                <c:pt idx="132">
                  <c:v>-6.57</c:v>
                </c:pt>
                <c:pt idx="133">
                  <c:v>-8.9749999999999996</c:v>
                </c:pt>
                <c:pt idx="134">
                  <c:v>-8.4760000000000009</c:v>
                </c:pt>
                <c:pt idx="135">
                  <c:v>-9.1989999999999998</c:v>
                </c:pt>
                <c:pt idx="136">
                  <c:v>-8.6430000000000007</c:v>
                </c:pt>
                <c:pt idx="137">
                  <c:v>-8.2479999999999993</c:v>
                </c:pt>
                <c:pt idx="138">
                  <c:v>-2.8410000000000002</c:v>
                </c:pt>
                <c:pt idx="139">
                  <c:v>-4.4320000000000004</c:v>
                </c:pt>
                <c:pt idx="140">
                  <c:v>-5.73</c:v>
                </c:pt>
                <c:pt idx="141">
                  <c:v>-1.696</c:v>
                </c:pt>
                <c:pt idx="142">
                  <c:v>-1.169</c:v>
                </c:pt>
                <c:pt idx="143">
                  <c:v>0.318</c:v>
                </c:pt>
                <c:pt idx="144">
                  <c:v>-1.786</c:v>
                </c:pt>
                <c:pt idx="145">
                  <c:v>2.5859999999999999</c:v>
                </c:pt>
                <c:pt idx="146">
                  <c:v>0.434</c:v>
                </c:pt>
                <c:pt idx="147">
                  <c:v>-1.087</c:v>
                </c:pt>
              </c:numCache>
              <c:extLst xmlns:c15="http://schemas.microsoft.com/office/drawing/2012/chart"/>
            </c:numRef>
          </c:yVal>
          <c:smooth val="1"/>
          <c:extLst xmlns:c15="http://schemas.microsoft.com/office/drawing/2012/chart">
            <c:ext xmlns:c16="http://schemas.microsoft.com/office/drawing/2014/chart" uri="{C3380CC4-5D6E-409C-BE32-E72D297353CC}">
              <c16:uniqueId val="{00000001-534F-7C4A-848F-815E79E64AC6}"/>
            </c:ext>
          </c:extLst>
        </c:ser>
        <c:dLbls>
          <c:showLegendKey val="0"/>
          <c:showVal val="0"/>
          <c:showCatName val="0"/>
          <c:showSerName val="0"/>
          <c:showPercent val="0"/>
          <c:showBubbleSize val="0"/>
        </c:dLbls>
        <c:axId val="448222608"/>
        <c:axId val="434955808"/>
        <c:extLst/>
      </c:scatterChart>
      <c:valAx>
        <c:axId val="434958048"/>
        <c:scaling>
          <c:orientation val="minMax"/>
          <c:max val="43303"/>
          <c:min val="36526"/>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400" b="1" i="0" u="none" strike="noStrike" kern="1200" baseline="0">
                    <a:solidFill>
                      <a:schemeClr val="tx1">
                        <a:lumMod val="65000"/>
                        <a:lumOff val="35000"/>
                      </a:schemeClr>
                    </a:solidFill>
                    <a:latin typeface="+mn-lt"/>
                    <a:ea typeface="+mn-ea"/>
                    <a:cs typeface="+mn-cs"/>
                  </a:defRPr>
                </a:pPr>
                <a:r>
                  <a:rPr lang="en-US" sz="1400" b="1"/>
                  <a:t>Date (month-year)</a:t>
                </a:r>
              </a:p>
            </c:rich>
          </c:tx>
          <c:layout>
            <c:manualLayout>
              <c:xMode val="edge"/>
              <c:yMode val="edge"/>
              <c:x val="0.40688457547457701"/>
              <c:y val="0.892100850725559"/>
            </c:manualLayout>
          </c:layout>
          <c:overlay val="0"/>
          <c:spPr>
            <a:noFill/>
            <a:ln>
              <a:noFill/>
            </a:ln>
            <a:effectLst/>
          </c:spPr>
        </c:title>
        <c:numFmt formatCode="yyyy" sourceLinked="0"/>
        <c:majorTickMark val="none"/>
        <c:minorTickMark val="none"/>
        <c:tickLblPos val="high"/>
        <c:spPr>
          <a:noFill/>
          <a:ln w="9525" cap="flat" cmpd="sng" algn="ctr">
            <a:solidFill>
              <a:schemeClr val="tx1">
                <a:lumMod val="25000"/>
                <a:lumOff val="7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4956928"/>
        <c:crosses val="autoZero"/>
        <c:crossBetween val="midCat"/>
        <c:majorUnit val="366"/>
      </c:valAx>
      <c:valAx>
        <c:axId val="434956928"/>
        <c:scaling>
          <c:orientation val="maxMin"/>
          <c:min val="13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ysClr val="windowText" lastClr="000000">
                        <a:lumMod val="65000"/>
                        <a:lumOff val="35000"/>
                      </a:sysClr>
                    </a:solidFill>
                    <a:latin typeface="+mn-lt"/>
                    <a:ea typeface="+mn-ea"/>
                    <a:cs typeface="+mn-cs"/>
                  </a:defRPr>
                </a:pPr>
                <a:r>
                  <a:rPr lang="en-US" sz="1200" b="1" i="0" baseline="0">
                    <a:effectLst/>
                  </a:rPr>
                  <a:t>Depth to water table (ft below surface)</a:t>
                </a:r>
                <a:endParaRPr lang="en-US" sz="1200" b="1">
                  <a:effectLst/>
                </a:endParaRPr>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4958048"/>
        <c:crosses val="autoZero"/>
        <c:crossBetween val="midCat"/>
      </c:valAx>
      <c:valAx>
        <c:axId val="434955808"/>
        <c:scaling>
          <c:orientation val="minMax"/>
        </c:scaling>
        <c:delete val="0"/>
        <c:axPos val="r"/>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US" sz="1200" b="1"/>
                  <a:t>GRACE storage anomaly (WEH, cm)</a:t>
                </a:r>
              </a:p>
            </c:rich>
          </c:tx>
          <c:overlay val="0"/>
          <c:spPr>
            <a:noFill/>
            <a:ln>
              <a:noFill/>
            </a:ln>
            <a:effectLst/>
          </c:spPr>
        </c:title>
        <c:numFmt formatCode="0" sourceLinked="0"/>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8222608"/>
        <c:crosses val="max"/>
        <c:crossBetween val="midCat"/>
      </c:valAx>
      <c:valAx>
        <c:axId val="448222608"/>
        <c:scaling>
          <c:orientation val="minMax"/>
        </c:scaling>
        <c:delete val="1"/>
        <c:axPos val="b"/>
        <c:numFmt formatCode="m/d/yy" sourceLinked="1"/>
        <c:majorTickMark val="out"/>
        <c:minorTickMark val="none"/>
        <c:tickLblPos val="nextTo"/>
        <c:crossAx val="434955808"/>
        <c:crosses val="autoZero"/>
        <c:crossBetween val="midCat"/>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7546847341756703E-2"/>
          <c:y val="0.15922188140522001"/>
          <c:w val="0.81956708173106196"/>
          <c:h val="0.62602304704023903"/>
        </c:manualLayout>
      </c:layout>
      <c:scatterChart>
        <c:scatterStyle val="smoothMarker"/>
        <c:varyColors val="0"/>
        <c:ser>
          <c:idx val="0"/>
          <c:order val="0"/>
          <c:tx>
            <c:v>Depth to water table</c:v>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'GW-1'!$A$3:$A$714</c:f>
              <c:numCache>
                <c:formatCode>m/d/yy</c:formatCode>
                <c:ptCount val="712"/>
                <c:pt idx="0">
                  <c:v>31674</c:v>
                </c:pt>
                <c:pt idx="1">
                  <c:v>31713</c:v>
                </c:pt>
                <c:pt idx="2">
                  <c:v>31716</c:v>
                </c:pt>
                <c:pt idx="3">
                  <c:v>31721</c:v>
                </c:pt>
                <c:pt idx="4">
                  <c:v>31726</c:v>
                </c:pt>
                <c:pt idx="5">
                  <c:v>31731</c:v>
                </c:pt>
                <c:pt idx="6">
                  <c:v>31736</c:v>
                </c:pt>
                <c:pt idx="7">
                  <c:v>31741</c:v>
                </c:pt>
                <c:pt idx="8">
                  <c:v>31746</c:v>
                </c:pt>
                <c:pt idx="9">
                  <c:v>31748</c:v>
                </c:pt>
                <c:pt idx="10">
                  <c:v>31751</c:v>
                </c:pt>
                <c:pt idx="11">
                  <c:v>31756</c:v>
                </c:pt>
                <c:pt idx="12">
                  <c:v>31761</c:v>
                </c:pt>
                <c:pt idx="13">
                  <c:v>31766</c:v>
                </c:pt>
                <c:pt idx="14">
                  <c:v>31771</c:v>
                </c:pt>
                <c:pt idx="15">
                  <c:v>31777</c:v>
                </c:pt>
                <c:pt idx="16">
                  <c:v>31782</c:v>
                </c:pt>
                <c:pt idx="17">
                  <c:v>31787</c:v>
                </c:pt>
                <c:pt idx="18">
                  <c:v>31792</c:v>
                </c:pt>
                <c:pt idx="19">
                  <c:v>31797</c:v>
                </c:pt>
                <c:pt idx="20">
                  <c:v>31802</c:v>
                </c:pt>
                <c:pt idx="21">
                  <c:v>31808</c:v>
                </c:pt>
                <c:pt idx="22">
                  <c:v>31812</c:v>
                </c:pt>
                <c:pt idx="23">
                  <c:v>31813</c:v>
                </c:pt>
                <c:pt idx="24">
                  <c:v>31818</c:v>
                </c:pt>
                <c:pt idx="25">
                  <c:v>31823</c:v>
                </c:pt>
                <c:pt idx="26">
                  <c:v>31828</c:v>
                </c:pt>
                <c:pt idx="27">
                  <c:v>31833</c:v>
                </c:pt>
                <c:pt idx="28">
                  <c:v>31836</c:v>
                </c:pt>
                <c:pt idx="29">
                  <c:v>31839</c:v>
                </c:pt>
                <c:pt idx="30">
                  <c:v>31841</c:v>
                </c:pt>
                <c:pt idx="31">
                  <c:v>31846</c:v>
                </c:pt>
                <c:pt idx="32">
                  <c:v>31851</c:v>
                </c:pt>
                <c:pt idx="33">
                  <c:v>31856</c:v>
                </c:pt>
                <c:pt idx="34">
                  <c:v>31861</c:v>
                </c:pt>
                <c:pt idx="35">
                  <c:v>31867</c:v>
                </c:pt>
                <c:pt idx="36">
                  <c:v>31872</c:v>
                </c:pt>
                <c:pt idx="37">
                  <c:v>31877</c:v>
                </c:pt>
                <c:pt idx="38">
                  <c:v>31882</c:v>
                </c:pt>
                <c:pt idx="39">
                  <c:v>31887</c:v>
                </c:pt>
                <c:pt idx="40">
                  <c:v>31892</c:v>
                </c:pt>
                <c:pt idx="41">
                  <c:v>31897</c:v>
                </c:pt>
                <c:pt idx="42">
                  <c:v>31902</c:v>
                </c:pt>
                <c:pt idx="43">
                  <c:v>31907</c:v>
                </c:pt>
                <c:pt idx="44">
                  <c:v>31909</c:v>
                </c:pt>
                <c:pt idx="45">
                  <c:v>31912</c:v>
                </c:pt>
                <c:pt idx="46">
                  <c:v>31917</c:v>
                </c:pt>
                <c:pt idx="47">
                  <c:v>31922</c:v>
                </c:pt>
                <c:pt idx="48">
                  <c:v>31928</c:v>
                </c:pt>
                <c:pt idx="49">
                  <c:v>31931</c:v>
                </c:pt>
                <c:pt idx="50">
                  <c:v>31933</c:v>
                </c:pt>
                <c:pt idx="51">
                  <c:v>31938</c:v>
                </c:pt>
                <c:pt idx="52">
                  <c:v>31943</c:v>
                </c:pt>
                <c:pt idx="53">
                  <c:v>31948</c:v>
                </c:pt>
                <c:pt idx="54">
                  <c:v>31953</c:v>
                </c:pt>
                <c:pt idx="55">
                  <c:v>31958</c:v>
                </c:pt>
                <c:pt idx="56">
                  <c:v>31963</c:v>
                </c:pt>
                <c:pt idx="57">
                  <c:v>31968</c:v>
                </c:pt>
                <c:pt idx="58">
                  <c:v>31973</c:v>
                </c:pt>
                <c:pt idx="59">
                  <c:v>31978</c:v>
                </c:pt>
                <c:pt idx="60">
                  <c:v>31983</c:v>
                </c:pt>
                <c:pt idx="61">
                  <c:v>31989</c:v>
                </c:pt>
                <c:pt idx="62">
                  <c:v>31994</c:v>
                </c:pt>
                <c:pt idx="63">
                  <c:v>31995</c:v>
                </c:pt>
                <c:pt idx="64">
                  <c:v>31999</c:v>
                </c:pt>
                <c:pt idx="65">
                  <c:v>32004</c:v>
                </c:pt>
                <c:pt idx="66">
                  <c:v>32009</c:v>
                </c:pt>
                <c:pt idx="67">
                  <c:v>32014</c:v>
                </c:pt>
                <c:pt idx="68">
                  <c:v>32017</c:v>
                </c:pt>
                <c:pt idx="69">
                  <c:v>32020</c:v>
                </c:pt>
                <c:pt idx="70">
                  <c:v>32025</c:v>
                </c:pt>
                <c:pt idx="71">
                  <c:v>32030</c:v>
                </c:pt>
                <c:pt idx="72">
                  <c:v>32035</c:v>
                </c:pt>
                <c:pt idx="73">
                  <c:v>32040</c:v>
                </c:pt>
                <c:pt idx="74">
                  <c:v>32044</c:v>
                </c:pt>
                <c:pt idx="75">
                  <c:v>32045</c:v>
                </c:pt>
                <c:pt idx="76">
                  <c:v>32050</c:v>
                </c:pt>
                <c:pt idx="77">
                  <c:v>32055</c:v>
                </c:pt>
                <c:pt idx="78">
                  <c:v>32060</c:v>
                </c:pt>
                <c:pt idx="79">
                  <c:v>32065</c:v>
                </c:pt>
                <c:pt idx="80">
                  <c:v>32070</c:v>
                </c:pt>
                <c:pt idx="81">
                  <c:v>32072</c:v>
                </c:pt>
                <c:pt idx="82">
                  <c:v>32075</c:v>
                </c:pt>
                <c:pt idx="83">
                  <c:v>32081</c:v>
                </c:pt>
                <c:pt idx="84">
                  <c:v>32086</c:v>
                </c:pt>
                <c:pt idx="85">
                  <c:v>32091</c:v>
                </c:pt>
                <c:pt idx="86">
                  <c:v>32096</c:v>
                </c:pt>
                <c:pt idx="87">
                  <c:v>32098</c:v>
                </c:pt>
                <c:pt idx="88">
                  <c:v>32101</c:v>
                </c:pt>
                <c:pt idx="89">
                  <c:v>32106</c:v>
                </c:pt>
                <c:pt idx="90">
                  <c:v>32111</c:v>
                </c:pt>
                <c:pt idx="91">
                  <c:v>32116</c:v>
                </c:pt>
                <c:pt idx="92">
                  <c:v>32121</c:v>
                </c:pt>
                <c:pt idx="93">
                  <c:v>32125</c:v>
                </c:pt>
                <c:pt idx="94">
                  <c:v>32126</c:v>
                </c:pt>
                <c:pt idx="95">
                  <c:v>32131</c:v>
                </c:pt>
                <c:pt idx="96">
                  <c:v>32136</c:v>
                </c:pt>
                <c:pt idx="97">
                  <c:v>32142</c:v>
                </c:pt>
                <c:pt idx="98">
                  <c:v>32147</c:v>
                </c:pt>
                <c:pt idx="99">
                  <c:v>32152</c:v>
                </c:pt>
                <c:pt idx="100">
                  <c:v>32157</c:v>
                </c:pt>
                <c:pt idx="101">
                  <c:v>32162</c:v>
                </c:pt>
                <c:pt idx="102">
                  <c:v>32167</c:v>
                </c:pt>
                <c:pt idx="103">
                  <c:v>32173</c:v>
                </c:pt>
                <c:pt idx="104">
                  <c:v>32178</c:v>
                </c:pt>
                <c:pt idx="105">
                  <c:v>32183</c:v>
                </c:pt>
                <c:pt idx="106">
                  <c:v>32188</c:v>
                </c:pt>
                <c:pt idx="107">
                  <c:v>32193</c:v>
                </c:pt>
                <c:pt idx="108">
                  <c:v>32198</c:v>
                </c:pt>
                <c:pt idx="109">
                  <c:v>32202</c:v>
                </c:pt>
                <c:pt idx="110">
                  <c:v>32207</c:v>
                </c:pt>
                <c:pt idx="111">
                  <c:v>32212</c:v>
                </c:pt>
                <c:pt idx="112">
                  <c:v>32217</c:v>
                </c:pt>
                <c:pt idx="113">
                  <c:v>32222</c:v>
                </c:pt>
                <c:pt idx="114">
                  <c:v>32227</c:v>
                </c:pt>
                <c:pt idx="115">
                  <c:v>32233</c:v>
                </c:pt>
                <c:pt idx="116">
                  <c:v>32238</c:v>
                </c:pt>
                <c:pt idx="117">
                  <c:v>32240</c:v>
                </c:pt>
                <c:pt idx="118">
                  <c:v>32243</c:v>
                </c:pt>
                <c:pt idx="119">
                  <c:v>32248</c:v>
                </c:pt>
                <c:pt idx="120">
                  <c:v>32253</c:v>
                </c:pt>
                <c:pt idx="121">
                  <c:v>32258</c:v>
                </c:pt>
                <c:pt idx="122">
                  <c:v>32263</c:v>
                </c:pt>
                <c:pt idx="123">
                  <c:v>32268</c:v>
                </c:pt>
                <c:pt idx="124">
                  <c:v>32273</c:v>
                </c:pt>
                <c:pt idx="125">
                  <c:v>32278</c:v>
                </c:pt>
                <c:pt idx="126">
                  <c:v>32283</c:v>
                </c:pt>
                <c:pt idx="127">
                  <c:v>32288</c:v>
                </c:pt>
                <c:pt idx="128">
                  <c:v>32294</c:v>
                </c:pt>
                <c:pt idx="129">
                  <c:v>32299</c:v>
                </c:pt>
                <c:pt idx="130">
                  <c:v>32302</c:v>
                </c:pt>
                <c:pt idx="131">
                  <c:v>32304</c:v>
                </c:pt>
                <c:pt idx="132">
                  <c:v>32309</c:v>
                </c:pt>
                <c:pt idx="133">
                  <c:v>32314</c:v>
                </c:pt>
                <c:pt idx="134">
                  <c:v>32319</c:v>
                </c:pt>
                <c:pt idx="135">
                  <c:v>32324</c:v>
                </c:pt>
                <c:pt idx="136">
                  <c:v>32329</c:v>
                </c:pt>
                <c:pt idx="137">
                  <c:v>32331</c:v>
                </c:pt>
                <c:pt idx="138">
                  <c:v>32334</c:v>
                </c:pt>
                <c:pt idx="139">
                  <c:v>32339</c:v>
                </c:pt>
                <c:pt idx="140">
                  <c:v>32344</c:v>
                </c:pt>
                <c:pt idx="141">
                  <c:v>32349</c:v>
                </c:pt>
                <c:pt idx="142">
                  <c:v>32355</c:v>
                </c:pt>
                <c:pt idx="143">
                  <c:v>32360</c:v>
                </c:pt>
                <c:pt idx="144">
                  <c:v>32365</c:v>
                </c:pt>
                <c:pt idx="145">
                  <c:v>32370</c:v>
                </c:pt>
                <c:pt idx="146">
                  <c:v>32375</c:v>
                </c:pt>
                <c:pt idx="147">
                  <c:v>32380</c:v>
                </c:pt>
                <c:pt idx="148">
                  <c:v>32386</c:v>
                </c:pt>
                <c:pt idx="149">
                  <c:v>32391</c:v>
                </c:pt>
                <c:pt idx="150">
                  <c:v>32396</c:v>
                </c:pt>
                <c:pt idx="151">
                  <c:v>32400</c:v>
                </c:pt>
                <c:pt idx="152">
                  <c:v>32401</c:v>
                </c:pt>
                <c:pt idx="153">
                  <c:v>32406</c:v>
                </c:pt>
                <c:pt idx="154">
                  <c:v>32411</c:v>
                </c:pt>
                <c:pt idx="155">
                  <c:v>32416</c:v>
                </c:pt>
                <c:pt idx="156">
                  <c:v>32421</c:v>
                </c:pt>
                <c:pt idx="157">
                  <c:v>32426</c:v>
                </c:pt>
                <c:pt idx="158">
                  <c:v>32431</c:v>
                </c:pt>
                <c:pt idx="159">
                  <c:v>32435</c:v>
                </c:pt>
                <c:pt idx="160">
                  <c:v>32436</c:v>
                </c:pt>
                <c:pt idx="161">
                  <c:v>32441</c:v>
                </c:pt>
                <c:pt idx="162">
                  <c:v>32447</c:v>
                </c:pt>
                <c:pt idx="163">
                  <c:v>32452</c:v>
                </c:pt>
                <c:pt idx="164">
                  <c:v>32457</c:v>
                </c:pt>
                <c:pt idx="165">
                  <c:v>32461</c:v>
                </c:pt>
                <c:pt idx="166">
                  <c:v>32462</c:v>
                </c:pt>
                <c:pt idx="167">
                  <c:v>32467</c:v>
                </c:pt>
                <c:pt idx="168">
                  <c:v>32472</c:v>
                </c:pt>
                <c:pt idx="169">
                  <c:v>32477</c:v>
                </c:pt>
                <c:pt idx="170">
                  <c:v>32482</c:v>
                </c:pt>
                <c:pt idx="171">
                  <c:v>32487</c:v>
                </c:pt>
                <c:pt idx="172">
                  <c:v>32490</c:v>
                </c:pt>
                <c:pt idx="173">
                  <c:v>32492</c:v>
                </c:pt>
                <c:pt idx="174">
                  <c:v>32497</c:v>
                </c:pt>
                <c:pt idx="175">
                  <c:v>32508</c:v>
                </c:pt>
                <c:pt idx="176">
                  <c:v>32513</c:v>
                </c:pt>
                <c:pt idx="177">
                  <c:v>32518</c:v>
                </c:pt>
                <c:pt idx="178">
                  <c:v>32519</c:v>
                </c:pt>
                <c:pt idx="179">
                  <c:v>32523</c:v>
                </c:pt>
                <c:pt idx="180">
                  <c:v>32528</c:v>
                </c:pt>
                <c:pt idx="181">
                  <c:v>32533</c:v>
                </c:pt>
                <c:pt idx="182">
                  <c:v>32539</c:v>
                </c:pt>
                <c:pt idx="183">
                  <c:v>32544</c:v>
                </c:pt>
                <c:pt idx="184">
                  <c:v>32549</c:v>
                </c:pt>
                <c:pt idx="185">
                  <c:v>32554</c:v>
                </c:pt>
                <c:pt idx="186">
                  <c:v>32559</c:v>
                </c:pt>
                <c:pt idx="187">
                  <c:v>32561</c:v>
                </c:pt>
                <c:pt idx="188">
                  <c:v>32564</c:v>
                </c:pt>
                <c:pt idx="189">
                  <c:v>32567</c:v>
                </c:pt>
                <c:pt idx="190">
                  <c:v>32572</c:v>
                </c:pt>
                <c:pt idx="191">
                  <c:v>32577</c:v>
                </c:pt>
                <c:pt idx="192">
                  <c:v>32582</c:v>
                </c:pt>
                <c:pt idx="193">
                  <c:v>32583</c:v>
                </c:pt>
                <c:pt idx="194">
                  <c:v>32587</c:v>
                </c:pt>
                <c:pt idx="195">
                  <c:v>32592</c:v>
                </c:pt>
                <c:pt idx="196">
                  <c:v>32598</c:v>
                </c:pt>
                <c:pt idx="197">
                  <c:v>32603</c:v>
                </c:pt>
                <c:pt idx="198">
                  <c:v>32608</c:v>
                </c:pt>
                <c:pt idx="199">
                  <c:v>32613</c:v>
                </c:pt>
                <c:pt idx="200">
                  <c:v>32617</c:v>
                </c:pt>
                <c:pt idx="201">
                  <c:v>32618</c:v>
                </c:pt>
                <c:pt idx="202">
                  <c:v>32623</c:v>
                </c:pt>
                <c:pt idx="203">
                  <c:v>32628</c:v>
                </c:pt>
                <c:pt idx="204">
                  <c:v>32633</c:v>
                </c:pt>
                <c:pt idx="205">
                  <c:v>32638</c:v>
                </c:pt>
                <c:pt idx="206">
                  <c:v>32643</c:v>
                </c:pt>
                <c:pt idx="207">
                  <c:v>32648</c:v>
                </c:pt>
                <c:pt idx="208">
                  <c:v>32653</c:v>
                </c:pt>
                <c:pt idx="209">
                  <c:v>32659</c:v>
                </c:pt>
                <c:pt idx="210">
                  <c:v>32664</c:v>
                </c:pt>
                <c:pt idx="211">
                  <c:v>32665</c:v>
                </c:pt>
                <c:pt idx="212">
                  <c:v>32669</c:v>
                </c:pt>
                <c:pt idx="213">
                  <c:v>32674</c:v>
                </c:pt>
                <c:pt idx="214">
                  <c:v>32679</c:v>
                </c:pt>
                <c:pt idx="215">
                  <c:v>32684</c:v>
                </c:pt>
                <c:pt idx="216">
                  <c:v>32689</c:v>
                </c:pt>
                <c:pt idx="217">
                  <c:v>32694</c:v>
                </c:pt>
                <c:pt idx="218">
                  <c:v>32699</c:v>
                </c:pt>
                <c:pt idx="219">
                  <c:v>32701</c:v>
                </c:pt>
                <c:pt idx="220">
                  <c:v>32704</c:v>
                </c:pt>
                <c:pt idx="221">
                  <c:v>32709</c:v>
                </c:pt>
                <c:pt idx="222">
                  <c:v>32714</c:v>
                </c:pt>
                <c:pt idx="223">
                  <c:v>32720</c:v>
                </c:pt>
                <c:pt idx="224">
                  <c:v>32725</c:v>
                </c:pt>
                <c:pt idx="225">
                  <c:v>32728</c:v>
                </c:pt>
                <c:pt idx="226">
                  <c:v>32730</c:v>
                </c:pt>
                <c:pt idx="227">
                  <c:v>32735</c:v>
                </c:pt>
                <c:pt idx="228">
                  <c:v>32740</c:v>
                </c:pt>
                <c:pt idx="229">
                  <c:v>32745</c:v>
                </c:pt>
                <c:pt idx="230">
                  <c:v>32751</c:v>
                </c:pt>
                <c:pt idx="231">
                  <c:v>32756</c:v>
                </c:pt>
                <c:pt idx="232">
                  <c:v>32761</c:v>
                </c:pt>
                <c:pt idx="233">
                  <c:v>32766</c:v>
                </c:pt>
                <c:pt idx="234">
                  <c:v>32771</c:v>
                </c:pt>
                <c:pt idx="235">
                  <c:v>32776</c:v>
                </c:pt>
                <c:pt idx="236">
                  <c:v>32779</c:v>
                </c:pt>
                <c:pt idx="237">
                  <c:v>32781</c:v>
                </c:pt>
                <c:pt idx="238">
                  <c:v>32786</c:v>
                </c:pt>
                <c:pt idx="239">
                  <c:v>32791</c:v>
                </c:pt>
                <c:pt idx="240">
                  <c:v>32796</c:v>
                </c:pt>
                <c:pt idx="241">
                  <c:v>32801</c:v>
                </c:pt>
                <c:pt idx="242">
                  <c:v>32806</c:v>
                </c:pt>
                <c:pt idx="243">
                  <c:v>32812</c:v>
                </c:pt>
                <c:pt idx="244">
                  <c:v>32817</c:v>
                </c:pt>
                <c:pt idx="245">
                  <c:v>32821</c:v>
                </c:pt>
                <c:pt idx="246">
                  <c:v>32822</c:v>
                </c:pt>
                <c:pt idx="247">
                  <c:v>32827</c:v>
                </c:pt>
                <c:pt idx="248">
                  <c:v>32832</c:v>
                </c:pt>
                <c:pt idx="249">
                  <c:v>32837</c:v>
                </c:pt>
                <c:pt idx="250">
                  <c:v>32841</c:v>
                </c:pt>
                <c:pt idx="251">
                  <c:v>32842</c:v>
                </c:pt>
                <c:pt idx="252">
                  <c:v>32847</c:v>
                </c:pt>
                <c:pt idx="253">
                  <c:v>32852</c:v>
                </c:pt>
                <c:pt idx="254">
                  <c:v>32857</c:v>
                </c:pt>
                <c:pt idx="255">
                  <c:v>32862</c:v>
                </c:pt>
                <c:pt idx="256">
                  <c:v>32867</c:v>
                </c:pt>
                <c:pt idx="257">
                  <c:v>32873</c:v>
                </c:pt>
                <c:pt idx="258">
                  <c:v>32877</c:v>
                </c:pt>
                <c:pt idx="259">
                  <c:v>32878</c:v>
                </c:pt>
                <c:pt idx="260">
                  <c:v>32883</c:v>
                </c:pt>
                <c:pt idx="261">
                  <c:v>32888</c:v>
                </c:pt>
                <c:pt idx="262">
                  <c:v>32893</c:v>
                </c:pt>
                <c:pt idx="263">
                  <c:v>32898</c:v>
                </c:pt>
                <c:pt idx="264">
                  <c:v>32904</c:v>
                </c:pt>
                <c:pt idx="265">
                  <c:v>32906</c:v>
                </c:pt>
                <c:pt idx="266">
                  <c:v>32909</c:v>
                </c:pt>
                <c:pt idx="267">
                  <c:v>32914</c:v>
                </c:pt>
                <c:pt idx="268">
                  <c:v>32919</c:v>
                </c:pt>
                <c:pt idx="269">
                  <c:v>32924</c:v>
                </c:pt>
                <c:pt idx="270">
                  <c:v>32927</c:v>
                </c:pt>
                <c:pt idx="271">
                  <c:v>32929</c:v>
                </c:pt>
                <c:pt idx="272">
                  <c:v>32932</c:v>
                </c:pt>
                <c:pt idx="273">
                  <c:v>32937</c:v>
                </c:pt>
                <c:pt idx="274">
                  <c:v>32942</c:v>
                </c:pt>
                <c:pt idx="275">
                  <c:v>32947</c:v>
                </c:pt>
                <c:pt idx="276">
                  <c:v>32952</c:v>
                </c:pt>
                <c:pt idx="277">
                  <c:v>32957</c:v>
                </c:pt>
                <c:pt idx="278">
                  <c:v>32963</c:v>
                </c:pt>
                <c:pt idx="279">
                  <c:v>32968</c:v>
                </c:pt>
                <c:pt idx="280">
                  <c:v>32973</c:v>
                </c:pt>
                <c:pt idx="281">
                  <c:v>32978</c:v>
                </c:pt>
                <c:pt idx="282">
                  <c:v>32983</c:v>
                </c:pt>
                <c:pt idx="283">
                  <c:v>32988</c:v>
                </c:pt>
                <c:pt idx="284">
                  <c:v>32993</c:v>
                </c:pt>
                <c:pt idx="285">
                  <c:v>32998</c:v>
                </c:pt>
                <c:pt idx="286">
                  <c:v>33003</c:v>
                </c:pt>
                <c:pt idx="287">
                  <c:v>33008</c:v>
                </c:pt>
                <c:pt idx="288">
                  <c:v>33013</c:v>
                </c:pt>
                <c:pt idx="289">
                  <c:v>33018</c:v>
                </c:pt>
                <c:pt idx="290">
                  <c:v>33024</c:v>
                </c:pt>
                <c:pt idx="291">
                  <c:v>33029</c:v>
                </c:pt>
                <c:pt idx="292">
                  <c:v>33034</c:v>
                </c:pt>
                <c:pt idx="293">
                  <c:v>33039</c:v>
                </c:pt>
                <c:pt idx="294">
                  <c:v>33044</c:v>
                </c:pt>
                <c:pt idx="295">
                  <c:v>33049</c:v>
                </c:pt>
                <c:pt idx="296">
                  <c:v>33050</c:v>
                </c:pt>
                <c:pt idx="297">
                  <c:v>33054</c:v>
                </c:pt>
                <c:pt idx="298">
                  <c:v>33059</c:v>
                </c:pt>
                <c:pt idx="299">
                  <c:v>33064</c:v>
                </c:pt>
                <c:pt idx="300">
                  <c:v>33069</c:v>
                </c:pt>
                <c:pt idx="301">
                  <c:v>33074</c:v>
                </c:pt>
                <c:pt idx="302">
                  <c:v>33079</c:v>
                </c:pt>
                <c:pt idx="303">
                  <c:v>33085</c:v>
                </c:pt>
                <c:pt idx="304">
                  <c:v>33090</c:v>
                </c:pt>
                <c:pt idx="305">
                  <c:v>33095</c:v>
                </c:pt>
                <c:pt idx="306">
                  <c:v>33100</c:v>
                </c:pt>
                <c:pt idx="307">
                  <c:v>33105</c:v>
                </c:pt>
                <c:pt idx="308">
                  <c:v>33106</c:v>
                </c:pt>
                <c:pt idx="309">
                  <c:v>33110</c:v>
                </c:pt>
                <c:pt idx="310">
                  <c:v>33116</c:v>
                </c:pt>
                <c:pt idx="311">
                  <c:v>33121</c:v>
                </c:pt>
                <c:pt idx="312">
                  <c:v>33126</c:v>
                </c:pt>
                <c:pt idx="313">
                  <c:v>33131</c:v>
                </c:pt>
                <c:pt idx="314">
                  <c:v>33136</c:v>
                </c:pt>
                <c:pt idx="315">
                  <c:v>33141</c:v>
                </c:pt>
                <c:pt idx="316">
                  <c:v>33142</c:v>
                </c:pt>
                <c:pt idx="317">
                  <c:v>33146</c:v>
                </c:pt>
                <c:pt idx="318">
                  <c:v>33151</c:v>
                </c:pt>
                <c:pt idx="319">
                  <c:v>33156</c:v>
                </c:pt>
                <c:pt idx="320">
                  <c:v>33161</c:v>
                </c:pt>
                <c:pt idx="321">
                  <c:v>33166</c:v>
                </c:pt>
                <c:pt idx="322">
                  <c:v>33171</c:v>
                </c:pt>
                <c:pt idx="323">
                  <c:v>33172</c:v>
                </c:pt>
                <c:pt idx="324">
                  <c:v>33177</c:v>
                </c:pt>
                <c:pt idx="325">
                  <c:v>33182</c:v>
                </c:pt>
                <c:pt idx="326">
                  <c:v>33187</c:v>
                </c:pt>
                <c:pt idx="327">
                  <c:v>33192</c:v>
                </c:pt>
                <c:pt idx="328">
                  <c:v>33197</c:v>
                </c:pt>
                <c:pt idx="329">
                  <c:v>33202</c:v>
                </c:pt>
                <c:pt idx="330">
                  <c:v>33204</c:v>
                </c:pt>
                <c:pt idx="331">
                  <c:v>33207</c:v>
                </c:pt>
                <c:pt idx="332">
                  <c:v>33212</c:v>
                </c:pt>
                <c:pt idx="333">
                  <c:v>33217</c:v>
                </c:pt>
                <c:pt idx="334">
                  <c:v>33222</c:v>
                </c:pt>
                <c:pt idx="335">
                  <c:v>33227</c:v>
                </c:pt>
                <c:pt idx="336">
                  <c:v>33232</c:v>
                </c:pt>
                <c:pt idx="337">
                  <c:v>33238</c:v>
                </c:pt>
                <c:pt idx="338">
                  <c:v>33240</c:v>
                </c:pt>
                <c:pt idx="339">
                  <c:v>33241</c:v>
                </c:pt>
                <c:pt idx="340">
                  <c:v>33243</c:v>
                </c:pt>
                <c:pt idx="341">
                  <c:v>33247</c:v>
                </c:pt>
                <c:pt idx="342">
                  <c:v>33248</c:v>
                </c:pt>
                <c:pt idx="343">
                  <c:v>33253</c:v>
                </c:pt>
                <c:pt idx="344">
                  <c:v>33258</c:v>
                </c:pt>
                <c:pt idx="345">
                  <c:v>33263</c:v>
                </c:pt>
                <c:pt idx="346">
                  <c:v>33269</c:v>
                </c:pt>
                <c:pt idx="347">
                  <c:v>33274</c:v>
                </c:pt>
                <c:pt idx="348">
                  <c:v>33279</c:v>
                </c:pt>
                <c:pt idx="349">
                  <c:v>33284</c:v>
                </c:pt>
                <c:pt idx="350">
                  <c:v>33289</c:v>
                </c:pt>
                <c:pt idx="351">
                  <c:v>33294</c:v>
                </c:pt>
                <c:pt idx="352">
                  <c:v>33295</c:v>
                </c:pt>
                <c:pt idx="353">
                  <c:v>33297</c:v>
                </c:pt>
                <c:pt idx="354">
                  <c:v>33302</c:v>
                </c:pt>
                <c:pt idx="355">
                  <c:v>33307</c:v>
                </c:pt>
                <c:pt idx="356">
                  <c:v>33312</c:v>
                </c:pt>
                <c:pt idx="357">
                  <c:v>33317</c:v>
                </c:pt>
                <c:pt idx="358">
                  <c:v>33322</c:v>
                </c:pt>
                <c:pt idx="359">
                  <c:v>33323</c:v>
                </c:pt>
                <c:pt idx="360">
                  <c:v>33328</c:v>
                </c:pt>
                <c:pt idx="361">
                  <c:v>33333</c:v>
                </c:pt>
                <c:pt idx="362">
                  <c:v>33338</c:v>
                </c:pt>
                <c:pt idx="363">
                  <c:v>33343</c:v>
                </c:pt>
                <c:pt idx="364">
                  <c:v>33348</c:v>
                </c:pt>
                <c:pt idx="365">
                  <c:v>33352</c:v>
                </c:pt>
                <c:pt idx="366">
                  <c:v>33353</c:v>
                </c:pt>
                <c:pt idx="367">
                  <c:v>33358</c:v>
                </c:pt>
                <c:pt idx="368">
                  <c:v>33363</c:v>
                </c:pt>
                <c:pt idx="369">
                  <c:v>33367</c:v>
                </c:pt>
                <c:pt idx="370">
                  <c:v>33368</c:v>
                </c:pt>
                <c:pt idx="371">
                  <c:v>33373</c:v>
                </c:pt>
                <c:pt idx="372">
                  <c:v>33378</c:v>
                </c:pt>
                <c:pt idx="373">
                  <c:v>33383</c:v>
                </c:pt>
                <c:pt idx="374">
                  <c:v>33389</c:v>
                </c:pt>
                <c:pt idx="375">
                  <c:v>33394</c:v>
                </c:pt>
                <c:pt idx="376">
                  <c:v>33399</c:v>
                </c:pt>
                <c:pt idx="377">
                  <c:v>33404</c:v>
                </c:pt>
                <c:pt idx="378">
                  <c:v>33409</c:v>
                </c:pt>
                <c:pt idx="379">
                  <c:v>33414</c:v>
                </c:pt>
                <c:pt idx="380">
                  <c:v>33419</c:v>
                </c:pt>
                <c:pt idx="381">
                  <c:v>33424</c:v>
                </c:pt>
                <c:pt idx="382">
                  <c:v>33429</c:v>
                </c:pt>
                <c:pt idx="383">
                  <c:v>33434</c:v>
                </c:pt>
                <c:pt idx="384">
                  <c:v>33439</c:v>
                </c:pt>
                <c:pt idx="385">
                  <c:v>33444</c:v>
                </c:pt>
                <c:pt idx="386">
                  <c:v>33450</c:v>
                </c:pt>
                <c:pt idx="387">
                  <c:v>33455</c:v>
                </c:pt>
                <c:pt idx="388">
                  <c:v>33456</c:v>
                </c:pt>
                <c:pt idx="389">
                  <c:v>33460</c:v>
                </c:pt>
                <c:pt idx="390">
                  <c:v>33465</c:v>
                </c:pt>
                <c:pt idx="391">
                  <c:v>33470</c:v>
                </c:pt>
                <c:pt idx="392">
                  <c:v>33475</c:v>
                </c:pt>
                <c:pt idx="393">
                  <c:v>33479</c:v>
                </c:pt>
                <c:pt idx="394">
                  <c:v>33481</c:v>
                </c:pt>
                <c:pt idx="395">
                  <c:v>33486</c:v>
                </c:pt>
                <c:pt idx="396">
                  <c:v>33491</c:v>
                </c:pt>
                <c:pt idx="397">
                  <c:v>33496</c:v>
                </c:pt>
                <c:pt idx="398">
                  <c:v>33501</c:v>
                </c:pt>
                <c:pt idx="399">
                  <c:v>33506</c:v>
                </c:pt>
                <c:pt idx="400">
                  <c:v>33508</c:v>
                </c:pt>
                <c:pt idx="401">
                  <c:v>33511</c:v>
                </c:pt>
                <c:pt idx="402">
                  <c:v>33516</c:v>
                </c:pt>
                <c:pt idx="403">
                  <c:v>33521</c:v>
                </c:pt>
                <c:pt idx="404">
                  <c:v>33526</c:v>
                </c:pt>
                <c:pt idx="405">
                  <c:v>33531</c:v>
                </c:pt>
                <c:pt idx="406">
                  <c:v>33533</c:v>
                </c:pt>
                <c:pt idx="407">
                  <c:v>33536</c:v>
                </c:pt>
                <c:pt idx="408">
                  <c:v>33542</c:v>
                </c:pt>
                <c:pt idx="409">
                  <c:v>33547</c:v>
                </c:pt>
                <c:pt idx="410">
                  <c:v>33552</c:v>
                </c:pt>
                <c:pt idx="411">
                  <c:v>33557</c:v>
                </c:pt>
                <c:pt idx="412">
                  <c:v>33562</c:v>
                </c:pt>
                <c:pt idx="413">
                  <c:v>33565</c:v>
                </c:pt>
                <c:pt idx="414">
                  <c:v>33567</c:v>
                </c:pt>
                <c:pt idx="415">
                  <c:v>33572</c:v>
                </c:pt>
                <c:pt idx="416">
                  <c:v>33577</c:v>
                </c:pt>
                <c:pt idx="417">
                  <c:v>33582</c:v>
                </c:pt>
                <c:pt idx="418">
                  <c:v>33587</c:v>
                </c:pt>
                <c:pt idx="419">
                  <c:v>33592</c:v>
                </c:pt>
                <c:pt idx="420">
                  <c:v>33595</c:v>
                </c:pt>
                <c:pt idx="421">
                  <c:v>33597</c:v>
                </c:pt>
                <c:pt idx="422">
                  <c:v>33603</c:v>
                </c:pt>
                <c:pt idx="423">
                  <c:v>33627</c:v>
                </c:pt>
                <c:pt idx="424">
                  <c:v>33655</c:v>
                </c:pt>
                <c:pt idx="425">
                  <c:v>33683</c:v>
                </c:pt>
                <c:pt idx="426">
                  <c:v>33707</c:v>
                </c:pt>
                <c:pt idx="427">
                  <c:v>33809</c:v>
                </c:pt>
                <c:pt idx="428">
                  <c:v>33816</c:v>
                </c:pt>
                <c:pt idx="429">
                  <c:v>33821</c:v>
                </c:pt>
                <c:pt idx="430">
                  <c:v>33826</c:v>
                </c:pt>
                <c:pt idx="431">
                  <c:v>33831</c:v>
                </c:pt>
                <c:pt idx="432">
                  <c:v>33836</c:v>
                </c:pt>
                <c:pt idx="433">
                  <c:v>33841</c:v>
                </c:pt>
                <c:pt idx="434">
                  <c:v>33843</c:v>
                </c:pt>
                <c:pt idx="435">
                  <c:v>33847</c:v>
                </c:pt>
                <c:pt idx="436">
                  <c:v>33852</c:v>
                </c:pt>
                <c:pt idx="437">
                  <c:v>33857</c:v>
                </c:pt>
                <c:pt idx="438">
                  <c:v>33862</c:v>
                </c:pt>
                <c:pt idx="439">
                  <c:v>33866</c:v>
                </c:pt>
                <c:pt idx="440">
                  <c:v>33867</c:v>
                </c:pt>
                <c:pt idx="441">
                  <c:v>33872</c:v>
                </c:pt>
                <c:pt idx="442">
                  <c:v>33877</c:v>
                </c:pt>
                <c:pt idx="443">
                  <c:v>33882</c:v>
                </c:pt>
                <c:pt idx="444">
                  <c:v>33887</c:v>
                </c:pt>
                <c:pt idx="445">
                  <c:v>33892</c:v>
                </c:pt>
                <c:pt idx="446">
                  <c:v>33897</c:v>
                </c:pt>
                <c:pt idx="447">
                  <c:v>33900</c:v>
                </c:pt>
                <c:pt idx="448">
                  <c:v>33902</c:v>
                </c:pt>
                <c:pt idx="449">
                  <c:v>33908</c:v>
                </c:pt>
                <c:pt idx="450">
                  <c:v>33913</c:v>
                </c:pt>
                <c:pt idx="451">
                  <c:v>33918</c:v>
                </c:pt>
                <c:pt idx="452">
                  <c:v>33923</c:v>
                </c:pt>
                <c:pt idx="453">
                  <c:v>33928</c:v>
                </c:pt>
                <c:pt idx="454">
                  <c:v>33933</c:v>
                </c:pt>
                <c:pt idx="455">
                  <c:v>33938</c:v>
                </c:pt>
                <c:pt idx="456">
                  <c:v>33943</c:v>
                </c:pt>
                <c:pt idx="457">
                  <c:v>33948</c:v>
                </c:pt>
                <c:pt idx="458">
                  <c:v>33953</c:v>
                </c:pt>
                <c:pt idx="459">
                  <c:v>33958</c:v>
                </c:pt>
                <c:pt idx="460">
                  <c:v>33963</c:v>
                </c:pt>
                <c:pt idx="461">
                  <c:v>33964</c:v>
                </c:pt>
                <c:pt idx="462">
                  <c:v>33969</c:v>
                </c:pt>
                <c:pt idx="463">
                  <c:v>33975</c:v>
                </c:pt>
                <c:pt idx="464">
                  <c:v>34026</c:v>
                </c:pt>
                <c:pt idx="465">
                  <c:v>34048</c:v>
                </c:pt>
                <c:pt idx="466">
                  <c:v>34092</c:v>
                </c:pt>
                <c:pt idx="467">
                  <c:v>34116</c:v>
                </c:pt>
                <c:pt idx="468">
                  <c:v>34144</c:v>
                </c:pt>
                <c:pt idx="469">
                  <c:v>34169</c:v>
                </c:pt>
                <c:pt idx="470">
                  <c:v>34204</c:v>
                </c:pt>
                <c:pt idx="471">
                  <c:v>34236</c:v>
                </c:pt>
                <c:pt idx="472">
                  <c:v>34267</c:v>
                </c:pt>
                <c:pt idx="473">
                  <c:v>34296</c:v>
                </c:pt>
                <c:pt idx="474">
                  <c:v>34321</c:v>
                </c:pt>
                <c:pt idx="475">
                  <c:v>34341</c:v>
                </c:pt>
                <c:pt idx="476">
                  <c:v>34383</c:v>
                </c:pt>
                <c:pt idx="477">
                  <c:v>34415</c:v>
                </c:pt>
                <c:pt idx="478">
                  <c:v>34442</c:v>
                </c:pt>
                <c:pt idx="479">
                  <c:v>34482</c:v>
                </c:pt>
                <c:pt idx="480">
                  <c:v>34507</c:v>
                </c:pt>
                <c:pt idx="481">
                  <c:v>34534</c:v>
                </c:pt>
                <c:pt idx="482">
                  <c:v>34569</c:v>
                </c:pt>
                <c:pt idx="483">
                  <c:v>34606</c:v>
                </c:pt>
                <c:pt idx="484">
                  <c:v>34626</c:v>
                </c:pt>
                <c:pt idx="485">
                  <c:v>34657</c:v>
                </c:pt>
                <c:pt idx="486">
                  <c:v>34691</c:v>
                </c:pt>
                <c:pt idx="487">
                  <c:v>34704</c:v>
                </c:pt>
                <c:pt idx="488">
                  <c:v>34748</c:v>
                </c:pt>
                <c:pt idx="489">
                  <c:v>34788</c:v>
                </c:pt>
                <c:pt idx="490">
                  <c:v>34794</c:v>
                </c:pt>
                <c:pt idx="491">
                  <c:v>34849</c:v>
                </c:pt>
                <c:pt idx="492">
                  <c:v>34878</c:v>
                </c:pt>
                <c:pt idx="493">
                  <c:v>34893</c:v>
                </c:pt>
                <c:pt idx="494">
                  <c:v>34920</c:v>
                </c:pt>
                <c:pt idx="495">
                  <c:v>34950</c:v>
                </c:pt>
                <c:pt idx="496">
                  <c:v>34988</c:v>
                </c:pt>
                <c:pt idx="497">
                  <c:v>35020</c:v>
                </c:pt>
                <c:pt idx="498">
                  <c:v>35047</c:v>
                </c:pt>
                <c:pt idx="499">
                  <c:v>35073</c:v>
                </c:pt>
                <c:pt idx="500">
                  <c:v>35103</c:v>
                </c:pt>
                <c:pt idx="501">
                  <c:v>35136</c:v>
                </c:pt>
                <c:pt idx="502">
                  <c:v>35173</c:v>
                </c:pt>
                <c:pt idx="503">
                  <c:v>35173</c:v>
                </c:pt>
                <c:pt idx="504">
                  <c:v>35201</c:v>
                </c:pt>
                <c:pt idx="505">
                  <c:v>35227</c:v>
                </c:pt>
                <c:pt idx="506">
                  <c:v>35258</c:v>
                </c:pt>
                <c:pt idx="507">
                  <c:v>35290</c:v>
                </c:pt>
                <c:pt idx="508">
                  <c:v>35313</c:v>
                </c:pt>
                <c:pt idx="509">
                  <c:v>35361</c:v>
                </c:pt>
                <c:pt idx="510">
                  <c:v>35381</c:v>
                </c:pt>
                <c:pt idx="511">
                  <c:v>35410</c:v>
                </c:pt>
                <c:pt idx="512">
                  <c:v>35444</c:v>
                </c:pt>
                <c:pt idx="513">
                  <c:v>35478</c:v>
                </c:pt>
                <c:pt idx="514">
                  <c:v>35508</c:v>
                </c:pt>
                <c:pt idx="515">
                  <c:v>35527</c:v>
                </c:pt>
                <c:pt idx="516">
                  <c:v>35566</c:v>
                </c:pt>
                <c:pt idx="517">
                  <c:v>35593</c:v>
                </c:pt>
                <c:pt idx="518">
                  <c:v>35618</c:v>
                </c:pt>
                <c:pt idx="519">
                  <c:v>35656</c:v>
                </c:pt>
                <c:pt idx="520">
                  <c:v>35682</c:v>
                </c:pt>
                <c:pt idx="521">
                  <c:v>35709</c:v>
                </c:pt>
                <c:pt idx="522">
                  <c:v>35747</c:v>
                </c:pt>
                <c:pt idx="523">
                  <c:v>35752</c:v>
                </c:pt>
                <c:pt idx="524">
                  <c:v>35777</c:v>
                </c:pt>
                <c:pt idx="525">
                  <c:v>35802</c:v>
                </c:pt>
                <c:pt idx="526">
                  <c:v>35838</c:v>
                </c:pt>
                <c:pt idx="527">
                  <c:v>35867</c:v>
                </c:pt>
                <c:pt idx="528">
                  <c:v>35895</c:v>
                </c:pt>
                <c:pt idx="529">
                  <c:v>35934</c:v>
                </c:pt>
                <c:pt idx="530">
                  <c:v>35957</c:v>
                </c:pt>
                <c:pt idx="531">
                  <c:v>35990</c:v>
                </c:pt>
                <c:pt idx="532">
                  <c:v>36019</c:v>
                </c:pt>
                <c:pt idx="533">
                  <c:v>36053</c:v>
                </c:pt>
                <c:pt idx="534">
                  <c:v>36074</c:v>
                </c:pt>
                <c:pt idx="535">
                  <c:v>36111</c:v>
                </c:pt>
                <c:pt idx="536">
                  <c:v>36137</c:v>
                </c:pt>
                <c:pt idx="537">
                  <c:v>36171</c:v>
                </c:pt>
                <c:pt idx="538">
                  <c:v>36200</c:v>
                </c:pt>
                <c:pt idx="539">
                  <c:v>36230</c:v>
                </c:pt>
                <c:pt idx="540">
                  <c:v>36259</c:v>
                </c:pt>
                <c:pt idx="541">
                  <c:v>36287</c:v>
                </c:pt>
                <c:pt idx="542">
                  <c:v>36322</c:v>
                </c:pt>
                <c:pt idx="543">
                  <c:v>36342</c:v>
                </c:pt>
                <c:pt idx="544">
                  <c:v>36382</c:v>
                </c:pt>
                <c:pt idx="545">
                  <c:v>36412</c:v>
                </c:pt>
                <c:pt idx="546">
                  <c:v>36438</c:v>
                </c:pt>
                <c:pt idx="547">
                  <c:v>36474</c:v>
                </c:pt>
                <c:pt idx="548">
                  <c:v>36504</c:v>
                </c:pt>
                <c:pt idx="549">
                  <c:v>36530</c:v>
                </c:pt>
                <c:pt idx="550">
                  <c:v>36592</c:v>
                </c:pt>
                <c:pt idx="551">
                  <c:v>36620</c:v>
                </c:pt>
                <c:pt idx="552">
                  <c:v>36694</c:v>
                </c:pt>
                <c:pt idx="553">
                  <c:v>36718</c:v>
                </c:pt>
                <c:pt idx="554">
                  <c:v>36809</c:v>
                </c:pt>
                <c:pt idx="555">
                  <c:v>36818</c:v>
                </c:pt>
                <c:pt idx="556">
                  <c:v>36893</c:v>
                </c:pt>
                <c:pt idx="557">
                  <c:v>36945</c:v>
                </c:pt>
                <c:pt idx="558">
                  <c:v>36987</c:v>
                </c:pt>
                <c:pt idx="559">
                  <c:v>37027</c:v>
                </c:pt>
                <c:pt idx="560">
                  <c:v>37054</c:v>
                </c:pt>
                <c:pt idx="561">
                  <c:v>37057</c:v>
                </c:pt>
                <c:pt idx="562">
                  <c:v>37084</c:v>
                </c:pt>
                <c:pt idx="563">
                  <c:v>37116</c:v>
                </c:pt>
                <c:pt idx="564">
                  <c:v>37146</c:v>
                </c:pt>
                <c:pt idx="565">
                  <c:v>37166</c:v>
                </c:pt>
                <c:pt idx="566">
                  <c:v>37242</c:v>
                </c:pt>
                <c:pt idx="567">
                  <c:v>37259</c:v>
                </c:pt>
                <c:pt idx="568">
                  <c:v>37309</c:v>
                </c:pt>
                <c:pt idx="569">
                  <c:v>37337</c:v>
                </c:pt>
                <c:pt idx="570">
                  <c:v>37351</c:v>
                </c:pt>
                <c:pt idx="571">
                  <c:v>37449</c:v>
                </c:pt>
                <c:pt idx="572">
                  <c:v>37532</c:v>
                </c:pt>
                <c:pt idx="573">
                  <c:v>37628</c:v>
                </c:pt>
                <c:pt idx="574">
                  <c:v>37732</c:v>
                </c:pt>
                <c:pt idx="575">
                  <c:v>37792</c:v>
                </c:pt>
                <c:pt idx="576">
                  <c:v>37909</c:v>
                </c:pt>
                <c:pt idx="577">
                  <c:v>37988</c:v>
                </c:pt>
                <c:pt idx="578">
                  <c:v>38084</c:v>
                </c:pt>
                <c:pt idx="579">
                  <c:v>38176</c:v>
                </c:pt>
                <c:pt idx="580">
                  <c:v>38238</c:v>
                </c:pt>
                <c:pt idx="581">
                  <c:v>38266</c:v>
                </c:pt>
                <c:pt idx="582">
                  <c:v>38266</c:v>
                </c:pt>
                <c:pt idx="583">
                  <c:v>38307</c:v>
                </c:pt>
                <c:pt idx="584">
                  <c:v>38307</c:v>
                </c:pt>
                <c:pt idx="585">
                  <c:v>38337</c:v>
                </c:pt>
                <c:pt idx="586">
                  <c:v>38337</c:v>
                </c:pt>
                <c:pt idx="587">
                  <c:v>38362</c:v>
                </c:pt>
                <c:pt idx="588">
                  <c:v>38362</c:v>
                </c:pt>
                <c:pt idx="589">
                  <c:v>38400</c:v>
                </c:pt>
                <c:pt idx="590">
                  <c:v>38400</c:v>
                </c:pt>
                <c:pt idx="591">
                  <c:v>38413</c:v>
                </c:pt>
                <c:pt idx="592">
                  <c:v>38413</c:v>
                </c:pt>
                <c:pt idx="593">
                  <c:v>38456</c:v>
                </c:pt>
                <c:pt idx="594">
                  <c:v>38456</c:v>
                </c:pt>
                <c:pt idx="595">
                  <c:v>38478</c:v>
                </c:pt>
                <c:pt idx="596">
                  <c:v>38478</c:v>
                </c:pt>
                <c:pt idx="597">
                  <c:v>38511</c:v>
                </c:pt>
                <c:pt idx="598">
                  <c:v>38511</c:v>
                </c:pt>
                <c:pt idx="599">
                  <c:v>38551</c:v>
                </c:pt>
                <c:pt idx="600">
                  <c:v>38551</c:v>
                </c:pt>
                <c:pt idx="601">
                  <c:v>38567</c:v>
                </c:pt>
                <c:pt idx="602">
                  <c:v>38567</c:v>
                </c:pt>
                <c:pt idx="603">
                  <c:v>38580</c:v>
                </c:pt>
                <c:pt idx="604">
                  <c:v>38580</c:v>
                </c:pt>
                <c:pt idx="605">
                  <c:v>38597</c:v>
                </c:pt>
                <c:pt idx="606">
                  <c:v>38597</c:v>
                </c:pt>
                <c:pt idx="607">
                  <c:v>38638</c:v>
                </c:pt>
                <c:pt idx="608">
                  <c:v>38638</c:v>
                </c:pt>
                <c:pt idx="609">
                  <c:v>38659</c:v>
                </c:pt>
                <c:pt idx="610">
                  <c:v>38659</c:v>
                </c:pt>
                <c:pt idx="611">
                  <c:v>38693</c:v>
                </c:pt>
                <c:pt idx="612">
                  <c:v>38693</c:v>
                </c:pt>
                <c:pt idx="613">
                  <c:v>38723</c:v>
                </c:pt>
                <c:pt idx="614">
                  <c:v>38723</c:v>
                </c:pt>
                <c:pt idx="615">
                  <c:v>38750</c:v>
                </c:pt>
                <c:pt idx="616">
                  <c:v>38750</c:v>
                </c:pt>
                <c:pt idx="617">
                  <c:v>38778</c:v>
                </c:pt>
                <c:pt idx="618">
                  <c:v>38778</c:v>
                </c:pt>
                <c:pt idx="619">
                  <c:v>38833</c:v>
                </c:pt>
                <c:pt idx="620">
                  <c:v>38839</c:v>
                </c:pt>
                <c:pt idx="621">
                  <c:v>38876</c:v>
                </c:pt>
                <c:pt idx="622">
                  <c:v>38904</c:v>
                </c:pt>
                <c:pt idx="623">
                  <c:v>38932</c:v>
                </c:pt>
                <c:pt idx="624">
                  <c:v>38967</c:v>
                </c:pt>
                <c:pt idx="625">
                  <c:v>38993</c:v>
                </c:pt>
                <c:pt idx="626">
                  <c:v>39023</c:v>
                </c:pt>
                <c:pt idx="627">
                  <c:v>39057</c:v>
                </c:pt>
                <c:pt idx="628">
                  <c:v>39101</c:v>
                </c:pt>
                <c:pt idx="629">
                  <c:v>39114</c:v>
                </c:pt>
                <c:pt idx="630">
                  <c:v>39148</c:v>
                </c:pt>
                <c:pt idx="631">
                  <c:v>39182</c:v>
                </c:pt>
                <c:pt idx="632">
                  <c:v>39205</c:v>
                </c:pt>
                <c:pt idx="633">
                  <c:v>39239</c:v>
                </c:pt>
                <c:pt idx="634">
                  <c:v>39288</c:v>
                </c:pt>
                <c:pt idx="635">
                  <c:v>39300</c:v>
                </c:pt>
                <c:pt idx="636">
                  <c:v>39335</c:v>
                </c:pt>
                <c:pt idx="637">
                  <c:v>39359</c:v>
                </c:pt>
                <c:pt idx="638">
                  <c:v>39388</c:v>
                </c:pt>
                <c:pt idx="639">
                  <c:v>39428</c:v>
                </c:pt>
                <c:pt idx="640">
                  <c:v>39455</c:v>
                </c:pt>
                <c:pt idx="641">
                  <c:v>39489</c:v>
                </c:pt>
                <c:pt idx="642">
                  <c:v>39518</c:v>
                </c:pt>
                <c:pt idx="643">
                  <c:v>39542</c:v>
                </c:pt>
                <c:pt idx="644">
                  <c:v>39575</c:v>
                </c:pt>
                <c:pt idx="645">
                  <c:v>39617</c:v>
                </c:pt>
                <c:pt idx="646">
                  <c:v>39630</c:v>
                </c:pt>
                <c:pt idx="647">
                  <c:v>39667</c:v>
                </c:pt>
                <c:pt idx="648">
                  <c:v>39701</c:v>
                </c:pt>
                <c:pt idx="649">
                  <c:v>39723</c:v>
                </c:pt>
                <c:pt idx="650">
                  <c:v>39764</c:v>
                </c:pt>
                <c:pt idx="651">
                  <c:v>39792</c:v>
                </c:pt>
                <c:pt idx="652">
                  <c:v>39819</c:v>
                </c:pt>
                <c:pt idx="653">
                  <c:v>39855</c:v>
                </c:pt>
                <c:pt idx="654">
                  <c:v>39889</c:v>
                </c:pt>
                <c:pt idx="655">
                  <c:v>39911</c:v>
                </c:pt>
                <c:pt idx="656">
                  <c:v>39948</c:v>
                </c:pt>
                <c:pt idx="657">
                  <c:v>39975</c:v>
                </c:pt>
                <c:pt idx="658">
                  <c:v>40003</c:v>
                </c:pt>
                <c:pt idx="659">
                  <c:v>40036</c:v>
                </c:pt>
                <c:pt idx="660">
                  <c:v>40065</c:v>
                </c:pt>
                <c:pt idx="661">
                  <c:v>40094</c:v>
                </c:pt>
                <c:pt idx="662">
                  <c:v>40129</c:v>
                </c:pt>
                <c:pt idx="663">
                  <c:v>40158</c:v>
                </c:pt>
                <c:pt idx="664">
                  <c:v>40193</c:v>
                </c:pt>
                <c:pt idx="665">
                  <c:v>40220</c:v>
                </c:pt>
                <c:pt idx="666">
                  <c:v>40252</c:v>
                </c:pt>
                <c:pt idx="667">
                  <c:v>40281</c:v>
                </c:pt>
                <c:pt idx="668">
                  <c:v>40312</c:v>
                </c:pt>
                <c:pt idx="669">
                  <c:v>40337</c:v>
                </c:pt>
                <c:pt idx="670">
                  <c:v>40372</c:v>
                </c:pt>
                <c:pt idx="671">
                  <c:v>40401</c:v>
                </c:pt>
                <c:pt idx="672">
                  <c:v>40435</c:v>
                </c:pt>
                <c:pt idx="673">
                  <c:v>40452</c:v>
                </c:pt>
                <c:pt idx="674">
                  <c:v>40506</c:v>
                </c:pt>
                <c:pt idx="675">
                  <c:v>40532</c:v>
                </c:pt>
                <c:pt idx="676">
                  <c:v>40570</c:v>
                </c:pt>
                <c:pt idx="677">
                  <c:v>40597</c:v>
                </c:pt>
                <c:pt idx="678">
                  <c:v>40646</c:v>
                </c:pt>
                <c:pt idx="679">
                  <c:v>40694</c:v>
                </c:pt>
                <c:pt idx="680">
                  <c:v>40746</c:v>
                </c:pt>
                <c:pt idx="681">
                  <c:v>40764</c:v>
                </c:pt>
                <c:pt idx="682">
                  <c:v>40795</c:v>
                </c:pt>
                <c:pt idx="683">
                  <c:v>40834</c:v>
                </c:pt>
                <c:pt idx="684">
                  <c:v>40934</c:v>
                </c:pt>
                <c:pt idx="685">
                  <c:v>41002</c:v>
                </c:pt>
                <c:pt idx="686">
                  <c:v>41004</c:v>
                </c:pt>
                <c:pt idx="687">
                  <c:v>41107</c:v>
                </c:pt>
                <c:pt idx="688">
                  <c:v>41184</c:v>
                </c:pt>
                <c:pt idx="689">
                  <c:v>41290</c:v>
                </c:pt>
                <c:pt idx="690">
                  <c:v>41340</c:v>
                </c:pt>
                <c:pt idx="691">
                  <c:v>41375</c:v>
                </c:pt>
                <c:pt idx="692">
                  <c:v>41444</c:v>
                </c:pt>
                <c:pt idx="693">
                  <c:v>41570</c:v>
                </c:pt>
                <c:pt idx="694">
                  <c:v>41593</c:v>
                </c:pt>
                <c:pt idx="695">
                  <c:v>41647</c:v>
                </c:pt>
                <c:pt idx="696">
                  <c:v>41731</c:v>
                </c:pt>
                <c:pt idx="697">
                  <c:v>41842</c:v>
                </c:pt>
                <c:pt idx="698">
                  <c:v>41919</c:v>
                </c:pt>
                <c:pt idx="699">
                  <c:v>42059</c:v>
                </c:pt>
                <c:pt idx="700">
                  <c:v>42179</c:v>
                </c:pt>
                <c:pt idx="701">
                  <c:v>42297</c:v>
                </c:pt>
                <c:pt idx="702">
                  <c:v>42424</c:v>
                </c:pt>
                <c:pt idx="703">
                  <c:v>42543</c:v>
                </c:pt>
                <c:pt idx="704">
                  <c:v>42614</c:v>
                </c:pt>
                <c:pt idx="705">
                  <c:v>42667</c:v>
                </c:pt>
                <c:pt idx="706">
                  <c:v>42788</c:v>
                </c:pt>
                <c:pt idx="707">
                  <c:v>42905</c:v>
                </c:pt>
                <c:pt idx="708">
                  <c:v>43032</c:v>
                </c:pt>
                <c:pt idx="709">
                  <c:v>43118</c:v>
                </c:pt>
                <c:pt idx="710">
                  <c:v>43277</c:v>
                </c:pt>
                <c:pt idx="711">
                  <c:v>43376</c:v>
                </c:pt>
              </c:numCache>
            </c:numRef>
          </c:xVal>
          <c:yVal>
            <c:numRef>
              <c:f>'GW-1'!$B$3:$B$714</c:f>
              <c:numCache>
                <c:formatCode>General</c:formatCode>
                <c:ptCount val="712"/>
                <c:pt idx="0">
                  <c:v>4.74</c:v>
                </c:pt>
                <c:pt idx="1">
                  <c:v>2.92</c:v>
                </c:pt>
                <c:pt idx="2">
                  <c:v>3.45</c:v>
                </c:pt>
                <c:pt idx="3">
                  <c:v>3.4</c:v>
                </c:pt>
                <c:pt idx="4">
                  <c:v>3.96</c:v>
                </c:pt>
                <c:pt idx="5">
                  <c:v>3.86</c:v>
                </c:pt>
                <c:pt idx="6">
                  <c:v>4.2</c:v>
                </c:pt>
                <c:pt idx="7">
                  <c:v>4.3</c:v>
                </c:pt>
                <c:pt idx="8">
                  <c:v>4.42</c:v>
                </c:pt>
                <c:pt idx="9">
                  <c:v>4.4000000000000004</c:v>
                </c:pt>
                <c:pt idx="10">
                  <c:v>4.51</c:v>
                </c:pt>
                <c:pt idx="11">
                  <c:v>4.6500000000000004</c:v>
                </c:pt>
                <c:pt idx="12">
                  <c:v>4.66</c:v>
                </c:pt>
                <c:pt idx="13">
                  <c:v>4.8099999999999996</c:v>
                </c:pt>
                <c:pt idx="14">
                  <c:v>4.82</c:v>
                </c:pt>
                <c:pt idx="15">
                  <c:v>4.9000000000000004</c:v>
                </c:pt>
                <c:pt idx="16">
                  <c:v>4.83</c:v>
                </c:pt>
                <c:pt idx="17">
                  <c:v>4.99</c:v>
                </c:pt>
                <c:pt idx="18">
                  <c:v>5.1100000000000003</c:v>
                </c:pt>
                <c:pt idx="19">
                  <c:v>5.09</c:v>
                </c:pt>
                <c:pt idx="20">
                  <c:v>5.0999999999999996</c:v>
                </c:pt>
                <c:pt idx="21">
                  <c:v>5.0599999999999996</c:v>
                </c:pt>
                <c:pt idx="22">
                  <c:v>5.22</c:v>
                </c:pt>
                <c:pt idx="23">
                  <c:v>5.24</c:v>
                </c:pt>
                <c:pt idx="24">
                  <c:v>5.0999999999999996</c:v>
                </c:pt>
                <c:pt idx="25">
                  <c:v>5.19</c:v>
                </c:pt>
                <c:pt idx="26">
                  <c:v>5.29</c:v>
                </c:pt>
                <c:pt idx="27">
                  <c:v>5.28</c:v>
                </c:pt>
                <c:pt idx="28">
                  <c:v>5.09</c:v>
                </c:pt>
                <c:pt idx="29">
                  <c:v>5.23</c:v>
                </c:pt>
                <c:pt idx="30">
                  <c:v>5.17</c:v>
                </c:pt>
                <c:pt idx="31">
                  <c:v>5.25</c:v>
                </c:pt>
                <c:pt idx="32">
                  <c:v>5.2</c:v>
                </c:pt>
                <c:pt idx="33">
                  <c:v>1.7</c:v>
                </c:pt>
                <c:pt idx="34">
                  <c:v>0.46</c:v>
                </c:pt>
                <c:pt idx="35">
                  <c:v>0.48</c:v>
                </c:pt>
                <c:pt idx="36">
                  <c:v>0.4</c:v>
                </c:pt>
                <c:pt idx="37">
                  <c:v>0.66</c:v>
                </c:pt>
                <c:pt idx="38">
                  <c:v>0.45</c:v>
                </c:pt>
                <c:pt idx="39">
                  <c:v>1.26</c:v>
                </c:pt>
                <c:pt idx="40">
                  <c:v>1.6</c:v>
                </c:pt>
                <c:pt idx="41">
                  <c:v>2.11</c:v>
                </c:pt>
                <c:pt idx="42">
                  <c:v>1.53</c:v>
                </c:pt>
                <c:pt idx="43">
                  <c:v>1.9</c:v>
                </c:pt>
                <c:pt idx="44">
                  <c:v>2.21</c:v>
                </c:pt>
                <c:pt idx="45">
                  <c:v>2.4500000000000002</c:v>
                </c:pt>
                <c:pt idx="46">
                  <c:v>2.5299999999999998</c:v>
                </c:pt>
                <c:pt idx="47">
                  <c:v>2.64</c:v>
                </c:pt>
                <c:pt idx="48">
                  <c:v>2.66</c:v>
                </c:pt>
                <c:pt idx="49">
                  <c:v>2.7</c:v>
                </c:pt>
                <c:pt idx="50">
                  <c:v>2.79</c:v>
                </c:pt>
                <c:pt idx="51">
                  <c:v>3.1</c:v>
                </c:pt>
                <c:pt idx="52">
                  <c:v>3.55</c:v>
                </c:pt>
                <c:pt idx="53">
                  <c:v>3.93</c:v>
                </c:pt>
                <c:pt idx="54">
                  <c:v>4.2</c:v>
                </c:pt>
                <c:pt idx="55">
                  <c:v>4.5999999999999996</c:v>
                </c:pt>
                <c:pt idx="56">
                  <c:v>4.83</c:v>
                </c:pt>
                <c:pt idx="57">
                  <c:v>5.08</c:v>
                </c:pt>
                <c:pt idx="58">
                  <c:v>5.4</c:v>
                </c:pt>
                <c:pt idx="59">
                  <c:v>5.59</c:v>
                </c:pt>
                <c:pt idx="60">
                  <c:v>5.72</c:v>
                </c:pt>
                <c:pt idx="61">
                  <c:v>5.92</c:v>
                </c:pt>
                <c:pt idx="62">
                  <c:v>6.06</c:v>
                </c:pt>
                <c:pt idx="63">
                  <c:v>6.07</c:v>
                </c:pt>
                <c:pt idx="64">
                  <c:v>5.53</c:v>
                </c:pt>
                <c:pt idx="65">
                  <c:v>5.35</c:v>
                </c:pt>
                <c:pt idx="66">
                  <c:v>5.52</c:v>
                </c:pt>
                <c:pt idx="67">
                  <c:v>5.67</c:v>
                </c:pt>
                <c:pt idx="68">
                  <c:v>3.28</c:v>
                </c:pt>
                <c:pt idx="69">
                  <c:v>3.96</c:v>
                </c:pt>
                <c:pt idx="70">
                  <c:v>4.49</c:v>
                </c:pt>
                <c:pt idx="71">
                  <c:v>4.78</c:v>
                </c:pt>
                <c:pt idx="72">
                  <c:v>4.9000000000000004</c:v>
                </c:pt>
                <c:pt idx="73">
                  <c:v>5.0599999999999996</c:v>
                </c:pt>
                <c:pt idx="74">
                  <c:v>5.0999999999999996</c:v>
                </c:pt>
                <c:pt idx="75">
                  <c:v>5.15</c:v>
                </c:pt>
                <c:pt idx="76">
                  <c:v>5.33</c:v>
                </c:pt>
                <c:pt idx="77">
                  <c:v>5.44</c:v>
                </c:pt>
                <c:pt idx="78">
                  <c:v>5.59</c:v>
                </c:pt>
                <c:pt idx="79">
                  <c:v>5.54</c:v>
                </c:pt>
                <c:pt idx="80">
                  <c:v>5.69</c:v>
                </c:pt>
                <c:pt idx="81">
                  <c:v>5.62</c:v>
                </c:pt>
                <c:pt idx="82">
                  <c:v>5.7</c:v>
                </c:pt>
                <c:pt idx="83">
                  <c:v>5.71</c:v>
                </c:pt>
                <c:pt idx="84">
                  <c:v>5.75</c:v>
                </c:pt>
                <c:pt idx="85">
                  <c:v>5.77</c:v>
                </c:pt>
                <c:pt idx="86">
                  <c:v>5.64</c:v>
                </c:pt>
                <c:pt idx="87">
                  <c:v>5.67</c:v>
                </c:pt>
                <c:pt idx="88">
                  <c:v>5.78</c:v>
                </c:pt>
                <c:pt idx="89">
                  <c:v>5.79</c:v>
                </c:pt>
                <c:pt idx="90">
                  <c:v>5.74</c:v>
                </c:pt>
                <c:pt idx="91">
                  <c:v>5.76</c:v>
                </c:pt>
                <c:pt idx="92">
                  <c:v>5.63</c:v>
                </c:pt>
                <c:pt idx="93">
                  <c:v>5.71</c:v>
                </c:pt>
                <c:pt idx="94">
                  <c:v>5.71</c:v>
                </c:pt>
                <c:pt idx="95">
                  <c:v>5.76</c:v>
                </c:pt>
                <c:pt idx="96">
                  <c:v>5.82</c:v>
                </c:pt>
                <c:pt idx="97">
                  <c:v>5.86</c:v>
                </c:pt>
                <c:pt idx="98">
                  <c:v>5.9</c:v>
                </c:pt>
                <c:pt idx="99">
                  <c:v>5.85</c:v>
                </c:pt>
                <c:pt idx="100">
                  <c:v>5.83</c:v>
                </c:pt>
                <c:pt idx="101">
                  <c:v>5.81</c:v>
                </c:pt>
                <c:pt idx="102">
                  <c:v>5.84</c:v>
                </c:pt>
                <c:pt idx="103">
                  <c:v>5.73</c:v>
                </c:pt>
                <c:pt idx="104">
                  <c:v>5.81</c:v>
                </c:pt>
                <c:pt idx="105">
                  <c:v>5.8</c:v>
                </c:pt>
                <c:pt idx="106">
                  <c:v>5.69</c:v>
                </c:pt>
                <c:pt idx="107">
                  <c:v>5.5</c:v>
                </c:pt>
                <c:pt idx="108">
                  <c:v>5.5</c:v>
                </c:pt>
                <c:pt idx="109">
                  <c:v>5.48</c:v>
                </c:pt>
                <c:pt idx="110">
                  <c:v>5.48</c:v>
                </c:pt>
                <c:pt idx="111">
                  <c:v>5.43</c:v>
                </c:pt>
                <c:pt idx="112">
                  <c:v>5.63</c:v>
                </c:pt>
                <c:pt idx="113">
                  <c:v>5.58</c:v>
                </c:pt>
                <c:pt idx="114">
                  <c:v>5.64</c:v>
                </c:pt>
                <c:pt idx="115">
                  <c:v>5.7</c:v>
                </c:pt>
                <c:pt idx="116">
                  <c:v>5.6</c:v>
                </c:pt>
                <c:pt idx="117">
                  <c:v>5.6</c:v>
                </c:pt>
                <c:pt idx="118">
                  <c:v>5.68</c:v>
                </c:pt>
                <c:pt idx="119">
                  <c:v>5.7</c:v>
                </c:pt>
                <c:pt idx="120">
                  <c:v>5.67</c:v>
                </c:pt>
                <c:pt idx="121">
                  <c:v>5.74</c:v>
                </c:pt>
                <c:pt idx="122">
                  <c:v>5.7</c:v>
                </c:pt>
                <c:pt idx="123">
                  <c:v>5.78</c:v>
                </c:pt>
                <c:pt idx="124">
                  <c:v>5.82</c:v>
                </c:pt>
                <c:pt idx="125">
                  <c:v>5.86</c:v>
                </c:pt>
                <c:pt idx="126">
                  <c:v>5.9</c:v>
                </c:pt>
                <c:pt idx="127">
                  <c:v>5.94</c:v>
                </c:pt>
                <c:pt idx="128">
                  <c:v>6</c:v>
                </c:pt>
                <c:pt idx="129">
                  <c:v>6.06</c:v>
                </c:pt>
                <c:pt idx="130">
                  <c:v>6.07</c:v>
                </c:pt>
                <c:pt idx="131">
                  <c:v>6.2</c:v>
                </c:pt>
                <c:pt idx="132">
                  <c:v>6.2</c:v>
                </c:pt>
                <c:pt idx="133">
                  <c:v>6.29</c:v>
                </c:pt>
                <c:pt idx="134">
                  <c:v>6.28</c:v>
                </c:pt>
                <c:pt idx="135">
                  <c:v>6.32</c:v>
                </c:pt>
                <c:pt idx="136">
                  <c:v>6.03</c:v>
                </c:pt>
                <c:pt idx="137">
                  <c:v>6.11</c:v>
                </c:pt>
                <c:pt idx="138">
                  <c:v>6.18</c:v>
                </c:pt>
                <c:pt idx="139">
                  <c:v>6.27</c:v>
                </c:pt>
                <c:pt idx="140">
                  <c:v>6.32</c:v>
                </c:pt>
                <c:pt idx="141">
                  <c:v>6.39</c:v>
                </c:pt>
                <c:pt idx="142">
                  <c:v>6.43</c:v>
                </c:pt>
                <c:pt idx="143">
                  <c:v>6.45</c:v>
                </c:pt>
                <c:pt idx="144">
                  <c:v>6.52</c:v>
                </c:pt>
                <c:pt idx="145">
                  <c:v>6.59</c:v>
                </c:pt>
                <c:pt idx="146">
                  <c:v>6.7</c:v>
                </c:pt>
                <c:pt idx="147">
                  <c:v>6.67</c:v>
                </c:pt>
                <c:pt idx="148">
                  <c:v>6.8</c:v>
                </c:pt>
                <c:pt idx="149">
                  <c:v>6.91</c:v>
                </c:pt>
                <c:pt idx="150">
                  <c:v>7</c:v>
                </c:pt>
                <c:pt idx="151">
                  <c:v>7.07</c:v>
                </c:pt>
                <c:pt idx="152">
                  <c:v>7.07</c:v>
                </c:pt>
                <c:pt idx="153">
                  <c:v>7.12</c:v>
                </c:pt>
                <c:pt idx="154">
                  <c:v>7.18</c:v>
                </c:pt>
                <c:pt idx="155">
                  <c:v>7.16</c:v>
                </c:pt>
                <c:pt idx="156">
                  <c:v>7.24</c:v>
                </c:pt>
                <c:pt idx="157">
                  <c:v>7.27</c:v>
                </c:pt>
                <c:pt idx="158">
                  <c:v>7.29</c:v>
                </c:pt>
                <c:pt idx="159">
                  <c:v>7.33</c:v>
                </c:pt>
                <c:pt idx="160">
                  <c:v>7.33</c:v>
                </c:pt>
                <c:pt idx="161">
                  <c:v>7.37</c:v>
                </c:pt>
                <c:pt idx="162">
                  <c:v>7.4</c:v>
                </c:pt>
                <c:pt idx="163">
                  <c:v>7.42</c:v>
                </c:pt>
                <c:pt idx="164">
                  <c:v>7.46</c:v>
                </c:pt>
                <c:pt idx="165">
                  <c:v>7.45</c:v>
                </c:pt>
                <c:pt idx="166">
                  <c:v>7.46</c:v>
                </c:pt>
                <c:pt idx="167">
                  <c:v>7.51</c:v>
                </c:pt>
                <c:pt idx="168">
                  <c:v>7.5</c:v>
                </c:pt>
                <c:pt idx="169">
                  <c:v>7.54</c:v>
                </c:pt>
                <c:pt idx="170">
                  <c:v>7.53</c:v>
                </c:pt>
                <c:pt idx="171">
                  <c:v>7.58</c:v>
                </c:pt>
                <c:pt idx="172">
                  <c:v>7.55</c:v>
                </c:pt>
                <c:pt idx="173">
                  <c:v>7.62</c:v>
                </c:pt>
                <c:pt idx="174">
                  <c:v>7.62</c:v>
                </c:pt>
                <c:pt idx="175">
                  <c:v>7.63</c:v>
                </c:pt>
                <c:pt idx="176">
                  <c:v>7.62</c:v>
                </c:pt>
                <c:pt idx="177">
                  <c:v>7.67</c:v>
                </c:pt>
                <c:pt idx="178">
                  <c:v>7.66</c:v>
                </c:pt>
                <c:pt idx="179">
                  <c:v>7.69</c:v>
                </c:pt>
                <c:pt idx="180">
                  <c:v>7.71</c:v>
                </c:pt>
                <c:pt idx="181">
                  <c:v>7.7</c:v>
                </c:pt>
                <c:pt idx="182">
                  <c:v>7.64</c:v>
                </c:pt>
                <c:pt idx="183">
                  <c:v>7.74</c:v>
                </c:pt>
                <c:pt idx="184">
                  <c:v>7.75</c:v>
                </c:pt>
                <c:pt idx="185">
                  <c:v>7.79</c:v>
                </c:pt>
                <c:pt idx="186">
                  <c:v>7.73</c:v>
                </c:pt>
                <c:pt idx="187">
                  <c:v>7.81</c:v>
                </c:pt>
                <c:pt idx="188">
                  <c:v>7.78</c:v>
                </c:pt>
                <c:pt idx="189">
                  <c:v>7.8</c:v>
                </c:pt>
                <c:pt idx="190">
                  <c:v>7.83</c:v>
                </c:pt>
                <c:pt idx="191">
                  <c:v>7.78</c:v>
                </c:pt>
                <c:pt idx="192">
                  <c:v>7.53</c:v>
                </c:pt>
                <c:pt idx="193">
                  <c:v>7.53</c:v>
                </c:pt>
                <c:pt idx="194">
                  <c:v>7.6</c:v>
                </c:pt>
                <c:pt idx="195">
                  <c:v>7.6</c:v>
                </c:pt>
                <c:pt idx="196">
                  <c:v>7.62</c:v>
                </c:pt>
                <c:pt idx="197">
                  <c:v>7.65</c:v>
                </c:pt>
                <c:pt idx="198">
                  <c:v>7.68</c:v>
                </c:pt>
                <c:pt idx="199">
                  <c:v>7.68</c:v>
                </c:pt>
                <c:pt idx="200">
                  <c:v>7.7</c:v>
                </c:pt>
                <c:pt idx="201">
                  <c:v>7.68</c:v>
                </c:pt>
                <c:pt idx="202">
                  <c:v>7.72</c:v>
                </c:pt>
                <c:pt idx="203">
                  <c:v>7.79</c:v>
                </c:pt>
                <c:pt idx="204">
                  <c:v>7.81</c:v>
                </c:pt>
                <c:pt idx="205">
                  <c:v>7.85</c:v>
                </c:pt>
                <c:pt idx="206">
                  <c:v>7.87</c:v>
                </c:pt>
                <c:pt idx="207">
                  <c:v>7.88</c:v>
                </c:pt>
                <c:pt idx="208">
                  <c:v>7.89</c:v>
                </c:pt>
                <c:pt idx="209">
                  <c:v>7.93</c:v>
                </c:pt>
                <c:pt idx="210">
                  <c:v>7.94</c:v>
                </c:pt>
                <c:pt idx="211">
                  <c:v>7.92</c:v>
                </c:pt>
                <c:pt idx="212">
                  <c:v>7.96</c:v>
                </c:pt>
                <c:pt idx="213">
                  <c:v>7.99</c:v>
                </c:pt>
                <c:pt idx="214">
                  <c:v>8.02</c:v>
                </c:pt>
                <c:pt idx="215">
                  <c:v>8.1</c:v>
                </c:pt>
                <c:pt idx="216">
                  <c:v>7.9</c:v>
                </c:pt>
                <c:pt idx="217">
                  <c:v>8</c:v>
                </c:pt>
                <c:pt idx="218">
                  <c:v>8.01</c:v>
                </c:pt>
                <c:pt idx="219">
                  <c:v>7.93</c:v>
                </c:pt>
                <c:pt idx="220">
                  <c:v>8.0299999999999994</c:v>
                </c:pt>
                <c:pt idx="221">
                  <c:v>8.14</c:v>
                </c:pt>
                <c:pt idx="222">
                  <c:v>8.2899999999999991</c:v>
                </c:pt>
                <c:pt idx="223">
                  <c:v>8.24</c:v>
                </c:pt>
                <c:pt idx="224">
                  <c:v>8.31</c:v>
                </c:pt>
                <c:pt idx="225">
                  <c:v>8.02</c:v>
                </c:pt>
                <c:pt idx="226">
                  <c:v>8.09</c:v>
                </c:pt>
                <c:pt idx="227">
                  <c:v>8.0299999999999994</c:v>
                </c:pt>
                <c:pt idx="228">
                  <c:v>7.96</c:v>
                </c:pt>
                <c:pt idx="229">
                  <c:v>7.9</c:v>
                </c:pt>
                <c:pt idx="230">
                  <c:v>7.97</c:v>
                </c:pt>
                <c:pt idx="231">
                  <c:v>8.0299999999999994</c:v>
                </c:pt>
                <c:pt idx="232">
                  <c:v>7.56</c:v>
                </c:pt>
                <c:pt idx="233">
                  <c:v>7.24</c:v>
                </c:pt>
                <c:pt idx="234">
                  <c:v>7.39</c:v>
                </c:pt>
                <c:pt idx="235">
                  <c:v>7.53</c:v>
                </c:pt>
                <c:pt idx="236">
                  <c:v>7.58</c:v>
                </c:pt>
                <c:pt idx="237">
                  <c:v>7.62</c:v>
                </c:pt>
                <c:pt idx="238">
                  <c:v>7.72</c:v>
                </c:pt>
                <c:pt idx="239">
                  <c:v>7.79</c:v>
                </c:pt>
                <c:pt idx="240">
                  <c:v>7.85</c:v>
                </c:pt>
                <c:pt idx="241">
                  <c:v>7.91</c:v>
                </c:pt>
                <c:pt idx="242">
                  <c:v>7.97</c:v>
                </c:pt>
                <c:pt idx="243">
                  <c:v>8.02</c:v>
                </c:pt>
                <c:pt idx="244">
                  <c:v>8.07</c:v>
                </c:pt>
                <c:pt idx="245">
                  <c:v>8.08</c:v>
                </c:pt>
                <c:pt idx="246">
                  <c:v>8.1</c:v>
                </c:pt>
                <c:pt idx="247">
                  <c:v>8.18</c:v>
                </c:pt>
                <c:pt idx="248">
                  <c:v>8.23</c:v>
                </c:pt>
                <c:pt idx="249">
                  <c:v>8.26</c:v>
                </c:pt>
                <c:pt idx="250">
                  <c:v>8.31</c:v>
                </c:pt>
                <c:pt idx="251">
                  <c:v>8.32</c:v>
                </c:pt>
                <c:pt idx="252">
                  <c:v>8.31</c:v>
                </c:pt>
                <c:pt idx="253">
                  <c:v>8.3800000000000008</c:v>
                </c:pt>
                <c:pt idx="254">
                  <c:v>8.41</c:v>
                </c:pt>
                <c:pt idx="255">
                  <c:v>8.4499999999999993</c:v>
                </c:pt>
                <c:pt idx="256">
                  <c:v>8.4600000000000009</c:v>
                </c:pt>
                <c:pt idx="257">
                  <c:v>8.48</c:v>
                </c:pt>
                <c:pt idx="258">
                  <c:v>8.5</c:v>
                </c:pt>
                <c:pt idx="259">
                  <c:v>8.51</c:v>
                </c:pt>
                <c:pt idx="260">
                  <c:v>8.52</c:v>
                </c:pt>
                <c:pt idx="261">
                  <c:v>8.5399999999999991</c:v>
                </c:pt>
                <c:pt idx="262">
                  <c:v>8.5500000000000007</c:v>
                </c:pt>
                <c:pt idx="263">
                  <c:v>8.56</c:v>
                </c:pt>
                <c:pt idx="264">
                  <c:v>8.58</c:v>
                </c:pt>
                <c:pt idx="265">
                  <c:v>8.6</c:v>
                </c:pt>
                <c:pt idx="266">
                  <c:v>8.61</c:v>
                </c:pt>
                <c:pt idx="267">
                  <c:v>8.6300000000000008</c:v>
                </c:pt>
                <c:pt idx="268">
                  <c:v>8.64</c:v>
                </c:pt>
                <c:pt idx="269">
                  <c:v>8.69</c:v>
                </c:pt>
                <c:pt idx="270">
                  <c:v>8.67</c:v>
                </c:pt>
                <c:pt idx="271">
                  <c:v>8.7100000000000009</c:v>
                </c:pt>
                <c:pt idx="272">
                  <c:v>8.7200000000000006</c:v>
                </c:pt>
                <c:pt idx="273">
                  <c:v>8.7200000000000006</c:v>
                </c:pt>
                <c:pt idx="274">
                  <c:v>8.59</c:v>
                </c:pt>
                <c:pt idx="275">
                  <c:v>8.56</c:v>
                </c:pt>
                <c:pt idx="276">
                  <c:v>8.6300000000000008</c:v>
                </c:pt>
                <c:pt idx="277">
                  <c:v>8.67</c:v>
                </c:pt>
                <c:pt idx="278">
                  <c:v>8.65</c:v>
                </c:pt>
                <c:pt idx="279">
                  <c:v>8.64</c:v>
                </c:pt>
                <c:pt idx="280">
                  <c:v>8.68</c:v>
                </c:pt>
                <c:pt idx="281">
                  <c:v>8.66</c:v>
                </c:pt>
                <c:pt idx="282">
                  <c:v>8.67</c:v>
                </c:pt>
                <c:pt idx="283">
                  <c:v>8.66</c:v>
                </c:pt>
                <c:pt idx="284">
                  <c:v>8.6999999999999993</c:v>
                </c:pt>
                <c:pt idx="285">
                  <c:v>8.6999999999999993</c:v>
                </c:pt>
                <c:pt idx="286">
                  <c:v>8.64</c:v>
                </c:pt>
                <c:pt idx="287">
                  <c:v>8.5299999999999994</c:v>
                </c:pt>
                <c:pt idx="288">
                  <c:v>8.4</c:v>
                </c:pt>
                <c:pt idx="289">
                  <c:v>8.2200000000000006</c:v>
                </c:pt>
                <c:pt idx="290">
                  <c:v>8.24</c:v>
                </c:pt>
                <c:pt idx="291">
                  <c:v>8.18</c:v>
                </c:pt>
                <c:pt idx="292">
                  <c:v>8.1999999999999993</c:v>
                </c:pt>
                <c:pt idx="293">
                  <c:v>8.1999999999999993</c:v>
                </c:pt>
                <c:pt idx="294">
                  <c:v>7.61</c:v>
                </c:pt>
                <c:pt idx="295">
                  <c:v>7.61</c:v>
                </c:pt>
                <c:pt idx="296">
                  <c:v>7.61</c:v>
                </c:pt>
                <c:pt idx="297">
                  <c:v>7.57</c:v>
                </c:pt>
                <c:pt idx="298">
                  <c:v>7.53</c:v>
                </c:pt>
                <c:pt idx="299">
                  <c:v>7.16</c:v>
                </c:pt>
                <c:pt idx="300">
                  <c:v>7.05</c:v>
                </c:pt>
                <c:pt idx="301">
                  <c:v>6.67</c:v>
                </c:pt>
                <c:pt idx="302">
                  <c:v>6.44</c:v>
                </c:pt>
                <c:pt idx="303">
                  <c:v>6.18</c:v>
                </c:pt>
                <c:pt idx="304">
                  <c:v>6.37</c:v>
                </c:pt>
                <c:pt idx="305">
                  <c:v>6.43</c:v>
                </c:pt>
                <c:pt idx="306">
                  <c:v>6.29</c:v>
                </c:pt>
                <c:pt idx="307">
                  <c:v>6.49</c:v>
                </c:pt>
                <c:pt idx="308">
                  <c:v>6.47</c:v>
                </c:pt>
                <c:pt idx="309">
                  <c:v>6.23</c:v>
                </c:pt>
                <c:pt idx="310">
                  <c:v>6.06</c:v>
                </c:pt>
                <c:pt idx="311">
                  <c:v>5.86</c:v>
                </c:pt>
                <c:pt idx="312">
                  <c:v>6.15</c:v>
                </c:pt>
                <c:pt idx="313">
                  <c:v>6.41</c:v>
                </c:pt>
                <c:pt idx="314">
                  <c:v>6.81</c:v>
                </c:pt>
                <c:pt idx="315">
                  <c:v>7.17</c:v>
                </c:pt>
                <c:pt idx="316">
                  <c:v>7.2</c:v>
                </c:pt>
                <c:pt idx="317">
                  <c:v>7.42</c:v>
                </c:pt>
                <c:pt idx="318">
                  <c:v>7.6</c:v>
                </c:pt>
                <c:pt idx="319">
                  <c:v>7.77</c:v>
                </c:pt>
                <c:pt idx="320">
                  <c:v>7.92</c:v>
                </c:pt>
                <c:pt idx="321">
                  <c:v>8.06</c:v>
                </c:pt>
                <c:pt idx="322">
                  <c:v>8.16</c:v>
                </c:pt>
                <c:pt idx="323">
                  <c:v>8.17</c:v>
                </c:pt>
                <c:pt idx="324">
                  <c:v>8.26</c:v>
                </c:pt>
                <c:pt idx="325">
                  <c:v>8.36</c:v>
                </c:pt>
                <c:pt idx="326">
                  <c:v>8.4600000000000009</c:v>
                </c:pt>
                <c:pt idx="327">
                  <c:v>8.5500000000000007</c:v>
                </c:pt>
                <c:pt idx="328">
                  <c:v>8.59</c:v>
                </c:pt>
                <c:pt idx="329">
                  <c:v>8.67</c:v>
                </c:pt>
                <c:pt idx="330">
                  <c:v>8.67</c:v>
                </c:pt>
                <c:pt idx="331">
                  <c:v>8.73</c:v>
                </c:pt>
                <c:pt idx="332">
                  <c:v>8.7899999999999991</c:v>
                </c:pt>
                <c:pt idx="333">
                  <c:v>8.83</c:v>
                </c:pt>
                <c:pt idx="334">
                  <c:v>8.8800000000000008</c:v>
                </c:pt>
                <c:pt idx="335">
                  <c:v>8.9499999999999993</c:v>
                </c:pt>
                <c:pt idx="336">
                  <c:v>8.9700000000000006</c:v>
                </c:pt>
                <c:pt idx="337">
                  <c:v>9.02</c:v>
                </c:pt>
                <c:pt idx="338">
                  <c:v>9.06</c:v>
                </c:pt>
                <c:pt idx="339">
                  <c:v>9.06</c:v>
                </c:pt>
                <c:pt idx="340">
                  <c:v>9.0500000000000007</c:v>
                </c:pt>
                <c:pt idx="341">
                  <c:v>9.08</c:v>
                </c:pt>
                <c:pt idx="342">
                  <c:v>9.08</c:v>
                </c:pt>
                <c:pt idx="343">
                  <c:v>9.1199999999999992</c:v>
                </c:pt>
                <c:pt idx="344">
                  <c:v>9.18</c:v>
                </c:pt>
                <c:pt idx="345">
                  <c:v>9.2200000000000006</c:v>
                </c:pt>
                <c:pt idx="346">
                  <c:v>9.26</c:v>
                </c:pt>
                <c:pt idx="347">
                  <c:v>9.32</c:v>
                </c:pt>
                <c:pt idx="348">
                  <c:v>9.35</c:v>
                </c:pt>
                <c:pt idx="349">
                  <c:v>9.39</c:v>
                </c:pt>
                <c:pt idx="350">
                  <c:v>9.42</c:v>
                </c:pt>
                <c:pt idx="351">
                  <c:v>9.4600000000000009</c:v>
                </c:pt>
                <c:pt idx="352">
                  <c:v>9.4600000000000009</c:v>
                </c:pt>
                <c:pt idx="353">
                  <c:v>9.4600000000000009</c:v>
                </c:pt>
                <c:pt idx="354">
                  <c:v>9.4700000000000006</c:v>
                </c:pt>
                <c:pt idx="355">
                  <c:v>9.49</c:v>
                </c:pt>
                <c:pt idx="356">
                  <c:v>9.51</c:v>
                </c:pt>
                <c:pt idx="357">
                  <c:v>9.48</c:v>
                </c:pt>
                <c:pt idx="358">
                  <c:v>9.5</c:v>
                </c:pt>
                <c:pt idx="359">
                  <c:v>9.49</c:v>
                </c:pt>
                <c:pt idx="360">
                  <c:v>9.56</c:v>
                </c:pt>
                <c:pt idx="361">
                  <c:v>9.52</c:v>
                </c:pt>
                <c:pt idx="362">
                  <c:v>9.5500000000000007</c:v>
                </c:pt>
                <c:pt idx="363">
                  <c:v>9.56</c:v>
                </c:pt>
                <c:pt idx="364">
                  <c:v>9.59</c:v>
                </c:pt>
                <c:pt idx="365">
                  <c:v>9.6</c:v>
                </c:pt>
                <c:pt idx="366">
                  <c:v>9.7200000000000006</c:v>
                </c:pt>
                <c:pt idx="367">
                  <c:v>9.66</c:v>
                </c:pt>
                <c:pt idx="368">
                  <c:v>9.43</c:v>
                </c:pt>
                <c:pt idx="369">
                  <c:v>9.27</c:v>
                </c:pt>
                <c:pt idx="370">
                  <c:v>9.27</c:v>
                </c:pt>
                <c:pt idx="371">
                  <c:v>9.25</c:v>
                </c:pt>
                <c:pt idx="372">
                  <c:v>9.2899999999999991</c:v>
                </c:pt>
                <c:pt idx="373">
                  <c:v>9.2899999999999991</c:v>
                </c:pt>
                <c:pt idx="374">
                  <c:v>9.23</c:v>
                </c:pt>
                <c:pt idx="375">
                  <c:v>8.19</c:v>
                </c:pt>
                <c:pt idx="376">
                  <c:v>7.47</c:v>
                </c:pt>
                <c:pt idx="377">
                  <c:v>7.44</c:v>
                </c:pt>
                <c:pt idx="378">
                  <c:v>7.45</c:v>
                </c:pt>
                <c:pt idx="379">
                  <c:v>7.61</c:v>
                </c:pt>
                <c:pt idx="380">
                  <c:v>7.63</c:v>
                </c:pt>
                <c:pt idx="381">
                  <c:v>7.16</c:v>
                </c:pt>
                <c:pt idx="382">
                  <c:v>6.62</c:v>
                </c:pt>
                <c:pt idx="383">
                  <c:v>6.46</c:v>
                </c:pt>
                <c:pt idx="384">
                  <c:v>6.2</c:v>
                </c:pt>
                <c:pt idx="385">
                  <c:v>6.46</c:v>
                </c:pt>
                <c:pt idx="386">
                  <c:v>6.28</c:v>
                </c:pt>
                <c:pt idx="387">
                  <c:v>6.54</c:v>
                </c:pt>
                <c:pt idx="388">
                  <c:v>6.5</c:v>
                </c:pt>
                <c:pt idx="389">
                  <c:v>6.72</c:v>
                </c:pt>
                <c:pt idx="390">
                  <c:v>6.87</c:v>
                </c:pt>
                <c:pt idx="391">
                  <c:v>7.05</c:v>
                </c:pt>
                <c:pt idx="392">
                  <c:v>7.01</c:v>
                </c:pt>
                <c:pt idx="393">
                  <c:v>6.89</c:v>
                </c:pt>
                <c:pt idx="394">
                  <c:v>7.11</c:v>
                </c:pt>
                <c:pt idx="395">
                  <c:v>7.23</c:v>
                </c:pt>
                <c:pt idx="396">
                  <c:v>7.44</c:v>
                </c:pt>
                <c:pt idx="397">
                  <c:v>7.36</c:v>
                </c:pt>
                <c:pt idx="398">
                  <c:v>7.64</c:v>
                </c:pt>
                <c:pt idx="399">
                  <c:v>7.88</c:v>
                </c:pt>
                <c:pt idx="400">
                  <c:v>7.94</c:v>
                </c:pt>
                <c:pt idx="401">
                  <c:v>8.06</c:v>
                </c:pt>
                <c:pt idx="402">
                  <c:v>8.2100000000000009</c:v>
                </c:pt>
                <c:pt idx="403">
                  <c:v>8.32</c:v>
                </c:pt>
                <c:pt idx="404">
                  <c:v>8.41</c:v>
                </c:pt>
                <c:pt idx="405">
                  <c:v>8.5</c:v>
                </c:pt>
                <c:pt idx="406">
                  <c:v>8.52</c:v>
                </c:pt>
                <c:pt idx="407">
                  <c:v>8.77</c:v>
                </c:pt>
                <c:pt idx="408">
                  <c:v>8.85</c:v>
                </c:pt>
                <c:pt idx="409">
                  <c:v>8.89</c:v>
                </c:pt>
                <c:pt idx="410">
                  <c:v>8.9499999999999993</c:v>
                </c:pt>
                <c:pt idx="411">
                  <c:v>8.9499999999999993</c:v>
                </c:pt>
                <c:pt idx="412">
                  <c:v>8.84</c:v>
                </c:pt>
                <c:pt idx="413">
                  <c:v>8.83</c:v>
                </c:pt>
                <c:pt idx="414">
                  <c:v>8.86</c:v>
                </c:pt>
                <c:pt idx="415">
                  <c:v>8.9499999999999993</c:v>
                </c:pt>
                <c:pt idx="416">
                  <c:v>8.98</c:v>
                </c:pt>
                <c:pt idx="417">
                  <c:v>9.01</c:v>
                </c:pt>
                <c:pt idx="418">
                  <c:v>8.8699999999999992</c:v>
                </c:pt>
                <c:pt idx="419">
                  <c:v>8.91</c:v>
                </c:pt>
                <c:pt idx="420">
                  <c:v>8.93</c:v>
                </c:pt>
                <c:pt idx="421">
                  <c:v>8.93</c:v>
                </c:pt>
                <c:pt idx="422">
                  <c:v>8.9499999999999993</c:v>
                </c:pt>
                <c:pt idx="423">
                  <c:v>8.74</c:v>
                </c:pt>
                <c:pt idx="424">
                  <c:v>8.6199999999999992</c:v>
                </c:pt>
                <c:pt idx="425">
                  <c:v>8.15</c:v>
                </c:pt>
                <c:pt idx="426">
                  <c:v>8.06</c:v>
                </c:pt>
                <c:pt idx="427">
                  <c:v>6.9</c:v>
                </c:pt>
                <c:pt idx="428">
                  <c:v>6.85</c:v>
                </c:pt>
                <c:pt idx="429">
                  <c:v>6.76</c:v>
                </c:pt>
                <c:pt idx="430">
                  <c:v>6.17</c:v>
                </c:pt>
                <c:pt idx="431">
                  <c:v>6.02</c:v>
                </c:pt>
                <c:pt idx="432">
                  <c:v>6.13</c:v>
                </c:pt>
                <c:pt idx="433">
                  <c:v>6.3</c:v>
                </c:pt>
                <c:pt idx="434">
                  <c:v>6.3</c:v>
                </c:pt>
                <c:pt idx="435">
                  <c:v>6.34</c:v>
                </c:pt>
                <c:pt idx="436">
                  <c:v>6.38</c:v>
                </c:pt>
                <c:pt idx="437">
                  <c:v>6.42</c:v>
                </c:pt>
                <c:pt idx="438">
                  <c:v>6.48</c:v>
                </c:pt>
                <c:pt idx="439">
                  <c:v>6.54</c:v>
                </c:pt>
                <c:pt idx="440">
                  <c:v>6.53</c:v>
                </c:pt>
                <c:pt idx="441">
                  <c:v>6.6</c:v>
                </c:pt>
                <c:pt idx="442">
                  <c:v>6.66</c:v>
                </c:pt>
                <c:pt idx="443">
                  <c:v>6.7</c:v>
                </c:pt>
                <c:pt idx="444">
                  <c:v>6.4</c:v>
                </c:pt>
                <c:pt idx="445">
                  <c:v>6.43</c:v>
                </c:pt>
                <c:pt idx="446">
                  <c:v>6.4</c:v>
                </c:pt>
                <c:pt idx="447">
                  <c:v>6.47</c:v>
                </c:pt>
                <c:pt idx="448">
                  <c:v>6.43</c:v>
                </c:pt>
                <c:pt idx="449">
                  <c:v>6.43</c:v>
                </c:pt>
                <c:pt idx="450">
                  <c:v>6.5</c:v>
                </c:pt>
                <c:pt idx="451">
                  <c:v>6.53</c:v>
                </c:pt>
                <c:pt idx="452">
                  <c:v>6.54</c:v>
                </c:pt>
                <c:pt idx="453">
                  <c:v>6.5</c:v>
                </c:pt>
                <c:pt idx="454">
                  <c:v>6.53</c:v>
                </c:pt>
                <c:pt idx="455">
                  <c:v>6.52</c:v>
                </c:pt>
                <c:pt idx="456">
                  <c:v>6.54</c:v>
                </c:pt>
                <c:pt idx="457">
                  <c:v>6.49</c:v>
                </c:pt>
                <c:pt idx="458">
                  <c:v>6.4</c:v>
                </c:pt>
                <c:pt idx="459">
                  <c:v>6.46</c:v>
                </c:pt>
                <c:pt idx="460">
                  <c:v>6.49</c:v>
                </c:pt>
                <c:pt idx="461">
                  <c:v>6.54</c:v>
                </c:pt>
                <c:pt idx="462">
                  <c:v>6.56</c:v>
                </c:pt>
                <c:pt idx="463">
                  <c:v>6.56</c:v>
                </c:pt>
                <c:pt idx="464">
                  <c:v>6.45</c:v>
                </c:pt>
                <c:pt idx="465">
                  <c:v>4.24</c:v>
                </c:pt>
                <c:pt idx="466">
                  <c:v>4.18</c:v>
                </c:pt>
                <c:pt idx="467">
                  <c:v>3.75</c:v>
                </c:pt>
                <c:pt idx="468">
                  <c:v>1.08</c:v>
                </c:pt>
                <c:pt idx="469">
                  <c:v>0.7</c:v>
                </c:pt>
                <c:pt idx="470">
                  <c:v>3.18</c:v>
                </c:pt>
                <c:pt idx="471">
                  <c:v>4.0199999999999996</c:v>
                </c:pt>
                <c:pt idx="472">
                  <c:v>4.4000000000000004</c:v>
                </c:pt>
                <c:pt idx="473">
                  <c:v>4.74</c:v>
                </c:pt>
                <c:pt idx="474">
                  <c:v>4.9000000000000004</c:v>
                </c:pt>
                <c:pt idx="475">
                  <c:v>4.92</c:v>
                </c:pt>
                <c:pt idx="476">
                  <c:v>4.6500000000000004</c:v>
                </c:pt>
                <c:pt idx="477">
                  <c:v>4.04</c:v>
                </c:pt>
                <c:pt idx="478">
                  <c:v>3.95</c:v>
                </c:pt>
                <c:pt idx="479">
                  <c:v>4.54</c:v>
                </c:pt>
                <c:pt idx="480">
                  <c:v>5.25</c:v>
                </c:pt>
                <c:pt idx="481">
                  <c:v>5.05</c:v>
                </c:pt>
                <c:pt idx="482">
                  <c:v>5.65</c:v>
                </c:pt>
                <c:pt idx="483">
                  <c:v>6.39</c:v>
                </c:pt>
                <c:pt idx="484">
                  <c:v>6.47</c:v>
                </c:pt>
                <c:pt idx="485">
                  <c:v>6.62</c:v>
                </c:pt>
                <c:pt idx="486">
                  <c:v>6.58</c:v>
                </c:pt>
                <c:pt idx="487">
                  <c:v>6.48</c:v>
                </c:pt>
                <c:pt idx="488">
                  <c:v>6.42</c:v>
                </c:pt>
                <c:pt idx="489">
                  <c:v>6.23</c:v>
                </c:pt>
                <c:pt idx="490">
                  <c:v>6.17</c:v>
                </c:pt>
                <c:pt idx="491">
                  <c:v>2.14</c:v>
                </c:pt>
                <c:pt idx="492">
                  <c:v>4.16</c:v>
                </c:pt>
                <c:pt idx="493">
                  <c:v>4.9800000000000004</c:v>
                </c:pt>
                <c:pt idx="494">
                  <c:v>5.1100000000000003</c:v>
                </c:pt>
                <c:pt idx="495">
                  <c:v>6.16</c:v>
                </c:pt>
                <c:pt idx="496">
                  <c:v>6.58</c:v>
                </c:pt>
                <c:pt idx="497">
                  <c:v>6.87</c:v>
                </c:pt>
                <c:pt idx="498">
                  <c:v>7.05</c:v>
                </c:pt>
                <c:pt idx="499">
                  <c:v>7.16</c:v>
                </c:pt>
                <c:pt idx="500">
                  <c:v>7.26</c:v>
                </c:pt>
                <c:pt idx="501">
                  <c:v>7.32</c:v>
                </c:pt>
                <c:pt idx="502">
                  <c:v>6.96</c:v>
                </c:pt>
                <c:pt idx="503">
                  <c:v>6.99</c:v>
                </c:pt>
                <c:pt idx="504">
                  <c:v>6.97</c:v>
                </c:pt>
                <c:pt idx="505">
                  <c:v>5.77</c:v>
                </c:pt>
                <c:pt idx="506">
                  <c:v>5.48</c:v>
                </c:pt>
                <c:pt idx="507">
                  <c:v>5.81</c:v>
                </c:pt>
                <c:pt idx="508">
                  <c:v>6.22</c:v>
                </c:pt>
                <c:pt idx="509">
                  <c:v>6.73</c:v>
                </c:pt>
                <c:pt idx="510">
                  <c:v>6.87</c:v>
                </c:pt>
                <c:pt idx="511">
                  <c:v>6.35</c:v>
                </c:pt>
                <c:pt idx="512">
                  <c:v>6.54</c:v>
                </c:pt>
                <c:pt idx="513">
                  <c:v>6.58</c:v>
                </c:pt>
                <c:pt idx="514">
                  <c:v>6.48</c:v>
                </c:pt>
                <c:pt idx="515">
                  <c:v>6.54</c:v>
                </c:pt>
                <c:pt idx="516">
                  <c:v>6.23</c:v>
                </c:pt>
                <c:pt idx="517">
                  <c:v>6.11</c:v>
                </c:pt>
                <c:pt idx="518">
                  <c:v>5.95</c:v>
                </c:pt>
                <c:pt idx="519">
                  <c:v>5.49</c:v>
                </c:pt>
                <c:pt idx="520">
                  <c:v>4.8899999999999997</c:v>
                </c:pt>
                <c:pt idx="521">
                  <c:v>4.3899999999999997</c:v>
                </c:pt>
                <c:pt idx="522">
                  <c:v>3.45</c:v>
                </c:pt>
                <c:pt idx="523">
                  <c:v>3.94</c:v>
                </c:pt>
                <c:pt idx="524">
                  <c:v>4.6500000000000004</c:v>
                </c:pt>
                <c:pt idx="525">
                  <c:v>4.97</c:v>
                </c:pt>
                <c:pt idx="526">
                  <c:v>5.25</c:v>
                </c:pt>
                <c:pt idx="527">
                  <c:v>5.29</c:v>
                </c:pt>
                <c:pt idx="528">
                  <c:v>-0.11</c:v>
                </c:pt>
                <c:pt idx="529">
                  <c:v>3.18</c:v>
                </c:pt>
                <c:pt idx="530">
                  <c:v>2.23</c:v>
                </c:pt>
                <c:pt idx="531">
                  <c:v>3.71</c:v>
                </c:pt>
                <c:pt idx="532">
                  <c:v>4.7</c:v>
                </c:pt>
                <c:pt idx="533">
                  <c:v>5.46</c:v>
                </c:pt>
                <c:pt idx="534">
                  <c:v>5.8</c:v>
                </c:pt>
                <c:pt idx="535">
                  <c:v>5.65</c:v>
                </c:pt>
                <c:pt idx="536">
                  <c:v>5.71</c:v>
                </c:pt>
                <c:pt idx="537">
                  <c:v>5.77</c:v>
                </c:pt>
                <c:pt idx="538">
                  <c:v>5.82</c:v>
                </c:pt>
                <c:pt idx="539">
                  <c:v>5.89</c:v>
                </c:pt>
                <c:pt idx="540">
                  <c:v>5.47</c:v>
                </c:pt>
                <c:pt idx="541">
                  <c:v>4.37</c:v>
                </c:pt>
                <c:pt idx="542">
                  <c:v>2.73</c:v>
                </c:pt>
                <c:pt idx="543">
                  <c:v>2.71</c:v>
                </c:pt>
                <c:pt idx="544">
                  <c:v>4.5199999999999996</c:v>
                </c:pt>
                <c:pt idx="545">
                  <c:v>5.07</c:v>
                </c:pt>
                <c:pt idx="546">
                  <c:v>5.86</c:v>
                </c:pt>
                <c:pt idx="547">
                  <c:v>6.09</c:v>
                </c:pt>
                <c:pt idx="548">
                  <c:v>6.21</c:v>
                </c:pt>
                <c:pt idx="549">
                  <c:v>6.18</c:v>
                </c:pt>
                <c:pt idx="550">
                  <c:v>6.23</c:v>
                </c:pt>
                <c:pt idx="551">
                  <c:v>6.3</c:v>
                </c:pt>
                <c:pt idx="552">
                  <c:v>6.65</c:v>
                </c:pt>
                <c:pt idx="553">
                  <c:v>6.15</c:v>
                </c:pt>
                <c:pt idx="554">
                  <c:v>7.6</c:v>
                </c:pt>
                <c:pt idx="555">
                  <c:v>7.73</c:v>
                </c:pt>
                <c:pt idx="556">
                  <c:v>8.4499999999999993</c:v>
                </c:pt>
                <c:pt idx="557">
                  <c:v>8.75</c:v>
                </c:pt>
                <c:pt idx="558">
                  <c:v>7.98</c:v>
                </c:pt>
                <c:pt idx="559">
                  <c:v>6.57</c:v>
                </c:pt>
                <c:pt idx="560">
                  <c:v>6.62</c:v>
                </c:pt>
                <c:pt idx="561">
                  <c:v>6.68</c:v>
                </c:pt>
                <c:pt idx="562">
                  <c:v>7.1</c:v>
                </c:pt>
                <c:pt idx="563">
                  <c:v>6.53</c:v>
                </c:pt>
                <c:pt idx="564">
                  <c:v>6.71</c:v>
                </c:pt>
                <c:pt idx="565">
                  <c:v>7.46</c:v>
                </c:pt>
                <c:pt idx="566">
                  <c:v>8.76</c:v>
                </c:pt>
                <c:pt idx="567">
                  <c:v>8.9600000000000009</c:v>
                </c:pt>
                <c:pt idx="568">
                  <c:v>9.23</c:v>
                </c:pt>
                <c:pt idx="569">
                  <c:v>9.34</c:v>
                </c:pt>
                <c:pt idx="570">
                  <c:v>9.4</c:v>
                </c:pt>
                <c:pt idx="571">
                  <c:v>9.34</c:v>
                </c:pt>
                <c:pt idx="572">
                  <c:v>10.119999999999999</c:v>
                </c:pt>
                <c:pt idx="573">
                  <c:v>13.72</c:v>
                </c:pt>
                <c:pt idx="574">
                  <c:v>13.73</c:v>
                </c:pt>
                <c:pt idx="575">
                  <c:v>11.95</c:v>
                </c:pt>
                <c:pt idx="576">
                  <c:v>13.4</c:v>
                </c:pt>
                <c:pt idx="577">
                  <c:v>15.19</c:v>
                </c:pt>
                <c:pt idx="578">
                  <c:v>15.11</c:v>
                </c:pt>
                <c:pt idx="579">
                  <c:v>16.04</c:v>
                </c:pt>
                <c:pt idx="580">
                  <c:v>16.399999999999999</c:v>
                </c:pt>
                <c:pt idx="581">
                  <c:v>15.85</c:v>
                </c:pt>
                <c:pt idx="582">
                  <c:v>15.85</c:v>
                </c:pt>
                <c:pt idx="583">
                  <c:v>16.239999999999998</c:v>
                </c:pt>
                <c:pt idx="584">
                  <c:v>16.239999999999998</c:v>
                </c:pt>
                <c:pt idx="585">
                  <c:v>16.27</c:v>
                </c:pt>
                <c:pt idx="586">
                  <c:v>16.27</c:v>
                </c:pt>
                <c:pt idx="587">
                  <c:v>16.14</c:v>
                </c:pt>
                <c:pt idx="588">
                  <c:v>16.14</c:v>
                </c:pt>
                <c:pt idx="589">
                  <c:v>16</c:v>
                </c:pt>
                <c:pt idx="590">
                  <c:v>16</c:v>
                </c:pt>
                <c:pt idx="591">
                  <c:v>15.97</c:v>
                </c:pt>
                <c:pt idx="592">
                  <c:v>15.97</c:v>
                </c:pt>
                <c:pt idx="593">
                  <c:v>15.8</c:v>
                </c:pt>
                <c:pt idx="594">
                  <c:v>15.8</c:v>
                </c:pt>
                <c:pt idx="595">
                  <c:v>15.63</c:v>
                </c:pt>
                <c:pt idx="596">
                  <c:v>15.63</c:v>
                </c:pt>
                <c:pt idx="597">
                  <c:v>8.24</c:v>
                </c:pt>
                <c:pt idx="598">
                  <c:v>8.24</c:v>
                </c:pt>
                <c:pt idx="599">
                  <c:v>9.5</c:v>
                </c:pt>
                <c:pt idx="600">
                  <c:v>9.5</c:v>
                </c:pt>
                <c:pt idx="601">
                  <c:v>10.11</c:v>
                </c:pt>
                <c:pt idx="602">
                  <c:v>10.11</c:v>
                </c:pt>
                <c:pt idx="603">
                  <c:v>10.28</c:v>
                </c:pt>
                <c:pt idx="604">
                  <c:v>10.28</c:v>
                </c:pt>
                <c:pt idx="605">
                  <c:v>9.75</c:v>
                </c:pt>
                <c:pt idx="606">
                  <c:v>9.75</c:v>
                </c:pt>
                <c:pt idx="607">
                  <c:v>12.56</c:v>
                </c:pt>
                <c:pt idx="608">
                  <c:v>12.56</c:v>
                </c:pt>
                <c:pt idx="609">
                  <c:v>13.05</c:v>
                </c:pt>
                <c:pt idx="610">
                  <c:v>13.05</c:v>
                </c:pt>
                <c:pt idx="611">
                  <c:v>13.68</c:v>
                </c:pt>
                <c:pt idx="612">
                  <c:v>13.68</c:v>
                </c:pt>
                <c:pt idx="613">
                  <c:v>13.51</c:v>
                </c:pt>
                <c:pt idx="614">
                  <c:v>13.51</c:v>
                </c:pt>
                <c:pt idx="615">
                  <c:v>13.64</c:v>
                </c:pt>
                <c:pt idx="616">
                  <c:v>13.64</c:v>
                </c:pt>
                <c:pt idx="617">
                  <c:v>13.9</c:v>
                </c:pt>
                <c:pt idx="618">
                  <c:v>13.9</c:v>
                </c:pt>
                <c:pt idx="619">
                  <c:v>13.45</c:v>
                </c:pt>
                <c:pt idx="620">
                  <c:v>13.49</c:v>
                </c:pt>
                <c:pt idx="621">
                  <c:v>13.45</c:v>
                </c:pt>
                <c:pt idx="622">
                  <c:v>14.97</c:v>
                </c:pt>
                <c:pt idx="623">
                  <c:v>17.3</c:v>
                </c:pt>
                <c:pt idx="624">
                  <c:v>16.37</c:v>
                </c:pt>
                <c:pt idx="625">
                  <c:v>15.52</c:v>
                </c:pt>
                <c:pt idx="626">
                  <c:v>15.26</c:v>
                </c:pt>
                <c:pt idx="627">
                  <c:v>15.15</c:v>
                </c:pt>
                <c:pt idx="628">
                  <c:v>15.07</c:v>
                </c:pt>
                <c:pt idx="629">
                  <c:v>14.94</c:v>
                </c:pt>
                <c:pt idx="630">
                  <c:v>14.54</c:v>
                </c:pt>
                <c:pt idx="631">
                  <c:v>14.07</c:v>
                </c:pt>
                <c:pt idx="632">
                  <c:v>12.33</c:v>
                </c:pt>
                <c:pt idx="633">
                  <c:v>9.2799999999999994</c:v>
                </c:pt>
                <c:pt idx="634">
                  <c:v>9.19</c:v>
                </c:pt>
                <c:pt idx="635">
                  <c:v>9.32</c:v>
                </c:pt>
                <c:pt idx="636">
                  <c:v>9.58</c:v>
                </c:pt>
                <c:pt idx="637">
                  <c:v>9.6300000000000008</c:v>
                </c:pt>
                <c:pt idx="638">
                  <c:v>9.57</c:v>
                </c:pt>
                <c:pt idx="639">
                  <c:v>9.6199999999999992</c:v>
                </c:pt>
                <c:pt idx="640">
                  <c:v>9.64</c:v>
                </c:pt>
                <c:pt idx="641">
                  <c:v>9.6</c:v>
                </c:pt>
                <c:pt idx="642">
                  <c:v>9.2200000000000006</c:v>
                </c:pt>
                <c:pt idx="643">
                  <c:v>9.17</c:v>
                </c:pt>
                <c:pt idx="644">
                  <c:v>8.73</c:v>
                </c:pt>
                <c:pt idx="645">
                  <c:v>1.45</c:v>
                </c:pt>
                <c:pt idx="646">
                  <c:v>4.1100000000000003</c:v>
                </c:pt>
                <c:pt idx="647">
                  <c:v>6.19</c:v>
                </c:pt>
                <c:pt idx="648">
                  <c:v>7</c:v>
                </c:pt>
                <c:pt idx="649">
                  <c:v>7.25</c:v>
                </c:pt>
                <c:pt idx="650">
                  <c:v>6.15</c:v>
                </c:pt>
                <c:pt idx="651">
                  <c:v>6.35</c:v>
                </c:pt>
                <c:pt idx="652">
                  <c:v>6.28</c:v>
                </c:pt>
                <c:pt idx="653">
                  <c:v>6.17</c:v>
                </c:pt>
                <c:pt idx="654">
                  <c:v>6.32</c:v>
                </c:pt>
                <c:pt idx="655">
                  <c:v>6.32</c:v>
                </c:pt>
                <c:pt idx="656">
                  <c:v>6.11</c:v>
                </c:pt>
                <c:pt idx="657">
                  <c:v>5.92</c:v>
                </c:pt>
                <c:pt idx="658">
                  <c:v>5.38</c:v>
                </c:pt>
                <c:pt idx="659">
                  <c:v>5.86</c:v>
                </c:pt>
                <c:pt idx="660">
                  <c:v>6.85</c:v>
                </c:pt>
                <c:pt idx="661">
                  <c:v>7.36</c:v>
                </c:pt>
                <c:pt idx="662">
                  <c:v>7.48</c:v>
                </c:pt>
                <c:pt idx="663">
                  <c:v>7.67</c:v>
                </c:pt>
                <c:pt idx="664">
                  <c:v>7.78</c:v>
                </c:pt>
                <c:pt idx="665">
                  <c:v>7.7</c:v>
                </c:pt>
                <c:pt idx="666">
                  <c:v>6.54</c:v>
                </c:pt>
                <c:pt idx="667">
                  <c:v>6.37</c:v>
                </c:pt>
                <c:pt idx="668">
                  <c:v>6.52</c:v>
                </c:pt>
                <c:pt idx="669">
                  <c:v>6.4</c:v>
                </c:pt>
                <c:pt idx="670">
                  <c:v>4.92</c:v>
                </c:pt>
                <c:pt idx="671">
                  <c:v>6.02</c:v>
                </c:pt>
                <c:pt idx="672">
                  <c:v>6.67</c:v>
                </c:pt>
                <c:pt idx="673">
                  <c:v>6.94</c:v>
                </c:pt>
                <c:pt idx="674">
                  <c:v>7.26</c:v>
                </c:pt>
                <c:pt idx="675">
                  <c:v>7.44</c:v>
                </c:pt>
                <c:pt idx="676">
                  <c:v>7.47</c:v>
                </c:pt>
                <c:pt idx="677">
                  <c:v>7.39</c:v>
                </c:pt>
                <c:pt idx="678">
                  <c:v>7.49</c:v>
                </c:pt>
                <c:pt idx="679">
                  <c:v>6.35</c:v>
                </c:pt>
                <c:pt idx="680">
                  <c:v>6.62</c:v>
                </c:pt>
                <c:pt idx="681">
                  <c:v>6.78</c:v>
                </c:pt>
                <c:pt idx="682">
                  <c:v>6.95</c:v>
                </c:pt>
                <c:pt idx="683">
                  <c:v>7.26</c:v>
                </c:pt>
                <c:pt idx="684">
                  <c:v>7.34</c:v>
                </c:pt>
                <c:pt idx="685">
                  <c:v>7.26</c:v>
                </c:pt>
                <c:pt idx="686">
                  <c:v>7.26</c:v>
                </c:pt>
                <c:pt idx="687">
                  <c:v>8.42</c:v>
                </c:pt>
                <c:pt idx="688">
                  <c:v>13.24</c:v>
                </c:pt>
                <c:pt idx="689">
                  <c:v>13.63</c:v>
                </c:pt>
                <c:pt idx="690">
                  <c:v>13.7</c:v>
                </c:pt>
                <c:pt idx="691">
                  <c:v>13.65</c:v>
                </c:pt>
                <c:pt idx="692">
                  <c:v>9.9600000000000009</c:v>
                </c:pt>
                <c:pt idx="693">
                  <c:v>12.94</c:v>
                </c:pt>
                <c:pt idx="694">
                  <c:v>12.55</c:v>
                </c:pt>
                <c:pt idx="695">
                  <c:v>12.65</c:v>
                </c:pt>
                <c:pt idx="696">
                  <c:v>12.51</c:v>
                </c:pt>
                <c:pt idx="697">
                  <c:v>10.62</c:v>
                </c:pt>
                <c:pt idx="698">
                  <c:v>10.4</c:v>
                </c:pt>
                <c:pt idx="699">
                  <c:v>10.42</c:v>
                </c:pt>
                <c:pt idx="700">
                  <c:v>9.8000000000000007</c:v>
                </c:pt>
                <c:pt idx="701">
                  <c:v>12.1</c:v>
                </c:pt>
                <c:pt idx="702">
                  <c:v>9.92</c:v>
                </c:pt>
                <c:pt idx="703">
                  <c:v>7.82</c:v>
                </c:pt>
                <c:pt idx="704">
                  <c:v>9.51</c:v>
                </c:pt>
                <c:pt idx="705">
                  <c:v>10.08</c:v>
                </c:pt>
                <c:pt idx="706">
                  <c:v>10.68</c:v>
                </c:pt>
                <c:pt idx="707">
                  <c:v>9.7799999999999994</c:v>
                </c:pt>
                <c:pt idx="708">
                  <c:v>9.31</c:v>
                </c:pt>
                <c:pt idx="709">
                  <c:v>9.4499999999999993</c:v>
                </c:pt>
                <c:pt idx="710">
                  <c:v>9.36</c:v>
                </c:pt>
                <c:pt idx="711">
                  <c:v>10.039999999999999</c:v>
                </c:pt>
              </c:numCache>
            </c:numRef>
          </c:yVal>
          <c:smooth val="1"/>
          <c:extLst>
            <c:ext xmlns:c16="http://schemas.microsoft.com/office/drawing/2014/chart" uri="{C3380CC4-5D6E-409C-BE32-E72D297353CC}">
              <c16:uniqueId val="{00000000-1302-A94C-B1DB-78638CE00AB6}"/>
            </c:ext>
          </c:extLst>
        </c:ser>
        <c:dLbls>
          <c:showLegendKey val="0"/>
          <c:showVal val="0"/>
          <c:showCatName val="0"/>
          <c:showSerName val="0"/>
          <c:showPercent val="0"/>
          <c:showBubbleSize val="0"/>
        </c:dLbls>
        <c:axId val="474867712"/>
        <c:axId val="474866592"/>
      </c:scatterChart>
      <c:scatterChart>
        <c:scatterStyle val="smoothMarker"/>
        <c:varyColors val="0"/>
        <c:ser>
          <c:idx val="1"/>
          <c:order val="1"/>
          <c:tx>
            <c:v>GRACE</c:v>
          </c:tx>
          <c:spPr>
            <a:ln w="19050" cap="rnd">
              <a:solidFill>
                <a:schemeClr val="accent2"/>
              </a:solidFill>
              <a:round/>
            </a:ln>
            <a:effectLst/>
          </c:spPr>
          <c:marker>
            <c:symbol val="none"/>
          </c:marker>
          <c:xVal>
            <c:numRef>
              <c:f>'GW-1'!$D$3:$D$150</c:f>
              <c:numCache>
                <c:formatCode>m/d/yy;@</c:formatCode>
                <c:ptCount val="148"/>
                <c:pt idx="0">
                  <c:v>37626</c:v>
                </c:pt>
                <c:pt idx="1">
                  <c:v>37672</c:v>
                </c:pt>
                <c:pt idx="2">
                  <c:v>37695</c:v>
                </c:pt>
                <c:pt idx="3">
                  <c:v>37725</c:v>
                </c:pt>
                <c:pt idx="4">
                  <c:v>37747</c:v>
                </c:pt>
                <c:pt idx="5">
                  <c:v>37817</c:v>
                </c:pt>
                <c:pt idx="6">
                  <c:v>37848</c:v>
                </c:pt>
                <c:pt idx="7">
                  <c:v>37878</c:v>
                </c:pt>
                <c:pt idx="8">
                  <c:v>37908</c:v>
                </c:pt>
                <c:pt idx="9">
                  <c:v>37939</c:v>
                </c:pt>
                <c:pt idx="10">
                  <c:v>37969</c:v>
                </c:pt>
                <c:pt idx="11">
                  <c:v>37991</c:v>
                </c:pt>
                <c:pt idx="12">
                  <c:v>38032</c:v>
                </c:pt>
                <c:pt idx="13">
                  <c:v>38061</c:v>
                </c:pt>
                <c:pt idx="14">
                  <c:v>38091</c:v>
                </c:pt>
                <c:pt idx="15">
                  <c:v>38122</c:v>
                </c:pt>
                <c:pt idx="16">
                  <c:v>38152</c:v>
                </c:pt>
                <c:pt idx="17">
                  <c:v>38182</c:v>
                </c:pt>
                <c:pt idx="18">
                  <c:v>38214</c:v>
                </c:pt>
                <c:pt idx="19">
                  <c:v>38244</c:v>
                </c:pt>
                <c:pt idx="20">
                  <c:v>38275</c:v>
                </c:pt>
                <c:pt idx="21">
                  <c:v>38305</c:v>
                </c:pt>
                <c:pt idx="22">
                  <c:v>38335</c:v>
                </c:pt>
                <c:pt idx="23">
                  <c:v>38366</c:v>
                </c:pt>
                <c:pt idx="24">
                  <c:v>38396</c:v>
                </c:pt>
                <c:pt idx="25">
                  <c:v>38426</c:v>
                </c:pt>
                <c:pt idx="26">
                  <c:v>38456</c:v>
                </c:pt>
                <c:pt idx="27">
                  <c:v>38487</c:v>
                </c:pt>
                <c:pt idx="28">
                  <c:v>38517</c:v>
                </c:pt>
                <c:pt idx="29">
                  <c:v>38548</c:v>
                </c:pt>
                <c:pt idx="30">
                  <c:v>38579</c:v>
                </c:pt>
                <c:pt idx="31">
                  <c:v>38609</c:v>
                </c:pt>
                <c:pt idx="32">
                  <c:v>38639</c:v>
                </c:pt>
                <c:pt idx="33">
                  <c:v>38670</c:v>
                </c:pt>
                <c:pt idx="34">
                  <c:v>38700</c:v>
                </c:pt>
                <c:pt idx="35">
                  <c:v>38731</c:v>
                </c:pt>
                <c:pt idx="36">
                  <c:v>38761</c:v>
                </c:pt>
                <c:pt idx="37">
                  <c:v>38791</c:v>
                </c:pt>
                <c:pt idx="38">
                  <c:v>38821</c:v>
                </c:pt>
                <c:pt idx="39">
                  <c:v>38852</c:v>
                </c:pt>
                <c:pt idx="40">
                  <c:v>38882</c:v>
                </c:pt>
                <c:pt idx="41">
                  <c:v>38913</c:v>
                </c:pt>
                <c:pt idx="42">
                  <c:v>38944</c:v>
                </c:pt>
                <c:pt idx="43">
                  <c:v>38975</c:v>
                </c:pt>
                <c:pt idx="44">
                  <c:v>39004</c:v>
                </c:pt>
                <c:pt idx="45">
                  <c:v>39035</c:v>
                </c:pt>
                <c:pt idx="46">
                  <c:v>39065</c:v>
                </c:pt>
                <c:pt idx="47">
                  <c:v>39096</c:v>
                </c:pt>
                <c:pt idx="48">
                  <c:v>39126</c:v>
                </c:pt>
                <c:pt idx="49">
                  <c:v>39156</c:v>
                </c:pt>
                <c:pt idx="50">
                  <c:v>39186</c:v>
                </c:pt>
                <c:pt idx="51">
                  <c:v>39217</c:v>
                </c:pt>
                <c:pt idx="52">
                  <c:v>39247</c:v>
                </c:pt>
                <c:pt idx="53">
                  <c:v>39278</c:v>
                </c:pt>
                <c:pt idx="54">
                  <c:v>39309</c:v>
                </c:pt>
                <c:pt idx="55">
                  <c:v>39339</c:v>
                </c:pt>
                <c:pt idx="56">
                  <c:v>39372</c:v>
                </c:pt>
                <c:pt idx="57">
                  <c:v>39400</c:v>
                </c:pt>
                <c:pt idx="58">
                  <c:v>39430</c:v>
                </c:pt>
                <c:pt idx="59">
                  <c:v>39462</c:v>
                </c:pt>
                <c:pt idx="60">
                  <c:v>39492</c:v>
                </c:pt>
                <c:pt idx="61">
                  <c:v>39522</c:v>
                </c:pt>
                <c:pt idx="62">
                  <c:v>39552</c:v>
                </c:pt>
                <c:pt idx="63">
                  <c:v>39583</c:v>
                </c:pt>
                <c:pt idx="64">
                  <c:v>39613</c:v>
                </c:pt>
                <c:pt idx="65">
                  <c:v>39643</c:v>
                </c:pt>
                <c:pt idx="66">
                  <c:v>39675</c:v>
                </c:pt>
                <c:pt idx="67">
                  <c:v>39705</c:v>
                </c:pt>
                <c:pt idx="68">
                  <c:v>39736</c:v>
                </c:pt>
                <c:pt idx="69">
                  <c:v>39766</c:v>
                </c:pt>
                <c:pt idx="70">
                  <c:v>39796</c:v>
                </c:pt>
                <c:pt idx="71">
                  <c:v>39827</c:v>
                </c:pt>
                <c:pt idx="72">
                  <c:v>39857</c:v>
                </c:pt>
                <c:pt idx="73">
                  <c:v>39887</c:v>
                </c:pt>
                <c:pt idx="74">
                  <c:v>39917</c:v>
                </c:pt>
                <c:pt idx="75">
                  <c:v>39948</c:v>
                </c:pt>
                <c:pt idx="76">
                  <c:v>39978</c:v>
                </c:pt>
                <c:pt idx="77">
                  <c:v>40008</c:v>
                </c:pt>
                <c:pt idx="78">
                  <c:v>40040</c:v>
                </c:pt>
                <c:pt idx="79">
                  <c:v>40070</c:v>
                </c:pt>
                <c:pt idx="80">
                  <c:v>40100</c:v>
                </c:pt>
                <c:pt idx="81">
                  <c:v>40131</c:v>
                </c:pt>
                <c:pt idx="82">
                  <c:v>40161</c:v>
                </c:pt>
                <c:pt idx="83">
                  <c:v>40192</c:v>
                </c:pt>
                <c:pt idx="84">
                  <c:v>40222</c:v>
                </c:pt>
                <c:pt idx="85">
                  <c:v>40252</c:v>
                </c:pt>
                <c:pt idx="86">
                  <c:v>40282</c:v>
                </c:pt>
                <c:pt idx="87">
                  <c:v>40313</c:v>
                </c:pt>
                <c:pt idx="88">
                  <c:v>40343</c:v>
                </c:pt>
                <c:pt idx="89">
                  <c:v>40374</c:v>
                </c:pt>
                <c:pt idx="90">
                  <c:v>40405</c:v>
                </c:pt>
                <c:pt idx="91">
                  <c:v>40435</c:v>
                </c:pt>
                <c:pt idx="92">
                  <c:v>40465</c:v>
                </c:pt>
                <c:pt idx="93">
                  <c:v>40496</c:v>
                </c:pt>
                <c:pt idx="94">
                  <c:v>40525</c:v>
                </c:pt>
                <c:pt idx="95">
                  <c:v>40591</c:v>
                </c:pt>
                <c:pt idx="96">
                  <c:v>40617</c:v>
                </c:pt>
                <c:pt idx="97">
                  <c:v>40647</c:v>
                </c:pt>
                <c:pt idx="98">
                  <c:v>40678</c:v>
                </c:pt>
                <c:pt idx="99">
                  <c:v>40741</c:v>
                </c:pt>
                <c:pt idx="100">
                  <c:v>40770</c:v>
                </c:pt>
                <c:pt idx="101">
                  <c:v>40800</c:v>
                </c:pt>
                <c:pt idx="102">
                  <c:v>40830</c:v>
                </c:pt>
                <c:pt idx="103">
                  <c:v>40845</c:v>
                </c:pt>
                <c:pt idx="104">
                  <c:v>40906</c:v>
                </c:pt>
                <c:pt idx="105">
                  <c:v>40923</c:v>
                </c:pt>
                <c:pt idx="106">
                  <c:v>40953</c:v>
                </c:pt>
                <c:pt idx="107">
                  <c:v>40983</c:v>
                </c:pt>
                <c:pt idx="108">
                  <c:v>41001</c:v>
                </c:pt>
                <c:pt idx="109">
                  <c:v>41074</c:v>
                </c:pt>
                <c:pt idx="110">
                  <c:v>41104</c:v>
                </c:pt>
                <c:pt idx="111">
                  <c:v>41136</c:v>
                </c:pt>
                <c:pt idx="112">
                  <c:v>41163</c:v>
                </c:pt>
                <c:pt idx="113">
                  <c:v>41230</c:v>
                </c:pt>
                <c:pt idx="114">
                  <c:v>41257</c:v>
                </c:pt>
                <c:pt idx="115">
                  <c:v>41288</c:v>
                </c:pt>
                <c:pt idx="116">
                  <c:v>41317</c:v>
                </c:pt>
                <c:pt idx="117">
                  <c:v>41383</c:v>
                </c:pt>
                <c:pt idx="118">
                  <c:v>41409</c:v>
                </c:pt>
                <c:pt idx="119">
                  <c:v>41439</c:v>
                </c:pt>
                <c:pt idx="120">
                  <c:v>41470</c:v>
                </c:pt>
                <c:pt idx="121">
                  <c:v>41562</c:v>
                </c:pt>
                <c:pt idx="122">
                  <c:v>41592</c:v>
                </c:pt>
                <c:pt idx="123">
                  <c:v>41622</c:v>
                </c:pt>
                <c:pt idx="124">
                  <c:v>41646</c:v>
                </c:pt>
                <c:pt idx="125">
                  <c:v>41713</c:v>
                </c:pt>
                <c:pt idx="126">
                  <c:v>41743</c:v>
                </c:pt>
                <c:pt idx="127">
                  <c:v>41774</c:v>
                </c:pt>
                <c:pt idx="128">
                  <c:v>41801</c:v>
                </c:pt>
                <c:pt idx="129">
                  <c:v>41866</c:v>
                </c:pt>
                <c:pt idx="130">
                  <c:v>41896</c:v>
                </c:pt>
                <c:pt idx="131">
                  <c:v>41926</c:v>
                </c:pt>
                <c:pt idx="132">
                  <c:v>41957</c:v>
                </c:pt>
                <c:pt idx="133">
                  <c:v>42025</c:v>
                </c:pt>
                <c:pt idx="134">
                  <c:v>42048</c:v>
                </c:pt>
                <c:pt idx="135">
                  <c:v>42078</c:v>
                </c:pt>
                <c:pt idx="136">
                  <c:v>42108</c:v>
                </c:pt>
                <c:pt idx="137">
                  <c:v>42118</c:v>
                </c:pt>
                <c:pt idx="138">
                  <c:v>42200</c:v>
                </c:pt>
                <c:pt idx="139">
                  <c:v>42231</c:v>
                </c:pt>
                <c:pt idx="140">
                  <c:v>42259</c:v>
                </c:pt>
                <c:pt idx="141">
                  <c:v>42360</c:v>
                </c:pt>
                <c:pt idx="142">
                  <c:v>42384</c:v>
                </c:pt>
                <c:pt idx="143">
                  <c:v>42412</c:v>
                </c:pt>
                <c:pt idx="144">
                  <c:v>42442</c:v>
                </c:pt>
                <c:pt idx="145">
                  <c:v>42509</c:v>
                </c:pt>
                <c:pt idx="146">
                  <c:v>42535</c:v>
                </c:pt>
                <c:pt idx="147">
                  <c:v>42565</c:v>
                </c:pt>
              </c:numCache>
              <c:extLst xmlns:c15="http://schemas.microsoft.com/office/drawing/2012/chart"/>
            </c:numRef>
          </c:xVal>
          <c:yVal>
            <c:numRef>
              <c:f>'GW-1'!$E$3:$E$150</c:f>
              <c:numCache>
                <c:formatCode>0.00000000000</c:formatCode>
                <c:ptCount val="148"/>
                <c:pt idx="0">
                  <c:v>5.1539999999999999</c:v>
                </c:pt>
                <c:pt idx="1">
                  <c:v>3.7229999999999999</c:v>
                </c:pt>
                <c:pt idx="2">
                  <c:v>4.681</c:v>
                </c:pt>
                <c:pt idx="3">
                  <c:v>6.4580000000000002</c:v>
                </c:pt>
                <c:pt idx="4">
                  <c:v>5.5830000000000002</c:v>
                </c:pt>
                <c:pt idx="5">
                  <c:v>2.8479999999999999</c:v>
                </c:pt>
                <c:pt idx="6">
                  <c:v>5.7000000000000002E-2</c:v>
                </c:pt>
                <c:pt idx="7">
                  <c:v>0.183</c:v>
                </c:pt>
                <c:pt idx="8">
                  <c:v>-4.5999999999999999E-2</c:v>
                </c:pt>
                <c:pt idx="9">
                  <c:v>1.5740000000000001</c:v>
                </c:pt>
                <c:pt idx="10">
                  <c:v>2.2269999999999999</c:v>
                </c:pt>
                <c:pt idx="11">
                  <c:v>3.1309999999999998</c:v>
                </c:pt>
                <c:pt idx="12">
                  <c:v>1.7210000000000001</c:v>
                </c:pt>
                <c:pt idx="13">
                  <c:v>2.9689999999999999</c:v>
                </c:pt>
                <c:pt idx="14">
                  <c:v>5.8449999999999998</c:v>
                </c:pt>
                <c:pt idx="15">
                  <c:v>2.2040000000000002</c:v>
                </c:pt>
                <c:pt idx="16">
                  <c:v>0.66500000000000004</c:v>
                </c:pt>
                <c:pt idx="17">
                  <c:v>1.4159999999999999</c:v>
                </c:pt>
                <c:pt idx="18">
                  <c:v>0.79</c:v>
                </c:pt>
                <c:pt idx="19">
                  <c:v>-0.63600000000000001</c:v>
                </c:pt>
                <c:pt idx="20">
                  <c:v>0.82599999999999996</c:v>
                </c:pt>
                <c:pt idx="21">
                  <c:v>2.0219999999999998</c:v>
                </c:pt>
                <c:pt idx="22">
                  <c:v>3.456</c:v>
                </c:pt>
                <c:pt idx="23">
                  <c:v>4.4649999999999999</c:v>
                </c:pt>
                <c:pt idx="24">
                  <c:v>6.21</c:v>
                </c:pt>
                <c:pt idx="25">
                  <c:v>6.1849999999999996</c:v>
                </c:pt>
                <c:pt idx="26">
                  <c:v>4.718</c:v>
                </c:pt>
                <c:pt idx="27">
                  <c:v>3.911</c:v>
                </c:pt>
                <c:pt idx="28">
                  <c:v>4.8860000000000001</c:v>
                </c:pt>
                <c:pt idx="29">
                  <c:v>-3.0000000000000001E-3</c:v>
                </c:pt>
                <c:pt idx="30">
                  <c:v>-7.4999999999999997E-2</c:v>
                </c:pt>
                <c:pt idx="31">
                  <c:v>-2.5139999999999998</c:v>
                </c:pt>
                <c:pt idx="32">
                  <c:v>-1.831</c:v>
                </c:pt>
                <c:pt idx="33">
                  <c:v>-2.0019999999999998</c:v>
                </c:pt>
                <c:pt idx="34">
                  <c:v>-0.27</c:v>
                </c:pt>
                <c:pt idx="35">
                  <c:v>0.89100000000000001</c:v>
                </c:pt>
                <c:pt idx="36">
                  <c:v>-0.91900000000000004</c:v>
                </c:pt>
                <c:pt idx="37">
                  <c:v>-0.91800000000000004</c:v>
                </c:pt>
                <c:pt idx="38">
                  <c:v>0.64900000000000002</c:v>
                </c:pt>
                <c:pt idx="39">
                  <c:v>-2.1070000000000002</c:v>
                </c:pt>
                <c:pt idx="40">
                  <c:v>-0.78400000000000003</c:v>
                </c:pt>
                <c:pt idx="41">
                  <c:v>-2.8860000000000001</c:v>
                </c:pt>
                <c:pt idx="42">
                  <c:v>-3.6669999999999998</c:v>
                </c:pt>
                <c:pt idx="43">
                  <c:v>-4.0730000000000004</c:v>
                </c:pt>
                <c:pt idx="44">
                  <c:v>-3.2280000000000002</c:v>
                </c:pt>
                <c:pt idx="45">
                  <c:v>-0.622</c:v>
                </c:pt>
                <c:pt idx="46">
                  <c:v>1.0389999999999999</c:v>
                </c:pt>
                <c:pt idx="47">
                  <c:v>4.5250000000000004</c:v>
                </c:pt>
                <c:pt idx="48">
                  <c:v>1.3029999999999999</c:v>
                </c:pt>
                <c:pt idx="49">
                  <c:v>2.4750000000000001</c:v>
                </c:pt>
                <c:pt idx="50">
                  <c:v>4.8460000000000001</c:v>
                </c:pt>
                <c:pt idx="51">
                  <c:v>6.149</c:v>
                </c:pt>
                <c:pt idx="52">
                  <c:v>3.6760000000000002</c:v>
                </c:pt>
                <c:pt idx="53">
                  <c:v>0.59099999999999997</c:v>
                </c:pt>
                <c:pt idx="54">
                  <c:v>-0.59</c:v>
                </c:pt>
                <c:pt idx="55">
                  <c:v>-2.1240000000000001</c:v>
                </c:pt>
                <c:pt idx="56">
                  <c:v>0.47199999999999998</c:v>
                </c:pt>
                <c:pt idx="57">
                  <c:v>6.8000000000000005E-2</c:v>
                </c:pt>
                <c:pt idx="58">
                  <c:v>3.67</c:v>
                </c:pt>
                <c:pt idx="59">
                  <c:v>3.851</c:v>
                </c:pt>
                <c:pt idx="60">
                  <c:v>4.6989999999999998</c:v>
                </c:pt>
                <c:pt idx="61">
                  <c:v>6.1029999999999998</c:v>
                </c:pt>
                <c:pt idx="62">
                  <c:v>7.101</c:v>
                </c:pt>
                <c:pt idx="63">
                  <c:v>7.3360000000000003</c:v>
                </c:pt>
                <c:pt idx="64">
                  <c:v>5.4859999999999998</c:v>
                </c:pt>
                <c:pt idx="65">
                  <c:v>3.3650000000000002</c:v>
                </c:pt>
                <c:pt idx="66">
                  <c:v>1.984</c:v>
                </c:pt>
                <c:pt idx="67">
                  <c:v>1.534</c:v>
                </c:pt>
                <c:pt idx="68">
                  <c:v>2.59</c:v>
                </c:pt>
                <c:pt idx="69">
                  <c:v>1.8720000000000001</c:v>
                </c:pt>
                <c:pt idx="70">
                  <c:v>2.7810000000000001</c:v>
                </c:pt>
                <c:pt idx="71">
                  <c:v>5.4509999999999996</c:v>
                </c:pt>
                <c:pt idx="72">
                  <c:v>5.1970000000000001</c:v>
                </c:pt>
                <c:pt idx="73">
                  <c:v>3.3039999999999998</c:v>
                </c:pt>
                <c:pt idx="74">
                  <c:v>5.67</c:v>
                </c:pt>
                <c:pt idx="75">
                  <c:v>5.7759999999999998</c:v>
                </c:pt>
                <c:pt idx="76">
                  <c:v>6.5789999999999997</c:v>
                </c:pt>
                <c:pt idx="77">
                  <c:v>4.3819999999999997</c:v>
                </c:pt>
                <c:pt idx="78">
                  <c:v>1.4650000000000001</c:v>
                </c:pt>
                <c:pt idx="79">
                  <c:v>-0.376</c:v>
                </c:pt>
                <c:pt idx="80">
                  <c:v>2.54</c:v>
                </c:pt>
                <c:pt idx="81">
                  <c:v>5.375</c:v>
                </c:pt>
                <c:pt idx="82">
                  <c:v>7.43</c:v>
                </c:pt>
                <c:pt idx="83">
                  <c:v>6.5369999999999999</c:v>
                </c:pt>
                <c:pt idx="84">
                  <c:v>5.2869999999999999</c:v>
                </c:pt>
                <c:pt idx="85">
                  <c:v>5.399</c:v>
                </c:pt>
                <c:pt idx="86">
                  <c:v>5.4359999999999999</c:v>
                </c:pt>
                <c:pt idx="87">
                  <c:v>8.0630000000000006</c:v>
                </c:pt>
                <c:pt idx="88">
                  <c:v>5.59</c:v>
                </c:pt>
                <c:pt idx="89">
                  <c:v>2.968</c:v>
                </c:pt>
                <c:pt idx="90">
                  <c:v>1.9059999999999999</c:v>
                </c:pt>
                <c:pt idx="91">
                  <c:v>-0.749</c:v>
                </c:pt>
                <c:pt idx="92">
                  <c:v>-1.82</c:v>
                </c:pt>
                <c:pt idx="93">
                  <c:v>0.98399999999999999</c:v>
                </c:pt>
                <c:pt idx="94">
                  <c:v>1.474</c:v>
                </c:pt>
                <c:pt idx="95">
                  <c:v>1.554</c:v>
                </c:pt>
                <c:pt idx="96">
                  <c:v>2.4550000000000001</c:v>
                </c:pt>
                <c:pt idx="97">
                  <c:v>4.5339999999999998</c:v>
                </c:pt>
                <c:pt idx="98">
                  <c:v>3.7480000000000002</c:v>
                </c:pt>
                <c:pt idx="99">
                  <c:v>0.72099999999999997</c:v>
                </c:pt>
                <c:pt idx="100">
                  <c:v>-0.88400000000000001</c:v>
                </c:pt>
                <c:pt idx="101">
                  <c:v>-3.11</c:v>
                </c:pt>
                <c:pt idx="102">
                  <c:v>-2.0750000000000002</c:v>
                </c:pt>
                <c:pt idx="103">
                  <c:v>-1.204</c:v>
                </c:pt>
                <c:pt idx="104">
                  <c:v>0.93300000000000005</c:v>
                </c:pt>
                <c:pt idx="105">
                  <c:v>0.625</c:v>
                </c:pt>
                <c:pt idx="106">
                  <c:v>2.0089999999999999</c:v>
                </c:pt>
                <c:pt idx="107">
                  <c:v>0.96399999999999997</c:v>
                </c:pt>
                <c:pt idx="108">
                  <c:v>1.7430000000000001</c:v>
                </c:pt>
                <c:pt idx="109">
                  <c:v>-2.3929999999999998</c:v>
                </c:pt>
                <c:pt idx="110">
                  <c:v>-5.8630000000000004</c:v>
                </c:pt>
                <c:pt idx="111">
                  <c:v>-8.2560000000000002</c:v>
                </c:pt>
                <c:pt idx="112">
                  <c:v>-9.5250000000000004</c:v>
                </c:pt>
                <c:pt idx="113">
                  <c:v>-8.218</c:v>
                </c:pt>
                <c:pt idx="114">
                  <c:v>-8.0549999999999997</c:v>
                </c:pt>
                <c:pt idx="115">
                  <c:v>-8.7940000000000005</c:v>
                </c:pt>
                <c:pt idx="116">
                  <c:v>-7.3330000000000002</c:v>
                </c:pt>
                <c:pt idx="117">
                  <c:v>-2.984</c:v>
                </c:pt>
                <c:pt idx="118">
                  <c:v>-5.1749999999999998</c:v>
                </c:pt>
                <c:pt idx="119">
                  <c:v>-5.3280000000000003</c:v>
                </c:pt>
                <c:pt idx="120">
                  <c:v>-6.6609999999999996</c:v>
                </c:pt>
                <c:pt idx="121">
                  <c:v>-7.782</c:v>
                </c:pt>
                <c:pt idx="122">
                  <c:v>-4.6139999999999999</c:v>
                </c:pt>
                <c:pt idx="123">
                  <c:v>-5.359</c:v>
                </c:pt>
                <c:pt idx="124">
                  <c:v>-5.7430000000000003</c:v>
                </c:pt>
                <c:pt idx="125">
                  <c:v>-3.5009999999999999</c:v>
                </c:pt>
                <c:pt idx="126">
                  <c:v>-4.9560000000000004</c:v>
                </c:pt>
                <c:pt idx="127">
                  <c:v>-6.71</c:v>
                </c:pt>
                <c:pt idx="128">
                  <c:v>-4.4610000000000003</c:v>
                </c:pt>
                <c:pt idx="129">
                  <c:v>-8.6489999999999991</c:v>
                </c:pt>
                <c:pt idx="130">
                  <c:v>-8.5329999999999995</c:v>
                </c:pt>
                <c:pt idx="131">
                  <c:v>-7.4119999999999999</c:v>
                </c:pt>
                <c:pt idx="132">
                  <c:v>-6.57</c:v>
                </c:pt>
                <c:pt idx="133">
                  <c:v>-8.9749999999999996</c:v>
                </c:pt>
                <c:pt idx="134">
                  <c:v>-8.4760000000000009</c:v>
                </c:pt>
                <c:pt idx="135">
                  <c:v>-9.1989999999999998</c:v>
                </c:pt>
                <c:pt idx="136">
                  <c:v>-8.6430000000000007</c:v>
                </c:pt>
                <c:pt idx="137">
                  <c:v>-8.2479999999999993</c:v>
                </c:pt>
                <c:pt idx="138">
                  <c:v>-2.8410000000000002</c:v>
                </c:pt>
                <c:pt idx="139">
                  <c:v>-4.4320000000000004</c:v>
                </c:pt>
                <c:pt idx="140">
                  <c:v>-5.73</c:v>
                </c:pt>
                <c:pt idx="141">
                  <c:v>-1.696</c:v>
                </c:pt>
                <c:pt idx="142">
                  <c:v>-1.169</c:v>
                </c:pt>
                <c:pt idx="143">
                  <c:v>0.318</c:v>
                </c:pt>
                <c:pt idx="144">
                  <c:v>-1.786</c:v>
                </c:pt>
                <c:pt idx="145">
                  <c:v>2.5859999999999999</c:v>
                </c:pt>
                <c:pt idx="146">
                  <c:v>0.434</c:v>
                </c:pt>
                <c:pt idx="147">
                  <c:v>-1.087</c:v>
                </c:pt>
              </c:numCache>
              <c:extLst xmlns:c15="http://schemas.microsoft.com/office/drawing/2012/chart"/>
            </c:numRef>
          </c:yVal>
          <c:smooth val="1"/>
          <c:extLst xmlns:c15="http://schemas.microsoft.com/office/drawing/2012/chart">
            <c:ext xmlns:c16="http://schemas.microsoft.com/office/drawing/2014/chart" uri="{C3380CC4-5D6E-409C-BE32-E72D297353CC}">
              <c16:uniqueId val="{00000001-1302-A94C-B1DB-78638CE00AB6}"/>
            </c:ext>
          </c:extLst>
        </c:ser>
        <c:dLbls>
          <c:showLegendKey val="0"/>
          <c:showVal val="0"/>
          <c:showCatName val="0"/>
          <c:showSerName val="0"/>
          <c:showPercent val="0"/>
          <c:showBubbleSize val="0"/>
        </c:dLbls>
        <c:axId val="433784384"/>
        <c:axId val="433783824"/>
        <c:extLst/>
      </c:scatterChart>
      <c:valAx>
        <c:axId val="474867712"/>
        <c:scaling>
          <c:orientation val="minMax"/>
          <c:max val="43303"/>
          <c:min val="36526"/>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400" b="1" i="0" u="none" strike="noStrike" kern="1200" baseline="0">
                    <a:solidFill>
                      <a:schemeClr val="tx1">
                        <a:lumMod val="65000"/>
                        <a:lumOff val="35000"/>
                      </a:schemeClr>
                    </a:solidFill>
                    <a:latin typeface="+mn-lt"/>
                    <a:ea typeface="+mn-ea"/>
                    <a:cs typeface="+mn-cs"/>
                  </a:defRPr>
                </a:pPr>
                <a:r>
                  <a:rPr lang="en-US" sz="1400" b="1"/>
                  <a:t>Date</a:t>
                </a:r>
              </a:p>
            </c:rich>
          </c:tx>
          <c:layout>
            <c:manualLayout>
              <c:xMode val="edge"/>
              <c:yMode val="edge"/>
              <c:x val="0.40688457547457701"/>
              <c:y val="0.892100850725559"/>
            </c:manualLayout>
          </c:layout>
          <c:overlay val="0"/>
          <c:spPr>
            <a:noFill/>
            <a:ln>
              <a:noFill/>
            </a:ln>
            <a:effectLst/>
          </c:spPr>
        </c:title>
        <c:numFmt formatCode="yyyy" sourceLinked="0"/>
        <c:majorTickMark val="none"/>
        <c:minorTickMark val="none"/>
        <c:tickLblPos val="high"/>
        <c:spPr>
          <a:noFill/>
          <a:ln w="9525" cap="flat" cmpd="sng" algn="ctr">
            <a:solidFill>
              <a:schemeClr val="tx1">
                <a:lumMod val="25000"/>
                <a:lumOff val="7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4866592"/>
        <c:crosses val="autoZero"/>
        <c:crossBetween val="midCat"/>
        <c:majorUnit val="366"/>
      </c:valAx>
      <c:valAx>
        <c:axId val="474866592"/>
        <c:scaling>
          <c:orientation val="maxMin"/>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ysClr val="windowText" lastClr="000000">
                        <a:lumMod val="65000"/>
                        <a:lumOff val="35000"/>
                      </a:sysClr>
                    </a:solidFill>
                    <a:latin typeface="+mn-lt"/>
                    <a:ea typeface="+mn-ea"/>
                    <a:cs typeface="+mn-cs"/>
                  </a:defRPr>
                </a:pPr>
                <a:r>
                  <a:rPr lang="en-US" sz="1200" b="1" i="0" baseline="0">
                    <a:effectLst/>
                  </a:rPr>
                  <a:t>Depth to water table (ft below surface)</a:t>
                </a:r>
                <a:endParaRPr lang="en-US" sz="1200" b="1">
                  <a:effectLst/>
                </a:endParaRPr>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4867712"/>
        <c:crosses val="autoZero"/>
        <c:crossBetween val="midCat"/>
      </c:valAx>
      <c:valAx>
        <c:axId val="433783824"/>
        <c:scaling>
          <c:orientation val="minMax"/>
        </c:scaling>
        <c:delete val="0"/>
        <c:axPos val="r"/>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US" sz="1200" b="1"/>
                  <a:t>GRACE storage</a:t>
                </a:r>
                <a:r>
                  <a:rPr lang="en-US" sz="1200" b="1" baseline="0"/>
                  <a:t> anomaly (WEH, cm)</a:t>
                </a:r>
                <a:endParaRPr lang="en-US" sz="1200" b="1"/>
              </a:p>
            </c:rich>
          </c:tx>
          <c:overlay val="0"/>
          <c:spPr>
            <a:noFill/>
            <a:ln>
              <a:noFill/>
            </a:ln>
            <a:effectLst/>
          </c:spPr>
        </c:title>
        <c:numFmt formatCode="0" sourceLinked="0"/>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3784384"/>
        <c:crosses val="max"/>
        <c:crossBetween val="midCat"/>
      </c:valAx>
      <c:valAx>
        <c:axId val="433784384"/>
        <c:scaling>
          <c:orientation val="minMax"/>
        </c:scaling>
        <c:delete val="1"/>
        <c:axPos val="b"/>
        <c:numFmt formatCode="m/d/yy;@" sourceLinked="1"/>
        <c:majorTickMark val="out"/>
        <c:minorTickMark val="none"/>
        <c:tickLblPos val="nextTo"/>
        <c:crossAx val="433783824"/>
        <c:crosses val="autoZero"/>
        <c:crossBetween val="midCat"/>
      </c:valAx>
      <c:spPr>
        <a:noFill/>
        <a:ln>
          <a:noFill/>
        </a:ln>
        <a:effectLst/>
      </c:spPr>
    </c:plotArea>
    <c:legend>
      <c:legendPos val="t"/>
      <c:layout>
        <c:manualLayout>
          <c:xMode val="edge"/>
          <c:yMode val="edge"/>
          <c:x val="0.28400877628498505"/>
          <c:y val="2.8846826531085067E-2"/>
          <c:w val="0.43685901460320681"/>
          <c:h val="9.7330555558079332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7546847341756703E-2"/>
          <c:y val="0.15922188140522001"/>
          <c:w val="0.81956708173106196"/>
          <c:h val="0.62602304704023903"/>
        </c:manualLayout>
      </c:layout>
      <c:scatterChart>
        <c:scatterStyle val="smoothMarker"/>
        <c:varyColors val="0"/>
        <c:ser>
          <c:idx val="0"/>
          <c:order val="0"/>
          <c:tx>
            <c:v>Depth to groundwater</c:v>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'GW-2'!$A$3:$A$2271</c:f>
              <c:numCache>
                <c:formatCode>m/d/yy</c:formatCode>
                <c:ptCount val="2269"/>
                <c:pt idx="0">
                  <c:v>17288</c:v>
                </c:pt>
                <c:pt idx="1">
                  <c:v>17295</c:v>
                </c:pt>
                <c:pt idx="2">
                  <c:v>17302</c:v>
                </c:pt>
                <c:pt idx="3">
                  <c:v>17308</c:v>
                </c:pt>
                <c:pt idx="4">
                  <c:v>17316</c:v>
                </c:pt>
                <c:pt idx="5">
                  <c:v>17323</c:v>
                </c:pt>
                <c:pt idx="6">
                  <c:v>17330</c:v>
                </c:pt>
                <c:pt idx="7">
                  <c:v>17337</c:v>
                </c:pt>
                <c:pt idx="8">
                  <c:v>17344</c:v>
                </c:pt>
                <c:pt idx="9">
                  <c:v>17351</c:v>
                </c:pt>
                <c:pt idx="10">
                  <c:v>17358</c:v>
                </c:pt>
                <c:pt idx="11">
                  <c:v>17365</c:v>
                </c:pt>
                <c:pt idx="12">
                  <c:v>17379</c:v>
                </c:pt>
                <c:pt idx="13">
                  <c:v>17386</c:v>
                </c:pt>
                <c:pt idx="14">
                  <c:v>17394</c:v>
                </c:pt>
                <c:pt idx="15">
                  <c:v>17400</c:v>
                </c:pt>
                <c:pt idx="16">
                  <c:v>17407</c:v>
                </c:pt>
                <c:pt idx="17">
                  <c:v>17414</c:v>
                </c:pt>
                <c:pt idx="18">
                  <c:v>17421</c:v>
                </c:pt>
                <c:pt idx="19">
                  <c:v>17428</c:v>
                </c:pt>
                <c:pt idx="20">
                  <c:v>17435</c:v>
                </c:pt>
                <c:pt idx="21">
                  <c:v>17442</c:v>
                </c:pt>
                <c:pt idx="22">
                  <c:v>17450</c:v>
                </c:pt>
                <c:pt idx="23">
                  <c:v>17456</c:v>
                </c:pt>
                <c:pt idx="24">
                  <c:v>17463</c:v>
                </c:pt>
                <c:pt idx="25">
                  <c:v>17470</c:v>
                </c:pt>
                <c:pt idx="26">
                  <c:v>17477</c:v>
                </c:pt>
                <c:pt idx="27">
                  <c:v>17498</c:v>
                </c:pt>
                <c:pt idx="28">
                  <c:v>17512</c:v>
                </c:pt>
                <c:pt idx="29">
                  <c:v>17519</c:v>
                </c:pt>
                <c:pt idx="30">
                  <c:v>17527</c:v>
                </c:pt>
                <c:pt idx="31">
                  <c:v>17533</c:v>
                </c:pt>
                <c:pt idx="32">
                  <c:v>17540</c:v>
                </c:pt>
                <c:pt idx="33">
                  <c:v>17547</c:v>
                </c:pt>
                <c:pt idx="34">
                  <c:v>17554</c:v>
                </c:pt>
                <c:pt idx="35">
                  <c:v>17561</c:v>
                </c:pt>
                <c:pt idx="36">
                  <c:v>17568</c:v>
                </c:pt>
                <c:pt idx="37">
                  <c:v>17575</c:v>
                </c:pt>
                <c:pt idx="38">
                  <c:v>17582</c:v>
                </c:pt>
                <c:pt idx="39">
                  <c:v>17589</c:v>
                </c:pt>
                <c:pt idx="40">
                  <c:v>17596</c:v>
                </c:pt>
                <c:pt idx="41">
                  <c:v>17603</c:v>
                </c:pt>
                <c:pt idx="42">
                  <c:v>17610</c:v>
                </c:pt>
                <c:pt idx="43">
                  <c:v>17617</c:v>
                </c:pt>
                <c:pt idx="44">
                  <c:v>17624</c:v>
                </c:pt>
                <c:pt idx="45">
                  <c:v>17631</c:v>
                </c:pt>
                <c:pt idx="46">
                  <c:v>17638</c:v>
                </c:pt>
                <c:pt idx="47">
                  <c:v>17645</c:v>
                </c:pt>
                <c:pt idx="48">
                  <c:v>17651</c:v>
                </c:pt>
                <c:pt idx="49">
                  <c:v>17659</c:v>
                </c:pt>
                <c:pt idx="50">
                  <c:v>17666</c:v>
                </c:pt>
                <c:pt idx="51">
                  <c:v>17673</c:v>
                </c:pt>
                <c:pt idx="52">
                  <c:v>17680</c:v>
                </c:pt>
                <c:pt idx="53">
                  <c:v>17687</c:v>
                </c:pt>
                <c:pt idx="54">
                  <c:v>17694</c:v>
                </c:pt>
                <c:pt idx="55">
                  <c:v>17709</c:v>
                </c:pt>
                <c:pt idx="56">
                  <c:v>17715</c:v>
                </c:pt>
                <c:pt idx="57">
                  <c:v>17722</c:v>
                </c:pt>
                <c:pt idx="58">
                  <c:v>17729</c:v>
                </c:pt>
                <c:pt idx="59">
                  <c:v>17736</c:v>
                </c:pt>
                <c:pt idx="60">
                  <c:v>17743</c:v>
                </c:pt>
                <c:pt idx="61">
                  <c:v>17750</c:v>
                </c:pt>
                <c:pt idx="62">
                  <c:v>17757</c:v>
                </c:pt>
                <c:pt idx="63">
                  <c:v>17764</c:v>
                </c:pt>
                <c:pt idx="64">
                  <c:v>17773</c:v>
                </c:pt>
                <c:pt idx="65">
                  <c:v>17778</c:v>
                </c:pt>
                <c:pt idx="66">
                  <c:v>17785</c:v>
                </c:pt>
                <c:pt idx="67">
                  <c:v>17792</c:v>
                </c:pt>
                <c:pt idx="68">
                  <c:v>17798</c:v>
                </c:pt>
                <c:pt idx="69">
                  <c:v>17806</c:v>
                </c:pt>
                <c:pt idx="70">
                  <c:v>17813</c:v>
                </c:pt>
                <c:pt idx="71">
                  <c:v>17820</c:v>
                </c:pt>
                <c:pt idx="72">
                  <c:v>17827</c:v>
                </c:pt>
                <c:pt idx="73">
                  <c:v>17834</c:v>
                </c:pt>
                <c:pt idx="74">
                  <c:v>17842</c:v>
                </c:pt>
                <c:pt idx="75">
                  <c:v>17848</c:v>
                </c:pt>
                <c:pt idx="76">
                  <c:v>17904</c:v>
                </c:pt>
                <c:pt idx="77">
                  <c:v>17911</c:v>
                </c:pt>
                <c:pt idx="78">
                  <c:v>17918</c:v>
                </c:pt>
                <c:pt idx="79">
                  <c:v>17925</c:v>
                </c:pt>
                <c:pt idx="80">
                  <c:v>17932</c:v>
                </c:pt>
                <c:pt idx="81">
                  <c:v>17940</c:v>
                </c:pt>
                <c:pt idx="82">
                  <c:v>17946</c:v>
                </c:pt>
                <c:pt idx="83">
                  <c:v>17953</c:v>
                </c:pt>
                <c:pt idx="84">
                  <c:v>17960</c:v>
                </c:pt>
                <c:pt idx="85">
                  <c:v>17967</c:v>
                </c:pt>
                <c:pt idx="86">
                  <c:v>17974</c:v>
                </c:pt>
                <c:pt idx="87">
                  <c:v>17981</c:v>
                </c:pt>
                <c:pt idx="88">
                  <c:v>17988</c:v>
                </c:pt>
                <c:pt idx="89">
                  <c:v>17995</c:v>
                </c:pt>
                <c:pt idx="90">
                  <c:v>18002</c:v>
                </c:pt>
                <c:pt idx="91">
                  <c:v>18009</c:v>
                </c:pt>
                <c:pt idx="92">
                  <c:v>18016</c:v>
                </c:pt>
                <c:pt idx="93">
                  <c:v>18023</c:v>
                </c:pt>
                <c:pt idx="94">
                  <c:v>18030</c:v>
                </c:pt>
                <c:pt idx="95">
                  <c:v>18037</c:v>
                </c:pt>
                <c:pt idx="96">
                  <c:v>18044</c:v>
                </c:pt>
                <c:pt idx="97">
                  <c:v>18051</c:v>
                </c:pt>
                <c:pt idx="98">
                  <c:v>18058</c:v>
                </c:pt>
                <c:pt idx="99">
                  <c:v>18065</c:v>
                </c:pt>
                <c:pt idx="100">
                  <c:v>18072</c:v>
                </c:pt>
                <c:pt idx="101">
                  <c:v>18079</c:v>
                </c:pt>
                <c:pt idx="102">
                  <c:v>18086</c:v>
                </c:pt>
                <c:pt idx="103">
                  <c:v>18093</c:v>
                </c:pt>
                <c:pt idx="104">
                  <c:v>18100</c:v>
                </c:pt>
                <c:pt idx="105">
                  <c:v>18107</c:v>
                </c:pt>
                <c:pt idx="106">
                  <c:v>18114</c:v>
                </c:pt>
                <c:pt idx="107">
                  <c:v>18121</c:v>
                </c:pt>
                <c:pt idx="108">
                  <c:v>18128</c:v>
                </c:pt>
                <c:pt idx="109">
                  <c:v>18135</c:v>
                </c:pt>
                <c:pt idx="110">
                  <c:v>18142</c:v>
                </c:pt>
                <c:pt idx="111">
                  <c:v>18149</c:v>
                </c:pt>
                <c:pt idx="112">
                  <c:v>18156</c:v>
                </c:pt>
                <c:pt idx="113">
                  <c:v>18163</c:v>
                </c:pt>
                <c:pt idx="114">
                  <c:v>18170</c:v>
                </c:pt>
                <c:pt idx="115">
                  <c:v>18177</c:v>
                </c:pt>
                <c:pt idx="116">
                  <c:v>18184</c:v>
                </c:pt>
                <c:pt idx="117">
                  <c:v>18191</c:v>
                </c:pt>
                <c:pt idx="118">
                  <c:v>18198</c:v>
                </c:pt>
                <c:pt idx="119">
                  <c:v>18205</c:v>
                </c:pt>
                <c:pt idx="120">
                  <c:v>18212</c:v>
                </c:pt>
                <c:pt idx="121">
                  <c:v>18219</c:v>
                </c:pt>
                <c:pt idx="122">
                  <c:v>18226</c:v>
                </c:pt>
                <c:pt idx="123">
                  <c:v>18233</c:v>
                </c:pt>
                <c:pt idx="124">
                  <c:v>18240</c:v>
                </c:pt>
                <c:pt idx="125">
                  <c:v>18247</c:v>
                </c:pt>
                <c:pt idx="126">
                  <c:v>18254</c:v>
                </c:pt>
                <c:pt idx="127">
                  <c:v>18261</c:v>
                </c:pt>
                <c:pt idx="128">
                  <c:v>18268</c:v>
                </c:pt>
                <c:pt idx="129">
                  <c:v>18275</c:v>
                </c:pt>
                <c:pt idx="130">
                  <c:v>18282</c:v>
                </c:pt>
                <c:pt idx="131">
                  <c:v>18289</c:v>
                </c:pt>
                <c:pt idx="132">
                  <c:v>18296</c:v>
                </c:pt>
                <c:pt idx="133">
                  <c:v>18303</c:v>
                </c:pt>
                <c:pt idx="134">
                  <c:v>18310</c:v>
                </c:pt>
                <c:pt idx="135">
                  <c:v>18317</c:v>
                </c:pt>
                <c:pt idx="136">
                  <c:v>18324</c:v>
                </c:pt>
                <c:pt idx="137">
                  <c:v>18331</c:v>
                </c:pt>
                <c:pt idx="138">
                  <c:v>18338</c:v>
                </c:pt>
                <c:pt idx="139">
                  <c:v>18345</c:v>
                </c:pt>
                <c:pt idx="140">
                  <c:v>18352</c:v>
                </c:pt>
                <c:pt idx="141">
                  <c:v>18359</c:v>
                </c:pt>
                <c:pt idx="142">
                  <c:v>18366</c:v>
                </c:pt>
                <c:pt idx="143">
                  <c:v>18373</c:v>
                </c:pt>
                <c:pt idx="144">
                  <c:v>18380</c:v>
                </c:pt>
                <c:pt idx="145">
                  <c:v>18387</c:v>
                </c:pt>
                <c:pt idx="146">
                  <c:v>18394</c:v>
                </c:pt>
                <c:pt idx="147">
                  <c:v>18401</c:v>
                </c:pt>
                <c:pt idx="148">
                  <c:v>18408</c:v>
                </c:pt>
                <c:pt idx="149">
                  <c:v>18415</c:v>
                </c:pt>
                <c:pt idx="150">
                  <c:v>18422</c:v>
                </c:pt>
                <c:pt idx="151">
                  <c:v>18429</c:v>
                </c:pt>
                <c:pt idx="152">
                  <c:v>18436</c:v>
                </c:pt>
                <c:pt idx="153">
                  <c:v>18443</c:v>
                </c:pt>
                <c:pt idx="154">
                  <c:v>18450</c:v>
                </c:pt>
                <c:pt idx="155">
                  <c:v>18457</c:v>
                </c:pt>
                <c:pt idx="156">
                  <c:v>18464</c:v>
                </c:pt>
                <c:pt idx="157">
                  <c:v>18471</c:v>
                </c:pt>
                <c:pt idx="158">
                  <c:v>18478</c:v>
                </c:pt>
                <c:pt idx="159">
                  <c:v>18485</c:v>
                </c:pt>
                <c:pt idx="160">
                  <c:v>18492</c:v>
                </c:pt>
                <c:pt idx="161">
                  <c:v>18499</c:v>
                </c:pt>
                <c:pt idx="162">
                  <c:v>18506</c:v>
                </c:pt>
                <c:pt idx="163">
                  <c:v>18513</c:v>
                </c:pt>
                <c:pt idx="164">
                  <c:v>18520</c:v>
                </c:pt>
                <c:pt idx="165">
                  <c:v>18528</c:v>
                </c:pt>
                <c:pt idx="166">
                  <c:v>18534</c:v>
                </c:pt>
                <c:pt idx="167">
                  <c:v>18541</c:v>
                </c:pt>
                <c:pt idx="168">
                  <c:v>18548</c:v>
                </c:pt>
                <c:pt idx="169">
                  <c:v>18555</c:v>
                </c:pt>
                <c:pt idx="170">
                  <c:v>18563</c:v>
                </c:pt>
                <c:pt idx="171">
                  <c:v>18569</c:v>
                </c:pt>
                <c:pt idx="172">
                  <c:v>18576</c:v>
                </c:pt>
                <c:pt idx="173">
                  <c:v>18583</c:v>
                </c:pt>
                <c:pt idx="174">
                  <c:v>18590</c:v>
                </c:pt>
                <c:pt idx="175">
                  <c:v>18597</c:v>
                </c:pt>
                <c:pt idx="176">
                  <c:v>18604</c:v>
                </c:pt>
                <c:pt idx="177">
                  <c:v>18611</c:v>
                </c:pt>
                <c:pt idx="178">
                  <c:v>18618</c:v>
                </c:pt>
                <c:pt idx="179">
                  <c:v>18625</c:v>
                </c:pt>
                <c:pt idx="180">
                  <c:v>18632</c:v>
                </c:pt>
                <c:pt idx="181">
                  <c:v>18639</c:v>
                </c:pt>
                <c:pt idx="182">
                  <c:v>18646</c:v>
                </c:pt>
                <c:pt idx="183">
                  <c:v>18653</c:v>
                </c:pt>
                <c:pt idx="184">
                  <c:v>18660</c:v>
                </c:pt>
                <c:pt idx="185">
                  <c:v>18667</c:v>
                </c:pt>
                <c:pt idx="186">
                  <c:v>18674</c:v>
                </c:pt>
                <c:pt idx="187">
                  <c:v>18681</c:v>
                </c:pt>
                <c:pt idx="188">
                  <c:v>18688</c:v>
                </c:pt>
                <c:pt idx="189">
                  <c:v>18695</c:v>
                </c:pt>
                <c:pt idx="190">
                  <c:v>18702</c:v>
                </c:pt>
                <c:pt idx="191">
                  <c:v>18709</c:v>
                </c:pt>
                <c:pt idx="192">
                  <c:v>18716</c:v>
                </c:pt>
                <c:pt idx="193">
                  <c:v>18723</c:v>
                </c:pt>
                <c:pt idx="194">
                  <c:v>18730</c:v>
                </c:pt>
                <c:pt idx="195">
                  <c:v>18737</c:v>
                </c:pt>
                <c:pt idx="196">
                  <c:v>18744</c:v>
                </c:pt>
                <c:pt idx="197">
                  <c:v>18751</c:v>
                </c:pt>
                <c:pt idx="198">
                  <c:v>18758</c:v>
                </c:pt>
                <c:pt idx="199">
                  <c:v>18765</c:v>
                </c:pt>
                <c:pt idx="200">
                  <c:v>18772</c:v>
                </c:pt>
                <c:pt idx="201">
                  <c:v>18779</c:v>
                </c:pt>
                <c:pt idx="202">
                  <c:v>18786</c:v>
                </c:pt>
                <c:pt idx="203">
                  <c:v>18793</c:v>
                </c:pt>
                <c:pt idx="204">
                  <c:v>18800</c:v>
                </c:pt>
                <c:pt idx="205">
                  <c:v>18807</c:v>
                </c:pt>
                <c:pt idx="206">
                  <c:v>18814</c:v>
                </c:pt>
                <c:pt idx="207">
                  <c:v>18821</c:v>
                </c:pt>
                <c:pt idx="208">
                  <c:v>18828</c:v>
                </c:pt>
                <c:pt idx="209">
                  <c:v>18835</c:v>
                </c:pt>
                <c:pt idx="210">
                  <c:v>18842</c:v>
                </c:pt>
                <c:pt idx="211">
                  <c:v>18849</c:v>
                </c:pt>
                <c:pt idx="212">
                  <c:v>18856</c:v>
                </c:pt>
                <c:pt idx="213">
                  <c:v>18863</c:v>
                </c:pt>
                <c:pt idx="214">
                  <c:v>18870</c:v>
                </c:pt>
                <c:pt idx="215">
                  <c:v>18877</c:v>
                </c:pt>
                <c:pt idx="216">
                  <c:v>18884</c:v>
                </c:pt>
                <c:pt idx="217">
                  <c:v>18891</c:v>
                </c:pt>
                <c:pt idx="218">
                  <c:v>18898</c:v>
                </c:pt>
                <c:pt idx="219">
                  <c:v>18905</c:v>
                </c:pt>
                <c:pt idx="220">
                  <c:v>18912</c:v>
                </c:pt>
                <c:pt idx="221">
                  <c:v>18919</c:v>
                </c:pt>
                <c:pt idx="222">
                  <c:v>18926</c:v>
                </c:pt>
                <c:pt idx="223">
                  <c:v>18933</c:v>
                </c:pt>
                <c:pt idx="224">
                  <c:v>18940</c:v>
                </c:pt>
                <c:pt idx="225">
                  <c:v>18947</c:v>
                </c:pt>
                <c:pt idx="226">
                  <c:v>18954</c:v>
                </c:pt>
                <c:pt idx="227">
                  <c:v>18961</c:v>
                </c:pt>
                <c:pt idx="228">
                  <c:v>18968</c:v>
                </c:pt>
                <c:pt idx="229">
                  <c:v>18975</c:v>
                </c:pt>
                <c:pt idx="230">
                  <c:v>18982</c:v>
                </c:pt>
                <c:pt idx="231">
                  <c:v>18989</c:v>
                </c:pt>
                <c:pt idx="232">
                  <c:v>18996</c:v>
                </c:pt>
                <c:pt idx="233">
                  <c:v>19003</c:v>
                </c:pt>
                <c:pt idx="234">
                  <c:v>19010</c:v>
                </c:pt>
                <c:pt idx="235">
                  <c:v>19017</c:v>
                </c:pt>
                <c:pt idx="236">
                  <c:v>19024</c:v>
                </c:pt>
                <c:pt idx="237">
                  <c:v>19031</c:v>
                </c:pt>
                <c:pt idx="238">
                  <c:v>19038</c:v>
                </c:pt>
                <c:pt idx="239">
                  <c:v>19045</c:v>
                </c:pt>
                <c:pt idx="240">
                  <c:v>19052</c:v>
                </c:pt>
                <c:pt idx="241">
                  <c:v>19059</c:v>
                </c:pt>
                <c:pt idx="242">
                  <c:v>19066</c:v>
                </c:pt>
                <c:pt idx="243">
                  <c:v>19073</c:v>
                </c:pt>
                <c:pt idx="244">
                  <c:v>19080</c:v>
                </c:pt>
                <c:pt idx="245">
                  <c:v>19087</c:v>
                </c:pt>
                <c:pt idx="246">
                  <c:v>19094</c:v>
                </c:pt>
                <c:pt idx="247">
                  <c:v>19101</c:v>
                </c:pt>
                <c:pt idx="248">
                  <c:v>19108</c:v>
                </c:pt>
                <c:pt idx="249">
                  <c:v>19115</c:v>
                </c:pt>
                <c:pt idx="250">
                  <c:v>19122</c:v>
                </c:pt>
                <c:pt idx="251">
                  <c:v>19129</c:v>
                </c:pt>
                <c:pt idx="252">
                  <c:v>19136</c:v>
                </c:pt>
                <c:pt idx="253">
                  <c:v>19143</c:v>
                </c:pt>
                <c:pt idx="254">
                  <c:v>19150</c:v>
                </c:pt>
                <c:pt idx="255">
                  <c:v>19157</c:v>
                </c:pt>
                <c:pt idx="256">
                  <c:v>19164</c:v>
                </c:pt>
                <c:pt idx="257">
                  <c:v>19171</c:v>
                </c:pt>
                <c:pt idx="258">
                  <c:v>19178</c:v>
                </c:pt>
                <c:pt idx="259">
                  <c:v>19185</c:v>
                </c:pt>
                <c:pt idx="260">
                  <c:v>19192</c:v>
                </c:pt>
                <c:pt idx="261">
                  <c:v>19199</c:v>
                </c:pt>
                <c:pt idx="262">
                  <c:v>19206</c:v>
                </c:pt>
                <c:pt idx="263">
                  <c:v>19213</c:v>
                </c:pt>
                <c:pt idx="264">
                  <c:v>19220</c:v>
                </c:pt>
                <c:pt idx="265">
                  <c:v>19227</c:v>
                </c:pt>
                <c:pt idx="266">
                  <c:v>19234</c:v>
                </c:pt>
                <c:pt idx="267">
                  <c:v>19241</c:v>
                </c:pt>
                <c:pt idx="268">
                  <c:v>19248</c:v>
                </c:pt>
                <c:pt idx="269">
                  <c:v>19255</c:v>
                </c:pt>
                <c:pt idx="270">
                  <c:v>19262</c:v>
                </c:pt>
                <c:pt idx="271">
                  <c:v>19269</c:v>
                </c:pt>
                <c:pt idx="272">
                  <c:v>19276</c:v>
                </c:pt>
                <c:pt idx="273">
                  <c:v>19283</c:v>
                </c:pt>
                <c:pt idx="274">
                  <c:v>19290</c:v>
                </c:pt>
                <c:pt idx="275">
                  <c:v>19297</c:v>
                </c:pt>
                <c:pt idx="276">
                  <c:v>19304</c:v>
                </c:pt>
                <c:pt idx="277">
                  <c:v>19311</c:v>
                </c:pt>
                <c:pt idx="278">
                  <c:v>19318</c:v>
                </c:pt>
                <c:pt idx="279">
                  <c:v>19325</c:v>
                </c:pt>
                <c:pt idx="280">
                  <c:v>19332</c:v>
                </c:pt>
                <c:pt idx="281">
                  <c:v>19339</c:v>
                </c:pt>
                <c:pt idx="282">
                  <c:v>19346</c:v>
                </c:pt>
                <c:pt idx="283">
                  <c:v>19353</c:v>
                </c:pt>
                <c:pt idx="284">
                  <c:v>19360</c:v>
                </c:pt>
                <c:pt idx="285">
                  <c:v>19367</c:v>
                </c:pt>
                <c:pt idx="286">
                  <c:v>19374</c:v>
                </c:pt>
                <c:pt idx="287">
                  <c:v>19381</c:v>
                </c:pt>
                <c:pt idx="288">
                  <c:v>19388</c:v>
                </c:pt>
                <c:pt idx="289">
                  <c:v>19395</c:v>
                </c:pt>
                <c:pt idx="290">
                  <c:v>19402</c:v>
                </c:pt>
                <c:pt idx="291">
                  <c:v>19409</c:v>
                </c:pt>
                <c:pt idx="292">
                  <c:v>19416</c:v>
                </c:pt>
                <c:pt idx="293">
                  <c:v>19423</c:v>
                </c:pt>
                <c:pt idx="294">
                  <c:v>19430</c:v>
                </c:pt>
                <c:pt idx="295">
                  <c:v>19437</c:v>
                </c:pt>
                <c:pt idx="296">
                  <c:v>19444</c:v>
                </c:pt>
                <c:pt idx="297">
                  <c:v>19451</c:v>
                </c:pt>
                <c:pt idx="298">
                  <c:v>19458</c:v>
                </c:pt>
                <c:pt idx="299">
                  <c:v>19465</c:v>
                </c:pt>
                <c:pt idx="300">
                  <c:v>19472</c:v>
                </c:pt>
                <c:pt idx="301">
                  <c:v>19479</c:v>
                </c:pt>
                <c:pt idx="302">
                  <c:v>19486</c:v>
                </c:pt>
                <c:pt idx="303">
                  <c:v>19493</c:v>
                </c:pt>
                <c:pt idx="304">
                  <c:v>19500</c:v>
                </c:pt>
                <c:pt idx="305">
                  <c:v>19507</c:v>
                </c:pt>
                <c:pt idx="306">
                  <c:v>19514</c:v>
                </c:pt>
                <c:pt idx="307">
                  <c:v>19521</c:v>
                </c:pt>
                <c:pt idx="308">
                  <c:v>19528</c:v>
                </c:pt>
                <c:pt idx="309">
                  <c:v>19535</c:v>
                </c:pt>
                <c:pt idx="310">
                  <c:v>19543</c:v>
                </c:pt>
                <c:pt idx="311">
                  <c:v>19549</c:v>
                </c:pt>
                <c:pt idx="312">
                  <c:v>19556</c:v>
                </c:pt>
                <c:pt idx="313">
                  <c:v>19563</c:v>
                </c:pt>
                <c:pt idx="314">
                  <c:v>19570</c:v>
                </c:pt>
                <c:pt idx="315">
                  <c:v>19577</c:v>
                </c:pt>
                <c:pt idx="316">
                  <c:v>19584</c:v>
                </c:pt>
                <c:pt idx="317">
                  <c:v>19591</c:v>
                </c:pt>
                <c:pt idx="318">
                  <c:v>19598</c:v>
                </c:pt>
                <c:pt idx="319">
                  <c:v>19605</c:v>
                </c:pt>
                <c:pt idx="320">
                  <c:v>19612</c:v>
                </c:pt>
                <c:pt idx="321">
                  <c:v>19619</c:v>
                </c:pt>
                <c:pt idx="322">
                  <c:v>19626</c:v>
                </c:pt>
                <c:pt idx="323">
                  <c:v>19633</c:v>
                </c:pt>
                <c:pt idx="324">
                  <c:v>19640</c:v>
                </c:pt>
                <c:pt idx="325">
                  <c:v>19647</c:v>
                </c:pt>
                <c:pt idx="326">
                  <c:v>19654</c:v>
                </c:pt>
                <c:pt idx="327">
                  <c:v>19661</c:v>
                </c:pt>
                <c:pt idx="328">
                  <c:v>19670</c:v>
                </c:pt>
                <c:pt idx="329">
                  <c:v>19675</c:v>
                </c:pt>
                <c:pt idx="330">
                  <c:v>19682</c:v>
                </c:pt>
                <c:pt idx="331">
                  <c:v>19689</c:v>
                </c:pt>
                <c:pt idx="332">
                  <c:v>19697</c:v>
                </c:pt>
                <c:pt idx="333">
                  <c:v>19703</c:v>
                </c:pt>
                <c:pt idx="334">
                  <c:v>19710</c:v>
                </c:pt>
                <c:pt idx="335">
                  <c:v>19717</c:v>
                </c:pt>
                <c:pt idx="336">
                  <c:v>19725</c:v>
                </c:pt>
                <c:pt idx="337">
                  <c:v>19731</c:v>
                </c:pt>
                <c:pt idx="338">
                  <c:v>19738</c:v>
                </c:pt>
                <c:pt idx="339">
                  <c:v>19745</c:v>
                </c:pt>
                <c:pt idx="340">
                  <c:v>19752</c:v>
                </c:pt>
                <c:pt idx="341">
                  <c:v>19759</c:v>
                </c:pt>
                <c:pt idx="342">
                  <c:v>19766</c:v>
                </c:pt>
                <c:pt idx="343">
                  <c:v>19773</c:v>
                </c:pt>
                <c:pt idx="344">
                  <c:v>19780</c:v>
                </c:pt>
                <c:pt idx="345">
                  <c:v>19787</c:v>
                </c:pt>
                <c:pt idx="346">
                  <c:v>19794</c:v>
                </c:pt>
                <c:pt idx="347">
                  <c:v>19801</c:v>
                </c:pt>
                <c:pt idx="348">
                  <c:v>19808</c:v>
                </c:pt>
                <c:pt idx="349">
                  <c:v>19815</c:v>
                </c:pt>
                <c:pt idx="350">
                  <c:v>19822</c:v>
                </c:pt>
                <c:pt idx="351">
                  <c:v>19829</c:v>
                </c:pt>
                <c:pt idx="352">
                  <c:v>19836</c:v>
                </c:pt>
                <c:pt idx="353">
                  <c:v>19843</c:v>
                </c:pt>
                <c:pt idx="354">
                  <c:v>19850</c:v>
                </c:pt>
                <c:pt idx="355">
                  <c:v>19857</c:v>
                </c:pt>
                <c:pt idx="356">
                  <c:v>19864</c:v>
                </c:pt>
                <c:pt idx="357">
                  <c:v>19875</c:v>
                </c:pt>
                <c:pt idx="358">
                  <c:v>19878</c:v>
                </c:pt>
                <c:pt idx="359">
                  <c:v>19885</c:v>
                </c:pt>
                <c:pt idx="360">
                  <c:v>19892</c:v>
                </c:pt>
                <c:pt idx="361">
                  <c:v>19899</c:v>
                </c:pt>
                <c:pt idx="362">
                  <c:v>19906</c:v>
                </c:pt>
                <c:pt idx="363">
                  <c:v>19913</c:v>
                </c:pt>
                <c:pt idx="364">
                  <c:v>19920</c:v>
                </c:pt>
                <c:pt idx="365">
                  <c:v>19927</c:v>
                </c:pt>
                <c:pt idx="366">
                  <c:v>19934</c:v>
                </c:pt>
                <c:pt idx="367">
                  <c:v>19941</c:v>
                </c:pt>
                <c:pt idx="368">
                  <c:v>19948</c:v>
                </c:pt>
                <c:pt idx="369">
                  <c:v>19955</c:v>
                </c:pt>
                <c:pt idx="370">
                  <c:v>19962</c:v>
                </c:pt>
                <c:pt idx="371">
                  <c:v>19969</c:v>
                </c:pt>
                <c:pt idx="372">
                  <c:v>19976</c:v>
                </c:pt>
                <c:pt idx="373">
                  <c:v>19983</c:v>
                </c:pt>
                <c:pt idx="374">
                  <c:v>19990</c:v>
                </c:pt>
                <c:pt idx="375">
                  <c:v>19997</c:v>
                </c:pt>
                <c:pt idx="376">
                  <c:v>20004</c:v>
                </c:pt>
                <c:pt idx="377">
                  <c:v>20011</c:v>
                </c:pt>
                <c:pt idx="378">
                  <c:v>20018</c:v>
                </c:pt>
                <c:pt idx="379">
                  <c:v>20025</c:v>
                </c:pt>
                <c:pt idx="380">
                  <c:v>20032</c:v>
                </c:pt>
                <c:pt idx="381">
                  <c:v>20040</c:v>
                </c:pt>
                <c:pt idx="382">
                  <c:v>20046</c:v>
                </c:pt>
                <c:pt idx="383">
                  <c:v>20053</c:v>
                </c:pt>
                <c:pt idx="384">
                  <c:v>20060</c:v>
                </c:pt>
                <c:pt idx="385">
                  <c:v>20067</c:v>
                </c:pt>
                <c:pt idx="386">
                  <c:v>20074</c:v>
                </c:pt>
                <c:pt idx="387">
                  <c:v>20081</c:v>
                </c:pt>
                <c:pt idx="388">
                  <c:v>20088</c:v>
                </c:pt>
                <c:pt idx="389">
                  <c:v>20095</c:v>
                </c:pt>
                <c:pt idx="390">
                  <c:v>20103</c:v>
                </c:pt>
                <c:pt idx="391">
                  <c:v>20109</c:v>
                </c:pt>
                <c:pt idx="392">
                  <c:v>20116</c:v>
                </c:pt>
                <c:pt idx="393">
                  <c:v>20123</c:v>
                </c:pt>
                <c:pt idx="394">
                  <c:v>20130</c:v>
                </c:pt>
                <c:pt idx="395">
                  <c:v>20137</c:v>
                </c:pt>
                <c:pt idx="396">
                  <c:v>20144</c:v>
                </c:pt>
                <c:pt idx="397">
                  <c:v>20151</c:v>
                </c:pt>
                <c:pt idx="398">
                  <c:v>20158</c:v>
                </c:pt>
                <c:pt idx="399">
                  <c:v>20193</c:v>
                </c:pt>
                <c:pt idx="400">
                  <c:v>20200</c:v>
                </c:pt>
                <c:pt idx="401">
                  <c:v>20207</c:v>
                </c:pt>
                <c:pt idx="402">
                  <c:v>20214</c:v>
                </c:pt>
                <c:pt idx="403">
                  <c:v>20221</c:v>
                </c:pt>
                <c:pt idx="404">
                  <c:v>20228</c:v>
                </c:pt>
                <c:pt idx="405">
                  <c:v>20242</c:v>
                </c:pt>
                <c:pt idx="406">
                  <c:v>20249</c:v>
                </c:pt>
                <c:pt idx="407">
                  <c:v>20258</c:v>
                </c:pt>
                <c:pt idx="408">
                  <c:v>20263</c:v>
                </c:pt>
                <c:pt idx="409">
                  <c:v>20270</c:v>
                </c:pt>
                <c:pt idx="410">
                  <c:v>20284</c:v>
                </c:pt>
                <c:pt idx="411">
                  <c:v>20647</c:v>
                </c:pt>
                <c:pt idx="412">
                  <c:v>20734</c:v>
                </c:pt>
                <c:pt idx="413">
                  <c:v>20829</c:v>
                </c:pt>
                <c:pt idx="414">
                  <c:v>20934</c:v>
                </c:pt>
                <c:pt idx="415">
                  <c:v>21011</c:v>
                </c:pt>
                <c:pt idx="416">
                  <c:v>21098</c:v>
                </c:pt>
                <c:pt idx="417">
                  <c:v>21192</c:v>
                </c:pt>
                <c:pt idx="418">
                  <c:v>21291</c:v>
                </c:pt>
                <c:pt idx="419">
                  <c:v>21382</c:v>
                </c:pt>
                <c:pt idx="420">
                  <c:v>21475</c:v>
                </c:pt>
                <c:pt idx="421">
                  <c:v>21566</c:v>
                </c:pt>
                <c:pt idx="422">
                  <c:v>21655</c:v>
                </c:pt>
                <c:pt idx="423">
                  <c:v>21657</c:v>
                </c:pt>
                <c:pt idx="424">
                  <c:v>21746</c:v>
                </c:pt>
                <c:pt idx="425">
                  <c:v>21836</c:v>
                </c:pt>
                <c:pt idx="426">
                  <c:v>21920</c:v>
                </c:pt>
                <c:pt idx="427">
                  <c:v>21925</c:v>
                </c:pt>
                <c:pt idx="428">
                  <c:v>21930</c:v>
                </c:pt>
                <c:pt idx="429">
                  <c:v>21935</c:v>
                </c:pt>
                <c:pt idx="430">
                  <c:v>21940</c:v>
                </c:pt>
                <c:pt idx="431">
                  <c:v>21945</c:v>
                </c:pt>
                <c:pt idx="432">
                  <c:v>21951</c:v>
                </c:pt>
                <c:pt idx="433">
                  <c:v>21956</c:v>
                </c:pt>
                <c:pt idx="434">
                  <c:v>22000</c:v>
                </c:pt>
                <c:pt idx="435">
                  <c:v>22005</c:v>
                </c:pt>
                <c:pt idx="436">
                  <c:v>22011</c:v>
                </c:pt>
                <c:pt idx="437">
                  <c:v>22016</c:v>
                </c:pt>
                <c:pt idx="438">
                  <c:v>22021</c:v>
                </c:pt>
                <c:pt idx="439">
                  <c:v>22026</c:v>
                </c:pt>
                <c:pt idx="440">
                  <c:v>22031</c:v>
                </c:pt>
                <c:pt idx="441">
                  <c:v>22036</c:v>
                </c:pt>
                <c:pt idx="442">
                  <c:v>22041</c:v>
                </c:pt>
                <c:pt idx="443">
                  <c:v>22046</c:v>
                </c:pt>
                <c:pt idx="444">
                  <c:v>22051</c:v>
                </c:pt>
                <c:pt idx="445">
                  <c:v>22056</c:v>
                </c:pt>
                <c:pt idx="446">
                  <c:v>22061</c:v>
                </c:pt>
                <c:pt idx="447">
                  <c:v>22066</c:v>
                </c:pt>
                <c:pt idx="448">
                  <c:v>22072</c:v>
                </c:pt>
                <c:pt idx="449">
                  <c:v>22077</c:v>
                </c:pt>
                <c:pt idx="450">
                  <c:v>22082</c:v>
                </c:pt>
                <c:pt idx="451">
                  <c:v>22087</c:v>
                </c:pt>
                <c:pt idx="452">
                  <c:v>22092</c:v>
                </c:pt>
                <c:pt idx="453">
                  <c:v>22097</c:v>
                </c:pt>
                <c:pt idx="454">
                  <c:v>22102</c:v>
                </c:pt>
                <c:pt idx="455">
                  <c:v>22107</c:v>
                </c:pt>
                <c:pt idx="456">
                  <c:v>22112</c:v>
                </c:pt>
                <c:pt idx="457">
                  <c:v>22117</c:v>
                </c:pt>
                <c:pt idx="458">
                  <c:v>22122</c:v>
                </c:pt>
                <c:pt idx="459">
                  <c:v>22127</c:v>
                </c:pt>
                <c:pt idx="460">
                  <c:v>22133</c:v>
                </c:pt>
                <c:pt idx="461">
                  <c:v>22138</c:v>
                </c:pt>
                <c:pt idx="462">
                  <c:v>22143</c:v>
                </c:pt>
                <c:pt idx="463">
                  <c:v>22148</c:v>
                </c:pt>
                <c:pt idx="464">
                  <c:v>22153</c:v>
                </c:pt>
                <c:pt idx="465">
                  <c:v>22158</c:v>
                </c:pt>
                <c:pt idx="466">
                  <c:v>22164</c:v>
                </c:pt>
                <c:pt idx="467">
                  <c:v>22169</c:v>
                </c:pt>
                <c:pt idx="468">
                  <c:v>22174</c:v>
                </c:pt>
                <c:pt idx="469">
                  <c:v>22179</c:v>
                </c:pt>
                <c:pt idx="470">
                  <c:v>22184</c:v>
                </c:pt>
                <c:pt idx="471">
                  <c:v>22189</c:v>
                </c:pt>
                <c:pt idx="472">
                  <c:v>22194</c:v>
                </c:pt>
                <c:pt idx="473">
                  <c:v>22199</c:v>
                </c:pt>
                <c:pt idx="474">
                  <c:v>22204</c:v>
                </c:pt>
                <c:pt idx="475">
                  <c:v>22209</c:v>
                </c:pt>
                <c:pt idx="476">
                  <c:v>22214</c:v>
                </c:pt>
                <c:pt idx="477">
                  <c:v>22219</c:v>
                </c:pt>
                <c:pt idx="478">
                  <c:v>22225</c:v>
                </c:pt>
                <c:pt idx="479">
                  <c:v>22230</c:v>
                </c:pt>
                <c:pt idx="480">
                  <c:v>22235</c:v>
                </c:pt>
                <c:pt idx="481">
                  <c:v>22265</c:v>
                </c:pt>
                <c:pt idx="482">
                  <c:v>22270</c:v>
                </c:pt>
                <c:pt idx="483">
                  <c:v>22275</c:v>
                </c:pt>
                <c:pt idx="484">
                  <c:v>22280</c:v>
                </c:pt>
                <c:pt idx="485">
                  <c:v>22286</c:v>
                </c:pt>
                <c:pt idx="486">
                  <c:v>22291</c:v>
                </c:pt>
                <c:pt idx="487">
                  <c:v>22296</c:v>
                </c:pt>
                <c:pt idx="488">
                  <c:v>22301</c:v>
                </c:pt>
                <c:pt idx="489">
                  <c:v>22306</c:v>
                </c:pt>
                <c:pt idx="490">
                  <c:v>22311</c:v>
                </c:pt>
                <c:pt idx="491">
                  <c:v>22317</c:v>
                </c:pt>
                <c:pt idx="492">
                  <c:v>22322</c:v>
                </c:pt>
                <c:pt idx="493">
                  <c:v>22327</c:v>
                </c:pt>
                <c:pt idx="494">
                  <c:v>22332</c:v>
                </c:pt>
                <c:pt idx="495">
                  <c:v>22337</c:v>
                </c:pt>
                <c:pt idx="496">
                  <c:v>22345</c:v>
                </c:pt>
                <c:pt idx="497">
                  <c:v>22350</c:v>
                </c:pt>
                <c:pt idx="498">
                  <c:v>22355</c:v>
                </c:pt>
                <c:pt idx="499">
                  <c:v>22360</c:v>
                </c:pt>
                <c:pt idx="500">
                  <c:v>22365</c:v>
                </c:pt>
                <c:pt idx="501">
                  <c:v>22370</c:v>
                </c:pt>
                <c:pt idx="502">
                  <c:v>22376</c:v>
                </c:pt>
                <c:pt idx="503">
                  <c:v>22381</c:v>
                </c:pt>
                <c:pt idx="504">
                  <c:v>22386</c:v>
                </c:pt>
                <c:pt idx="505">
                  <c:v>22391</c:v>
                </c:pt>
                <c:pt idx="506">
                  <c:v>22396</c:v>
                </c:pt>
                <c:pt idx="507">
                  <c:v>22401</c:v>
                </c:pt>
                <c:pt idx="508">
                  <c:v>22406</c:v>
                </c:pt>
                <c:pt idx="509">
                  <c:v>22411</c:v>
                </c:pt>
                <c:pt idx="510">
                  <c:v>22416</c:v>
                </c:pt>
                <c:pt idx="511">
                  <c:v>22421</c:v>
                </c:pt>
                <c:pt idx="512">
                  <c:v>22426</c:v>
                </c:pt>
                <c:pt idx="513">
                  <c:v>22431</c:v>
                </c:pt>
                <c:pt idx="514">
                  <c:v>22437</c:v>
                </c:pt>
                <c:pt idx="515">
                  <c:v>22442</c:v>
                </c:pt>
                <c:pt idx="516">
                  <c:v>22447</c:v>
                </c:pt>
                <c:pt idx="517">
                  <c:v>22452</c:v>
                </c:pt>
                <c:pt idx="518">
                  <c:v>22457</c:v>
                </c:pt>
                <c:pt idx="519">
                  <c:v>22462</c:v>
                </c:pt>
                <c:pt idx="520">
                  <c:v>22467</c:v>
                </c:pt>
                <c:pt idx="521">
                  <c:v>22472</c:v>
                </c:pt>
                <c:pt idx="522">
                  <c:v>22477</c:v>
                </c:pt>
                <c:pt idx="523">
                  <c:v>22482</c:v>
                </c:pt>
                <c:pt idx="524">
                  <c:v>22487</c:v>
                </c:pt>
                <c:pt idx="525">
                  <c:v>22492</c:v>
                </c:pt>
                <c:pt idx="526">
                  <c:v>22498</c:v>
                </c:pt>
                <c:pt idx="527">
                  <c:v>22503</c:v>
                </c:pt>
                <c:pt idx="528">
                  <c:v>22508</c:v>
                </c:pt>
                <c:pt idx="529">
                  <c:v>22513</c:v>
                </c:pt>
                <c:pt idx="530">
                  <c:v>22518</c:v>
                </c:pt>
                <c:pt idx="531">
                  <c:v>22523</c:v>
                </c:pt>
                <c:pt idx="532">
                  <c:v>22529</c:v>
                </c:pt>
                <c:pt idx="533">
                  <c:v>22534</c:v>
                </c:pt>
                <c:pt idx="534">
                  <c:v>22539</c:v>
                </c:pt>
                <c:pt idx="535">
                  <c:v>22544</c:v>
                </c:pt>
                <c:pt idx="536">
                  <c:v>22549</c:v>
                </c:pt>
                <c:pt idx="537">
                  <c:v>22554</c:v>
                </c:pt>
                <c:pt idx="538">
                  <c:v>22559</c:v>
                </c:pt>
                <c:pt idx="539">
                  <c:v>22564</c:v>
                </c:pt>
                <c:pt idx="540">
                  <c:v>22569</c:v>
                </c:pt>
                <c:pt idx="541">
                  <c:v>22574</c:v>
                </c:pt>
                <c:pt idx="542">
                  <c:v>22579</c:v>
                </c:pt>
                <c:pt idx="543">
                  <c:v>22584</c:v>
                </c:pt>
                <c:pt idx="544">
                  <c:v>22590</c:v>
                </c:pt>
                <c:pt idx="545">
                  <c:v>22595</c:v>
                </c:pt>
                <c:pt idx="546">
                  <c:v>22600</c:v>
                </c:pt>
                <c:pt idx="547">
                  <c:v>22605</c:v>
                </c:pt>
                <c:pt idx="548">
                  <c:v>22610</c:v>
                </c:pt>
                <c:pt idx="549">
                  <c:v>22630</c:v>
                </c:pt>
                <c:pt idx="550">
                  <c:v>22661</c:v>
                </c:pt>
                <c:pt idx="551">
                  <c:v>22692</c:v>
                </c:pt>
                <c:pt idx="552">
                  <c:v>22720</c:v>
                </c:pt>
                <c:pt idx="553">
                  <c:v>22749</c:v>
                </c:pt>
                <c:pt idx="554">
                  <c:v>22776</c:v>
                </c:pt>
                <c:pt idx="555">
                  <c:v>22810</c:v>
                </c:pt>
                <c:pt idx="556">
                  <c:v>22837</c:v>
                </c:pt>
                <c:pt idx="557">
                  <c:v>22842</c:v>
                </c:pt>
                <c:pt idx="558">
                  <c:v>22847</c:v>
                </c:pt>
                <c:pt idx="559">
                  <c:v>22852</c:v>
                </c:pt>
                <c:pt idx="560">
                  <c:v>22857</c:v>
                </c:pt>
                <c:pt idx="561">
                  <c:v>22863</c:v>
                </c:pt>
                <c:pt idx="562">
                  <c:v>22868</c:v>
                </c:pt>
                <c:pt idx="563">
                  <c:v>22873</c:v>
                </c:pt>
                <c:pt idx="564">
                  <c:v>22878</c:v>
                </c:pt>
                <c:pt idx="565">
                  <c:v>22883</c:v>
                </c:pt>
                <c:pt idx="566">
                  <c:v>22888</c:v>
                </c:pt>
                <c:pt idx="567">
                  <c:v>22894</c:v>
                </c:pt>
                <c:pt idx="568">
                  <c:v>22899</c:v>
                </c:pt>
                <c:pt idx="569">
                  <c:v>22904</c:v>
                </c:pt>
                <c:pt idx="570">
                  <c:v>22909</c:v>
                </c:pt>
                <c:pt idx="571">
                  <c:v>22924</c:v>
                </c:pt>
                <c:pt idx="572">
                  <c:v>22934</c:v>
                </c:pt>
                <c:pt idx="573">
                  <c:v>22939</c:v>
                </c:pt>
                <c:pt idx="574">
                  <c:v>22944</c:v>
                </c:pt>
                <c:pt idx="575">
                  <c:v>22949</c:v>
                </c:pt>
                <c:pt idx="576">
                  <c:v>22965</c:v>
                </c:pt>
                <c:pt idx="577">
                  <c:v>22970</c:v>
                </c:pt>
                <c:pt idx="578">
                  <c:v>22975</c:v>
                </c:pt>
                <c:pt idx="579">
                  <c:v>22980</c:v>
                </c:pt>
                <c:pt idx="580">
                  <c:v>22985</c:v>
                </c:pt>
                <c:pt idx="581">
                  <c:v>22990</c:v>
                </c:pt>
                <c:pt idx="582">
                  <c:v>22995</c:v>
                </c:pt>
                <c:pt idx="583">
                  <c:v>23000</c:v>
                </c:pt>
                <c:pt idx="584">
                  <c:v>23005</c:v>
                </c:pt>
                <c:pt idx="585">
                  <c:v>23010</c:v>
                </c:pt>
                <c:pt idx="586">
                  <c:v>23026</c:v>
                </c:pt>
                <c:pt idx="587">
                  <c:v>23055</c:v>
                </c:pt>
                <c:pt idx="588">
                  <c:v>23083</c:v>
                </c:pt>
                <c:pt idx="589">
                  <c:v>23111</c:v>
                </c:pt>
                <c:pt idx="590">
                  <c:v>23116</c:v>
                </c:pt>
                <c:pt idx="591">
                  <c:v>23121</c:v>
                </c:pt>
                <c:pt idx="592">
                  <c:v>23134</c:v>
                </c:pt>
                <c:pt idx="593">
                  <c:v>23144</c:v>
                </c:pt>
                <c:pt idx="594">
                  <c:v>23202</c:v>
                </c:pt>
                <c:pt idx="595">
                  <c:v>23299</c:v>
                </c:pt>
                <c:pt idx="596">
                  <c:v>23363</c:v>
                </c:pt>
                <c:pt idx="597">
                  <c:v>23453</c:v>
                </c:pt>
                <c:pt idx="598">
                  <c:v>23543</c:v>
                </c:pt>
                <c:pt idx="599">
                  <c:v>23622</c:v>
                </c:pt>
                <c:pt idx="600">
                  <c:v>23772</c:v>
                </c:pt>
                <c:pt idx="601">
                  <c:v>23778</c:v>
                </c:pt>
                <c:pt idx="602">
                  <c:v>23783</c:v>
                </c:pt>
                <c:pt idx="603">
                  <c:v>23788</c:v>
                </c:pt>
                <c:pt idx="604">
                  <c:v>23793</c:v>
                </c:pt>
                <c:pt idx="605">
                  <c:v>23798</c:v>
                </c:pt>
                <c:pt idx="606">
                  <c:v>23806</c:v>
                </c:pt>
                <c:pt idx="607">
                  <c:v>23811</c:v>
                </c:pt>
                <c:pt idx="608">
                  <c:v>23816</c:v>
                </c:pt>
                <c:pt idx="609">
                  <c:v>23821</c:v>
                </c:pt>
                <c:pt idx="610">
                  <c:v>23826</c:v>
                </c:pt>
                <c:pt idx="611">
                  <c:v>23831</c:v>
                </c:pt>
                <c:pt idx="612">
                  <c:v>23837</c:v>
                </c:pt>
                <c:pt idx="613">
                  <c:v>23842</c:v>
                </c:pt>
                <c:pt idx="614">
                  <c:v>23847</c:v>
                </c:pt>
                <c:pt idx="615">
                  <c:v>23852</c:v>
                </c:pt>
                <c:pt idx="616">
                  <c:v>23857</c:v>
                </c:pt>
                <c:pt idx="617">
                  <c:v>23862</c:v>
                </c:pt>
                <c:pt idx="618">
                  <c:v>23867</c:v>
                </c:pt>
                <c:pt idx="619">
                  <c:v>23872</c:v>
                </c:pt>
                <c:pt idx="620">
                  <c:v>23877</c:v>
                </c:pt>
                <c:pt idx="621">
                  <c:v>23882</c:v>
                </c:pt>
                <c:pt idx="622">
                  <c:v>23887</c:v>
                </c:pt>
                <c:pt idx="623">
                  <c:v>23892</c:v>
                </c:pt>
                <c:pt idx="624">
                  <c:v>23898</c:v>
                </c:pt>
                <c:pt idx="625">
                  <c:v>23903</c:v>
                </c:pt>
                <c:pt idx="626">
                  <c:v>23908</c:v>
                </c:pt>
                <c:pt idx="627">
                  <c:v>23913</c:v>
                </c:pt>
                <c:pt idx="628">
                  <c:v>23918</c:v>
                </c:pt>
                <c:pt idx="629">
                  <c:v>23923</c:v>
                </c:pt>
                <c:pt idx="630">
                  <c:v>23928</c:v>
                </c:pt>
                <c:pt idx="631">
                  <c:v>23933</c:v>
                </c:pt>
                <c:pt idx="632">
                  <c:v>23938</c:v>
                </c:pt>
                <c:pt idx="633">
                  <c:v>23943</c:v>
                </c:pt>
                <c:pt idx="634">
                  <c:v>23948</c:v>
                </c:pt>
                <c:pt idx="635">
                  <c:v>23953</c:v>
                </c:pt>
                <c:pt idx="636">
                  <c:v>23959</c:v>
                </c:pt>
                <c:pt idx="637">
                  <c:v>23964</c:v>
                </c:pt>
                <c:pt idx="638">
                  <c:v>23974</c:v>
                </c:pt>
                <c:pt idx="639">
                  <c:v>23979</c:v>
                </c:pt>
                <c:pt idx="640">
                  <c:v>23984</c:v>
                </c:pt>
                <c:pt idx="641">
                  <c:v>23990</c:v>
                </c:pt>
                <c:pt idx="642">
                  <c:v>23995</c:v>
                </c:pt>
                <c:pt idx="643">
                  <c:v>24000</c:v>
                </c:pt>
                <c:pt idx="644">
                  <c:v>24005</c:v>
                </c:pt>
                <c:pt idx="645">
                  <c:v>24010</c:v>
                </c:pt>
                <c:pt idx="646">
                  <c:v>24015</c:v>
                </c:pt>
                <c:pt idx="647">
                  <c:v>24020</c:v>
                </c:pt>
                <c:pt idx="648">
                  <c:v>24025</c:v>
                </c:pt>
                <c:pt idx="649">
                  <c:v>24030</c:v>
                </c:pt>
                <c:pt idx="650">
                  <c:v>24035</c:v>
                </c:pt>
                <c:pt idx="651">
                  <c:v>24040</c:v>
                </c:pt>
                <c:pt idx="652">
                  <c:v>24045</c:v>
                </c:pt>
                <c:pt idx="653">
                  <c:v>24051</c:v>
                </c:pt>
                <c:pt idx="654">
                  <c:v>24056</c:v>
                </c:pt>
                <c:pt idx="655">
                  <c:v>24061</c:v>
                </c:pt>
                <c:pt idx="656">
                  <c:v>24066</c:v>
                </c:pt>
                <c:pt idx="657">
                  <c:v>24071</c:v>
                </c:pt>
                <c:pt idx="658">
                  <c:v>24076</c:v>
                </c:pt>
                <c:pt idx="659">
                  <c:v>24081</c:v>
                </c:pt>
                <c:pt idx="660">
                  <c:v>24086</c:v>
                </c:pt>
                <c:pt idx="661">
                  <c:v>24091</c:v>
                </c:pt>
                <c:pt idx="662">
                  <c:v>24096</c:v>
                </c:pt>
                <c:pt idx="663">
                  <c:v>24106</c:v>
                </c:pt>
                <c:pt idx="664">
                  <c:v>24112</c:v>
                </c:pt>
                <c:pt idx="665">
                  <c:v>24117</c:v>
                </c:pt>
                <c:pt idx="666">
                  <c:v>24122</c:v>
                </c:pt>
                <c:pt idx="667">
                  <c:v>24127</c:v>
                </c:pt>
                <c:pt idx="668">
                  <c:v>24132</c:v>
                </c:pt>
                <c:pt idx="669">
                  <c:v>24137</c:v>
                </c:pt>
                <c:pt idx="670">
                  <c:v>24143</c:v>
                </c:pt>
                <c:pt idx="671">
                  <c:v>24148</c:v>
                </c:pt>
                <c:pt idx="672">
                  <c:v>24153</c:v>
                </c:pt>
                <c:pt idx="673">
                  <c:v>24163</c:v>
                </c:pt>
                <c:pt idx="674">
                  <c:v>24171</c:v>
                </c:pt>
                <c:pt idx="675">
                  <c:v>24176</c:v>
                </c:pt>
                <c:pt idx="676">
                  <c:v>24181</c:v>
                </c:pt>
                <c:pt idx="677">
                  <c:v>24191</c:v>
                </c:pt>
                <c:pt idx="678">
                  <c:v>24202</c:v>
                </c:pt>
                <c:pt idx="679">
                  <c:v>24207</c:v>
                </c:pt>
                <c:pt idx="680">
                  <c:v>24212</c:v>
                </c:pt>
                <c:pt idx="681">
                  <c:v>24222</c:v>
                </c:pt>
                <c:pt idx="682">
                  <c:v>24227</c:v>
                </c:pt>
                <c:pt idx="683">
                  <c:v>24232</c:v>
                </c:pt>
                <c:pt idx="684">
                  <c:v>24237</c:v>
                </c:pt>
                <c:pt idx="685">
                  <c:v>24242</c:v>
                </c:pt>
                <c:pt idx="686">
                  <c:v>24247</c:v>
                </c:pt>
                <c:pt idx="687">
                  <c:v>24252</c:v>
                </c:pt>
                <c:pt idx="688">
                  <c:v>24257</c:v>
                </c:pt>
                <c:pt idx="689">
                  <c:v>24263</c:v>
                </c:pt>
                <c:pt idx="690">
                  <c:v>24268</c:v>
                </c:pt>
                <c:pt idx="691">
                  <c:v>24273</c:v>
                </c:pt>
                <c:pt idx="692">
                  <c:v>24278</c:v>
                </c:pt>
                <c:pt idx="693">
                  <c:v>24283</c:v>
                </c:pt>
                <c:pt idx="694">
                  <c:v>24288</c:v>
                </c:pt>
                <c:pt idx="695">
                  <c:v>24293</c:v>
                </c:pt>
                <c:pt idx="696">
                  <c:v>24298</c:v>
                </c:pt>
                <c:pt idx="697">
                  <c:v>24303</c:v>
                </c:pt>
                <c:pt idx="698">
                  <c:v>24308</c:v>
                </c:pt>
                <c:pt idx="699">
                  <c:v>24313</c:v>
                </c:pt>
                <c:pt idx="700">
                  <c:v>24318</c:v>
                </c:pt>
                <c:pt idx="701">
                  <c:v>24324</c:v>
                </c:pt>
                <c:pt idx="702">
                  <c:v>24329</c:v>
                </c:pt>
                <c:pt idx="703">
                  <c:v>24334</c:v>
                </c:pt>
                <c:pt idx="704">
                  <c:v>24339</c:v>
                </c:pt>
                <c:pt idx="705">
                  <c:v>24344</c:v>
                </c:pt>
                <c:pt idx="706">
                  <c:v>24349</c:v>
                </c:pt>
                <c:pt idx="707">
                  <c:v>24355</c:v>
                </c:pt>
                <c:pt idx="708">
                  <c:v>24360</c:v>
                </c:pt>
                <c:pt idx="709">
                  <c:v>24365</c:v>
                </c:pt>
                <c:pt idx="710">
                  <c:v>24370</c:v>
                </c:pt>
                <c:pt idx="711">
                  <c:v>24375</c:v>
                </c:pt>
                <c:pt idx="712">
                  <c:v>24380</c:v>
                </c:pt>
                <c:pt idx="713">
                  <c:v>24385</c:v>
                </c:pt>
                <c:pt idx="714">
                  <c:v>24390</c:v>
                </c:pt>
                <c:pt idx="715">
                  <c:v>24395</c:v>
                </c:pt>
                <c:pt idx="716">
                  <c:v>24400</c:v>
                </c:pt>
                <c:pt idx="717">
                  <c:v>24405</c:v>
                </c:pt>
                <c:pt idx="718">
                  <c:v>24410</c:v>
                </c:pt>
                <c:pt idx="719">
                  <c:v>24416</c:v>
                </c:pt>
                <c:pt idx="720">
                  <c:v>24421</c:v>
                </c:pt>
                <c:pt idx="721">
                  <c:v>24426</c:v>
                </c:pt>
                <c:pt idx="722">
                  <c:v>24431</c:v>
                </c:pt>
                <c:pt idx="723">
                  <c:v>24436</c:v>
                </c:pt>
                <c:pt idx="724">
                  <c:v>24441</c:v>
                </c:pt>
                <c:pt idx="725">
                  <c:v>24446</c:v>
                </c:pt>
                <c:pt idx="726">
                  <c:v>24451</c:v>
                </c:pt>
                <c:pt idx="727">
                  <c:v>24461</c:v>
                </c:pt>
                <c:pt idx="728">
                  <c:v>24466</c:v>
                </c:pt>
                <c:pt idx="729">
                  <c:v>24472</c:v>
                </c:pt>
                <c:pt idx="730">
                  <c:v>24477</c:v>
                </c:pt>
                <c:pt idx="731">
                  <c:v>24482</c:v>
                </c:pt>
                <c:pt idx="732">
                  <c:v>24487</c:v>
                </c:pt>
                <c:pt idx="733">
                  <c:v>24492</c:v>
                </c:pt>
                <c:pt idx="734">
                  <c:v>24497</c:v>
                </c:pt>
                <c:pt idx="735">
                  <c:v>24503</c:v>
                </c:pt>
                <c:pt idx="736">
                  <c:v>24508</c:v>
                </c:pt>
                <c:pt idx="737">
                  <c:v>24513</c:v>
                </c:pt>
                <c:pt idx="738">
                  <c:v>24518</c:v>
                </c:pt>
                <c:pt idx="739">
                  <c:v>24523</c:v>
                </c:pt>
                <c:pt idx="740">
                  <c:v>24528</c:v>
                </c:pt>
                <c:pt idx="741">
                  <c:v>24536</c:v>
                </c:pt>
                <c:pt idx="742">
                  <c:v>24541</c:v>
                </c:pt>
                <c:pt idx="743">
                  <c:v>24546</c:v>
                </c:pt>
                <c:pt idx="744">
                  <c:v>24551</c:v>
                </c:pt>
                <c:pt idx="745">
                  <c:v>24556</c:v>
                </c:pt>
                <c:pt idx="746">
                  <c:v>24562</c:v>
                </c:pt>
                <c:pt idx="747">
                  <c:v>24567</c:v>
                </c:pt>
                <c:pt idx="748">
                  <c:v>24572</c:v>
                </c:pt>
                <c:pt idx="749">
                  <c:v>24577</c:v>
                </c:pt>
                <c:pt idx="750">
                  <c:v>24582</c:v>
                </c:pt>
                <c:pt idx="751">
                  <c:v>24587</c:v>
                </c:pt>
                <c:pt idx="752">
                  <c:v>24592</c:v>
                </c:pt>
                <c:pt idx="753">
                  <c:v>24597</c:v>
                </c:pt>
                <c:pt idx="754">
                  <c:v>24602</c:v>
                </c:pt>
                <c:pt idx="755">
                  <c:v>24607</c:v>
                </c:pt>
                <c:pt idx="756">
                  <c:v>24617</c:v>
                </c:pt>
                <c:pt idx="757">
                  <c:v>24622</c:v>
                </c:pt>
                <c:pt idx="758">
                  <c:v>24624</c:v>
                </c:pt>
                <c:pt idx="759">
                  <c:v>24628</c:v>
                </c:pt>
                <c:pt idx="760">
                  <c:v>24633</c:v>
                </c:pt>
                <c:pt idx="761">
                  <c:v>24638</c:v>
                </c:pt>
                <c:pt idx="762">
                  <c:v>24643</c:v>
                </c:pt>
                <c:pt idx="763">
                  <c:v>24673</c:v>
                </c:pt>
                <c:pt idx="764">
                  <c:v>24678</c:v>
                </c:pt>
                <c:pt idx="765">
                  <c:v>24683</c:v>
                </c:pt>
                <c:pt idx="766">
                  <c:v>24689</c:v>
                </c:pt>
                <c:pt idx="767">
                  <c:v>24694</c:v>
                </c:pt>
                <c:pt idx="768">
                  <c:v>24699</c:v>
                </c:pt>
                <c:pt idx="769">
                  <c:v>24704</c:v>
                </c:pt>
                <c:pt idx="770">
                  <c:v>24709</c:v>
                </c:pt>
                <c:pt idx="771">
                  <c:v>24714</c:v>
                </c:pt>
                <c:pt idx="772">
                  <c:v>24720</c:v>
                </c:pt>
                <c:pt idx="773">
                  <c:v>24725</c:v>
                </c:pt>
                <c:pt idx="774">
                  <c:v>24730</c:v>
                </c:pt>
                <c:pt idx="775">
                  <c:v>24735</c:v>
                </c:pt>
                <c:pt idx="776">
                  <c:v>24740</c:v>
                </c:pt>
                <c:pt idx="777">
                  <c:v>24745</c:v>
                </c:pt>
                <c:pt idx="778">
                  <c:v>24750</c:v>
                </c:pt>
                <c:pt idx="779">
                  <c:v>24755</c:v>
                </c:pt>
                <c:pt idx="780">
                  <c:v>24760</c:v>
                </c:pt>
                <c:pt idx="781">
                  <c:v>24770</c:v>
                </c:pt>
                <c:pt idx="782">
                  <c:v>24775</c:v>
                </c:pt>
                <c:pt idx="783">
                  <c:v>24781</c:v>
                </c:pt>
                <c:pt idx="784">
                  <c:v>24786</c:v>
                </c:pt>
                <c:pt idx="785">
                  <c:v>24791</c:v>
                </c:pt>
                <c:pt idx="786">
                  <c:v>24796</c:v>
                </c:pt>
                <c:pt idx="787">
                  <c:v>24801</c:v>
                </c:pt>
                <c:pt idx="788">
                  <c:v>24806</c:v>
                </c:pt>
                <c:pt idx="789">
                  <c:v>24811</c:v>
                </c:pt>
                <c:pt idx="790">
                  <c:v>24816</c:v>
                </c:pt>
                <c:pt idx="791">
                  <c:v>24821</c:v>
                </c:pt>
                <c:pt idx="792">
                  <c:v>24826</c:v>
                </c:pt>
                <c:pt idx="793">
                  <c:v>24831</c:v>
                </c:pt>
                <c:pt idx="794">
                  <c:v>24836</c:v>
                </c:pt>
                <c:pt idx="795">
                  <c:v>24842</c:v>
                </c:pt>
                <c:pt idx="796">
                  <c:v>24847</c:v>
                </c:pt>
                <c:pt idx="797">
                  <c:v>24852</c:v>
                </c:pt>
                <c:pt idx="798">
                  <c:v>24857</c:v>
                </c:pt>
                <c:pt idx="799">
                  <c:v>24862</c:v>
                </c:pt>
                <c:pt idx="800">
                  <c:v>24867</c:v>
                </c:pt>
                <c:pt idx="801">
                  <c:v>24873</c:v>
                </c:pt>
                <c:pt idx="802">
                  <c:v>24878</c:v>
                </c:pt>
                <c:pt idx="803">
                  <c:v>24883</c:v>
                </c:pt>
                <c:pt idx="804">
                  <c:v>24888</c:v>
                </c:pt>
                <c:pt idx="805">
                  <c:v>24893</c:v>
                </c:pt>
                <c:pt idx="806">
                  <c:v>24902</c:v>
                </c:pt>
                <c:pt idx="807">
                  <c:v>24907</c:v>
                </c:pt>
                <c:pt idx="808">
                  <c:v>24912</c:v>
                </c:pt>
                <c:pt idx="809">
                  <c:v>24917</c:v>
                </c:pt>
                <c:pt idx="810">
                  <c:v>24922</c:v>
                </c:pt>
                <c:pt idx="811">
                  <c:v>24928</c:v>
                </c:pt>
                <c:pt idx="812">
                  <c:v>24933</c:v>
                </c:pt>
                <c:pt idx="813">
                  <c:v>24938</c:v>
                </c:pt>
                <c:pt idx="814">
                  <c:v>24943</c:v>
                </c:pt>
                <c:pt idx="815">
                  <c:v>24948</c:v>
                </c:pt>
                <c:pt idx="816">
                  <c:v>24953</c:v>
                </c:pt>
                <c:pt idx="817">
                  <c:v>24958</c:v>
                </c:pt>
                <c:pt idx="818">
                  <c:v>24963</c:v>
                </c:pt>
                <c:pt idx="819">
                  <c:v>24968</c:v>
                </c:pt>
                <c:pt idx="820">
                  <c:v>24973</c:v>
                </c:pt>
                <c:pt idx="821">
                  <c:v>24978</c:v>
                </c:pt>
                <c:pt idx="822">
                  <c:v>24983</c:v>
                </c:pt>
                <c:pt idx="823">
                  <c:v>24989</c:v>
                </c:pt>
                <c:pt idx="824">
                  <c:v>24994</c:v>
                </c:pt>
                <c:pt idx="825">
                  <c:v>24999</c:v>
                </c:pt>
                <c:pt idx="826">
                  <c:v>25004</c:v>
                </c:pt>
                <c:pt idx="827">
                  <c:v>25009</c:v>
                </c:pt>
                <c:pt idx="828">
                  <c:v>25014</c:v>
                </c:pt>
                <c:pt idx="829">
                  <c:v>25019</c:v>
                </c:pt>
                <c:pt idx="830">
                  <c:v>25024</c:v>
                </c:pt>
                <c:pt idx="831">
                  <c:v>25028</c:v>
                </c:pt>
                <c:pt idx="832">
                  <c:v>25034</c:v>
                </c:pt>
                <c:pt idx="833">
                  <c:v>25039</c:v>
                </c:pt>
                <c:pt idx="834">
                  <c:v>25044</c:v>
                </c:pt>
                <c:pt idx="835">
                  <c:v>25049</c:v>
                </c:pt>
                <c:pt idx="836">
                  <c:v>25055</c:v>
                </c:pt>
                <c:pt idx="837">
                  <c:v>25059</c:v>
                </c:pt>
                <c:pt idx="838">
                  <c:v>25070</c:v>
                </c:pt>
                <c:pt idx="839">
                  <c:v>25075</c:v>
                </c:pt>
                <c:pt idx="840">
                  <c:v>25080</c:v>
                </c:pt>
                <c:pt idx="841">
                  <c:v>25086</c:v>
                </c:pt>
                <c:pt idx="842">
                  <c:v>25091</c:v>
                </c:pt>
                <c:pt idx="843">
                  <c:v>25096</c:v>
                </c:pt>
                <c:pt idx="844">
                  <c:v>25101</c:v>
                </c:pt>
                <c:pt idx="845">
                  <c:v>25106</c:v>
                </c:pt>
                <c:pt idx="846">
                  <c:v>25111</c:v>
                </c:pt>
                <c:pt idx="847">
                  <c:v>25116</c:v>
                </c:pt>
                <c:pt idx="848">
                  <c:v>25121</c:v>
                </c:pt>
                <c:pt idx="849">
                  <c:v>25126</c:v>
                </c:pt>
                <c:pt idx="850">
                  <c:v>25131</c:v>
                </c:pt>
                <c:pt idx="851">
                  <c:v>25133</c:v>
                </c:pt>
                <c:pt idx="852">
                  <c:v>25141</c:v>
                </c:pt>
                <c:pt idx="853">
                  <c:v>25147</c:v>
                </c:pt>
                <c:pt idx="854">
                  <c:v>25152</c:v>
                </c:pt>
                <c:pt idx="855">
                  <c:v>25157</c:v>
                </c:pt>
                <c:pt idx="856">
                  <c:v>25162</c:v>
                </c:pt>
                <c:pt idx="857">
                  <c:v>25167</c:v>
                </c:pt>
                <c:pt idx="858">
                  <c:v>25172</c:v>
                </c:pt>
                <c:pt idx="859">
                  <c:v>25177</c:v>
                </c:pt>
                <c:pt idx="860">
                  <c:v>25182</c:v>
                </c:pt>
                <c:pt idx="861">
                  <c:v>25187</c:v>
                </c:pt>
                <c:pt idx="862">
                  <c:v>25192</c:v>
                </c:pt>
                <c:pt idx="863">
                  <c:v>25197</c:v>
                </c:pt>
                <c:pt idx="864">
                  <c:v>25202</c:v>
                </c:pt>
                <c:pt idx="865">
                  <c:v>25208</c:v>
                </c:pt>
                <c:pt idx="866">
                  <c:v>25213</c:v>
                </c:pt>
                <c:pt idx="867">
                  <c:v>25218</c:v>
                </c:pt>
                <c:pt idx="868">
                  <c:v>25223</c:v>
                </c:pt>
                <c:pt idx="869">
                  <c:v>25228</c:v>
                </c:pt>
                <c:pt idx="870">
                  <c:v>25233</c:v>
                </c:pt>
                <c:pt idx="871">
                  <c:v>25239</c:v>
                </c:pt>
                <c:pt idx="872">
                  <c:v>25244</c:v>
                </c:pt>
                <c:pt idx="873">
                  <c:v>25246</c:v>
                </c:pt>
                <c:pt idx="874">
                  <c:v>25254</c:v>
                </c:pt>
                <c:pt idx="875">
                  <c:v>25259</c:v>
                </c:pt>
                <c:pt idx="876">
                  <c:v>25262</c:v>
                </c:pt>
                <c:pt idx="877">
                  <c:v>25267</c:v>
                </c:pt>
                <c:pt idx="878">
                  <c:v>25272</c:v>
                </c:pt>
                <c:pt idx="879">
                  <c:v>25275</c:v>
                </c:pt>
                <c:pt idx="880">
                  <c:v>25282</c:v>
                </c:pt>
                <c:pt idx="881">
                  <c:v>25287</c:v>
                </c:pt>
                <c:pt idx="882">
                  <c:v>25293</c:v>
                </c:pt>
                <c:pt idx="883">
                  <c:v>25298</c:v>
                </c:pt>
                <c:pt idx="884">
                  <c:v>25303</c:v>
                </c:pt>
                <c:pt idx="885">
                  <c:v>25308</c:v>
                </c:pt>
                <c:pt idx="886">
                  <c:v>25313</c:v>
                </c:pt>
                <c:pt idx="887">
                  <c:v>25318</c:v>
                </c:pt>
                <c:pt idx="888">
                  <c:v>25323</c:v>
                </c:pt>
                <c:pt idx="889">
                  <c:v>25328</c:v>
                </c:pt>
                <c:pt idx="890">
                  <c:v>25333</c:v>
                </c:pt>
                <c:pt idx="891">
                  <c:v>25337</c:v>
                </c:pt>
                <c:pt idx="892">
                  <c:v>25343</c:v>
                </c:pt>
                <c:pt idx="893">
                  <c:v>25346</c:v>
                </c:pt>
                <c:pt idx="894">
                  <c:v>25354</c:v>
                </c:pt>
                <c:pt idx="895">
                  <c:v>25359</c:v>
                </c:pt>
                <c:pt idx="896">
                  <c:v>25364</c:v>
                </c:pt>
                <c:pt idx="897">
                  <c:v>25369</c:v>
                </c:pt>
                <c:pt idx="898">
                  <c:v>25374</c:v>
                </c:pt>
                <c:pt idx="899">
                  <c:v>25379</c:v>
                </c:pt>
                <c:pt idx="900">
                  <c:v>25384</c:v>
                </c:pt>
                <c:pt idx="901">
                  <c:v>25389</c:v>
                </c:pt>
                <c:pt idx="902">
                  <c:v>25394</c:v>
                </c:pt>
                <c:pt idx="903">
                  <c:v>25399</c:v>
                </c:pt>
                <c:pt idx="904">
                  <c:v>25404</c:v>
                </c:pt>
                <c:pt idx="905">
                  <c:v>25409</c:v>
                </c:pt>
                <c:pt idx="906">
                  <c:v>25415</c:v>
                </c:pt>
                <c:pt idx="907">
                  <c:v>25420</c:v>
                </c:pt>
                <c:pt idx="908">
                  <c:v>25425</c:v>
                </c:pt>
                <c:pt idx="909">
                  <c:v>25430</c:v>
                </c:pt>
                <c:pt idx="910">
                  <c:v>25435</c:v>
                </c:pt>
                <c:pt idx="911">
                  <c:v>25440</c:v>
                </c:pt>
                <c:pt idx="912">
                  <c:v>25446</c:v>
                </c:pt>
                <c:pt idx="913">
                  <c:v>25451</c:v>
                </c:pt>
                <c:pt idx="914">
                  <c:v>25456</c:v>
                </c:pt>
                <c:pt idx="915">
                  <c:v>25461</c:v>
                </c:pt>
                <c:pt idx="916">
                  <c:v>25466</c:v>
                </c:pt>
                <c:pt idx="917">
                  <c:v>25471</c:v>
                </c:pt>
                <c:pt idx="918">
                  <c:v>25476</c:v>
                </c:pt>
                <c:pt idx="919">
                  <c:v>25481</c:v>
                </c:pt>
                <c:pt idx="920">
                  <c:v>25486</c:v>
                </c:pt>
                <c:pt idx="921">
                  <c:v>25491</c:v>
                </c:pt>
                <c:pt idx="922">
                  <c:v>25496</c:v>
                </c:pt>
                <c:pt idx="923">
                  <c:v>25501</c:v>
                </c:pt>
                <c:pt idx="924">
                  <c:v>25507</c:v>
                </c:pt>
                <c:pt idx="925">
                  <c:v>25512</c:v>
                </c:pt>
                <c:pt idx="926">
                  <c:v>25517</c:v>
                </c:pt>
                <c:pt idx="927">
                  <c:v>25522</c:v>
                </c:pt>
                <c:pt idx="928">
                  <c:v>25527</c:v>
                </c:pt>
                <c:pt idx="929">
                  <c:v>25532</c:v>
                </c:pt>
                <c:pt idx="930">
                  <c:v>25537</c:v>
                </c:pt>
                <c:pt idx="931">
                  <c:v>25542</c:v>
                </c:pt>
                <c:pt idx="932">
                  <c:v>25547</c:v>
                </c:pt>
                <c:pt idx="933">
                  <c:v>25552</c:v>
                </c:pt>
                <c:pt idx="934">
                  <c:v>25557</c:v>
                </c:pt>
                <c:pt idx="935">
                  <c:v>25562</c:v>
                </c:pt>
                <c:pt idx="936">
                  <c:v>25568</c:v>
                </c:pt>
                <c:pt idx="937">
                  <c:v>25573</c:v>
                </c:pt>
                <c:pt idx="938">
                  <c:v>25578</c:v>
                </c:pt>
                <c:pt idx="939">
                  <c:v>25583</c:v>
                </c:pt>
                <c:pt idx="940">
                  <c:v>25588</c:v>
                </c:pt>
                <c:pt idx="941">
                  <c:v>25593</c:v>
                </c:pt>
                <c:pt idx="942">
                  <c:v>25599</c:v>
                </c:pt>
                <c:pt idx="943">
                  <c:v>25604</c:v>
                </c:pt>
                <c:pt idx="944">
                  <c:v>25609</c:v>
                </c:pt>
                <c:pt idx="945">
                  <c:v>25614</c:v>
                </c:pt>
                <c:pt idx="946">
                  <c:v>25619</c:v>
                </c:pt>
                <c:pt idx="947">
                  <c:v>25624</c:v>
                </c:pt>
                <c:pt idx="948">
                  <c:v>25627</c:v>
                </c:pt>
                <c:pt idx="949">
                  <c:v>25632</c:v>
                </c:pt>
                <c:pt idx="950">
                  <c:v>25637</c:v>
                </c:pt>
                <c:pt idx="951">
                  <c:v>25642</c:v>
                </c:pt>
                <c:pt idx="952">
                  <c:v>25647</c:v>
                </c:pt>
                <c:pt idx="953">
                  <c:v>25652</c:v>
                </c:pt>
                <c:pt idx="954">
                  <c:v>25658</c:v>
                </c:pt>
                <c:pt idx="955">
                  <c:v>25663</c:v>
                </c:pt>
                <c:pt idx="956">
                  <c:v>25668</c:v>
                </c:pt>
                <c:pt idx="957">
                  <c:v>25673</c:v>
                </c:pt>
                <c:pt idx="958">
                  <c:v>25678</c:v>
                </c:pt>
                <c:pt idx="959">
                  <c:v>25683</c:v>
                </c:pt>
                <c:pt idx="960">
                  <c:v>25688</c:v>
                </c:pt>
                <c:pt idx="961">
                  <c:v>25693</c:v>
                </c:pt>
                <c:pt idx="962">
                  <c:v>25698</c:v>
                </c:pt>
                <c:pt idx="963">
                  <c:v>25703</c:v>
                </c:pt>
                <c:pt idx="964">
                  <c:v>25708</c:v>
                </c:pt>
                <c:pt idx="965">
                  <c:v>25713</c:v>
                </c:pt>
                <c:pt idx="966">
                  <c:v>25719</c:v>
                </c:pt>
                <c:pt idx="967">
                  <c:v>25724</c:v>
                </c:pt>
                <c:pt idx="968">
                  <c:v>25729</c:v>
                </c:pt>
                <c:pt idx="969">
                  <c:v>25734</c:v>
                </c:pt>
                <c:pt idx="970">
                  <c:v>25739</c:v>
                </c:pt>
                <c:pt idx="971">
                  <c:v>25744</c:v>
                </c:pt>
                <c:pt idx="972">
                  <c:v>25749</c:v>
                </c:pt>
                <c:pt idx="973">
                  <c:v>25754</c:v>
                </c:pt>
                <c:pt idx="974">
                  <c:v>25759</c:v>
                </c:pt>
                <c:pt idx="975">
                  <c:v>25764</c:v>
                </c:pt>
                <c:pt idx="976">
                  <c:v>25769</c:v>
                </c:pt>
                <c:pt idx="977">
                  <c:v>25774</c:v>
                </c:pt>
                <c:pt idx="978">
                  <c:v>25780</c:v>
                </c:pt>
                <c:pt idx="979">
                  <c:v>25785</c:v>
                </c:pt>
                <c:pt idx="980">
                  <c:v>25790</c:v>
                </c:pt>
                <c:pt idx="981">
                  <c:v>25795</c:v>
                </c:pt>
                <c:pt idx="982">
                  <c:v>25800</c:v>
                </c:pt>
                <c:pt idx="983">
                  <c:v>25806</c:v>
                </c:pt>
                <c:pt idx="984">
                  <c:v>25811</c:v>
                </c:pt>
                <c:pt idx="985">
                  <c:v>25816</c:v>
                </c:pt>
                <c:pt idx="986">
                  <c:v>25821</c:v>
                </c:pt>
                <c:pt idx="987">
                  <c:v>25826</c:v>
                </c:pt>
                <c:pt idx="988">
                  <c:v>25831</c:v>
                </c:pt>
                <c:pt idx="989">
                  <c:v>25836</c:v>
                </c:pt>
                <c:pt idx="990">
                  <c:v>25841</c:v>
                </c:pt>
                <c:pt idx="991">
                  <c:v>25846</c:v>
                </c:pt>
                <c:pt idx="992">
                  <c:v>25851</c:v>
                </c:pt>
                <c:pt idx="993">
                  <c:v>25857</c:v>
                </c:pt>
                <c:pt idx="994">
                  <c:v>25861</c:v>
                </c:pt>
                <c:pt idx="995">
                  <c:v>25866</c:v>
                </c:pt>
                <c:pt idx="996">
                  <c:v>25872</c:v>
                </c:pt>
                <c:pt idx="997">
                  <c:v>25877</c:v>
                </c:pt>
                <c:pt idx="998">
                  <c:v>25882</c:v>
                </c:pt>
                <c:pt idx="999">
                  <c:v>25887</c:v>
                </c:pt>
                <c:pt idx="1000">
                  <c:v>25892</c:v>
                </c:pt>
                <c:pt idx="1001">
                  <c:v>25897</c:v>
                </c:pt>
                <c:pt idx="1002">
                  <c:v>25902</c:v>
                </c:pt>
                <c:pt idx="1003">
                  <c:v>25907</c:v>
                </c:pt>
                <c:pt idx="1004">
                  <c:v>25912</c:v>
                </c:pt>
                <c:pt idx="1005">
                  <c:v>25917</c:v>
                </c:pt>
                <c:pt idx="1006">
                  <c:v>25922</c:v>
                </c:pt>
                <c:pt idx="1007">
                  <c:v>25927</c:v>
                </c:pt>
                <c:pt idx="1008">
                  <c:v>25933</c:v>
                </c:pt>
                <c:pt idx="1009">
                  <c:v>25938</c:v>
                </c:pt>
                <c:pt idx="1010">
                  <c:v>25943</c:v>
                </c:pt>
                <c:pt idx="1011">
                  <c:v>25948</c:v>
                </c:pt>
                <c:pt idx="1012">
                  <c:v>25953</c:v>
                </c:pt>
                <c:pt idx="1013">
                  <c:v>25958</c:v>
                </c:pt>
                <c:pt idx="1014">
                  <c:v>25964</c:v>
                </c:pt>
                <c:pt idx="1015">
                  <c:v>25969</c:v>
                </c:pt>
                <c:pt idx="1016">
                  <c:v>25974</c:v>
                </c:pt>
                <c:pt idx="1017">
                  <c:v>25979</c:v>
                </c:pt>
                <c:pt idx="1018">
                  <c:v>25984</c:v>
                </c:pt>
                <c:pt idx="1019">
                  <c:v>25989</c:v>
                </c:pt>
                <c:pt idx="1020">
                  <c:v>25992</c:v>
                </c:pt>
                <c:pt idx="1021">
                  <c:v>25997</c:v>
                </c:pt>
                <c:pt idx="1022">
                  <c:v>26002</c:v>
                </c:pt>
                <c:pt idx="1023">
                  <c:v>26007</c:v>
                </c:pt>
                <c:pt idx="1024">
                  <c:v>26012</c:v>
                </c:pt>
                <c:pt idx="1025">
                  <c:v>26017</c:v>
                </c:pt>
                <c:pt idx="1026">
                  <c:v>26023</c:v>
                </c:pt>
                <c:pt idx="1027">
                  <c:v>26028</c:v>
                </c:pt>
                <c:pt idx="1028">
                  <c:v>26033</c:v>
                </c:pt>
                <c:pt idx="1029">
                  <c:v>26038</c:v>
                </c:pt>
                <c:pt idx="1030">
                  <c:v>26043</c:v>
                </c:pt>
                <c:pt idx="1031">
                  <c:v>26048</c:v>
                </c:pt>
                <c:pt idx="1032">
                  <c:v>26053</c:v>
                </c:pt>
                <c:pt idx="1033">
                  <c:v>26058</c:v>
                </c:pt>
                <c:pt idx="1034">
                  <c:v>26063</c:v>
                </c:pt>
                <c:pt idx="1035">
                  <c:v>26068</c:v>
                </c:pt>
                <c:pt idx="1036">
                  <c:v>26073</c:v>
                </c:pt>
                <c:pt idx="1037">
                  <c:v>26078</c:v>
                </c:pt>
                <c:pt idx="1038">
                  <c:v>26084</c:v>
                </c:pt>
                <c:pt idx="1039">
                  <c:v>26089</c:v>
                </c:pt>
                <c:pt idx="1040">
                  <c:v>26094</c:v>
                </c:pt>
                <c:pt idx="1041">
                  <c:v>26099</c:v>
                </c:pt>
                <c:pt idx="1042">
                  <c:v>26104</c:v>
                </c:pt>
                <c:pt idx="1043">
                  <c:v>26109</c:v>
                </c:pt>
                <c:pt idx="1044">
                  <c:v>26114</c:v>
                </c:pt>
                <c:pt idx="1045">
                  <c:v>26119</c:v>
                </c:pt>
                <c:pt idx="1046">
                  <c:v>26124</c:v>
                </c:pt>
                <c:pt idx="1047">
                  <c:v>26129</c:v>
                </c:pt>
                <c:pt idx="1048">
                  <c:v>26134</c:v>
                </c:pt>
                <c:pt idx="1049">
                  <c:v>26139</c:v>
                </c:pt>
                <c:pt idx="1050">
                  <c:v>26145</c:v>
                </c:pt>
                <c:pt idx="1051">
                  <c:v>26149</c:v>
                </c:pt>
                <c:pt idx="1052">
                  <c:v>26155</c:v>
                </c:pt>
                <c:pt idx="1053">
                  <c:v>26160</c:v>
                </c:pt>
                <c:pt idx="1054">
                  <c:v>26165</c:v>
                </c:pt>
                <c:pt idx="1055">
                  <c:v>26170</c:v>
                </c:pt>
                <c:pt idx="1056">
                  <c:v>26176</c:v>
                </c:pt>
                <c:pt idx="1057">
                  <c:v>26181</c:v>
                </c:pt>
                <c:pt idx="1058">
                  <c:v>26186</c:v>
                </c:pt>
                <c:pt idx="1059">
                  <c:v>26191</c:v>
                </c:pt>
                <c:pt idx="1060">
                  <c:v>26196</c:v>
                </c:pt>
                <c:pt idx="1061">
                  <c:v>26201</c:v>
                </c:pt>
                <c:pt idx="1062">
                  <c:v>26206</c:v>
                </c:pt>
                <c:pt idx="1063">
                  <c:v>26211</c:v>
                </c:pt>
                <c:pt idx="1064">
                  <c:v>26216</c:v>
                </c:pt>
                <c:pt idx="1065">
                  <c:v>26221</c:v>
                </c:pt>
                <c:pt idx="1066">
                  <c:v>26226</c:v>
                </c:pt>
                <c:pt idx="1067">
                  <c:v>26231</c:v>
                </c:pt>
                <c:pt idx="1068">
                  <c:v>26237</c:v>
                </c:pt>
                <c:pt idx="1069">
                  <c:v>26242</c:v>
                </c:pt>
                <c:pt idx="1070">
                  <c:v>26247</c:v>
                </c:pt>
                <c:pt idx="1071">
                  <c:v>26252</c:v>
                </c:pt>
                <c:pt idx="1072">
                  <c:v>26257</c:v>
                </c:pt>
                <c:pt idx="1073">
                  <c:v>26262</c:v>
                </c:pt>
                <c:pt idx="1074">
                  <c:v>26267</c:v>
                </c:pt>
                <c:pt idx="1075">
                  <c:v>26272</c:v>
                </c:pt>
                <c:pt idx="1076">
                  <c:v>26277</c:v>
                </c:pt>
                <c:pt idx="1077">
                  <c:v>26282</c:v>
                </c:pt>
                <c:pt idx="1078">
                  <c:v>26287</c:v>
                </c:pt>
                <c:pt idx="1079">
                  <c:v>26292</c:v>
                </c:pt>
                <c:pt idx="1080">
                  <c:v>26298</c:v>
                </c:pt>
                <c:pt idx="1081">
                  <c:v>26303</c:v>
                </c:pt>
                <c:pt idx="1082">
                  <c:v>26308</c:v>
                </c:pt>
                <c:pt idx="1083">
                  <c:v>26313</c:v>
                </c:pt>
                <c:pt idx="1084">
                  <c:v>26318</c:v>
                </c:pt>
                <c:pt idx="1085">
                  <c:v>26323</c:v>
                </c:pt>
                <c:pt idx="1086">
                  <c:v>26329</c:v>
                </c:pt>
                <c:pt idx="1087">
                  <c:v>26334</c:v>
                </c:pt>
                <c:pt idx="1088">
                  <c:v>26339</c:v>
                </c:pt>
                <c:pt idx="1089">
                  <c:v>26344</c:v>
                </c:pt>
                <c:pt idx="1090">
                  <c:v>26349</c:v>
                </c:pt>
                <c:pt idx="1091">
                  <c:v>26354</c:v>
                </c:pt>
                <c:pt idx="1092">
                  <c:v>26358</c:v>
                </c:pt>
                <c:pt idx="1093">
                  <c:v>26363</c:v>
                </c:pt>
                <c:pt idx="1094">
                  <c:v>26368</c:v>
                </c:pt>
                <c:pt idx="1095">
                  <c:v>26373</c:v>
                </c:pt>
                <c:pt idx="1096">
                  <c:v>26378</c:v>
                </c:pt>
                <c:pt idx="1097">
                  <c:v>26383</c:v>
                </c:pt>
                <c:pt idx="1098">
                  <c:v>26389</c:v>
                </c:pt>
                <c:pt idx="1099">
                  <c:v>26394</c:v>
                </c:pt>
                <c:pt idx="1100">
                  <c:v>26399</c:v>
                </c:pt>
                <c:pt idx="1101">
                  <c:v>26404</c:v>
                </c:pt>
                <c:pt idx="1102">
                  <c:v>26409</c:v>
                </c:pt>
                <c:pt idx="1103">
                  <c:v>26414</c:v>
                </c:pt>
                <c:pt idx="1104">
                  <c:v>26419</c:v>
                </c:pt>
                <c:pt idx="1105">
                  <c:v>26424</c:v>
                </c:pt>
                <c:pt idx="1106">
                  <c:v>26429</c:v>
                </c:pt>
                <c:pt idx="1107">
                  <c:v>26434</c:v>
                </c:pt>
                <c:pt idx="1108">
                  <c:v>26439</c:v>
                </c:pt>
                <c:pt idx="1109">
                  <c:v>26444</c:v>
                </c:pt>
                <c:pt idx="1110">
                  <c:v>26450</c:v>
                </c:pt>
                <c:pt idx="1111">
                  <c:v>26455</c:v>
                </c:pt>
                <c:pt idx="1112">
                  <c:v>26460</c:v>
                </c:pt>
                <c:pt idx="1113">
                  <c:v>26465</c:v>
                </c:pt>
                <c:pt idx="1114">
                  <c:v>26470</c:v>
                </c:pt>
                <c:pt idx="1115">
                  <c:v>26475</c:v>
                </c:pt>
                <c:pt idx="1116">
                  <c:v>26480</c:v>
                </c:pt>
                <c:pt idx="1117">
                  <c:v>26485</c:v>
                </c:pt>
                <c:pt idx="1118">
                  <c:v>26490</c:v>
                </c:pt>
                <c:pt idx="1119">
                  <c:v>26495</c:v>
                </c:pt>
                <c:pt idx="1120">
                  <c:v>26500</c:v>
                </c:pt>
                <c:pt idx="1121">
                  <c:v>26505</c:v>
                </c:pt>
                <c:pt idx="1122">
                  <c:v>26511</c:v>
                </c:pt>
                <c:pt idx="1123">
                  <c:v>26516</c:v>
                </c:pt>
                <c:pt idx="1124">
                  <c:v>26521</c:v>
                </c:pt>
                <c:pt idx="1125">
                  <c:v>26526</c:v>
                </c:pt>
                <c:pt idx="1126">
                  <c:v>26531</c:v>
                </c:pt>
                <c:pt idx="1127">
                  <c:v>26536</c:v>
                </c:pt>
                <c:pt idx="1128">
                  <c:v>26542</c:v>
                </c:pt>
                <c:pt idx="1129">
                  <c:v>26547</c:v>
                </c:pt>
                <c:pt idx="1130">
                  <c:v>26552</c:v>
                </c:pt>
                <c:pt idx="1131">
                  <c:v>26557</c:v>
                </c:pt>
                <c:pt idx="1132">
                  <c:v>26562</c:v>
                </c:pt>
                <c:pt idx="1133">
                  <c:v>26567</c:v>
                </c:pt>
                <c:pt idx="1134">
                  <c:v>26572</c:v>
                </c:pt>
                <c:pt idx="1135">
                  <c:v>26577</c:v>
                </c:pt>
                <c:pt idx="1136">
                  <c:v>26582</c:v>
                </c:pt>
                <c:pt idx="1137">
                  <c:v>26587</c:v>
                </c:pt>
                <c:pt idx="1138">
                  <c:v>26592</c:v>
                </c:pt>
                <c:pt idx="1139">
                  <c:v>26597</c:v>
                </c:pt>
                <c:pt idx="1140">
                  <c:v>26603</c:v>
                </c:pt>
                <c:pt idx="1141">
                  <c:v>26608</c:v>
                </c:pt>
                <c:pt idx="1142">
                  <c:v>26613</c:v>
                </c:pt>
                <c:pt idx="1143">
                  <c:v>26618</c:v>
                </c:pt>
                <c:pt idx="1144">
                  <c:v>26623</c:v>
                </c:pt>
                <c:pt idx="1145">
                  <c:v>26628</c:v>
                </c:pt>
                <c:pt idx="1146">
                  <c:v>26633</c:v>
                </c:pt>
                <c:pt idx="1147">
                  <c:v>26638</c:v>
                </c:pt>
                <c:pt idx="1148">
                  <c:v>26643</c:v>
                </c:pt>
                <c:pt idx="1149">
                  <c:v>26648</c:v>
                </c:pt>
                <c:pt idx="1150">
                  <c:v>26653</c:v>
                </c:pt>
                <c:pt idx="1151">
                  <c:v>26658</c:v>
                </c:pt>
                <c:pt idx="1152">
                  <c:v>26664</c:v>
                </c:pt>
                <c:pt idx="1153">
                  <c:v>26669</c:v>
                </c:pt>
                <c:pt idx="1154">
                  <c:v>26674</c:v>
                </c:pt>
                <c:pt idx="1155">
                  <c:v>26679</c:v>
                </c:pt>
                <c:pt idx="1156">
                  <c:v>26684</c:v>
                </c:pt>
                <c:pt idx="1157">
                  <c:v>26689</c:v>
                </c:pt>
                <c:pt idx="1158">
                  <c:v>26695</c:v>
                </c:pt>
                <c:pt idx="1159">
                  <c:v>26700</c:v>
                </c:pt>
                <c:pt idx="1160">
                  <c:v>26705</c:v>
                </c:pt>
                <c:pt idx="1161">
                  <c:v>26710</c:v>
                </c:pt>
                <c:pt idx="1162">
                  <c:v>26715</c:v>
                </c:pt>
                <c:pt idx="1163">
                  <c:v>26720</c:v>
                </c:pt>
                <c:pt idx="1164">
                  <c:v>26723</c:v>
                </c:pt>
                <c:pt idx="1165">
                  <c:v>26728</c:v>
                </c:pt>
                <c:pt idx="1166">
                  <c:v>26733</c:v>
                </c:pt>
                <c:pt idx="1167">
                  <c:v>26738</c:v>
                </c:pt>
                <c:pt idx="1168">
                  <c:v>26743</c:v>
                </c:pt>
                <c:pt idx="1169">
                  <c:v>26748</c:v>
                </c:pt>
                <c:pt idx="1170">
                  <c:v>26754</c:v>
                </c:pt>
                <c:pt idx="1171">
                  <c:v>26759</c:v>
                </c:pt>
                <c:pt idx="1172">
                  <c:v>26764</c:v>
                </c:pt>
                <c:pt idx="1173">
                  <c:v>26769</c:v>
                </c:pt>
                <c:pt idx="1174">
                  <c:v>26774</c:v>
                </c:pt>
                <c:pt idx="1175">
                  <c:v>26779</c:v>
                </c:pt>
                <c:pt idx="1176">
                  <c:v>26784</c:v>
                </c:pt>
                <c:pt idx="1177">
                  <c:v>26789</c:v>
                </c:pt>
                <c:pt idx="1178">
                  <c:v>26794</c:v>
                </c:pt>
                <c:pt idx="1179">
                  <c:v>26799</c:v>
                </c:pt>
                <c:pt idx="1180">
                  <c:v>26804</c:v>
                </c:pt>
                <c:pt idx="1181">
                  <c:v>26809</c:v>
                </c:pt>
                <c:pt idx="1182">
                  <c:v>26815</c:v>
                </c:pt>
                <c:pt idx="1183">
                  <c:v>26820</c:v>
                </c:pt>
                <c:pt idx="1184">
                  <c:v>26825</c:v>
                </c:pt>
                <c:pt idx="1185">
                  <c:v>26830</c:v>
                </c:pt>
                <c:pt idx="1186">
                  <c:v>26835</c:v>
                </c:pt>
                <c:pt idx="1187">
                  <c:v>26840</c:v>
                </c:pt>
                <c:pt idx="1188">
                  <c:v>26845</c:v>
                </c:pt>
                <c:pt idx="1189">
                  <c:v>26850</c:v>
                </c:pt>
                <c:pt idx="1190">
                  <c:v>26855</c:v>
                </c:pt>
                <c:pt idx="1191">
                  <c:v>26860</c:v>
                </c:pt>
                <c:pt idx="1192">
                  <c:v>26865</c:v>
                </c:pt>
                <c:pt idx="1193">
                  <c:v>26870</c:v>
                </c:pt>
                <c:pt idx="1194">
                  <c:v>26876</c:v>
                </c:pt>
                <c:pt idx="1195">
                  <c:v>26881</c:v>
                </c:pt>
                <c:pt idx="1196">
                  <c:v>26886</c:v>
                </c:pt>
                <c:pt idx="1197">
                  <c:v>26891</c:v>
                </c:pt>
                <c:pt idx="1198">
                  <c:v>26896</c:v>
                </c:pt>
                <c:pt idx="1199">
                  <c:v>26901</c:v>
                </c:pt>
                <c:pt idx="1200">
                  <c:v>26907</c:v>
                </c:pt>
                <c:pt idx="1201">
                  <c:v>26912</c:v>
                </c:pt>
                <c:pt idx="1202">
                  <c:v>26917</c:v>
                </c:pt>
                <c:pt idx="1203">
                  <c:v>26922</c:v>
                </c:pt>
                <c:pt idx="1204">
                  <c:v>26927</c:v>
                </c:pt>
                <c:pt idx="1205">
                  <c:v>26932</c:v>
                </c:pt>
                <c:pt idx="1206">
                  <c:v>26937</c:v>
                </c:pt>
                <c:pt idx="1207">
                  <c:v>26942</c:v>
                </c:pt>
                <c:pt idx="1208">
                  <c:v>26947</c:v>
                </c:pt>
                <c:pt idx="1209">
                  <c:v>26952</c:v>
                </c:pt>
                <c:pt idx="1210">
                  <c:v>26957</c:v>
                </c:pt>
                <c:pt idx="1211">
                  <c:v>26962</c:v>
                </c:pt>
                <c:pt idx="1212">
                  <c:v>26968</c:v>
                </c:pt>
                <c:pt idx="1213">
                  <c:v>26973</c:v>
                </c:pt>
                <c:pt idx="1214">
                  <c:v>26978</c:v>
                </c:pt>
                <c:pt idx="1215">
                  <c:v>26983</c:v>
                </c:pt>
                <c:pt idx="1216">
                  <c:v>26988</c:v>
                </c:pt>
                <c:pt idx="1217">
                  <c:v>26993</c:v>
                </c:pt>
                <c:pt idx="1218">
                  <c:v>26998</c:v>
                </c:pt>
                <c:pt idx="1219">
                  <c:v>27003</c:v>
                </c:pt>
                <c:pt idx="1220">
                  <c:v>27008</c:v>
                </c:pt>
                <c:pt idx="1221">
                  <c:v>27013</c:v>
                </c:pt>
                <c:pt idx="1222">
                  <c:v>27018</c:v>
                </c:pt>
                <c:pt idx="1223">
                  <c:v>27023</c:v>
                </c:pt>
                <c:pt idx="1224">
                  <c:v>27029</c:v>
                </c:pt>
                <c:pt idx="1225">
                  <c:v>27034</c:v>
                </c:pt>
                <c:pt idx="1226">
                  <c:v>27039</c:v>
                </c:pt>
                <c:pt idx="1227">
                  <c:v>27044</c:v>
                </c:pt>
                <c:pt idx="1228">
                  <c:v>27049</c:v>
                </c:pt>
                <c:pt idx="1229">
                  <c:v>27054</c:v>
                </c:pt>
                <c:pt idx="1230">
                  <c:v>27060</c:v>
                </c:pt>
                <c:pt idx="1231">
                  <c:v>27065</c:v>
                </c:pt>
                <c:pt idx="1232">
                  <c:v>27070</c:v>
                </c:pt>
                <c:pt idx="1233">
                  <c:v>27075</c:v>
                </c:pt>
                <c:pt idx="1234">
                  <c:v>27080</c:v>
                </c:pt>
                <c:pt idx="1235">
                  <c:v>27085</c:v>
                </c:pt>
                <c:pt idx="1236">
                  <c:v>27093</c:v>
                </c:pt>
                <c:pt idx="1237">
                  <c:v>27098</c:v>
                </c:pt>
                <c:pt idx="1238">
                  <c:v>27103</c:v>
                </c:pt>
                <c:pt idx="1239">
                  <c:v>27108</c:v>
                </c:pt>
                <c:pt idx="1240">
                  <c:v>27113</c:v>
                </c:pt>
                <c:pt idx="1241">
                  <c:v>27119</c:v>
                </c:pt>
                <c:pt idx="1242">
                  <c:v>27124</c:v>
                </c:pt>
                <c:pt idx="1243">
                  <c:v>27129</c:v>
                </c:pt>
                <c:pt idx="1244">
                  <c:v>27134</c:v>
                </c:pt>
                <c:pt idx="1245">
                  <c:v>27139</c:v>
                </c:pt>
                <c:pt idx="1246">
                  <c:v>27144</c:v>
                </c:pt>
                <c:pt idx="1247">
                  <c:v>27149</c:v>
                </c:pt>
                <c:pt idx="1248">
                  <c:v>27154</c:v>
                </c:pt>
                <c:pt idx="1249">
                  <c:v>27159</c:v>
                </c:pt>
                <c:pt idx="1250">
                  <c:v>27164</c:v>
                </c:pt>
                <c:pt idx="1251">
                  <c:v>27169</c:v>
                </c:pt>
                <c:pt idx="1252">
                  <c:v>27174</c:v>
                </c:pt>
                <c:pt idx="1253">
                  <c:v>27180</c:v>
                </c:pt>
                <c:pt idx="1254">
                  <c:v>27185</c:v>
                </c:pt>
                <c:pt idx="1255">
                  <c:v>27190</c:v>
                </c:pt>
                <c:pt idx="1256">
                  <c:v>27195</c:v>
                </c:pt>
                <c:pt idx="1257">
                  <c:v>27200</c:v>
                </c:pt>
                <c:pt idx="1258">
                  <c:v>27205</c:v>
                </c:pt>
                <c:pt idx="1259">
                  <c:v>27210</c:v>
                </c:pt>
                <c:pt idx="1260">
                  <c:v>27215</c:v>
                </c:pt>
                <c:pt idx="1261">
                  <c:v>27220</c:v>
                </c:pt>
                <c:pt idx="1262">
                  <c:v>27225</c:v>
                </c:pt>
                <c:pt idx="1263">
                  <c:v>27230</c:v>
                </c:pt>
                <c:pt idx="1264">
                  <c:v>27235</c:v>
                </c:pt>
                <c:pt idx="1265">
                  <c:v>27241</c:v>
                </c:pt>
                <c:pt idx="1266">
                  <c:v>27246</c:v>
                </c:pt>
                <c:pt idx="1267">
                  <c:v>27251</c:v>
                </c:pt>
                <c:pt idx="1268">
                  <c:v>27256</c:v>
                </c:pt>
                <c:pt idx="1269">
                  <c:v>27261</c:v>
                </c:pt>
                <c:pt idx="1270">
                  <c:v>27266</c:v>
                </c:pt>
                <c:pt idx="1271">
                  <c:v>27272</c:v>
                </c:pt>
                <c:pt idx="1272">
                  <c:v>27277</c:v>
                </c:pt>
                <c:pt idx="1273">
                  <c:v>27282</c:v>
                </c:pt>
                <c:pt idx="1274">
                  <c:v>27287</c:v>
                </c:pt>
                <c:pt idx="1275">
                  <c:v>27292</c:v>
                </c:pt>
                <c:pt idx="1276">
                  <c:v>27297</c:v>
                </c:pt>
                <c:pt idx="1277">
                  <c:v>27302</c:v>
                </c:pt>
                <c:pt idx="1278">
                  <c:v>27307</c:v>
                </c:pt>
                <c:pt idx="1279">
                  <c:v>27312</c:v>
                </c:pt>
                <c:pt idx="1280">
                  <c:v>27317</c:v>
                </c:pt>
                <c:pt idx="1281">
                  <c:v>27322</c:v>
                </c:pt>
                <c:pt idx="1282">
                  <c:v>27327</c:v>
                </c:pt>
                <c:pt idx="1283">
                  <c:v>27333</c:v>
                </c:pt>
                <c:pt idx="1284">
                  <c:v>27338</c:v>
                </c:pt>
                <c:pt idx="1285">
                  <c:v>27343</c:v>
                </c:pt>
                <c:pt idx="1286">
                  <c:v>27348</c:v>
                </c:pt>
                <c:pt idx="1287">
                  <c:v>27353</c:v>
                </c:pt>
                <c:pt idx="1288">
                  <c:v>27358</c:v>
                </c:pt>
                <c:pt idx="1289">
                  <c:v>27363</c:v>
                </c:pt>
                <c:pt idx="1290">
                  <c:v>27368</c:v>
                </c:pt>
                <c:pt idx="1291">
                  <c:v>27373</c:v>
                </c:pt>
                <c:pt idx="1292">
                  <c:v>27378</c:v>
                </c:pt>
                <c:pt idx="1293">
                  <c:v>27383</c:v>
                </c:pt>
                <c:pt idx="1294">
                  <c:v>27388</c:v>
                </c:pt>
                <c:pt idx="1295">
                  <c:v>27394</c:v>
                </c:pt>
                <c:pt idx="1296">
                  <c:v>27399</c:v>
                </c:pt>
                <c:pt idx="1297">
                  <c:v>27404</c:v>
                </c:pt>
                <c:pt idx="1298">
                  <c:v>27409</c:v>
                </c:pt>
                <c:pt idx="1299">
                  <c:v>27414</c:v>
                </c:pt>
                <c:pt idx="1300">
                  <c:v>27419</c:v>
                </c:pt>
                <c:pt idx="1301">
                  <c:v>27425</c:v>
                </c:pt>
                <c:pt idx="1302">
                  <c:v>27430</c:v>
                </c:pt>
                <c:pt idx="1303">
                  <c:v>27435</c:v>
                </c:pt>
                <c:pt idx="1304">
                  <c:v>27440</c:v>
                </c:pt>
                <c:pt idx="1305">
                  <c:v>27445</c:v>
                </c:pt>
                <c:pt idx="1306">
                  <c:v>27450</c:v>
                </c:pt>
                <c:pt idx="1307">
                  <c:v>27453</c:v>
                </c:pt>
                <c:pt idx="1308">
                  <c:v>27458</c:v>
                </c:pt>
                <c:pt idx="1309">
                  <c:v>27463</c:v>
                </c:pt>
                <c:pt idx="1310">
                  <c:v>27468</c:v>
                </c:pt>
                <c:pt idx="1311">
                  <c:v>27473</c:v>
                </c:pt>
                <c:pt idx="1312">
                  <c:v>27478</c:v>
                </c:pt>
                <c:pt idx="1313">
                  <c:v>27484</c:v>
                </c:pt>
                <c:pt idx="1314">
                  <c:v>27489</c:v>
                </c:pt>
                <c:pt idx="1315">
                  <c:v>27494</c:v>
                </c:pt>
                <c:pt idx="1316">
                  <c:v>27499</c:v>
                </c:pt>
                <c:pt idx="1317">
                  <c:v>27504</c:v>
                </c:pt>
                <c:pt idx="1318">
                  <c:v>27509</c:v>
                </c:pt>
                <c:pt idx="1319">
                  <c:v>27514</c:v>
                </c:pt>
                <c:pt idx="1320">
                  <c:v>27519</c:v>
                </c:pt>
                <c:pt idx="1321">
                  <c:v>27524</c:v>
                </c:pt>
                <c:pt idx="1322">
                  <c:v>27529</c:v>
                </c:pt>
                <c:pt idx="1323">
                  <c:v>27534</c:v>
                </c:pt>
                <c:pt idx="1324">
                  <c:v>27539</c:v>
                </c:pt>
                <c:pt idx="1325">
                  <c:v>27545</c:v>
                </c:pt>
                <c:pt idx="1326">
                  <c:v>27550</c:v>
                </c:pt>
                <c:pt idx="1327">
                  <c:v>27555</c:v>
                </c:pt>
                <c:pt idx="1328">
                  <c:v>27560</c:v>
                </c:pt>
                <c:pt idx="1329">
                  <c:v>27565</c:v>
                </c:pt>
                <c:pt idx="1330">
                  <c:v>27570</c:v>
                </c:pt>
                <c:pt idx="1331">
                  <c:v>27575</c:v>
                </c:pt>
                <c:pt idx="1332">
                  <c:v>27580</c:v>
                </c:pt>
                <c:pt idx="1333">
                  <c:v>27585</c:v>
                </c:pt>
                <c:pt idx="1334">
                  <c:v>27590</c:v>
                </c:pt>
                <c:pt idx="1335">
                  <c:v>27595</c:v>
                </c:pt>
                <c:pt idx="1336">
                  <c:v>27600</c:v>
                </c:pt>
                <c:pt idx="1337">
                  <c:v>27606</c:v>
                </c:pt>
                <c:pt idx="1338">
                  <c:v>27611</c:v>
                </c:pt>
                <c:pt idx="1339">
                  <c:v>27616</c:v>
                </c:pt>
                <c:pt idx="1340">
                  <c:v>27621</c:v>
                </c:pt>
                <c:pt idx="1341">
                  <c:v>27626</c:v>
                </c:pt>
                <c:pt idx="1342">
                  <c:v>27631</c:v>
                </c:pt>
                <c:pt idx="1343">
                  <c:v>27637</c:v>
                </c:pt>
                <c:pt idx="1344">
                  <c:v>27642</c:v>
                </c:pt>
                <c:pt idx="1345">
                  <c:v>27647</c:v>
                </c:pt>
                <c:pt idx="1346">
                  <c:v>27652</c:v>
                </c:pt>
                <c:pt idx="1347">
                  <c:v>27657</c:v>
                </c:pt>
                <c:pt idx="1348">
                  <c:v>27662</c:v>
                </c:pt>
                <c:pt idx="1349">
                  <c:v>27667</c:v>
                </c:pt>
                <c:pt idx="1350">
                  <c:v>27672</c:v>
                </c:pt>
                <c:pt idx="1351">
                  <c:v>27677</c:v>
                </c:pt>
                <c:pt idx="1352">
                  <c:v>27682</c:v>
                </c:pt>
                <c:pt idx="1353">
                  <c:v>27687</c:v>
                </c:pt>
                <c:pt idx="1354">
                  <c:v>27692</c:v>
                </c:pt>
                <c:pt idx="1355">
                  <c:v>27698</c:v>
                </c:pt>
                <c:pt idx="1356">
                  <c:v>27703</c:v>
                </c:pt>
                <c:pt idx="1357">
                  <c:v>27708</c:v>
                </c:pt>
                <c:pt idx="1358">
                  <c:v>27713</c:v>
                </c:pt>
                <c:pt idx="1359">
                  <c:v>27718</c:v>
                </c:pt>
                <c:pt idx="1360">
                  <c:v>27723</c:v>
                </c:pt>
                <c:pt idx="1361">
                  <c:v>27728</c:v>
                </c:pt>
                <c:pt idx="1362">
                  <c:v>27733</c:v>
                </c:pt>
                <c:pt idx="1363">
                  <c:v>27738</c:v>
                </c:pt>
                <c:pt idx="1364">
                  <c:v>27743</c:v>
                </c:pt>
                <c:pt idx="1365">
                  <c:v>27748</c:v>
                </c:pt>
                <c:pt idx="1366">
                  <c:v>27753</c:v>
                </c:pt>
                <c:pt idx="1367">
                  <c:v>27759</c:v>
                </c:pt>
                <c:pt idx="1368">
                  <c:v>27764</c:v>
                </c:pt>
                <c:pt idx="1369">
                  <c:v>27769</c:v>
                </c:pt>
                <c:pt idx="1370">
                  <c:v>27774</c:v>
                </c:pt>
                <c:pt idx="1371">
                  <c:v>27779</c:v>
                </c:pt>
                <c:pt idx="1372">
                  <c:v>27784</c:v>
                </c:pt>
                <c:pt idx="1373">
                  <c:v>27790</c:v>
                </c:pt>
                <c:pt idx="1374">
                  <c:v>27795</c:v>
                </c:pt>
                <c:pt idx="1375">
                  <c:v>27800</c:v>
                </c:pt>
                <c:pt idx="1376">
                  <c:v>27805</c:v>
                </c:pt>
                <c:pt idx="1377">
                  <c:v>27810</c:v>
                </c:pt>
                <c:pt idx="1378">
                  <c:v>27815</c:v>
                </c:pt>
                <c:pt idx="1379">
                  <c:v>27819</c:v>
                </c:pt>
                <c:pt idx="1380">
                  <c:v>27824</c:v>
                </c:pt>
                <c:pt idx="1381">
                  <c:v>27829</c:v>
                </c:pt>
                <c:pt idx="1382">
                  <c:v>27834</c:v>
                </c:pt>
                <c:pt idx="1383">
                  <c:v>27839</c:v>
                </c:pt>
                <c:pt idx="1384">
                  <c:v>27844</c:v>
                </c:pt>
                <c:pt idx="1385">
                  <c:v>27850</c:v>
                </c:pt>
                <c:pt idx="1386">
                  <c:v>27855</c:v>
                </c:pt>
                <c:pt idx="1387">
                  <c:v>27860</c:v>
                </c:pt>
                <c:pt idx="1388">
                  <c:v>27865</c:v>
                </c:pt>
                <c:pt idx="1389">
                  <c:v>27870</c:v>
                </c:pt>
                <c:pt idx="1390">
                  <c:v>27875</c:v>
                </c:pt>
                <c:pt idx="1391">
                  <c:v>27880</c:v>
                </c:pt>
                <c:pt idx="1392">
                  <c:v>27885</c:v>
                </c:pt>
                <c:pt idx="1393">
                  <c:v>27890</c:v>
                </c:pt>
                <c:pt idx="1394">
                  <c:v>27895</c:v>
                </c:pt>
                <c:pt idx="1395">
                  <c:v>27900</c:v>
                </c:pt>
                <c:pt idx="1396">
                  <c:v>27905</c:v>
                </c:pt>
                <c:pt idx="1397">
                  <c:v>27911</c:v>
                </c:pt>
                <c:pt idx="1398">
                  <c:v>27916</c:v>
                </c:pt>
                <c:pt idx="1399">
                  <c:v>27921</c:v>
                </c:pt>
                <c:pt idx="1400">
                  <c:v>27926</c:v>
                </c:pt>
                <c:pt idx="1401">
                  <c:v>27931</c:v>
                </c:pt>
                <c:pt idx="1402">
                  <c:v>27936</c:v>
                </c:pt>
                <c:pt idx="1403">
                  <c:v>27941</c:v>
                </c:pt>
                <c:pt idx="1404">
                  <c:v>27946</c:v>
                </c:pt>
                <c:pt idx="1405">
                  <c:v>27951</c:v>
                </c:pt>
                <c:pt idx="1406">
                  <c:v>27956</c:v>
                </c:pt>
                <c:pt idx="1407">
                  <c:v>27961</c:v>
                </c:pt>
                <c:pt idx="1408">
                  <c:v>27966</c:v>
                </c:pt>
                <c:pt idx="1409">
                  <c:v>27972</c:v>
                </c:pt>
                <c:pt idx="1410">
                  <c:v>27977</c:v>
                </c:pt>
                <c:pt idx="1411">
                  <c:v>27982</c:v>
                </c:pt>
                <c:pt idx="1412">
                  <c:v>27987</c:v>
                </c:pt>
                <c:pt idx="1413">
                  <c:v>27992</c:v>
                </c:pt>
                <c:pt idx="1414">
                  <c:v>27997</c:v>
                </c:pt>
                <c:pt idx="1415">
                  <c:v>28003</c:v>
                </c:pt>
                <c:pt idx="1416">
                  <c:v>28008</c:v>
                </c:pt>
                <c:pt idx="1417">
                  <c:v>28013</c:v>
                </c:pt>
                <c:pt idx="1418">
                  <c:v>28018</c:v>
                </c:pt>
                <c:pt idx="1419">
                  <c:v>28023</c:v>
                </c:pt>
                <c:pt idx="1420">
                  <c:v>28028</c:v>
                </c:pt>
                <c:pt idx="1421">
                  <c:v>28033</c:v>
                </c:pt>
                <c:pt idx="1422">
                  <c:v>28038</c:v>
                </c:pt>
                <c:pt idx="1423">
                  <c:v>28043</c:v>
                </c:pt>
                <c:pt idx="1424">
                  <c:v>28048</c:v>
                </c:pt>
                <c:pt idx="1425">
                  <c:v>28053</c:v>
                </c:pt>
                <c:pt idx="1426">
                  <c:v>28058</c:v>
                </c:pt>
                <c:pt idx="1427">
                  <c:v>28064</c:v>
                </c:pt>
                <c:pt idx="1428">
                  <c:v>28069</c:v>
                </c:pt>
                <c:pt idx="1429">
                  <c:v>28074</c:v>
                </c:pt>
                <c:pt idx="1430">
                  <c:v>28079</c:v>
                </c:pt>
                <c:pt idx="1431">
                  <c:v>28084</c:v>
                </c:pt>
                <c:pt idx="1432">
                  <c:v>28089</c:v>
                </c:pt>
                <c:pt idx="1433">
                  <c:v>28094</c:v>
                </c:pt>
                <c:pt idx="1434">
                  <c:v>28099</c:v>
                </c:pt>
                <c:pt idx="1435">
                  <c:v>28104</c:v>
                </c:pt>
                <c:pt idx="1436">
                  <c:v>28109</c:v>
                </c:pt>
                <c:pt idx="1437">
                  <c:v>28114</c:v>
                </c:pt>
                <c:pt idx="1438">
                  <c:v>28119</c:v>
                </c:pt>
                <c:pt idx="1439">
                  <c:v>28125</c:v>
                </c:pt>
                <c:pt idx="1440">
                  <c:v>28130</c:v>
                </c:pt>
                <c:pt idx="1441">
                  <c:v>28135</c:v>
                </c:pt>
                <c:pt idx="1442">
                  <c:v>28140</c:v>
                </c:pt>
                <c:pt idx="1443">
                  <c:v>28145</c:v>
                </c:pt>
                <c:pt idx="1444">
                  <c:v>28150</c:v>
                </c:pt>
                <c:pt idx="1445">
                  <c:v>28156</c:v>
                </c:pt>
                <c:pt idx="1446">
                  <c:v>28161</c:v>
                </c:pt>
                <c:pt idx="1447">
                  <c:v>28166</c:v>
                </c:pt>
                <c:pt idx="1448">
                  <c:v>28171</c:v>
                </c:pt>
                <c:pt idx="1449">
                  <c:v>28176</c:v>
                </c:pt>
                <c:pt idx="1450">
                  <c:v>28181</c:v>
                </c:pt>
                <c:pt idx="1451">
                  <c:v>28184</c:v>
                </c:pt>
                <c:pt idx="1452">
                  <c:v>28189</c:v>
                </c:pt>
                <c:pt idx="1453">
                  <c:v>28194</c:v>
                </c:pt>
                <c:pt idx="1454">
                  <c:v>28199</c:v>
                </c:pt>
                <c:pt idx="1455">
                  <c:v>28204</c:v>
                </c:pt>
                <c:pt idx="1456">
                  <c:v>28209</c:v>
                </c:pt>
                <c:pt idx="1457">
                  <c:v>28215</c:v>
                </c:pt>
                <c:pt idx="1458">
                  <c:v>28220</c:v>
                </c:pt>
                <c:pt idx="1459">
                  <c:v>28225</c:v>
                </c:pt>
                <c:pt idx="1460">
                  <c:v>28230</c:v>
                </c:pt>
                <c:pt idx="1461">
                  <c:v>28235</c:v>
                </c:pt>
                <c:pt idx="1462">
                  <c:v>28240</c:v>
                </c:pt>
                <c:pt idx="1463">
                  <c:v>28245</c:v>
                </c:pt>
                <c:pt idx="1464">
                  <c:v>28250</c:v>
                </c:pt>
                <c:pt idx="1465">
                  <c:v>28255</c:v>
                </c:pt>
                <c:pt idx="1466">
                  <c:v>28260</c:v>
                </c:pt>
                <c:pt idx="1467">
                  <c:v>28265</c:v>
                </c:pt>
                <c:pt idx="1468">
                  <c:v>28270</c:v>
                </c:pt>
                <c:pt idx="1469">
                  <c:v>28276</c:v>
                </c:pt>
                <c:pt idx="1470">
                  <c:v>28281</c:v>
                </c:pt>
                <c:pt idx="1471">
                  <c:v>28286</c:v>
                </c:pt>
                <c:pt idx="1472">
                  <c:v>28291</c:v>
                </c:pt>
                <c:pt idx="1473">
                  <c:v>28296</c:v>
                </c:pt>
                <c:pt idx="1474">
                  <c:v>28301</c:v>
                </c:pt>
                <c:pt idx="1475">
                  <c:v>28306</c:v>
                </c:pt>
                <c:pt idx="1476">
                  <c:v>28311</c:v>
                </c:pt>
                <c:pt idx="1477">
                  <c:v>28316</c:v>
                </c:pt>
                <c:pt idx="1478">
                  <c:v>28321</c:v>
                </c:pt>
                <c:pt idx="1479">
                  <c:v>28326</c:v>
                </c:pt>
                <c:pt idx="1480">
                  <c:v>28331</c:v>
                </c:pt>
                <c:pt idx="1481">
                  <c:v>28337</c:v>
                </c:pt>
                <c:pt idx="1482">
                  <c:v>28342</c:v>
                </c:pt>
                <c:pt idx="1483">
                  <c:v>28347</c:v>
                </c:pt>
                <c:pt idx="1484">
                  <c:v>28352</c:v>
                </c:pt>
                <c:pt idx="1485">
                  <c:v>28357</c:v>
                </c:pt>
                <c:pt idx="1486">
                  <c:v>28362</c:v>
                </c:pt>
                <c:pt idx="1487">
                  <c:v>28368</c:v>
                </c:pt>
                <c:pt idx="1488">
                  <c:v>28373</c:v>
                </c:pt>
                <c:pt idx="1489">
                  <c:v>28378</c:v>
                </c:pt>
                <c:pt idx="1490">
                  <c:v>28383</c:v>
                </c:pt>
                <c:pt idx="1491">
                  <c:v>28388</c:v>
                </c:pt>
                <c:pt idx="1492">
                  <c:v>28393</c:v>
                </c:pt>
                <c:pt idx="1493">
                  <c:v>28398</c:v>
                </c:pt>
                <c:pt idx="1494">
                  <c:v>28403</c:v>
                </c:pt>
                <c:pt idx="1495">
                  <c:v>28408</c:v>
                </c:pt>
                <c:pt idx="1496">
                  <c:v>28413</c:v>
                </c:pt>
                <c:pt idx="1497">
                  <c:v>28418</c:v>
                </c:pt>
                <c:pt idx="1498">
                  <c:v>28423</c:v>
                </c:pt>
                <c:pt idx="1499">
                  <c:v>28429</c:v>
                </c:pt>
                <c:pt idx="1500">
                  <c:v>28434</c:v>
                </c:pt>
                <c:pt idx="1501">
                  <c:v>28439</c:v>
                </c:pt>
                <c:pt idx="1502">
                  <c:v>28444</c:v>
                </c:pt>
                <c:pt idx="1503">
                  <c:v>28449</c:v>
                </c:pt>
                <c:pt idx="1504">
                  <c:v>28454</c:v>
                </c:pt>
                <c:pt idx="1505">
                  <c:v>28459</c:v>
                </c:pt>
                <c:pt idx="1506">
                  <c:v>28464</c:v>
                </c:pt>
                <c:pt idx="1507">
                  <c:v>28469</c:v>
                </c:pt>
                <c:pt idx="1508">
                  <c:v>28474</c:v>
                </c:pt>
                <c:pt idx="1509">
                  <c:v>28479</c:v>
                </c:pt>
                <c:pt idx="1510">
                  <c:v>28484</c:v>
                </c:pt>
                <c:pt idx="1511">
                  <c:v>28490</c:v>
                </c:pt>
                <c:pt idx="1512">
                  <c:v>28495</c:v>
                </c:pt>
                <c:pt idx="1513">
                  <c:v>28500</c:v>
                </c:pt>
                <c:pt idx="1514">
                  <c:v>28505</c:v>
                </c:pt>
                <c:pt idx="1515">
                  <c:v>28510</c:v>
                </c:pt>
                <c:pt idx="1516">
                  <c:v>28515</c:v>
                </c:pt>
                <c:pt idx="1517">
                  <c:v>28521</c:v>
                </c:pt>
                <c:pt idx="1518">
                  <c:v>28526</c:v>
                </c:pt>
                <c:pt idx="1519">
                  <c:v>28531</c:v>
                </c:pt>
                <c:pt idx="1520">
                  <c:v>28536</c:v>
                </c:pt>
                <c:pt idx="1521">
                  <c:v>28541</c:v>
                </c:pt>
                <c:pt idx="1522">
                  <c:v>28546</c:v>
                </c:pt>
                <c:pt idx="1523">
                  <c:v>28549</c:v>
                </c:pt>
                <c:pt idx="1524">
                  <c:v>28554</c:v>
                </c:pt>
                <c:pt idx="1525">
                  <c:v>28559</c:v>
                </c:pt>
                <c:pt idx="1526">
                  <c:v>28564</c:v>
                </c:pt>
                <c:pt idx="1527">
                  <c:v>28569</c:v>
                </c:pt>
                <c:pt idx="1528">
                  <c:v>28574</c:v>
                </c:pt>
                <c:pt idx="1529">
                  <c:v>28580</c:v>
                </c:pt>
                <c:pt idx="1530">
                  <c:v>28585</c:v>
                </c:pt>
                <c:pt idx="1531">
                  <c:v>28590</c:v>
                </c:pt>
                <c:pt idx="1532">
                  <c:v>28595</c:v>
                </c:pt>
                <c:pt idx="1533">
                  <c:v>28600</c:v>
                </c:pt>
                <c:pt idx="1534">
                  <c:v>28605</c:v>
                </c:pt>
                <c:pt idx="1535">
                  <c:v>28610</c:v>
                </c:pt>
                <c:pt idx="1536">
                  <c:v>28615</c:v>
                </c:pt>
                <c:pt idx="1537">
                  <c:v>28620</c:v>
                </c:pt>
                <c:pt idx="1538">
                  <c:v>28625</c:v>
                </c:pt>
                <c:pt idx="1539">
                  <c:v>28630</c:v>
                </c:pt>
                <c:pt idx="1540">
                  <c:v>28635</c:v>
                </c:pt>
                <c:pt idx="1541">
                  <c:v>28641</c:v>
                </c:pt>
                <c:pt idx="1542">
                  <c:v>28646</c:v>
                </c:pt>
                <c:pt idx="1543">
                  <c:v>28651</c:v>
                </c:pt>
                <c:pt idx="1544">
                  <c:v>28656</c:v>
                </c:pt>
                <c:pt idx="1545">
                  <c:v>28661</c:v>
                </c:pt>
                <c:pt idx="1546">
                  <c:v>28666</c:v>
                </c:pt>
                <c:pt idx="1547">
                  <c:v>28671</c:v>
                </c:pt>
                <c:pt idx="1548">
                  <c:v>28676</c:v>
                </c:pt>
                <c:pt idx="1549">
                  <c:v>28681</c:v>
                </c:pt>
                <c:pt idx="1550">
                  <c:v>28686</c:v>
                </c:pt>
                <c:pt idx="1551">
                  <c:v>28691</c:v>
                </c:pt>
                <c:pt idx="1552">
                  <c:v>28696</c:v>
                </c:pt>
                <c:pt idx="1553">
                  <c:v>28702</c:v>
                </c:pt>
                <c:pt idx="1554">
                  <c:v>28707</c:v>
                </c:pt>
                <c:pt idx="1555">
                  <c:v>28712</c:v>
                </c:pt>
                <c:pt idx="1556">
                  <c:v>28717</c:v>
                </c:pt>
                <c:pt idx="1557">
                  <c:v>28722</c:v>
                </c:pt>
                <c:pt idx="1558">
                  <c:v>28727</c:v>
                </c:pt>
                <c:pt idx="1559">
                  <c:v>28733</c:v>
                </c:pt>
                <c:pt idx="1560">
                  <c:v>28738</c:v>
                </c:pt>
                <c:pt idx="1561">
                  <c:v>28743</c:v>
                </c:pt>
                <c:pt idx="1562">
                  <c:v>28748</c:v>
                </c:pt>
                <c:pt idx="1563">
                  <c:v>28753</c:v>
                </c:pt>
                <c:pt idx="1564">
                  <c:v>28758</c:v>
                </c:pt>
                <c:pt idx="1565">
                  <c:v>28764</c:v>
                </c:pt>
                <c:pt idx="1566">
                  <c:v>28768</c:v>
                </c:pt>
                <c:pt idx="1567">
                  <c:v>28773</c:v>
                </c:pt>
                <c:pt idx="1568">
                  <c:v>28778</c:v>
                </c:pt>
                <c:pt idx="1569">
                  <c:v>28783</c:v>
                </c:pt>
                <c:pt idx="1570">
                  <c:v>28788</c:v>
                </c:pt>
                <c:pt idx="1571">
                  <c:v>28804</c:v>
                </c:pt>
                <c:pt idx="1572">
                  <c:v>28814</c:v>
                </c:pt>
                <c:pt idx="1573">
                  <c:v>28834</c:v>
                </c:pt>
                <c:pt idx="1574">
                  <c:v>28844</c:v>
                </c:pt>
                <c:pt idx="1575">
                  <c:v>28849</c:v>
                </c:pt>
                <c:pt idx="1576">
                  <c:v>28875</c:v>
                </c:pt>
                <c:pt idx="1577">
                  <c:v>28906</c:v>
                </c:pt>
                <c:pt idx="1578">
                  <c:v>28934</c:v>
                </c:pt>
                <c:pt idx="1579">
                  <c:v>28965</c:v>
                </c:pt>
                <c:pt idx="1580">
                  <c:v>28995</c:v>
                </c:pt>
                <c:pt idx="1581">
                  <c:v>29026</c:v>
                </c:pt>
                <c:pt idx="1582">
                  <c:v>29056</c:v>
                </c:pt>
                <c:pt idx="1583">
                  <c:v>29075</c:v>
                </c:pt>
                <c:pt idx="1584">
                  <c:v>29082</c:v>
                </c:pt>
                <c:pt idx="1585">
                  <c:v>29087</c:v>
                </c:pt>
                <c:pt idx="1586">
                  <c:v>29092</c:v>
                </c:pt>
                <c:pt idx="1587">
                  <c:v>29098</c:v>
                </c:pt>
                <c:pt idx="1588">
                  <c:v>29103</c:v>
                </c:pt>
                <c:pt idx="1589">
                  <c:v>29108</c:v>
                </c:pt>
                <c:pt idx="1590">
                  <c:v>29113</c:v>
                </c:pt>
                <c:pt idx="1591">
                  <c:v>29118</c:v>
                </c:pt>
                <c:pt idx="1592">
                  <c:v>29123</c:v>
                </c:pt>
                <c:pt idx="1593">
                  <c:v>29128</c:v>
                </c:pt>
                <c:pt idx="1594">
                  <c:v>29133</c:v>
                </c:pt>
                <c:pt idx="1595">
                  <c:v>29138</c:v>
                </c:pt>
                <c:pt idx="1596">
                  <c:v>29143</c:v>
                </c:pt>
                <c:pt idx="1597">
                  <c:v>29148</c:v>
                </c:pt>
                <c:pt idx="1598">
                  <c:v>29153</c:v>
                </c:pt>
                <c:pt idx="1599">
                  <c:v>29158</c:v>
                </c:pt>
                <c:pt idx="1600">
                  <c:v>29164</c:v>
                </c:pt>
                <c:pt idx="1601">
                  <c:v>29169</c:v>
                </c:pt>
                <c:pt idx="1602">
                  <c:v>29174</c:v>
                </c:pt>
                <c:pt idx="1603">
                  <c:v>29179</c:v>
                </c:pt>
                <c:pt idx="1604">
                  <c:v>29184</c:v>
                </c:pt>
                <c:pt idx="1605">
                  <c:v>29189</c:v>
                </c:pt>
                <c:pt idx="1606">
                  <c:v>29194</c:v>
                </c:pt>
                <c:pt idx="1607">
                  <c:v>29199</c:v>
                </c:pt>
                <c:pt idx="1608">
                  <c:v>29204</c:v>
                </c:pt>
                <c:pt idx="1609">
                  <c:v>29209</c:v>
                </c:pt>
                <c:pt idx="1610">
                  <c:v>29229</c:v>
                </c:pt>
                <c:pt idx="1611">
                  <c:v>29230</c:v>
                </c:pt>
                <c:pt idx="1612">
                  <c:v>29240</c:v>
                </c:pt>
                <c:pt idx="1613">
                  <c:v>29271</c:v>
                </c:pt>
                <c:pt idx="1614">
                  <c:v>29300</c:v>
                </c:pt>
                <c:pt idx="1615">
                  <c:v>29331</c:v>
                </c:pt>
                <c:pt idx="1616">
                  <c:v>29361</c:v>
                </c:pt>
                <c:pt idx="1617">
                  <c:v>29377</c:v>
                </c:pt>
                <c:pt idx="1618">
                  <c:v>29382</c:v>
                </c:pt>
                <c:pt idx="1619">
                  <c:v>29387</c:v>
                </c:pt>
                <c:pt idx="1620">
                  <c:v>29392</c:v>
                </c:pt>
                <c:pt idx="1621">
                  <c:v>29397</c:v>
                </c:pt>
                <c:pt idx="1622">
                  <c:v>29402</c:v>
                </c:pt>
                <c:pt idx="1623">
                  <c:v>29407</c:v>
                </c:pt>
                <c:pt idx="1624">
                  <c:v>29412</c:v>
                </c:pt>
                <c:pt idx="1625">
                  <c:v>29417</c:v>
                </c:pt>
                <c:pt idx="1626">
                  <c:v>29422</c:v>
                </c:pt>
                <c:pt idx="1627">
                  <c:v>29427</c:v>
                </c:pt>
                <c:pt idx="1628">
                  <c:v>29433</c:v>
                </c:pt>
                <c:pt idx="1629">
                  <c:v>29438</c:v>
                </c:pt>
                <c:pt idx="1630">
                  <c:v>29443</c:v>
                </c:pt>
                <c:pt idx="1631">
                  <c:v>29448</c:v>
                </c:pt>
                <c:pt idx="1632">
                  <c:v>29453</c:v>
                </c:pt>
                <c:pt idx="1633">
                  <c:v>29460</c:v>
                </c:pt>
                <c:pt idx="1634">
                  <c:v>29464</c:v>
                </c:pt>
                <c:pt idx="1635">
                  <c:v>29469</c:v>
                </c:pt>
                <c:pt idx="1636">
                  <c:v>29474</c:v>
                </c:pt>
                <c:pt idx="1637">
                  <c:v>29479</c:v>
                </c:pt>
                <c:pt idx="1638">
                  <c:v>29484</c:v>
                </c:pt>
                <c:pt idx="1639">
                  <c:v>29502</c:v>
                </c:pt>
                <c:pt idx="1640">
                  <c:v>29504</c:v>
                </c:pt>
                <c:pt idx="1641">
                  <c:v>29509</c:v>
                </c:pt>
                <c:pt idx="1642">
                  <c:v>29514</c:v>
                </c:pt>
                <c:pt idx="1643">
                  <c:v>29519</c:v>
                </c:pt>
                <c:pt idx="1644">
                  <c:v>29524</c:v>
                </c:pt>
                <c:pt idx="1645">
                  <c:v>29530</c:v>
                </c:pt>
                <c:pt idx="1646">
                  <c:v>29535</c:v>
                </c:pt>
                <c:pt idx="1647">
                  <c:v>29540</c:v>
                </c:pt>
                <c:pt idx="1648">
                  <c:v>29545</c:v>
                </c:pt>
                <c:pt idx="1649">
                  <c:v>29550</c:v>
                </c:pt>
                <c:pt idx="1650">
                  <c:v>29555</c:v>
                </c:pt>
                <c:pt idx="1651">
                  <c:v>29560</c:v>
                </c:pt>
                <c:pt idx="1652">
                  <c:v>29565</c:v>
                </c:pt>
                <c:pt idx="1653">
                  <c:v>29570</c:v>
                </c:pt>
                <c:pt idx="1654">
                  <c:v>29575</c:v>
                </c:pt>
                <c:pt idx="1655">
                  <c:v>29578</c:v>
                </c:pt>
                <c:pt idx="1656">
                  <c:v>29580</c:v>
                </c:pt>
                <c:pt idx="1657">
                  <c:v>29585</c:v>
                </c:pt>
                <c:pt idx="1658">
                  <c:v>29591</c:v>
                </c:pt>
                <c:pt idx="1659">
                  <c:v>29596</c:v>
                </c:pt>
                <c:pt idx="1660">
                  <c:v>29601</c:v>
                </c:pt>
                <c:pt idx="1661">
                  <c:v>29606</c:v>
                </c:pt>
                <c:pt idx="1662">
                  <c:v>29611</c:v>
                </c:pt>
                <c:pt idx="1663">
                  <c:v>29616</c:v>
                </c:pt>
                <c:pt idx="1664">
                  <c:v>29622</c:v>
                </c:pt>
                <c:pt idx="1665">
                  <c:v>29627</c:v>
                </c:pt>
                <c:pt idx="1666">
                  <c:v>29632</c:v>
                </c:pt>
                <c:pt idx="1667">
                  <c:v>29637</c:v>
                </c:pt>
                <c:pt idx="1668">
                  <c:v>29642</c:v>
                </c:pt>
                <c:pt idx="1669">
                  <c:v>29645</c:v>
                </c:pt>
                <c:pt idx="1670">
                  <c:v>29650</c:v>
                </c:pt>
                <c:pt idx="1671">
                  <c:v>29655</c:v>
                </c:pt>
                <c:pt idx="1672">
                  <c:v>29660</c:v>
                </c:pt>
                <c:pt idx="1673">
                  <c:v>29665</c:v>
                </c:pt>
                <c:pt idx="1674">
                  <c:v>29670</c:v>
                </c:pt>
                <c:pt idx="1675">
                  <c:v>29675</c:v>
                </c:pt>
                <c:pt idx="1676">
                  <c:v>29683</c:v>
                </c:pt>
                <c:pt idx="1677">
                  <c:v>29686</c:v>
                </c:pt>
                <c:pt idx="1678">
                  <c:v>29691</c:v>
                </c:pt>
                <c:pt idx="1679">
                  <c:v>29696</c:v>
                </c:pt>
                <c:pt idx="1680">
                  <c:v>29701</c:v>
                </c:pt>
                <c:pt idx="1681">
                  <c:v>29706</c:v>
                </c:pt>
                <c:pt idx="1682">
                  <c:v>29711</c:v>
                </c:pt>
                <c:pt idx="1683">
                  <c:v>29716</c:v>
                </c:pt>
                <c:pt idx="1684">
                  <c:v>29721</c:v>
                </c:pt>
                <c:pt idx="1685">
                  <c:v>29726</c:v>
                </c:pt>
                <c:pt idx="1686">
                  <c:v>29731</c:v>
                </c:pt>
                <c:pt idx="1687">
                  <c:v>29737</c:v>
                </c:pt>
                <c:pt idx="1688">
                  <c:v>29739</c:v>
                </c:pt>
                <c:pt idx="1689">
                  <c:v>29742</c:v>
                </c:pt>
                <c:pt idx="1690">
                  <c:v>29747</c:v>
                </c:pt>
                <c:pt idx="1691">
                  <c:v>29752</c:v>
                </c:pt>
                <c:pt idx="1692">
                  <c:v>29760</c:v>
                </c:pt>
                <c:pt idx="1693">
                  <c:v>29762</c:v>
                </c:pt>
                <c:pt idx="1694">
                  <c:v>29767</c:v>
                </c:pt>
                <c:pt idx="1695">
                  <c:v>29772</c:v>
                </c:pt>
                <c:pt idx="1696">
                  <c:v>29777</c:v>
                </c:pt>
                <c:pt idx="1697">
                  <c:v>29782</c:v>
                </c:pt>
                <c:pt idx="1698">
                  <c:v>29787</c:v>
                </c:pt>
                <c:pt idx="1699">
                  <c:v>29794</c:v>
                </c:pt>
                <c:pt idx="1700">
                  <c:v>29797</c:v>
                </c:pt>
                <c:pt idx="1701">
                  <c:v>29803</c:v>
                </c:pt>
                <c:pt idx="1702">
                  <c:v>29808</c:v>
                </c:pt>
                <c:pt idx="1703">
                  <c:v>29813</c:v>
                </c:pt>
                <c:pt idx="1704">
                  <c:v>29816</c:v>
                </c:pt>
                <c:pt idx="1705">
                  <c:v>29823</c:v>
                </c:pt>
                <c:pt idx="1706">
                  <c:v>29828</c:v>
                </c:pt>
                <c:pt idx="1707">
                  <c:v>29834</c:v>
                </c:pt>
                <c:pt idx="1708">
                  <c:v>29839</c:v>
                </c:pt>
                <c:pt idx="1709">
                  <c:v>29844</c:v>
                </c:pt>
                <c:pt idx="1710">
                  <c:v>29847</c:v>
                </c:pt>
                <c:pt idx="1711">
                  <c:v>29854</c:v>
                </c:pt>
                <c:pt idx="1712">
                  <c:v>29859</c:v>
                </c:pt>
                <c:pt idx="1713">
                  <c:v>29864</c:v>
                </c:pt>
                <c:pt idx="1714">
                  <c:v>29869</c:v>
                </c:pt>
                <c:pt idx="1715">
                  <c:v>29874</c:v>
                </c:pt>
                <c:pt idx="1716">
                  <c:v>29879</c:v>
                </c:pt>
                <c:pt idx="1717">
                  <c:v>29884</c:v>
                </c:pt>
                <c:pt idx="1718">
                  <c:v>29889</c:v>
                </c:pt>
                <c:pt idx="1719">
                  <c:v>29895</c:v>
                </c:pt>
                <c:pt idx="1720">
                  <c:v>29900</c:v>
                </c:pt>
                <c:pt idx="1721">
                  <c:v>29905</c:v>
                </c:pt>
                <c:pt idx="1722">
                  <c:v>29913</c:v>
                </c:pt>
                <c:pt idx="1723">
                  <c:v>29915</c:v>
                </c:pt>
                <c:pt idx="1724">
                  <c:v>29920</c:v>
                </c:pt>
                <c:pt idx="1725">
                  <c:v>29925</c:v>
                </c:pt>
                <c:pt idx="1726">
                  <c:v>29930</c:v>
                </c:pt>
                <c:pt idx="1727">
                  <c:v>29935</c:v>
                </c:pt>
                <c:pt idx="1728">
                  <c:v>29942</c:v>
                </c:pt>
                <c:pt idx="1729">
                  <c:v>29945</c:v>
                </c:pt>
                <c:pt idx="1730">
                  <c:v>29951</c:v>
                </c:pt>
                <c:pt idx="1731">
                  <c:v>29957</c:v>
                </c:pt>
                <c:pt idx="1732">
                  <c:v>29961</c:v>
                </c:pt>
                <c:pt idx="1733">
                  <c:v>29966</c:v>
                </c:pt>
                <c:pt idx="1734">
                  <c:v>29976</c:v>
                </c:pt>
                <c:pt idx="1735">
                  <c:v>29982</c:v>
                </c:pt>
                <c:pt idx="1736">
                  <c:v>29987</c:v>
                </c:pt>
                <c:pt idx="1737">
                  <c:v>29992</c:v>
                </c:pt>
                <c:pt idx="1738">
                  <c:v>29997</c:v>
                </c:pt>
                <c:pt idx="1739">
                  <c:v>30002</c:v>
                </c:pt>
                <c:pt idx="1740">
                  <c:v>30008</c:v>
                </c:pt>
                <c:pt idx="1741">
                  <c:v>30010</c:v>
                </c:pt>
                <c:pt idx="1742">
                  <c:v>30015</c:v>
                </c:pt>
                <c:pt idx="1743">
                  <c:v>30020</c:v>
                </c:pt>
                <c:pt idx="1744">
                  <c:v>30025</c:v>
                </c:pt>
                <c:pt idx="1745">
                  <c:v>30029</c:v>
                </c:pt>
                <c:pt idx="1746">
                  <c:v>30035</c:v>
                </c:pt>
                <c:pt idx="1747">
                  <c:v>30041</c:v>
                </c:pt>
                <c:pt idx="1748">
                  <c:v>30046</c:v>
                </c:pt>
                <c:pt idx="1749">
                  <c:v>30051</c:v>
                </c:pt>
                <c:pt idx="1750">
                  <c:v>30056</c:v>
                </c:pt>
                <c:pt idx="1751">
                  <c:v>30062</c:v>
                </c:pt>
                <c:pt idx="1752">
                  <c:v>30066</c:v>
                </c:pt>
                <c:pt idx="1753">
                  <c:v>30071</c:v>
                </c:pt>
                <c:pt idx="1754">
                  <c:v>30076</c:v>
                </c:pt>
                <c:pt idx="1755">
                  <c:v>30081</c:v>
                </c:pt>
                <c:pt idx="1756">
                  <c:v>30086</c:v>
                </c:pt>
                <c:pt idx="1757">
                  <c:v>30091</c:v>
                </c:pt>
                <c:pt idx="1758">
                  <c:v>30096</c:v>
                </c:pt>
                <c:pt idx="1759">
                  <c:v>30102</c:v>
                </c:pt>
                <c:pt idx="1760">
                  <c:v>30107</c:v>
                </c:pt>
                <c:pt idx="1761">
                  <c:v>30112</c:v>
                </c:pt>
                <c:pt idx="1762">
                  <c:v>30117</c:v>
                </c:pt>
                <c:pt idx="1763">
                  <c:v>30122</c:v>
                </c:pt>
                <c:pt idx="1764">
                  <c:v>30125</c:v>
                </c:pt>
                <c:pt idx="1765">
                  <c:v>30131</c:v>
                </c:pt>
                <c:pt idx="1766">
                  <c:v>30137</c:v>
                </c:pt>
                <c:pt idx="1767">
                  <c:v>30142</c:v>
                </c:pt>
                <c:pt idx="1768">
                  <c:v>30148</c:v>
                </c:pt>
                <c:pt idx="1769">
                  <c:v>30152</c:v>
                </c:pt>
                <c:pt idx="1770">
                  <c:v>30157</c:v>
                </c:pt>
                <c:pt idx="1771">
                  <c:v>30163</c:v>
                </c:pt>
                <c:pt idx="1772">
                  <c:v>30168</c:v>
                </c:pt>
                <c:pt idx="1773">
                  <c:v>30174</c:v>
                </c:pt>
                <c:pt idx="1774">
                  <c:v>30178</c:v>
                </c:pt>
                <c:pt idx="1775">
                  <c:v>30183</c:v>
                </c:pt>
                <c:pt idx="1776">
                  <c:v>30187</c:v>
                </c:pt>
                <c:pt idx="1777">
                  <c:v>30214</c:v>
                </c:pt>
                <c:pt idx="1778">
                  <c:v>30219</c:v>
                </c:pt>
                <c:pt idx="1779">
                  <c:v>30224</c:v>
                </c:pt>
                <c:pt idx="1780">
                  <c:v>30242</c:v>
                </c:pt>
                <c:pt idx="1781">
                  <c:v>30249</c:v>
                </c:pt>
                <c:pt idx="1782">
                  <c:v>30255</c:v>
                </c:pt>
                <c:pt idx="1783">
                  <c:v>30260</c:v>
                </c:pt>
                <c:pt idx="1784">
                  <c:v>30265</c:v>
                </c:pt>
                <c:pt idx="1785">
                  <c:v>30270</c:v>
                </c:pt>
                <c:pt idx="1786">
                  <c:v>30274</c:v>
                </c:pt>
                <c:pt idx="1787">
                  <c:v>30280</c:v>
                </c:pt>
                <c:pt idx="1788">
                  <c:v>30285</c:v>
                </c:pt>
                <c:pt idx="1789">
                  <c:v>30290</c:v>
                </c:pt>
                <c:pt idx="1790">
                  <c:v>30295</c:v>
                </c:pt>
                <c:pt idx="1791">
                  <c:v>30300</c:v>
                </c:pt>
                <c:pt idx="1792">
                  <c:v>30305</c:v>
                </c:pt>
                <c:pt idx="1793">
                  <c:v>30308</c:v>
                </c:pt>
                <c:pt idx="1794">
                  <c:v>30316</c:v>
                </c:pt>
                <c:pt idx="1795">
                  <c:v>30321</c:v>
                </c:pt>
                <c:pt idx="1796">
                  <c:v>30326</c:v>
                </c:pt>
                <c:pt idx="1797">
                  <c:v>30331</c:v>
                </c:pt>
                <c:pt idx="1798">
                  <c:v>30336</c:v>
                </c:pt>
                <c:pt idx="1799">
                  <c:v>30341</c:v>
                </c:pt>
                <c:pt idx="1800">
                  <c:v>30347</c:v>
                </c:pt>
                <c:pt idx="1801">
                  <c:v>30352</c:v>
                </c:pt>
                <c:pt idx="1802">
                  <c:v>30357</c:v>
                </c:pt>
                <c:pt idx="1803">
                  <c:v>30362</c:v>
                </c:pt>
                <c:pt idx="1804">
                  <c:v>30369</c:v>
                </c:pt>
                <c:pt idx="1805">
                  <c:v>30378</c:v>
                </c:pt>
                <c:pt idx="1806">
                  <c:v>30380</c:v>
                </c:pt>
                <c:pt idx="1807">
                  <c:v>30385</c:v>
                </c:pt>
                <c:pt idx="1808">
                  <c:v>30390</c:v>
                </c:pt>
                <c:pt idx="1809">
                  <c:v>30395</c:v>
                </c:pt>
                <c:pt idx="1810">
                  <c:v>30400</c:v>
                </c:pt>
                <c:pt idx="1811">
                  <c:v>30403</c:v>
                </c:pt>
                <c:pt idx="1812">
                  <c:v>30406</c:v>
                </c:pt>
                <c:pt idx="1813">
                  <c:v>30411</c:v>
                </c:pt>
                <c:pt idx="1814">
                  <c:v>30416</c:v>
                </c:pt>
                <c:pt idx="1815">
                  <c:v>30421</c:v>
                </c:pt>
                <c:pt idx="1816">
                  <c:v>30426</c:v>
                </c:pt>
                <c:pt idx="1817">
                  <c:v>30431</c:v>
                </c:pt>
                <c:pt idx="1818">
                  <c:v>30432</c:v>
                </c:pt>
                <c:pt idx="1819">
                  <c:v>30460</c:v>
                </c:pt>
                <c:pt idx="1820">
                  <c:v>30482</c:v>
                </c:pt>
                <c:pt idx="1821">
                  <c:v>30517</c:v>
                </c:pt>
                <c:pt idx="1822">
                  <c:v>30522</c:v>
                </c:pt>
                <c:pt idx="1823">
                  <c:v>30528</c:v>
                </c:pt>
                <c:pt idx="1824">
                  <c:v>30533</c:v>
                </c:pt>
                <c:pt idx="1825">
                  <c:v>30538</c:v>
                </c:pt>
                <c:pt idx="1826">
                  <c:v>30543</c:v>
                </c:pt>
                <c:pt idx="1827">
                  <c:v>30548</c:v>
                </c:pt>
                <c:pt idx="1828">
                  <c:v>30553</c:v>
                </c:pt>
                <c:pt idx="1829">
                  <c:v>30558</c:v>
                </c:pt>
                <c:pt idx="1830">
                  <c:v>30565</c:v>
                </c:pt>
                <c:pt idx="1831">
                  <c:v>30569</c:v>
                </c:pt>
                <c:pt idx="1832">
                  <c:v>30574</c:v>
                </c:pt>
                <c:pt idx="1833">
                  <c:v>30579</c:v>
                </c:pt>
                <c:pt idx="1834">
                  <c:v>30586</c:v>
                </c:pt>
                <c:pt idx="1835">
                  <c:v>30589</c:v>
                </c:pt>
                <c:pt idx="1836">
                  <c:v>30594</c:v>
                </c:pt>
                <c:pt idx="1837">
                  <c:v>30599</c:v>
                </c:pt>
                <c:pt idx="1838">
                  <c:v>30606</c:v>
                </c:pt>
                <c:pt idx="1839">
                  <c:v>30608</c:v>
                </c:pt>
                <c:pt idx="1840">
                  <c:v>30642</c:v>
                </c:pt>
                <c:pt idx="1841">
                  <c:v>30909</c:v>
                </c:pt>
                <c:pt idx="1842">
                  <c:v>30939</c:v>
                </c:pt>
                <c:pt idx="1843">
                  <c:v>30946</c:v>
                </c:pt>
                <c:pt idx="1844">
                  <c:v>30978</c:v>
                </c:pt>
                <c:pt idx="1845">
                  <c:v>31013</c:v>
                </c:pt>
                <c:pt idx="1846">
                  <c:v>31036</c:v>
                </c:pt>
                <c:pt idx="1847">
                  <c:v>31057</c:v>
                </c:pt>
                <c:pt idx="1848">
                  <c:v>31069</c:v>
                </c:pt>
                <c:pt idx="1849">
                  <c:v>31098</c:v>
                </c:pt>
                <c:pt idx="1850">
                  <c:v>31127</c:v>
                </c:pt>
                <c:pt idx="1851">
                  <c:v>31159</c:v>
                </c:pt>
                <c:pt idx="1852">
                  <c:v>31188</c:v>
                </c:pt>
                <c:pt idx="1853">
                  <c:v>31224</c:v>
                </c:pt>
                <c:pt idx="1854">
                  <c:v>31243</c:v>
                </c:pt>
                <c:pt idx="1855">
                  <c:v>31274</c:v>
                </c:pt>
                <c:pt idx="1856">
                  <c:v>31299</c:v>
                </c:pt>
                <c:pt idx="1857">
                  <c:v>31341</c:v>
                </c:pt>
                <c:pt idx="1858">
                  <c:v>31371</c:v>
                </c:pt>
                <c:pt idx="1859">
                  <c:v>31401</c:v>
                </c:pt>
                <c:pt idx="1860">
                  <c:v>31418</c:v>
                </c:pt>
                <c:pt idx="1861">
                  <c:v>31433</c:v>
                </c:pt>
                <c:pt idx="1862">
                  <c:v>31464</c:v>
                </c:pt>
                <c:pt idx="1863">
                  <c:v>31495</c:v>
                </c:pt>
                <c:pt idx="1864">
                  <c:v>31555</c:v>
                </c:pt>
                <c:pt idx="1865">
                  <c:v>31583</c:v>
                </c:pt>
                <c:pt idx="1866">
                  <c:v>31614</c:v>
                </c:pt>
                <c:pt idx="1867">
                  <c:v>31644</c:v>
                </c:pt>
                <c:pt idx="1868">
                  <c:v>31678</c:v>
                </c:pt>
                <c:pt idx="1869">
                  <c:v>31706</c:v>
                </c:pt>
                <c:pt idx="1870">
                  <c:v>31736</c:v>
                </c:pt>
                <c:pt idx="1871">
                  <c:v>31775</c:v>
                </c:pt>
                <c:pt idx="1872">
                  <c:v>31783</c:v>
                </c:pt>
                <c:pt idx="1873">
                  <c:v>31798</c:v>
                </c:pt>
                <c:pt idx="1874">
                  <c:v>31831</c:v>
                </c:pt>
                <c:pt idx="1875">
                  <c:v>31887</c:v>
                </c:pt>
                <c:pt idx="1876">
                  <c:v>31917</c:v>
                </c:pt>
                <c:pt idx="1877">
                  <c:v>31947</c:v>
                </c:pt>
                <c:pt idx="1878">
                  <c:v>31978</c:v>
                </c:pt>
                <c:pt idx="1879">
                  <c:v>32013</c:v>
                </c:pt>
                <c:pt idx="1880">
                  <c:v>32041</c:v>
                </c:pt>
                <c:pt idx="1881">
                  <c:v>32073</c:v>
                </c:pt>
                <c:pt idx="1882">
                  <c:v>32101</c:v>
                </c:pt>
                <c:pt idx="1883">
                  <c:v>32133</c:v>
                </c:pt>
                <c:pt idx="1884">
                  <c:v>32156</c:v>
                </c:pt>
                <c:pt idx="1885">
                  <c:v>32163</c:v>
                </c:pt>
                <c:pt idx="1886">
                  <c:v>32192</c:v>
                </c:pt>
                <c:pt idx="1887">
                  <c:v>32223</c:v>
                </c:pt>
                <c:pt idx="1888">
                  <c:v>32253</c:v>
                </c:pt>
                <c:pt idx="1889">
                  <c:v>32288</c:v>
                </c:pt>
                <c:pt idx="1890">
                  <c:v>32315</c:v>
                </c:pt>
                <c:pt idx="1891">
                  <c:v>32344</c:v>
                </c:pt>
                <c:pt idx="1892">
                  <c:v>32374</c:v>
                </c:pt>
                <c:pt idx="1893">
                  <c:v>32406</c:v>
                </c:pt>
                <c:pt idx="1894">
                  <c:v>32436</c:v>
                </c:pt>
                <c:pt idx="1895">
                  <c:v>32468</c:v>
                </c:pt>
                <c:pt idx="1896">
                  <c:v>32496</c:v>
                </c:pt>
                <c:pt idx="1897">
                  <c:v>32513</c:v>
                </c:pt>
                <c:pt idx="1898">
                  <c:v>32532</c:v>
                </c:pt>
                <c:pt idx="1899">
                  <c:v>32562</c:v>
                </c:pt>
                <c:pt idx="1900">
                  <c:v>32587</c:v>
                </c:pt>
                <c:pt idx="1901">
                  <c:v>32619</c:v>
                </c:pt>
                <c:pt idx="1902">
                  <c:v>32647</c:v>
                </c:pt>
                <c:pt idx="1903">
                  <c:v>32679</c:v>
                </c:pt>
                <c:pt idx="1904">
                  <c:v>32710</c:v>
                </c:pt>
                <c:pt idx="1905">
                  <c:v>32741</c:v>
                </c:pt>
                <c:pt idx="1906">
                  <c:v>32771</c:v>
                </c:pt>
                <c:pt idx="1907">
                  <c:v>32801</c:v>
                </c:pt>
                <c:pt idx="1908">
                  <c:v>32832</c:v>
                </c:pt>
                <c:pt idx="1909">
                  <c:v>32876</c:v>
                </c:pt>
                <c:pt idx="1910">
                  <c:v>32895</c:v>
                </c:pt>
                <c:pt idx="1911">
                  <c:v>32926</c:v>
                </c:pt>
                <c:pt idx="1912">
                  <c:v>32952</c:v>
                </c:pt>
                <c:pt idx="1913">
                  <c:v>32983</c:v>
                </c:pt>
                <c:pt idx="1914">
                  <c:v>33014</c:v>
                </c:pt>
                <c:pt idx="1915">
                  <c:v>33046</c:v>
                </c:pt>
                <c:pt idx="1916">
                  <c:v>33074</c:v>
                </c:pt>
                <c:pt idx="1917">
                  <c:v>33105</c:v>
                </c:pt>
                <c:pt idx="1918">
                  <c:v>33140</c:v>
                </c:pt>
                <c:pt idx="1919">
                  <c:v>33165</c:v>
                </c:pt>
                <c:pt idx="1920">
                  <c:v>33227</c:v>
                </c:pt>
                <c:pt idx="1921">
                  <c:v>33242</c:v>
                </c:pt>
                <c:pt idx="1922">
                  <c:v>33289</c:v>
                </c:pt>
                <c:pt idx="1923">
                  <c:v>33322</c:v>
                </c:pt>
                <c:pt idx="1924">
                  <c:v>33347</c:v>
                </c:pt>
                <c:pt idx="1925">
                  <c:v>33378</c:v>
                </c:pt>
                <c:pt idx="1926">
                  <c:v>33438</c:v>
                </c:pt>
                <c:pt idx="1927">
                  <c:v>33470</c:v>
                </c:pt>
                <c:pt idx="1928">
                  <c:v>33501</c:v>
                </c:pt>
                <c:pt idx="1929">
                  <c:v>33532</c:v>
                </c:pt>
                <c:pt idx="1930">
                  <c:v>33562</c:v>
                </c:pt>
                <c:pt idx="1931">
                  <c:v>33592</c:v>
                </c:pt>
                <c:pt idx="1932">
                  <c:v>33618</c:v>
                </c:pt>
                <c:pt idx="1933">
                  <c:v>33654</c:v>
                </c:pt>
                <c:pt idx="1934">
                  <c:v>33683</c:v>
                </c:pt>
                <c:pt idx="1935">
                  <c:v>33714</c:v>
                </c:pt>
                <c:pt idx="1936">
                  <c:v>33744</c:v>
                </c:pt>
                <c:pt idx="1937">
                  <c:v>33781</c:v>
                </c:pt>
                <c:pt idx="1938">
                  <c:v>33836</c:v>
                </c:pt>
                <c:pt idx="1939">
                  <c:v>33868</c:v>
                </c:pt>
                <c:pt idx="1940">
                  <c:v>33897</c:v>
                </c:pt>
                <c:pt idx="1941">
                  <c:v>33931</c:v>
                </c:pt>
                <c:pt idx="1942">
                  <c:v>33956</c:v>
                </c:pt>
                <c:pt idx="1943">
                  <c:v>33997</c:v>
                </c:pt>
                <c:pt idx="1944">
                  <c:v>34024</c:v>
                </c:pt>
                <c:pt idx="1945">
                  <c:v>34080</c:v>
                </c:pt>
                <c:pt idx="1946">
                  <c:v>34113</c:v>
                </c:pt>
                <c:pt idx="1947">
                  <c:v>34142</c:v>
                </c:pt>
                <c:pt idx="1948">
                  <c:v>34171</c:v>
                </c:pt>
                <c:pt idx="1949">
                  <c:v>34201</c:v>
                </c:pt>
                <c:pt idx="1950">
                  <c:v>34232</c:v>
                </c:pt>
                <c:pt idx="1951">
                  <c:v>34262</c:v>
                </c:pt>
                <c:pt idx="1952">
                  <c:v>34292</c:v>
                </c:pt>
                <c:pt idx="1953">
                  <c:v>34323</c:v>
                </c:pt>
                <c:pt idx="1954">
                  <c:v>34332</c:v>
                </c:pt>
                <c:pt idx="1955">
                  <c:v>34354</c:v>
                </c:pt>
                <c:pt idx="1956">
                  <c:v>34386</c:v>
                </c:pt>
                <c:pt idx="1957">
                  <c:v>34414</c:v>
                </c:pt>
                <c:pt idx="1958">
                  <c:v>34444</c:v>
                </c:pt>
                <c:pt idx="1959">
                  <c:v>34474</c:v>
                </c:pt>
                <c:pt idx="1960">
                  <c:v>34506</c:v>
                </c:pt>
                <c:pt idx="1961">
                  <c:v>34535</c:v>
                </c:pt>
                <c:pt idx="1962">
                  <c:v>34565</c:v>
                </c:pt>
                <c:pt idx="1963">
                  <c:v>34597</c:v>
                </c:pt>
                <c:pt idx="1964">
                  <c:v>34627</c:v>
                </c:pt>
                <c:pt idx="1965">
                  <c:v>34659</c:v>
                </c:pt>
                <c:pt idx="1966">
                  <c:v>34689</c:v>
                </c:pt>
                <c:pt idx="1967">
                  <c:v>34696</c:v>
                </c:pt>
                <c:pt idx="1968">
                  <c:v>34719</c:v>
                </c:pt>
                <c:pt idx="1969">
                  <c:v>34750</c:v>
                </c:pt>
                <c:pt idx="1970">
                  <c:v>34778</c:v>
                </c:pt>
                <c:pt idx="1971">
                  <c:v>34809</c:v>
                </c:pt>
                <c:pt idx="1972">
                  <c:v>34871</c:v>
                </c:pt>
                <c:pt idx="1973">
                  <c:v>34900</c:v>
                </c:pt>
                <c:pt idx="1974">
                  <c:v>34933</c:v>
                </c:pt>
                <c:pt idx="1975">
                  <c:v>34962</c:v>
                </c:pt>
                <c:pt idx="1976">
                  <c:v>34992</c:v>
                </c:pt>
                <c:pt idx="1977">
                  <c:v>35023</c:v>
                </c:pt>
                <c:pt idx="1978">
                  <c:v>35053</c:v>
                </c:pt>
                <c:pt idx="1979">
                  <c:v>35067</c:v>
                </c:pt>
                <c:pt idx="1980">
                  <c:v>35083</c:v>
                </c:pt>
                <c:pt idx="1981">
                  <c:v>35115</c:v>
                </c:pt>
                <c:pt idx="1982">
                  <c:v>35145</c:v>
                </c:pt>
                <c:pt idx="1983">
                  <c:v>35177</c:v>
                </c:pt>
                <c:pt idx="1984">
                  <c:v>35205</c:v>
                </c:pt>
                <c:pt idx="1985">
                  <c:v>35236</c:v>
                </c:pt>
                <c:pt idx="1986">
                  <c:v>35265</c:v>
                </c:pt>
                <c:pt idx="1987">
                  <c:v>35297</c:v>
                </c:pt>
                <c:pt idx="1988">
                  <c:v>35328</c:v>
                </c:pt>
                <c:pt idx="1989">
                  <c:v>35359</c:v>
                </c:pt>
                <c:pt idx="1990">
                  <c:v>35389</c:v>
                </c:pt>
                <c:pt idx="1991">
                  <c:v>35422</c:v>
                </c:pt>
                <c:pt idx="1992">
                  <c:v>35437</c:v>
                </c:pt>
                <c:pt idx="1993">
                  <c:v>35451</c:v>
                </c:pt>
                <c:pt idx="1994">
                  <c:v>35481</c:v>
                </c:pt>
                <c:pt idx="1995">
                  <c:v>35509</c:v>
                </c:pt>
                <c:pt idx="1996">
                  <c:v>35541</c:v>
                </c:pt>
                <c:pt idx="1997">
                  <c:v>35570</c:v>
                </c:pt>
                <c:pt idx="1998">
                  <c:v>35601</c:v>
                </c:pt>
                <c:pt idx="1999">
                  <c:v>35632</c:v>
                </c:pt>
                <c:pt idx="2000">
                  <c:v>35662</c:v>
                </c:pt>
                <c:pt idx="2001">
                  <c:v>35692</c:v>
                </c:pt>
                <c:pt idx="2002">
                  <c:v>35723</c:v>
                </c:pt>
                <c:pt idx="2003">
                  <c:v>35754</c:v>
                </c:pt>
                <c:pt idx="2004">
                  <c:v>35783</c:v>
                </c:pt>
                <c:pt idx="2005">
                  <c:v>35800</c:v>
                </c:pt>
                <c:pt idx="2006">
                  <c:v>35815</c:v>
                </c:pt>
                <c:pt idx="2007">
                  <c:v>35846</c:v>
                </c:pt>
                <c:pt idx="2008">
                  <c:v>35877</c:v>
                </c:pt>
                <c:pt idx="2009">
                  <c:v>35905</c:v>
                </c:pt>
                <c:pt idx="2010">
                  <c:v>35935</c:v>
                </c:pt>
                <c:pt idx="2011">
                  <c:v>35965</c:v>
                </c:pt>
                <c:pt idx="2012">
                  <c:v>35996</c:v>
                </c:pt>
                <c:pt idx="2013">
                  <c:v>36027</c:v>
                </c:pt>
                <c:pt idx="2014">
                  <c:v>36059</c:v>
                </c:pt>
                <c:pt idx="2015">
                  <c:v>36088</c:v>
                </c:pt>
                <c:pt idx="2016">
                  <c:v>36119</c:v>
                </c:pt>
                <c:pt idx="2017">
                  <c:v>36150</c:v>
                </c:pt>
                <c:pt idx="2018">
                  <c:v>36165</c:v>
                </c:pt>
                <c:pt idx="2019">
                  <c:v>36180</c:v>
                </c:pt>
                <c:pt idx="2020">
                  <c:v>36213</c:v>
                </c:pt>
                <c:pt idx="2021">
                  <c:v>36270</c:v>
                </c:pt>
                <c:pt idx="2022">
                  <c:v>36300</c:v>
                </c:pt>
                <c:pt idx="2023">
                  <c:v>36333</c:v>
                </c:pt>
                <c:pt idx="2024">
                  <c:v>36361</c:v>
                </c:pt>
                <c:pt idx="2025">
                  <c:v>36392</c:v>
                </c:pt>
                <c:pt idx="2026">
                  <c:v>36423</c:v>
                </c:pt>
                <c:pt idx="2027">
                  <c:v>36453</c:v>
                </c:pt>
                <c:pt idx="2028">
                  <c:v>36483</c:v>
                </c:pt>
                <c:pt idx="2029">
                  <c:v>36514</c:v>
                </c:pt>
                <c:pt idx="2030">
                  <c:v>36530</c:v>
                </c:pt>
                <c:pt idx="2031">
                  <c:v>36545</c:v>
                </c:pt>
                <c:pt idx="2032">
                  <c:v>36580</c:v>
                </c:pt>
                <c:pt idx="2033">
                  <c:v>36606</c:v>
                </c:pt>
                <c:pt idx="2034">
                  <c:v>36636</c:v>
                </c:pt>
                <c:pt idx="2035">
                  <c:v>36665</c:v>
                </c:pt>
                <c:pt idx="2036">
                  <c:v>36703</c:v>
                </c:pt>
                <c:pt idx="2037">
                  <c:v>36727</c:v>
                </c:pt>
                <c:pt idx="2038">
                  <c:v>36760</c:v>
                </c:pt>
                <c:pt idx="2039">
                  <c:v>36790</c:v>
                </c:pt>
                <c:pt idx="2040">
                  <c:v>36819</c:v>
                </c:pt>
                <c:pt idx="2041">
                  <c:v>36850</c:v>
                </c:pt>
                <c:pt idx="2042">
                  <c:v>36880</c:v>
                </c:pt>
                <c:pt idx="2043">
                  <c:v>36900</c:v>
                </c:pt>
                <c:pt idx="2044">
                  <c:v>36910</c:v>
                </c:pt>
                <c:pt idx="2045">
                  <c:v>36941</c:v>
                </c:pt>
                <c:pt idx="2046">
                  <c:v>36970</c:v>
                </c:pt>
                <c:pt idx="2047">
                  <c:v>37001</c:v>
                </c:pt>
                <c:pt idx="2048">
                  <c:v>37032</c:v>
                </c:pt>
                <c:pt idx="2049">
                  <c:v>37067</c:v>
                </c:pt>
                <c:pt idx="2050">
                  <c:v>37092</c:v>
                </c:pt>
                <c:pt idx="2051">
                  <c:v>37123</c:v>
                </c:pt>
                <c:pt idx="2052">
                  <c:v>37154</c:v>
                </c:pt>
                <c:pt idx="2053">
                  <c:v>37183</c:v>
                </c:pt>
                <c:pt idx="2054">
                  <c:v>37215</c:v>
                </c:pt>
                <c:pt idx="2055">
                  <c:v>37245</c:v>
                </c:pt>
                <c:pt idx="2056">
                  <c:v>37266</c:v>
                </c:pt>
                <c:pt idx="2057">
                  <c:v>37278</c:v>
                </c:pt>
                <c:pt idx="2058">
                  <c:v>37307</c:v>
                </c:pt>
                <c:pt idx="2059">
                  <c:v>37336</c:v>
                </c:pt>
                <c:pt idx="2060">
                  <c:v>37368</c:v>
                </c:pt>
                <c:pt idx="2061">
                  <c:v>37396</c:v>
                </c:pt>
                <c:pt idx="2062">
                  <c:v>37427</c:v>
                </c:pt>
                <c:pt idx="2063">
                  <c:v>37463</c:v>
                </c:pt>
                <c:pt idx="2064">
                  <c:v>37488</c:v>
                </c:pt>
                <c:pt idx="2065">
                  <c:v>37519</c:v>
                </c:pt>
                <c:pt idx="2066">
                  <c:v>37550</c:v>
                </c:pt>
                <c:pt idx="2067">
                  <c:v>37580</c:v>
                </c:pt>
                <c:pt idx="2068">
                  <c:v>37610</c:v>
                </c:pt>
                <c:pt idx="2069">
                  <c:v>37629</c:v>
                </c:pt>
                <c:pt idx="2070">
                  <c:v>37638</c:v>
                </c:pt>
                <c:pt idx="2071">
                  <c:v>37672</c:v>
                </c:pt>
                <c:pt idx="2072">
                  <c:v>37701</c:v>
                </c:pt>
                <c:pt idx="2073">
                  <c:v>37732</c:v>
                </c:pt>
                <c:pt idx="2074">
                  <c:v>37762</c:v>
                </c:pt>
                <c:pt idx="2075">
                  <c:v>37792</c:v>
                </c:pt>
                <c:pt idx="2076">
                  <c:v>37823</c:v>
                </c:pt>
                <c:pt idx="2077">
                  <c:v>37853</c:v>
                </c:pt>
                <c:pt idx="2078">
                  <c:v>37883</c:v>
                </c:pt>
                <c:pt idx="2079">
                  <c:v>37914</c:v>
                </c:pt>
                <c:pt idx="2080">
                  <c:v>37974</c:v>
                </c:pt>
                <c:pt idx="2081">
                  <c:v>37994</c:v>
                </c:pt>
                <c:pt idx="2082">
                  <c:v>38006</c:v>
                </c:pt>
                <c:pt idx="2083">
                  <c:v>38037</c:v>
                </c:pt>
                <c:pt idx="2084">
                  <c:v>38068</c:v>
                </c:pt>
                <c:pt idx="2085">
                  <c:v>38097</c:v>
                </c:pt>
                <c:pt idx="2086">
                  <c:v>38127</c:v>
                </c:pt>
                <c:pt idx="2087">
                  <c:v>38159</c:v>
                </c:pt>
                <c:pt idx="2088">
                  <c:v>38189</c:v>
                </c:pt>
                <c:pt idx="2089">
                  <c:v>38219</c:v>
                </c:pt>
                <c:pt idx="2090">
                  <c:v>38250</c:v>
                </c:pt>
                <c:pt idx="2091">
                  <c:v>38280</c:v>
                </c:pt>
                <c:pt idx="2092">
                  <c:v>38350</c:v>
                </c:pt>
                <c:pt idx="2093">
                  <c:v>38360</c:v>
                </c:pt>
                <c:pt idx="2094">
                  <c:v>38373</c:v>
                </c:pt>
                <c:pt idx="2095">
                  <c:v>38404</c:v>
                </c:pt>
                <c:pt idx="2096">
                  <c:v>38434</c:v>
                </c:pt>
                <c:pt idx="2097">
                  <c:v>38462</c:v>
                </c:pt>
                <c:pt idx="2098">
                  <c:v>38495</c:v>
                </c:pt>
                <c:pt idx="2099">
                  <c:v>38523</c:v>
                </c:pt>
                <c:pt idx="2100">
                  <c:v>38553</c:v>
                </c:pt>
                <c:pt idx="2101">
                  <c:v>38583</c:v>
                </c:pt>
                <c:pt idx="2102">
                  <c:v>38615</c:v>
                </c:pt>
                <c:pt idx="2103">
                  <c:v>38646</c:v>
                </c:pt>
                <c:pt idx="2104">
                  <c:v>38677</c:v>
                </c:pt>
                <c:pt idx="2105">
                  <c:v>38706</c:v>
                </c:pt>
                <c:pt idx="2106">
                  <c:v>38721</c:v>
                </c:pt>
                <c:pt idx="2107">
                  <c:v>38741</c:v>
                </c:pt>
                <c:pt idx="2108">
                  <c:v>38768</c:v>
                </c:pt>
                <c:pt idx="2109">
                  <c:v>38798</c:v>
                </c:pt>
                <c:pt idx="2110">
                  <c:v>38827</c:v>
                </c:pt>
                <c:pt idx="2111">
                  <c:v>38855</c:v>
                </c:pt>
                <c:pt idx="2112">
                  <c:v>38888</c:v>
                </c:pt>
                <c:pt idx="2113">
                  <c:v>38918</c:v>
                </c:pt>
                <c:pt idx="2114">
                  <c:v>38950</c:v>
                </c:pt>
                <c:pt idx="2115">
                  <c:v>38980</c:v>
                </c:pt>
                <c:pt idx="2116">
                  <c:v>39010</c:v>
                </c:pt>
                <c:pt idx="2117">
                  <c:v>39041</c:v>
                </c:pt>
                <c:pt idx="2118">
                  <c:v>39071</c:v>
                </c:pt>
                <c:pt idx="2119">
                  <c:v>39101</c:v>
                </c:pt>
                <c:pt idx="2120">
                  <c:v>39135</c:v>
                </c:pt>
                <c:pt idx="2121">
                  <c:v>39137</c:v>
                </c:pt>
                <c:pt idx="2122">
                  <c:v>39161</c:v>
                </c:pt>
                <c:pt idx="2123">
                  <c:v>39192</c:v>
                </c:pt>
                <c:pt idx="2124">
                  <c:v>39223</c:v>
                </c:pt>
                <c:pt idx="2125">
                  <c:v>39253</c:v>
                </c:pt>
                <c:pt idx="2126">
                  <c:v>39283</c:v>
                </c:pt>
                <c:pt idx="2127">
                  <c:v>39314</c:v>
                </c:pt>
                <c:pt idx="2128">
                  <c:v>39345</c:v>
                </c:pt>
                <c:pt idx="2129">
                  <c:v>39374</c:v>
                </c:pt>
                <c:pt idx="2130">
                  <c:v>39406</c:v>
                </c:pt>
                <c:pt idx="2131">
                  <c:v>39436</c:v>
                </c:pt>
                <c:pt idx="2132">
                  <c:v>39450</c:v>
                </c:pt>
                <c:pt idx="2133">
                  <c:v>39465</c:v>
                </c:pt>
                <c:pt idx="2134">
                  <c:v>39498</c:v>
                </c:pt>
                <c:pt idx="2135">
                  <c:v>39527</c:v>
                </c:pt>
                <c:pt idx="2136">
                  <c:v>39559</c:v>
                </c:pt>
                <c:pt idx="2137">
                  <c:v>39588</c:v>
                </c:pt>
                <c:pt idx="2138">
                  <c:v>39619</c:v>
                </c:pt>
                <c:pt idx="2139">
                  <c:v>39650</c:v>
                </c:pt>
                <c:pt idx="2140">
                  <c:v>39680</c:v>
                </c:pt>
                <c:pt idx="2141">
                  <c:v>39710</c:v>
                </c:pt>
                <c:pt idx="2142">
                  <c:v>39773</c:v>
                </c:pt>
                <c:pt idx="2143">
                  <c:v>39801</c:v>
                </c:pt>
                <c:pt idx="2144">
                  <c:v>39817</c:v>
                </c:pt>
                <c:pt idx="2145">
                  <c:v>39833</c:v>
                </c:pt>
                <c:pt idx="2146">
                  <c:v>39864</c:v>
                </c:pt>
                <c:pt idx="2147">
                  <c:v>39892</c:v>
                </c:pt>
                <c:pt idx="2148">
                  <c:v>39923</c:v>
                </c:pt>
                <c:pt idx="2149">
                  <c:v>39953</c:v>
                </c:pt>
                <c:pt idx="2150">
                  <c:v>39983</c:v>
                </c:pt>
                <c:pt idx="2151">
                  <c:v>40014</c:v>
                </c:pt>
                <c:pt idx="2152">
                  <c:v>40045</c:v>
                </c:pt>
                <c:pt idx="2153">
                  <c:v>40077</c:v>
                </c:pt>
                <c:pt idx="2154">
                  <c:v>40106</c:v>
                </c:pt>
                <c:pt idx="2155">
                  <c:v>40140</c:v>
                </c:pt>
                <c:pt idx="2156">
                  <c:v>40165</c:v>
                </c:pt>
                <c:pt idx="2157">
                  <c:v>40180</c:v>
                </c:pt>
                <c:pt idx="2158">
                  <c:v>40198</c:v>
                </c:pt>
                <c:pt idx="2159">
                  <c:v>40234</c:v>
                </c:pt>
                <c:pt idx="2160">
                  <c:v>40256</c:v>
                </c:pt>
                <c:pt idx="2161">
                  <c:v>40288</c:v>
                </c:pt>
                <c:pt idx="2162">
                  <c:v>40318</c:v>
                </c:pt>
                <c:pt idx="2163">
                  <c:v>40350</c:v>
                </c:pt>
                <c:pt idx="2164">
                  <c:v>40379</c:v>
                </c:pt>
                <c:pt idx="2165">
                  <c:v>40410</c:v>
                </c:pt>
                <c:pt idx="2166">
                  <c:v>40444</c:v>
                </c:pt>
                <c:pt idx="2167">
                  <c:v>40471</c:v>
                </c:pt>
                <c:pt idx="2168">
                  <c:v>40501</c:v>
                </c:pt>
                <c:pt idx="2169">
                  <c:v>40532</c:v>
                </c:pt>
                <c:pt idx="2170">
                  <c:v>40546</c:v>
                </c:pt>
                <c:pt idx="2171">
                  <c:v>40563</c:v>
                </c:pt>
                <c:pt idx="2172">
                  <c:v>40595</c:v>
                </c:pt>
                <c:pt idx="2173">
                  <c:v>40623</c:v>
                </c:pt>
                <c:pt idx="2174">
                  <c:v>40653</c:v>
                </c:pt>
                <c:pt idx="2175">
                  <c:v>40683</c:v>
                </c:pt>
                <c:pt idx="2176">
                  <c:v>40715</c:v>
                </c:pt>
                <c:pt idx="2177">
                  <c:v>40744</c:v>
                </c:pt>
                <c:pt idx="2178">
                  <c:v>40774</c:v>
                </c:pt>
                <c:pt idx="2179">
                  <c:v>40815</c:v>
                </c:pt>
                <c:pt idx="2180">
                  <c:v>40836</c:v>
                </c:pt>
                <c:pt idx="2181">
                  <c:v>40868</c:v>
                </c:pt>
                <c:pt idx="2182">
                  <c:v>40897</c:v>
                </c:pt>
                <c:pt idx="2183">
                  <c:v>40911</c:v>
                </c:pt>
                <c:pt idx="2184">
                  <c:v>40928</c:v>
                </c:pt>
                <c:pt idx="2185">
                  <c:v>40959</c:v>
                </c:pt>
                <c:pt idx="2186">
                  <c:v>40988</c:v>
                </c:pt>
                <c:pt idx="2187">
                  <c:v>41019</c:v>
                </c:pt>
                <c:pt idx="2188">
                  <c:v>41050</c:v>
                </c:pt>
                <c:pt idx="2189">
                  <c:v>41080</c:v>
                </c:pt>
                <c:pt idx="2190">
                  <c:v>41141</c:v>
                </c:pt>
                <c:pt idx="2191">
                  <c:v>41178</c:v>
                </c:pt>
                <c:pt idx="2192">
                  <c:v>41201</c:v>
                </c:pt>
                <c:pt idx="2193">
                  <c:v>41233</c:v>
                </c:pt>
                <c:pt idx="2194">
                  <c:v>41263</c:v>
                </c:pt>
                <c:pt idx="2195">
                  <c:v>41276</c:v>
                </c:pt>
                <c:pt idx="2196">
                  <c:v>41292</c:v>
                </c:pt>
                <c:pt idx="2197">
                  <c:v>41325</c:v>
                </c:pt>
                <c:pt idx="2198">
                  <c:v>41353</c:v>
                </c:pt>
                <c:pt idx="2199">
                  <c:v>41383</c:v>
                </c:pt>
                <c:pt idx="2200">
                  <c:v>41414</c:v>
                </c:pt>
                <c:pt idx="2201">
                  <c:v>41445</c:v>
                </c:pt>
                <c:pt idx="2202">
                  <c:v>41474</c:v>
                </c:pt>
                <c:pt idx="2203">
                  <c:v>41506</c:v>
                </c:pt>
                <c:pt idx="2204">
                  <c:v>41537</c:v>
                </c:pt>
                <c:pt idx="2205">
                  <c:v>41568</c:v>
                </c:pt>
                <c:pt idx="2206">
                  <c:v>41598</c:v>
                </c:pt>
                <c:pt idx="2207">
                  <c:v>41641</c:v>
                </c:pt>
                <c:pt idx="2208">
                  <c:v>41660</c:v>
                </c:pt>
                <c:pt idx="2209">
                  <c:v>41694</c:v>
                </c:pt>
                <c:pt idx="2210">
                  <c:v>41718</c:v>
                </c:pt>
                <c:pt idx="2211">
                  <c:v>41750</c:v>
                </c:pt>
                <c:pt idx="2212">
                  <c:v>41779</c:v>
                </c:pt>
                <c:pt idx="2213">
                  <c:v>41810</c:v>
                </c:pt>
                <c:pt idx="2214">
                  <c:v>41841</c:v>
                </c:pt>
                <c:pt idx="2215">
                  <c:v>41871</c:v>
                </c:pt>
                <c:pt idx="2216">
                  <c:v>41900</c:v>
                </c:pt>
                <c:pt idx="2217">
                  <c:v>41933</c:v>
                </c:pt>
                <c:pt idx="2218">
                  <c:v>41963</c:v>
                </c:pt>
                <c:pt idx="2219">
                  <c:v>41992</c:v>
                </c:pt>
                <c:pt idx="2220">
                  <c:v>42006</c:v>
                </c:pt>
                <c:pt idx="2221">
                  <c:v>42024</c:v>
                </c:pt>
                <c:pt idx="2222">
                  <c:v>42046</c:v>
                </c:pt>
                <c:pt idx="2223">
                  <c:v>42055</c:v>
                </c:pt>
                <c:pt idx="2224">
                  <c:v>42083</c:v>
                </c:pt>
                <c:pt idx="2225">
                  <c:v>42114</c:v>
                </c:pt>
                <c:pt idx="2226">
                  <c:v>42144</c:v>
                </c:pt>
                <c:pt idx="2227">
                  <c:v>42174</c:v>
                </c:pt>
                <c:pt idx="2228">
                  <c:v>42205</c:v>
                </c:pt>
                <c:pt idx="2229">
                  <c:v>42236</c:v>
                </c:pt>
                <c:pt idx="2230">
                  <c:v>42268</c:v>
                </c:pt>
                <c:pt idx="2231">
                  <c:v>42297</c:v>
                </c:pt>
                <c:pt idx="2232">
                  <c:v>42328</c:v>
                </c:pt>
                <c:pt idx="2233">
                  <c:v>42359</c:v>
                </c:pt>
                <c:pt idx="2234">
                  <c:v>42389</c:v>
                </c:pt>
                <c:pt idx="2235">
                  <c:v>42419</c:v>
                </c:pt>
                <c:pt idx="2236">
                  <c:v>42450</c:v>
                </c:pt>
                <c:pt idx="2237">
                  <c:v>42480</c:v>
                </c:pt>
                <c:pt idx="2238">
                  <c:v>42510</c:v>
                </c:pt>
                <c:pt idx="2239">
                  <c:v>42541</c:v>
                </c:pt>
                <c:pt idx="2240">
                  <c:v>42571</c:v>
                </c:pt>
                <c:pt idx="2241">
                  <c:v>42601</c:v>
                </c:pt>
                <c:pt idx="2242">
                  <c:v>42633</c:v>
                </c:pt>
                <c:pt idx="2243">
                  <c:v>42663</c:v>
                </c:pt>
                <c:pt idx="2244">
                  <c:v>42695</c:v>
                </c:pt>
                <c:pt idx="2245">
                  <c:v>42724</c:v>
                </c:pt>
                <c:pt idx="2246">
                  <c:v>42755</c:v>
                </c:pt>
                <c:pt idx="2247">
                  <c:v>42786</c:v>
                </c:pt>
                <c:pt idx="2248">
                  <c:v>42814</c:v>
                </c:pt>
                <c:pt idx="2249">
                  <c:v>42845</c:v>
                </c:pt>
                <c:pt idx="2250">
                  <c:v>42874</c:v>
                </c:pt>
                <c:pt idx="2251">
                  <c:v>42906</c:v>
                </c:pt>
                <c:pt idx="2252">
                  <c:v>42936</c:v>
                </c:pt>
                <c:pt idx="2253">
                  <c:v>42968</c:v>
                </c:pt>
                <c:pt idx="2254">
                  <c:v>42998</c:v>
                </c:pt>
                <c:pt idx="2255">
                  <c:v>43028</c:v>
                </c:pt>
                <c:pt idx="2256">
                  <c:v>43059</c:v>
                </c:pt>
                <c:pt idx="2257">
                  <c:v>43089</c:v>
                </c:pt>
                <c:pt idx="2258">
                  <c:v>43119</c:v>
                </c:pt>
                <c:pt idx="2259">
                  <c:v>43151</c:v>
                </c:pt>
                <c:pt idx="2260">
                  <c:v>43179</c:v>
                </c:pt>
                <c:pt idx="2261">
                  <c:v>43210</c:v>
                </c:pt>
                <c:pt idx="2262">
                  <c:v>43241</c:v>
                </c:pt>
                <c:pt idx="2263">
                  <c:v>43271</c:v>
                </c:pt>
                <c:pt idx="2264">
                  <c:v>43301</c:v>
                </c:pt>
                <c:pt idx="2265">
                  <c:v>43332</c:v>
                </c:pt>
                <c:pt idx="2266">
                  <c:v>43363</c:v>
                </c:pt>
                <c:pt idx="2267">
                  <c:v>43392</c:v>
                </c:pt>
                <c:pt idx="2268">
                  <c:v>43424</c:v>
                </c:pt>
              </c:numCache>
            </c:numRef>
          </c:xVal>
          <c:yVal>
            <c:numRef>
              <c:f>'GW-2'!$B$3:$B$2271</c:f>
              <c:numCache>
                <c:formatCode>General</c:formatCode>
                <c:ptCount val="2269"/>
                <c:pt idx="0">
                  <c:v>114.03</c:v>
                </c:pt>
                <c:pt idx="1">
                  <c:v>114.04</c:v>
                </c:pt>
                <c:pt idx="2">
                  <c:v>114.02</c:v>
                </c:pt>
                <c:pt idx="3">
                  <c:v>113.7</c:v>
                </c:pt>
                <c:pt idx="4">
                  <c:v>113.8</c:v>
                </c:pt>
                <c:pt idx="5">
                  <c:v>113.95</c:v>
                </c:pt>
                <c:pt idx="6">
                  <c:v>114</c:v>
                </c:pt>
                <c:pt idx="7">
                  <c:v>113.95</c:v>
                </c:pt>
                <c:pt idx="8">
                  <c:v>113.9</c:v>
                </c:pt>
                <c:pt idx="9">
                  <c:v>113.9</c:v>
                </c:pt>
                <c:pt idx="10">
                  <c:v>113.9</c:v>
                </c:pt>
                <c:pt idx="11">
                  <c:v>113.8</c:v>
                </c:pt>
                <c:pt idx="12">
                  <c:v>113.9</c:v>
                </c:pt>
                <c:pt idx="13">
                  <c:v>114.1</c:v>
                </c:pt>
                <c:pt idx="14">
                  <c:v>114.1</c:v>
                </c:pt>
                <c:pt idx="15">
                  <c:v>114.1</c:v>
                </c:pt>
                <c:pt idx="16">
                  <c:v>114.1</c:v>
                </c:pt>
                <c:pt idx="17">
                  <c:v>114.15</c:v>
                </c:pt>
                <c:pt idx="18">
                  <c:v>114.25</c:v>
                </c:pt>
                <c:pt idx="19">
                  <c:v>114.2</c:v>
                </c:pt>
                <c:pt idx="20">
                  <c:v>114.2</c:v>
                </c:pt>
                <c:pt idx="21">
                  <c:v>114.25</c:v>
                </c:pt>
                <c:pt idx="22">
                  <c:v>114.2</c:v>
                </c:pt>
                <c:pt idx="23">
                  <c:v>114.2</c:v>
                </c:pt>
                <c:pt idx="24">
                  <c:v>114.3</c:v>
                </c:pt>
                <c:pt idx="25">
                  <c:v>114.3</c:v>
                </c:pt>
                <c:pt idx="26">
                  <c:v>114.35</c:v>
                </c:pt>
                <c:pt idx="27">
                  <c:v>114.3</c:v>
                </c:pt>
                <c:pt idx="28">
                  <c:v>114.15</c:v>
                </c:pt>
                <c:pt idx="29">
                  <c:v>114.2</c:v>
                </c:pt>
                <c:pt idx="30">
                  <c:v>114.2</c:v>
                </c:pt>
                <c:pt idx="31">
                  <c:v>114.11</c:v>
                </c:pt>
                <c:pt idx="32">
                  <c:v>114.1</c:v>
                </c:pt>
                <c:pt idx="33">
                  <c:v>114.2</c:v>
                </c:pt>
                <c:pt idx="34">
                  <c:v>114.1</c:v>
                </c:pt>
                <c:pt idx="35">
                  <c:v>114</c:v>
                </c:pt>
                <c:pt idx="36">
                  <c:v>114</c:v>
                </c:pt>
                <c:pt idx="37">
                  <c:v>113.9</c:v>
                </c:pt>
                <c:pt idx="38">
                  <c:v>114</c:v>
                </c:pt>
                <c:pt idx="39">
                  <c:v>114</c:v>
                </c:pt>
                <c:pt idx="40">
                  <c:v>114</c:v>
                </c:pt>
                <c:pt idx="41">
                  <c:v>114</c:v>
                </c:pt>
                <c:pt idx="42">
                  <c:v>113.9</c:v>
                </c:pt>
                <c:pt idx="43">
                  <c:v>114</c:v>
                </c:pt>
                <c:pt idx="44">
                  <c:v>114.07</c:v>
                </c:pt>
                <c:pt idx="45">
                  <c:v>114.05</c:v>
                </c:pt>
                <c:pt idx="46">
                  <c:v>114.05</c:v>
                </c:pt>
                <c:pt idx="47">
                  <c:v>114.01</c:v>
                </c:pt>
                <c:pt idx="48">
                  <c:v>113.95</c:v>
                </c:pt>
                <c:pt idx="49">
                  <c:v>114.15</c:v>
                </c:pt>
                <c:pt idx="50">
                  <c:v>114.15</c:v>
                </c:pt>
                <c:pt idx="51">
                  <c:v>114.2</c:v>
                </c:pt>
                <c:pt idx="52">
                  <c:v>114.26</c:v>
                </c:pt>
                <c:pt idx="53">
                  <c:v>114.24</c:v>
                </c:pt>
                <c:pt idx="54">
                  <c:v>114.3</c:v>
                </c:pt>
                <c:pt idx="55">
                  <c:v>114.33</c:v>
                </c:pt>
                <c:pt idx="56">
                  <c:v>114.4</c:v>
                </c:pt>
                <c:pt idx="57">
                  <c:v>114.4</c:v>
                </c:pt>
                <c:pt idx="58">
                  <c:v>114.44</c:v>
                </c:pt>
                <c:pt idx="59">
                  <c:v>114.5</c:v>
                </c:pt>
                <c:pt idx="60">
                  <c:v>114.46</c:v>
                </c:pt>
                <c:pt idx="61">
                  <c:v>114.45</c:v>
                </c:pt>
                <c:pt idx="62">
                  <c:v>114.45</c:v>
                </c:pt>
                <c:pt idx="63">
                  <c:v>114.43</c:v>
                </c:pt>
                <c:pt idx="64">
                  <c:v>114.51</c:v>
                </c:pt>
                <c:pt idx="65">
                  <c:v>114.45</c:v>
                </c:pt>
                <c:pt idx="66">
                  <c:v>114.5</c:v>
                </c:pt>
                <c:pt idx="67">
                  <c:v>114.5</c:v>
                </c:pt>
                <c:pt idx="68">
                  <c:v>114.54</c:v>
                </c:pt>
                <c:pt idx="69">
                  <c:v>114.52</c:v>
                </c:pt>
                <c:pt idx="70">
                  <c:v>114.51</c:v>
                </c:pt>
                <c:pt idx="71">
                  <c:v>114.48</c:v>
                </c:pt>
                <c:pt idx="72">
                  <c:v>114.47</c:v>
                </c:pt>
                <c:pt idx="73">
                  <c:v>114.46</c:v>
                </c:pt>
                <c:pt idx="74">
                  <c:v>114.35</c:v>
                </c:pt>
                <c:pt idx="75">
                  <c:v>114.4</c:v>
                </c:pt>
                <c:pt idx="76">
                  <c:v>114.53</c:v>
                </c:pt>
                <c:pt idx="77">
                  <c:v>114.6</c:v>
                </c:pt>
                <c:pt idx="78">
                  <c:v>114.62</c:v>
                </c:pt>
                <c:pt idx="79">
                  <c:v>114.65</c:v>
                </c:pt>
                <c:pt idx="80">
                  <c:v>114.61</c:v>
                </c:pt>
                <c:pt idx="81">
                  <c:v>114.05</c:v>
                </c:pt>
                <c:pt idx="82">
                  <c:v>114.09</c:v>
                </c:pt>
                <c:pt idx="83">
                  <c:v>114.13</c:v>
                </c:pt>
                <c:pt idx="84">
                  <c:v>114.12</c:v>
                </c:pt>
                <c:pt idx="85">
                  <c:v>114.1</c:v>
                </c:pt>
                <c:pt idx="86">
                  <c:v>114.05</c:v>
                </c:pt>
                <c:pt idx="87">
                  <c:v>114.15</c:v>
                </c:pt>
                <c:pt idx="88">
                  <c:v>114.01</c:v>
                </c:pt>
                <c:pt idx="89">
                  <c:v>114.01</c:v>
                </c:pt>
                <c:pt idx="90">
                  <c:v>113.98</c:v>
                </c:pt>
                <c:pt idx="91">
                  <c:v>113.98</c:v>
                </c:pt>
                <c:pt idx="92">
                  <c:v>113.93</c:v>
                </c:pt>
                <c:pt idx="93">
                  <c:v>113.97</c:v>
                </c:pt>
                <c:pt idx="94">
                  <c:v>113.93</c:v>
                </c:pt>
                <c:pt idx="95">
                  <c:v>113.97</c:v>
                </c:pt>
                <c:pt idx="96">
                  <c:v>113.92</c:v>
                </c:pt>
                <c:pt idx="97">
                  <c:v>113.94</c:v>
                </c:pt>
                <c:pt idx="98">
                  <c:v>113.95</c:v>
                </c:pt>
                <c:pt idx="99">
                  <c:v>113.87</c:v>
                </c:pt>
                <c:pt idx="100">
                  <c:v>113.76</c:v>
                </c:pt>
                <c:pt idx="101">
                  <c:v>113.85</c:v>
                </c:pt>
                <c:pt idx="102">
                  <c:v>113.77</c:v>
                </c:pt>
                <c:pt idx="103">
                  <c:v>113.76</c:v>
                </c:pt>
                <c:pt idx="104">
                  <c:v>113.77</c:v>
                </c:pt>
                <c:pt idx="105">
                  <c:v>113.71</c:v>
                </c:pt>
                <c:pt idx="106">
                  <c:v>113.64</c:v>
                </c:pt>
                <c:pt idx="107">
                  <c:v>113.64</c:v>
                </c:pt>
                <c:pt idx="108">
                  <c:v>113.6</c:v>
                </c:pt>
                <c:pt idx="109">
                  <c:v>113.63</c:v>
                </c:pt>
                <c:pt idx="110">
                  <c:v>113.49</c:v>
                </c:pt>
                <c:pt idx="111">
                  <c:v>113.48</c:v>
                </c:pt>
                <c:pt idx="112">
                  <c:v>113.49</c:v>
                </c:pt>
                <c:pt idx="113">
                  <c:v>113.48</c:v>
                </c:pt>
                <c:pt idx="114">
                  <c:v>113.42</c:v>
                </c:pt>
                <c:pt idx="115">
                  <c:v>113.51</c:v>
                </c:pt>
                <c:pt idx="116">
                  <c:v>113.52</c:v>
                </c:pt>
                <c:pt idx="117">
                  <c:v>113.45</c:v>
                </c:pt>
                <c:pt idx="118">
                  <c:v>113.47</c:v>
                </c:pt>
                <c:pt idx="119">
                  <c:v>113.46</c:v>
                </c:pt>
                <c:pt idx="120">
                  <c:v>113.56</c:v>
                </c:pt>
                <c:pt idx="121">
                  <c:v>113.48</c:v>
                </c:pt>
                <c:pt idx="122">
                  <c:v>113.5</c:v>
                </c:pt>
                <c:pt idx="123">
                  <c:v>113.38</c:v>
                </c:pt>
                <c:pt idx="124">
                  <c:v>113.36</c:v>
                </c:pt>
                <c:pt idx="125">
                  <c:v>113.34</c:v>
                </c:pt>
                <c:pt idx="126">
                  <c:v>113.36</c:v>
                </c:pt>
                <c:pt idx="127">
                  <c:v>113.34</c:v>
                </c:pt>
                <c:pt idx="128">
                  <c:v>113.35</c:v>
                </c:pt>
                <c:pt idx="129">
                  <c:v>113.32</c:v>
                </c:pt>
                <c:pt idx="130">
                  <c:v>113.38</c:v>
                </c:pt>
                <c:pt idx="131">
                  <c:v>113.36</c:v>
                </c:pt>
                <c:pt idx="132">
                  <c:v>113.33</c:v>
                </c:pt>
                <c:pt idx="133">
                  <c:v>113.31</c:v>
                </c:pt>
                <c:pt idx="134">
                  <c:v>113.27</c:v>
                </c:pt>
                <c:pt idx="135">
                  <c:v>113.35</c:v>
                </c:pt>
                <c:pt idx="136">
                  <c:v>113.19</c:v>
                </c:pt>
                <c:pt idx="137">
                  <c:v>113.31</c:v>
                </c:pt>
                <c:pt idx="138">
                  <c:v>113.29</c:v>
                </c:pt>
                <c:pt idx="139">
                  <c:v>113.33</c:v>
                </c:pt>
                <c:pt idx="140">
                  <c:v>113.18</c:v>
                </c:pt>
                <c:pt idx="141">
                  <c:v>113.21</c:v>
                </c:pt>
                <c:pt idx="142">
                  <c:v>113.3</c:v>
                </c:pt>
                <c:pt idx="143">
                  <c:v>113.28</c:v>
                </c:pt>
                <c:pt idx="144">
                  <c:v>113.35</c:v>
                </c:pt>
                <c:pt idx="145">
                  <c:v>113.37</c:v>
                </c:pt>
                <c:pt idx="146">
                  <c:v>113.43</c:v>
                </c:pt>
                <c:pt idx="147">
                  <c:v>113.4</c:v>
                </c:pt>
                <c:pt idx="148">
                  <c:v>113.6</c:v>
                </c:pt>
                <c:pt idx="149">
                  <c:v>113.43</c:v>
                </c:pt>
                <c:pt idx="150">
                  <c:v>113.55</c:v>
                </c:pt>
                <c:pt idx="151">
                  <c:v>113.6</c:v>
                </c:pt>
                <c:pt idx="152">
                  <c:v>113.59</c:v>
                </c:pt>
                <c:pt idx="153">
                  <c:v>113.68</c:v>
                </c:pt>
                <c:pt idx="154">
                  <c:v>113.75</c:v>
                </c:pt>
                <c:pt idx="155">
                  <c:v>113.74</c:v>
                </c:pt>
                <c:pt idx="156">
                  <c:v>113.8</c:v>
                </c:pt>
                <c:pt idx="157">
                  <c:v>113.85</c:v>
                </c:pt>
                <c:pt idx="158">
                  <c:v>113.84</c:v>
                </c:pt>
                <c:pt idx="159">
                  <c:v>113.88</c:v>
                </c:pt>
                <c:pt idx="160">
                  <c:v>113.94</c:v>
                </c:pt>
                <c:pt idx="161">
                  <c:v>113.89</c:v>
                </c:pt>
                <c:pt idx="162">
                  <c:v>113.83</c:v>
                </c:pt>
                <c:pt idx="163">
                  <c:v>113.78</c:v>
                </c:pt>
                <c:pt idx="164">
                  <c:v>113.75</c:v>
                </c:pt>
                <c:pt idx="165">
                  <c:v>113.75</c:v>
                </c:pt>
                <c:pt idx="166">
                  <c:v>113.62</c:v>
                </c:pt>
                <c:pt idx="167">
                  <c:v>113.61</c:v>
                </c:pt>
                <c:pt idx="168">
                  <c:v>113.55</c:v>
                </c:pt>
                <c:pt idx="169">
                  <c:v>113.54</c:v>
                </c:pt>
                <c:pt idx="170">
                  <c:v>113.53</c:v>
                </c:pt>
                <c:pt idx="171">
                  <c:v>113.5</c:v>
                </c:pt>
                <c:pt idx="172">
                  <c:v>113.47</c:v>
                </c:pt>
                <c:pt idx="173">
                  <c:v>113.42</c:v>
                </c:pt>
                <c:pt idx="174">
                  <c:v>113.43</c:v>
                </c:pt>
                <c:pt idx="175">
                  <c:v>113.34</c:v>
                </c:pt>
                <c:pt idx="176">
                  <c:v>113.28</c:v>
                </c:pt>
                <c:pt idx="177">
                  <c:v>113.29</c:v>
                </c:pt>
                <c:pt idx="178">
                  <c:v>113.26</c:v>
                </c:pt>
                <c:pt idx="179">
                  <c:v>113.23</c:v>
                </c:pt>
                <c:pt idx="180">
                  <c:v>113.22</c:v>
                </c:pt>
                <c:pt idx="181">
                  <c:v>113.13</c:v>
                </c:pt>
                <c:pt idx="182">
                  <c:v>113.15</c:v>
                </c:pt>
                <c:pt idx="183">
                  <c:v>113.12</c:v>
                </c:pt>
                <c:pt idx="184">
                  <c:v>113.1</c:v>
                </c:pt>
                <c:pt idx="185">
                  <c:v>113.18</c:v>
                </c:pt>
                <c:pt idx="186">
                  <c:v>113.05</c:v>
                </c:pt>
                <c:pt idx="187">
                  <c:v>113.12</c:v>
                </c:pt>
                <c:pt idx="188">
                  <c:v>113.08</c:v>
                </c:pt>
                <c:pt idx="189">
                  <c:v>113.09</c:v>
                </c:pt>
                <c:pt idx="190">
                  <c:v>113.03</c:v>
                </c:pt>
                <c:pt idx="191">
                  <c:v>112.97</c:v>
                </c:pt>
                <c:pt idx="192">
                  <c:v>113.03</c:v>
                </c:pt>
                <c:pt idx="193">
                  <c:v>113.08</c:v>
                </c:pt>
                <c:pt idx="194">
                  <c:v>113.14</c:v>
                </c:pt>
                <c:pt idx="195">
                  <c:v>113.11</c:v>
                </c:pt>
                <c:pt idx="196">
                  <c:v>113.1</c:v>
                </c:pt>
                <c:pt idx="197">
                  <c:v>113.16</c:v>
                </c:pt>
                <c:pt idx="198">
                  <c:v>113.22</c:v>
                </c:pt>
                <c:pt idx="199">
                  <c:v>113.2</c:v>
                </c:pt>
                <c:pt idx="200">
                  <c:v>113.26</c:v>
                </c:pt>
                <c:pt idx="201">
                  <c:v>113.27</c:v>
                </c:pt>
                <c:pt idx="202">
                  <c:v>113.23</c:v>
                </c:pt>
                <c:pt idx="203">
                  <c:v>113.26</c:v>
                </c:pt>
                <c:pt idx="204">
                  <c:v>113.2</c:v>
                </c:pt>
                <c:pt idx="205">
                  <c:v>113.15</c:v>
                </c:pt>
                <c:pt idx="206">
                  <c:v>113.14</c:v>
                </c:pt>
                <c:pt idx="207">
                  <c:v>113.16</c:v>
                </c:pt>
                <c:pt idx="208">
                  <c:v>113.04</c:v>
                </c:pt>
                <c:pt idx="209">
                  <c:v>113.03</c:v>
                </c:pt>
                <c:pt idx="210">
                  <c:v>113.01</c:v>
                </c:pt>
                <c:pt idx="211">
                  <c:v>112.97</c:v>
                </c:pt>
                <c:pt idx="212">
                  <c:v>112.9</c:v>
                </c:pt>
                <c:pt idx="213">
                  <c:v>112.88</c:v>
                </c:pt>
                <c:pt idx="214">
                  <c:v>112.9</c:v>
                </c:pt>
                <c:pt idx="215">
                  <c:v>112.9</c:v>
                </c:pt>
                <c:pt idx="216">
                  <c:v>112.88</c:v>
                </c:pt>
                <c:pt idx="217">
                  <c:v>112.82</c:v>
                </c:pt>
                <c:pt idx="218">
                  <c:v>112.85</c:v>
                </c:pt>
                <c:pt idx="219">
                  <c:v>112.86</c:v>
                </c:pt>
                <c:pt idx="220">
                  <c:v>112.75</c:v>
                </c:pt>
                <c:pt idx="221">
                  <c:v>112.82</c:v>
                </c:pt>
                <c:pt idx="222">
                  <c:v>112.77</c:v>
                </c:pt>
                <c:pt idx="223">
                  <c:v>112.79</c:v>
                </c:pt>
                <c:pt idx="224">
                  <c:v>112.69</c:v>
                </c:pt>
                <c:pt idx="225">
                  <c:v>112.77</c:v>
                </c:pt>
                <c:pt idx="226">
                  <c:v>112.7</c:v>
                </c:pt>
                <c:pt idx="227">
                  <c:v>112.68</c:v>
                </c:pt>
                <c:pt idx="228">
                  <c:v>112.77</c:v>
                </c:pt>
                <c:pt idx="229">
                  <c:v>112.55</c:v>
                </c:pt>
                <c:pt idx="230">
                  <c:v>112.58</c:v>
                </c:pt>
                <c:pt idx="231">
                  <c:v>112.48</c:v>
                </c:pt>
                <c:pt idx="232">
                  <c:v>112.5</c:v>
                </c:pt>
                <c:pt idx="233">
                  <c:v>112.45</c:v>
                </c:pt>
                <c:pt idx="234">
                  <c:v>112.63</c:v>
                </c:pt>
                <c:pt idx="235">
                  <c:v>112.43</c:v>
                </c:pt>
                <c:pt idx="236">
                  <c:v>112.46</c:v>
                </c:pt>
                <c:pt idx="237">
                  <c:v>112.44</c:v>
                </c:pt>
                <c:pt idx="238">
                  <c:v>112.58</c:v>
                </c:pt>
                <c:pt idx="239">
                  <c:v>112.43</c:v>
                </c:pt>
                <c:pt idx="240">
                  <c:v>112.44</c:v>
                </c:pt>
                <c:pt idx="241">
                  <c:v>112.52</c:v>
                </c:pt>
                <c:pt idx="242">
                  <c:v>112.56</c:v>
                </c:pt>
                <c:pt idx="243">
                  <c:v>112.51</c:v>
                </c:pt>
                <c:pt idx="244">
                  <c:v>112.44</c:v>
                </c:pt>
                <c:pt idx="245">
                  <c:v>112.46</c:v>
                </c:pt>
                <c:pt idx="246">
                  <c:v>112.45</c:v>
                </c:pt>
                <c:pt idx="247">
                  <c:v>112.49</c:v>
                </c:pt>
                <c:pt idx="248">
                  <c:v>112.53</c:v>
                </c:pt>
                <c:pt idx="249">
                  <c:v>112.54</c:v>
                </c:pt>
                <c:pt idx="250">
                  <c:v>112.5</c:v>
                </c:pt>
                <c:pt idx="251">
                  <c:v>112.54</c:v>
                </c:pt>
                <c:pt idx="252">
                  <c:v>112.63</c:v>
                </c:pt>
                <c:pt idx="253">
                  <c:v>112.54</c:v>
                </c:pt>
                <c:pt idx="254">
                  <c:v>112.69</c:v>
                </c:pt>
                <c:pt idx="255">
                  <c:v>112.7</c:v>
                </c:pt>
                <c:pt idx="256">
                  <c:v>112.74</c:v>
                </c:pt>
                <c:pt idx="257">
                  <c:v>112.77</c:v>
                </c:pt>
                <c:pt idx="258">
                  <c:v>112.92</c:v>
                </c:pt>
                <c:pt idx="259">
                  <c:v>112.92</c:v>
                </c:pt>
                <c:pt idx="260">
                  <c:v>112.99</c:v>
                </c:pt>
                <c:pt idx="261">
                  <c:v>112.97</c:v>
                </c:pt>
                <c:pt idx="262">
                  <c:v>113.06</c:v>
                </c:pt>
                <c:pt idx="263">
                  <c:v>113.02</c:v>
                </c:pt>
                <c:pt idx="264">
                  <c:v>113.06</c:v>
                </c:pt>
                <c:pt idx="265">
                  <c:v>113.18</c:v>
                </c:pt>
                <c:pt idx="266">
                  <c:v>113.17</c:v>
                </c:pt>
                <c:pt idx="267">
                  <c:v>113.1</c:v>
                </c:pt>
                <c:pt idx="268">
                  <c:v>113.13</c:v>
                </c:pt>
                <c:pt idx="269">
                  <c:v>113.21</c:v>
                </c:pt>
                <c:pt idx="270">
                  <c:v>113.16</c:v>
                </c:pt>
                <c:pt idx="271">
                  <c:v>113.14</c:v>
                </c:pt>
                <c:pt idx="272">
                  <c:v>113.1</c:v>
                </c:pt>
                <c:pt idx="273">
                  <c:v>113.02</c:v>
                </c:pt>
                <c:pt idx="274">
                  <c:v>112.96</c:v>
                </c:pt>
                <c:pt idx="275">
                  <c:v>112.88</c:v>
                </c:pt>
                <c:pt idx="276">
                  <c:v>112.87</c:v>
                </c:pt>
                <c:pt idx="277">
                  <c:v>112.77</c:v>
                </c:pt>
                <c:pt idx="278">
                  <c:v>112.7</c:v>
                </c:pt>
                <c:pt idx="279">
                  <c:v>112.72</c:v>
                </c:pt>
                <c:pt idx="280">
                  <c:v>112.74</c:v>
                </c:pt>
                <c:pt idx="281">
                  <c:v>112.7</c:v>
                </c:pt>
                <c:pt idx="282">
                  <c:v>112.61</c:v>
                </c:pt>
                <c:pt idx="283">
                  <c:v>112.6</c:v>
                </c:pt>
                <c:pt idx="284">
                  <c:v>112.62</c:v>
                </c:pt>
                <c:pt idx="285">
                  <c:v>112.69</c:v>
                </c:pt>
                <c:pt idx="286">
                  <c:v>112.77</c:v>
                </c:pt>
                <c:pt idx="287">
                  <c:v>112.72</c:v>
                </c:pt>
                <c:pt idx="288">
                  <c:v>112.67</c:v>
                </c:pt>
                <c:pt idx="289">
                  <c:v>112.74</c:v>
                </c:pt>
                <c:pt idx="290">
                  <c:v>112.79</c:v>
                </c:pt>
                <c:pt idx="291">
                  <c:v>112.75</c:v>
                </c:pt>
                <c:pt idx="292">
                  <c:v>112.73</c:v>
                </c:pt>
                <c:pt idx="293">
                  <c:v>112.8</c:v>
                </c:pt>
                <c:pt idx="294">
                  <c:v>112.77</c:v>
                </c:pt>
                <c:pt idx="295">
                  <c:v>112.69</c:v>
                </c:pt>
                <c:pt idx="296">
                  <c:v>112.84</c:v>
                </c:pt>
                <c:pt idx="297">
                  <c:v>112.95</c:v>
                </c:pt>
                <c:pt idx="298">
                  <c:v>112.96</c:v>
                </c:pt>
                <c:pt idx="299">
                  <c:v>112.8</c:v>
                </c:pt>
                <c:pt idx="300">
                  <c:v>112.84</c:v>
                </c:pt>
                <c:pt idx="301">
                  <c:v>112.89</c:v>
                </c:pt>
                <c:pt idx="302">
                  <c:v>112.87</c:v>
                </c:pt>
                <c:pt idx="303">
                  <c:v>112.86</c:v>
                </c:pt>
                <c:pt idx="304">
                  <c:v>112.89</c:v>
                </c:pt>
                <c:pt idx="305">
                  <c:v>112.95</c:v>
                </c:pt>
                <c:pt idx="306">
                  <c:v>113.05</c:v>
                </c:pt>
                <c:pt idx="307">
                  <c:v>113.05</c:v>
                </c:pt>
                <c:pt idx="308">
                  <c:v>113.08</c:v>
                </c:pt>
                <c:pt idx="309">
                  <c:v>113.17</c:v>
                </c:pt>
                <c:pt idx="310">
                  <c:v>113.22</c:v>
                </c:pt>
                <c:pt idx="311">
                  <c:v>113.25</c:v>
                </c:pt>
                <c:pt idx="312">
                  <c:v>113.3</c:v>
                </c:pt>
                <c:pt idx="313">
                  <c:v>113.27</c:v>
                </c:pt>
                <c:pt idx="314">
                  <c:v>113.3</c:v>
                </c:pt>
                <c:pt idx="315">
                  <c:v>113.33</c:v>
                </c:pt>
                <c:pt idx="316">
                  <c:v>113.28</c:v>
                </c:pt>
                <c:pt idx="317">
                  <c:v>113.2</c:v>
                </c:pt>
                <c:pt idx="318">
                  <c:v>113.28</c:v>
                </c:pt>
                <c:pt idx="319">
                  <c:v>113.35</c:v>
                </c:pt>
                <c:pt idx="320">
                  <c:v>113.34</c:v>
                </c:pt>
                <c:pt idx="321">
                  <c:v>113.3</c:v>
                </c:pt>
                <c:pt idx="322">
                  <c:v>113.34</c:v>
                </c:pt>
                <c:pt idx="323">
                  <c:v>113.34</c:v>
                </c:pt>
                <c:pt idx="324">
                  <c:v>113.38</c:v>
                </c:pt>
                <c:pt idx="325">
                  <c:v>113.31</c:v>
                </c:pt>
                <c:pt idx="326">
                  <c:v>113.39</c:v>
                </c:pt>
                <c:pt idx="327">
                  <c:v>113.25</c:v>
                </c:pt>
                <c:pt idx="328">
                  <c:v>113.35</c:v>
                </c:pt>
                <c:pt idx="329">
                  <c:v>113.21</c:v>
                </c:pt>
                <c:pt idx="330">
                  <c:v>113.15</c:v>
                </c:pt>
                <c:pt idx="331">
                  <c:v>113.12</c:v>
                </c:pt>
                <c:pt idx="332">
                  <c:v>113.1</c:v>
                </c:pt>
                <c:pt idx="333">
                  <c:v>112.96</c:v>
                </c:pt>
                <c:pt idx="334">
                  <c:v>112.98</c:v>
                </c:pt>
                <c:pt idx="335">
                  <c:v>112.91</c:v>
                </c:pt>
                <c:pt idx="336">
                  <c:v>112.76</c:v>
                </c:pt>
                <c:pt idx="337">
                  <c:v>112.79</c:v>
                </c:pt>
                <c:pt idx="338">
                  <c:v>112.79</c:v>
                </c:pt>
                <c:pt idx="339">
                  <c:v>112.75</c:v>
                </c:pt>
                <c:pt idx="340">
                  <c:v>112.69</c:v>
                </c:pt>
                <c:pt idx="341">
                  <c:v>112.69</c:v>
                </c:pt>
                <c:pt idx="342">
                  <c:v>112.68</c:v>
                </c:pt>
                <c:pt idx="343">
                  <c:v>112.45</c:v>
                </c:pt>
                <c:pt idx="344">
                  <c:v>112.57</c:v>
                </c:pt>
                <c:pt idx="345">
                  <c:v>112.5</c:v>
                </c:pt>
                <c:pt idx="346">
                  <c:v>112.35</c:v>
                </c:pt>
                <c:pt idx="347">
                  <c:v>112.43</c:v>
                </c:pt>
                <c:pt idx="348">
                  <c:v>112.56</c:v>
                </c:pt>
                <c:pt idx="349">
                  <c:v>112.4</c:v>
                </c:pt>
                <c:pt idx="350">
                  <c:v>112.39</c:v>
                </c:pt>
                <c:pt idx="351">
                  <c:v>112.58</c:v>
                </c:pt>
                <c:pt idx="352">
                  <c:v>112.46</c:v>
                </c:pt>
                <c:pt idx="353">
                  <c:v>112.45</c:v>
                </c:pt>
                <c:pt idx="354">
                  <c:v>112.45</c:v>
                </c:pt>
                <c:pt idx="355">
                  <c:v>112.35</c:v>
                </c:pt>
                <c:pt idx="356">
                  <c:v>112.31</c:v>
                </c:pt>
                <c:pt idx="357">
                  <c:v>112.31</c:v>
                </c:pt>
                <c:pt idx="358">
                  <c:v>112.38</c:v>
                </c:pt>
                <c:pt idx="359">
                  <c:v>112.38</c:v>
                </c:pt>
                <c:pt idx="360">
                  <c:v>112.55</c:v>
                </c:pt>
                <c:pt idx="361">
                  <c:v>112.6</c:v>
                </c:pt>
                <c:pt idx="362">
                  <c:v>112.69</c:v>
                </c:pt>
                <c:pt idx="363">
                  <c:v>112.78</c:v>
                </c:pt>
                <c:pt idx="364">
                  <c:v>112.89</c:v>
                </c:pt>
                <c:pt idx="365">
                  <c:v>113.1</c:v>
                </c:pt>
                <c:pt idx="366">
                  <c:v>113</c:v>
                </c:pt>
                <c:pt idx="367">
                  <c:v>113.15</c:v>
                </c:pt>
                <c:pt idx="368">
                  <c:v>113.2</c:v>
                </c:pt>
                <c:pt idx="369">
                  <c:v>113.23</c:v>
                </c:pt>
                <c:pt idx="370">
                  <c:v>113.25</c:v>
                </c:pt>
                <c:pt idx="371">
                  <c:v>113.28</c:v>
                </c:pt>
                <c:pt idx="372">
                  <c:v>113.35</c:v>
                </c:pt>
                <c:pt idx="373">
                  <c:v>113.36</c:v>
                </c:pt>
                <c:pt idx="374">
                  <c:v>113.35</c:v>
                </c:pt>
                <c:pt idx="375">
                  <c:v>113.42</c:v>
                </c:pt>
                <c:pt idx="376">
                  <c:v>113.37</c:v>
                </c:pt>
                <c:pt idx="377">
                  <c:v>113.49</c:v>
                </c:pt>
                <c:pt idx="378">
                  <c:v>113.41</c:v>
                </c:pt>
                <c:pt idx="379">
                  <c:v>113.44</c:v>
                </c:pt>
                <c:pt idx="380">
                  <c:v>113.4</c:v>
                </c:pt>
                <c:pt idx="381">
                  <c:v>113.44</c:v>
                </c:pt>
                <c:pt idx="382">
                  <c:v>113.45</c:v>
                </c:pt>
                <c:pt idx="383">
                  <c:v>113.48</c:v>
                </c:pt>
                <c:pt idx="384">
                  <c:v>113.43</c:v>
                </c:pt>
                <c:pt idx="385">
                  <c:v>113.48</c:v>
                </c:pt>
                <c:pt idx="386">
                  <c:v>113.59</c:v>
                </c:pt>
                <c:pt idx="387">
                  <c:v>113.51</c:v>
                </c:pt>
                <c:pt idx="388">
                  <c:v>113.47</c:v>
                </c:pt>
                <c:pt idx="389">
                  <c:v>113.5</c:v>
                </c:pt>
                <c:pt idx="390">
                  <c:v>113.52</c:v>
                </c:pt>
                <c:pt idx="391">
                  <c:v>113.44</c:v>
                </c:pt>
                <c:pt idx="392">
                  <c:v>113.43</c:v>
                </c:pt>
                <c:pt idx="393">
                  <c:v>113.41</c:v>
                </c:pt>
                <c:pt idx="394">
                  <c:v>113.46</c:v>
                </c:pt>
                <c:pt idx="395">
                  <c:v>113.4</c:v>
                </c:pt>
                <c:pt idx="396">
                  <c:v>113.4</c:v>
                </c:pt>
                <c:pt idx="397">
                  <c:v>113.5</c:v>
                </c:pt>
                <c:pt idx="398">
                  <c:v>113.4</c:v>
                </c:pt>
                <c:pt idx="399">
                  <c:v>113.48</c:v>
                </c:pt>
                <c:pt idx="400">
                  <c:v>113.54</c:v>
                </c:pt>
                <c:pt idx="401">
                  <c:v>113.59</c:v>
                </c:pt>
                <c:pt idx="402">
                  <c:v>113.51</c:v>
                </c:pt>
                <c:pt idx="403">
                  <c:v>113.56</c:v>
                </c:pt>
                <c:pt idx="404">
                  <c:v>113.65</c:v>
                </c:pt>
                <c:pt idx="405">
                  <c:v>113.69</c:v>
                </c:pt>
                <c:pt idx="406">
                  <c:v>113.67</c:v>
                </c:pt>
                <c:pt idx="407">
                  <c:v>113.73</c:v>
                </c:pt>
                <c:pt idx="408">
                  <c:v>113.8</c:v>
                </c:pt>
                <c:pt idx="409">
                  <c:v>113.8</c:v>
                </c:pt>
                <c:pt idx="410">
                  <c:v>113.85</c:v>
                </c:pt>
                <c:pt idx="411">
                  <c:v>114.22</c:v>
                </c:pt>
                <c:pt idx="412">
                  <c:v>114.45</c:v>
                </c:pt>
                <c:pt idx="413">
                  <c:v>114.41</c:v>
                </c:pt>
                <c:pt idx="414">
                  <c:v>114.64</c:v>
                </c:pt>
                <c:pt idx="415">
                  <c:v>114.43</c:v>
                </c:pt>
                <c:pt idx="416">
                  <c:v>114.42</c:v>
                </c:pt>
                <c:pt idx="417">
                  <c:v>114.16</c:v>
                </c:pt>
                <c:pt idx="418">
                  <c:v>113.76</c:v>
                </c:pt>
                <c:pt idx="419">
                  <c:v>113.62</c:v>
                </c:pt>
                <c:pt idx="420">
                  <c:v>113.86</c:v>
                </c:pt>
                <c:pt idx="421">
                  <c:v>114.04</c:v>
                </c:pt>
                <c:pt idx="422">
                  <c:v>113.66</c:v>
                </c:pt>
                <c:pt idx="423">
                  <c:v>113.53</c:v>
                </c:pt>
                <c:pt idx="424">
                  <c:v>113.7</c:v>
                </c:pt>
                <c:pt idx="425">
                  <c:v>114.67</c:v>
                </c:pt>
                <c:pt idx="426">
                  <c:v>114.59</c:v>
                </c:pt>
                <c:pt idx="427">
                  <c:v>114.58</c:v>
                </c:pt>
                <c:pt idx="428">
                  <c:v>114.54</c:v>
                </c:pt>
                <c:pt idx="429">
                  <c:v>114.52</c:v>
                </c:pt>
                <c:pt idx="430">
                  <c:v>114.46</c:v>
                </c:pt>
                <c:pt idx="431">
                  <c:v>114.42</c:v>
                </c:pt>
                <c:pt idx="432">
                  <c:v>114.41</c:v>
                </c:pt>
                <c:pt idx="433">
                  <c:v>114.47</c:v>
                </c:pt>
                <c:pt idx="434">
                  <c:v>113.88</c:v>
                </c:pt>
                <c:pt idx="435">
                  <c:v>113.86</c:v>
                </c:pt>
                <c:pt idx="436">
                  <c:v>113.87</c:v>
                </c:pt>
                <c:pt idx="437">
                  <c:v>113.87</c:v>
                </c:pt>
                <c:pt idx="438">
                  <c:v>113.92</c:v>
                </c:pt>
                <c:pt idx="439">
                  <c:v>113.9</c:v>
                </c:pt>
                <c:pt idx="440">
                  <c:v>113.82</c:v>
                </c:pt>
                <c:pt idx="441">
                  <c:v>113.78</c:v>
                </c:pt>
                <c:pt idx="442">
                  <c:v>113.72</c:v>
                </c:pt>
                <c:pt idx="443">
                  <c:v>113.67</c:v>
                </c:pt>
                <c:pt idx="444">
                  <c:v>113.65</c:v>
                </c:pt>
                <c:pt idx="445">
                  <c:v>113.6</c:v>
                </c:pt>
                <c:pt idx="446">
                  <c:v>113.64</c:v>
                </c:pt>
                <c:pt idx="447">
                  <c:v>113.54</c:v>
                </c:pt>
                <c:pt idx="448">
                  <c:v>113.55</c:v>
                </c:pt>
                <c:pt idx="449">
                  <c:v>113.5</c:v>
                </c:pt>
                <c:pt idx="450">
                  <c:v>113.45</c:v>
                </c:pt>
                <c:pt idx="451">
                  <c:v>113.42</c:v>
                </c:pt>
                <c:pt idx="452">
                  <c:v>113.39</c:v>
                </c:pt>
                <c:pt idx="453">
                  <c:v>113.42</c:v>
                </c:pt>
                <c:pt idx="454">
                  <c:v>113.39</c:v>
                </c:pt>
                <c:pt idx="455">
                  <c:v>113.34</c:v>
                </c:pt>
                <c:pt idx="456">
                  <c:v>113.33</c:v>
                </c:pt>
                <c:pt idx="457">
                  <c:v>113.44</c:v>
                </c:pt>
                <c:pt idx="458">
                  <c:v>113.59</c:v>
                </c:pt>
                <c:pt idx="459">
                  <c:v>113.72</c:v>
                </c:pt>
                <c:pt idx="460">
                  <c:v>113.81</c:v>
                </c:pt>
                <c:pt idx="461">
                  <c:v>113.88</c:v>
                </c:pt>
                <c:pt idx="462">
                  <c:v>113.8</c:v>
                </c:pt>
                <c:pt idx="463">
                  <c:v>113.99</c:v>
                </c:pt>
                <c:pt idx="464">
                  <c:v>114.06</c:v>
                </c:pt>
                <c:pt idx="465">
                  <c:v>114.01</c:v>
                </c:pt>
                <c:pt idx="466">
                  <c:v>114.15</c:v>
                </c:pt>
                <c:pt idx="467">
                  <c:v>114.21</c:v>
                </c:pt>
                <c:pt idx="468">
                  <c:v>114.27</c:v>
                </c:pt>
                <c:pt idx="469">
                  <c:v>114.15</c:v>
                </c:pt>
                <c:pt idx="470">
                  <c:v>114.17</c:v>
                </c:pt>
                <c:pt idx="471">
                  <c:v>114.1</c:v>
                </c:pt>
                <c:pt idx="472">
                  <c:v>114.15</c:v>
                </c:pt>
                <c:pt idx="473">
                  <c:v>114.15</c:v>
                </c:pt>
                <c:pt idx="474">
                  <c:v>114.23</c:v>
                </c:pt>
                <c:pt idx="475">
                  <c:v>114.14</c:v>
                </c:pt>
                <c:pt idx="476">
                  <c:v>114.17</c:v>
                </c:pt>
                <c:pt idx="477">
                  <c:v>114.11</c:v>
                </c:pt>
                <c:pt idx="478">
                  <c:v>114.05</c:v>
                </c:pt>
                <c:pt idx="479">
                  <c:v>113.96</c:v>
                </c:pt>
                <c:pt idx="480">
                  <c:v>114.04</c:v>
                </c:pt>
                <c:pt idx="481">
                  <c:v>114.18</c:v>
                </c:pt>
                <c:pt idx="482">
                  <c:v>114.08</c:v>
                </c:pt>
                <c:pt idx="483">
                  <c:v>114</c:v>
                </c:pt>
                <c:pt idx="484">
                  <c:v>113.86</c:v>
                </c:pt>
                <c:pt idx="485">
                  <c:v>113.8</c:v>
                </c:pt>
                <c:pt idx="486">
                  <c:v>113.79</c:v>
                </c:pt>
                <c:pt idx="487">
                  <c:v>113.71</c:v>
                </c:pt>
                <c:pt idx="488">
                  <c:v>113.67</c:v>
                </c:pt>
                <c:pt idx="489">
                  <c:v>113.64</c:v>
                </c:pt>
                <c:pt idx="490">
                  <c:v>113.68</c:v>
                </c:pt>
                <c:pt idx="491">
                  <c:v>113.72</c:v>
                </c:pt>
                <c:pt idx="492">
                  <c:v>113.68</c:v>
                </c:pt>
                <c:pt idx="493">
                  <c:v>113.73</c:v>
                </c:pt>
                <c:pt idx="494">
                  <c:v>113.7</c:v>
                </c:pt>
                <c:pt idx="495">
                  <c:v>113.62</c:v>
                </c:pt>
                <c:pt idx="496">
                  <c:v>113.58</c:v>
                </c:pt>
                <c:pt idx="497">
                  <c:v>113.57</c:v>
                </c:pt>
                <c:pt idx="498">
                  <c:v>113.54</c:v>
                </c:pt>
                <c:pt idx="499">
                  <c:v>113.43</c:v>
                </c:pt>
                <c:pt idx="500">
                  <c:v>113.49</c:v>
                </c:pt>
                <c:pt idx="501">
                  <c:v>113.53</c:v>
                </c:pt>
                <c:pt idx="502">
                  <c:v>113.52</c:v>
                </c:pt>
                <c:pt idx="503">
                  <c:v>113.45</c:v>
                </c:pt>
                <c:pt idx="504">
                  <c:v>113.52</c:v>
                </c:pt>
                <c:pt idx="505">
                  <c:v>113.46</c:v>
                </c:pt>
                <c:pt idx="506">
                  <c:v>113.42</c:v>
                </c:pt>
                <c:pt idx="507">
                  <c:v>113.41</c:v>
                </c:pt>
                <c:pt idx="508">
                  <c:v>113.41</c:v>
                </c:pt>
                <c:pt idx="509">
                  <c:v>113.36</c:v>
                </c:pt>
                <c:pt idx="510">
                  <c:v>113.43</c:v>
                </c:pt>
                <c:pt idx="511">
                  <c:v>113.39</c:v>
                </c:pt>
                <c:pt idx="512">
                  <c:v>113.45</c:v>
                </c:pt>
                <c:pt idx="513">
                  <c:v>113.36</c:v>
                </c:pt>
                <c:pt idx="514">
                  <c:v>113.37</c:v>
                </c:pt>
                <c:pt idx="515">
                  <c:v>113.36</c:v>
                </c:pt>
                <c:pt idx="516">
                  <c:v>113.39</c:v>
                </c:pt>
                <c:pt idx="517">
                  <c:v>113.33</c:v>
                </c:pt>
                <c:pt idx="518">
                  <c:v>113.35</c:v>
                </c:pt>
                <c:pt idx="519">
                  <c:v>113.38</c:v>
                </c:pt>
                <c:pt idx="520">
                  <c:v>113.4</c:v>
                </c:pt>
                <c:pt idx="521">
                  <c:v>113.38</c:v>
                </c:pt>
                <c:pt idx="522">
                  <c:v>113.55</c:v>
                </c:pt>
                <c:pt idx="523">
                  <c:v>113.62</c:v>
                </c:pt>
                <c:pt idx="524">
                  <c:v>113.83</c:v>
                </c:pt>
                <c:pt idx="525">
                  <c:v>113.87</c:v>
                </c:pt>
                <c:pt idx="526">
                  <c:v>113.97</c:v>
                </c:pt>
                <c:pt idx="527">
                  <c:v>114.1</c:v>
                </c:pt>
                <c:pt idx="528">
                  <c:v>114.09</c:v>
                </c:pt>
                <c:pt idx="529">
                  <c:v>114.05</c:v>
                </c:pt>
                <c:pt idx="530">
                  <c:v>114.06</c:v>
                </c:pt>
                <c:pt idx="531">
                  <c:v>114.13</c:v>
                </c:pt>
                <c:pt idx="532">
                  <c:v>114.26</c:v>
                </c:pt>
                <c:pt idx="533">
                  <c:v>114.26</c:v>
                </c:pt>
                <c:pt idx="534">
                  <c:v>114.26</c:v>
                </c:pt>
                <c:pt idx="535">
                  <c:v>114.2</c:v>
                </c:pt>
                <c:pt idx="536">
                  <c:v>114.22</c:v>
                </c:pt>
                <c:pt idx="537">
                  <c:v>114.14</c:v>
                </c:pt>
                <c:pt idx="538">
                  <c:v>114.03</c:v>
                </c:pt>
                <c:pt idx="539">
                  <c:v>114.03</c:v>
                </c:pt>
                <c:pt idx="540">
                  <c:v>114.05</c:v>
                </c:pt>
                <c:pt idx="541">
                  <c:v>113.96</c:v>
                </c:pt>
                <c:pt idx="542">
                  <c:v>114</c:v>
                </c:pt>
                <c:pt idx="543">
                  <c:v>113.98</c:v>
                </c:pt>
                <c:pt idx="544">
                  <c:v>114.01</c:v>
                </c:pt>
                <c:pt idx="545">
                  <c:v>114.05</c:v>
                </c:pt>
                <c:pt idx="546">
                  <c:v>114.23</c:v>
                </c:pt>
                <c:pt idx="547">
                  <c:v>114.21</c:v>
                </c:pt>
                <c:pt idx="548">
                  <c:v>114.26</c:v>
                </c:pt>
                <c:pt idx="549">
                  <c:v>114.43</c:v>
                </c:pt>
                <c:pt idx="550">
                  <c:v>114.11</c:v>
                </c:pt>
                <c:pt idx="551">
                  <c:v>114.04</c:v>
                </c:pt>
                <c:pt idx="552">
                  <c:v>113.83</c:v>
                </c:pt>
                <c:pt idx="553">
                  <c:v>113.67</c:v>
                </c:pt>
                <c:pt idx="554">
                  <c:v>113.77</c:v>
                </c:pt>
                <c:pt idx="555">
                  <c:v>113.9</c:v>
                </c:pt>
                <c:pt idx="556">
                  <c:v>113.98</c:v>
                </c:pt>
                <c:pt idx="557">
                  <c:v>114.05</c:v>
                </c:pt>
                <c:pt idx="558">
                  <c:v>114.08</c:v>
                </c:pt>
                <c:pt idx="559">
                  <c:v>114.13</c:v>
                </c:pt>
                <c:pt idx="560">
                  <c:v>114.21</c:v>
                </c:pt>
                <c:pt idx="561">
                  <c:v>114.37</c:v>
                </c:pt>
                <c:pt idx="562">
                  <c:v>114.48</c:v>
                </c:pt>
                <c:pt idx="563">
                  <c:v>114.59</c:v>
                </c:pt>
                <c:pt idx="564">
                  <c:v>114.63</c:v>
                </c:pt>
                <c:pt idx="565">
                  <c:v>114.74</c:v>
                </c:pt>
                <c:pt idx="566">
                  <c:v>114.84</c:v>
                </c:pt>
                <c:pt idx="567">
                  <c:v>114.92</c:v>
                </c:pt>
                <c:pt idx="568">
                  <c:v>114.91</c:v>
                </c:pt>
                <c:pt idx="569">
                  <c:v>114.9</c:v>
                </c:pt>
                <c:pt idx="570">
                  <c:v>114.86</c:v>
                </c:pt>
                <c:pt idx="571">
                  <c:v>114.75</c:v>
                </c:pt>
                <c:pt idx="572">
                  <c:v>114.76</c:v>
                </c:pt>
                <c:pt idx="573">
                  <c:v>114.64</c:v>
                </c:pt>
                <c:pt idx="574">
                  <c:v>114.5</c:v>
                </c:pt>
                <c:pt idx="575">
                  <c:v>114.53</c:v>
                </c:pt>
                <c:pt idx="576">
                  <c:v>114.49</c:v>
                </c:pt>
                <c:pt idx="577">
                  <c:v>114.44</c:v>
                </c:pt>
                <c:pt idx="578">
                  <c:v>114.35</c:v>
                </c:pt>
                <c:pt idx="579">
                  <c:v>114.34</c:v>
                </c:pt>
                <c:pt idx="580">
                  <c:v>114.26</c:v>
                </c:pt>
                <c:pt idx="581">
                  <c:v>114.24</c:v>
                </c:pt>
                <c:pt idx="582">
                  <c:v>114.22</c:v>
                </c:pt>
                <c:pt idx="583">
                  <c:v>114.21</c:v>
                </c:pt>
                <c:pt idx="584">
                  <c:v>114.19</c:v>
                </c:pt>
                <c:pt idx="585">
                  <c:v>114.07</c:v>
                </c:pt>
                <c:pt idx="586">
                  <c:v>114.05</c:v>
                </c:pt>
                <c:pt idx="587">
                  <c:v>113.92</c:v>
                </c:pt>
                <c:pt idx="588">
                  <c:v>113.95</c:v>
                </c:pt>
                <c:pt idx="589">
                  <c:v>113.83</c:v>
                </c:pt>
                <c:pt idx="590">
                  <c:v>113.71</c:v>
                </c:pt>
                <c:pt idx="591">
                  <c:v>113.82</c:v>
                </c:pt>
                <c:pt idx="592">
                  <c:v>114.08</c:v>
                </c:pt>
                <c:pt idx="593">
                  <c:v>114.25</c:v>
                </c:pt>
                <c:pt idx="594">
                  <c:v>114.7</c:v>
                </c:pt>
                <c:pt idx="595">
                  <c:v>115.37</c:v>
                </c:pt>
                <c:pt idx="596">
                  <c:v>115.33</c:v>
                </c:pt>
                <c:pt idx="597">
                  <c:v>114.49</c:v>
                </c:pt>
                <c:pt idx="598">
                  <c:v>114.74</c:v>
                </c:pt>
                <c:pt idx="599">
                  <c:v>116.73</c:v>
                </c:pt>
                <c:pt idx="600">
                  <c:v>116.48</c:v>
                </c:pt>
                <c:pt idx="601">
                  <c:v>116.53</c:v>
                </c:pt>
                <c:pt idx="602">
                  <c:v>116.62</c:v>
                </c:pt>
                <c:pt idx="603">
                  <c:v>116.57</c:v>
                </c:pt>
                <c:pt idx="604">
                  <c:v>116.48</c:v>
                </c:pt>
                <c:pt idx="605">
                  <c:v>116.42</c:v>
                </c:pt>
                <c:pt idx="606">
                  <c:v>116.37</c:v>
                </c:pt>
                <c:pt idx="607">
                  <c:v>116.35</c:v>
                </c:pt>
                <c:pt idx="608">
                  <c:v>116.38</c:v>
                </c:pt>
                <c:pt idx="609">
                  <c:v>116.33</c:v>
                </c:pt>
                <c:pt idx="610">
                  <c:v>116.35</c:v>
                </c:pt>
                <c:pt idx="611">
                  <c:v>116.3</c:v>
                </c:pt>
                <c:pt idx="612">
                  <c:v>116.32</c:v>
                </c:pt>
                <c:pt idx="613">
                  <c:v>116.32</c:v>
                </c:pt>
                <c:pt idx="614">
                  <c:v>116.52</c:v>
                </c:pt>
                <c:pt idx="615">
                  <c:v>116.49</c:v>
                </c:pt>
                <c:pt idx="616">
                  <c:v>116.45</c:v>
                </c:pt>
                <c:pt idx="617">
                  <c:v>116.45</c:v>
                </c:pt>
                <c:pt idx="618">
                  <c:v>116.51</c:v>
                </c:pt>
                <c:pt idx="619">
                  <c:v>116.55</c:v>
                </c:pt>
                <c:pt idx="620">
                  <c:v>116.92</c:v>
                </c:pt>
                <c:pt idx="621">
                  <c:v>116.53</c:v>
                </c:pt>
                <c:pt idx="622">
                  <c:v>116.55</c:v>
                </c:pt>
                <c:pt idx="623">
                  <c:v>116.54</c:v>
                </c:pt>
                <c:pt idx="624">
                  <c:v>116.57</c:v>
                </c:pt>
                <c:pt idx="625">
                  <c:v>116.49</c:v>
                </c:pt>
                <c:pt idx="626">
                  <c:v>116.55</c:v>
                </c:pt>
                <c:pt idx="627">
                  <c:v>116.55</c:v>
                </c:pt>
                <c:pt idx="628">
                  <c:v>116.43</c:v>
                </c:pt>
                <c:pt idx="629">
                  <c:v>116.48</c:v>
                </c:pt>
                <c:pt idx="630">
                  <c:v>116.38</c:v>
                </c:pt>
                <c:pt idx="631">
                  <c:v>116.35</c:v>
                </c:pt>
                <c:pt idx="632">
                  <c:v>116.34</c:v>
                </c:pt>
                <c:pt idx="633">
                  <c:v>116.55</c:v>
                </c:pt>
                <c:pt idx="634">
                  <c:v>116.8</c:v>
                </c:pt>
                <c:pt idx="635">
                  <c:v>116.42</c:v>
                </c:pt>
                <c:pt idx="636">
                  <c:v>116.71</c:v>
                </c:pt>
                <c:pt idx="637">
                  <c:v>116.8</c:v>
                </c:pt>
                <c:pt idx="638">
                  <c:v>116.97</c:v>
                </c:pt>
                <c:pt idx="639">
                  <c:v>116.95</c:v>
                </c:pt>
                <c:pt idx="640">
                  <c:v>116.95</c:v>
                </c:pt>
                <c:pt idx="641">
                  <c:v>116.9</c:v>
                </c:pt>
                <c:pt idx="642">
                  <c:v>117.03</c:v>
                </c:pt>
                <c:pt idx="643">
                  <c:v>116.9</c:v>
                </c:pt>
                <c:pt idx="644">
                  <c:v>116.8</c:v>
                </c:pt>
                <c:pt idx="645">
                  <c:v>116.71</c:v>
                </c:pt>
                <c:pt idx="646">
                  <c:v>116.7</c:v>
                </c:pt>
                <c:pt idx="647">
                  <c:v>116.5</c:v>
                </c:pt>
                <c:pt idx="648">
                  <c:v>116.6</c:v>
                </c:pt>
                <c:pt idx="649">
                  <c:v>117</c:v>
                </c:pt>
                <c:pt idx="650">
                  <c:v>116.4</c:v>
                </c:pt>
                <c:pt idx="651">
                  <c:v>116.5</c:v>
                </c:pt>
                <c:pt idx="652">
                  <c:v>116.65</c:v>
                </c:pt>
                <c:pt idx="653">
                  <c:v>116.8</c:v>
                </c:pt>
                <c:pt idx="654">
                  <c:v>116.3</c:v>
                </c:pt>
                <c:pt idx="655">
                  <c:v>116.35</c:v>
                </c:pt>
                <c:pt idx="656">
                  <c:v>116.2</c:v>
                </c:pt>
                <c:pt idx="657">
                  <c:v>116.2</c:v>
                </c:pt>
                <c:pt idx="658">
                  <c:v>117.05</c:v>
                </c:pt>
                <c:pt idx="659">
                  <c:v>116.05</c:v>
                </c:pt>
                <c:pt idx="660">
                  <c:v>115.97</c:v>
                </c:pt>
                <c:pt idx="661">
                  <c:v>115.95</c:v>
                </c:pt>
                <c:pt idx="662">
                  <c:v>115.85</c:v>
                </c:pt>
                <c:pt idx="663">
                  <c:v>115.6</c:v>
                </c:pt>
                <c:pt idx="664">
                  <c:v>115.65</c:v>
                </c:pt>
                <c:pt idx="665">
                  <c:v>115.5</c:v>
                </c:pt>
                <c:pt idx="666">
                  <c:v>115.5</c:v>
                </c:pt>
                <c:pt idx="667">
                  <c:v>115.4</c:v>
                </c:pt>
                <c:pt idx="668">
                  <c:v>115.6</c:v>
                </c:pt>
                <c:pt idx="669">
                  <c:v>115.27</c:v>
                </c:pt>
                <c:pt idx="670">
                  <c:v>115.25</c:v>
                </c:pt>
                <c:pt idx="671">
                  <c:v>115.39</c:v>
                </c:pt>
                <c:pt idx="672">
                  <c:v>115.39</c:v>
                </c:pt>
                <c:pt idx="673">
                  <c:v>115.3</c:v>
                </c:pt>
                <c:pt idx="674">
                  <c:v>115.3</c:v>
                </c:pt>
                <c:pt idx="675">
                  <c:v>115.18</c:v>
                </c:pt>
                <c:pt idx="676">
                  <c:v>115.07</c:v>
                </c:pt>
                <c:pt idx="677">
                  <c:v>114.84</c:v>
                </c:pt>
                <c:pt idx="678">
                  <c:v>114.69</c:v>
                </c:pt>
                <c:pt idx="679">
                  <c:v>114.61</c:v>
                </c:pt>
                <c:pt idx="680">
                  <c:v>114.68</c:v>
                </c:pt>
                <c:pt idx="681">
                  <c:v>114.52</c:v>
                </c:pt>
                <c:pt idx="682">
                  <c:v>114.65</c:v>
                </c:pt>
                <c:pt idx="683">
                  <c:v>114.56</c:v>
                </c:pt>
                <c:pt idx="684">
                  <c:v>114.38</c:v>
                </c:pt>
                <c:pt idx="685">
                  <c:v>114.63</c:v>
                </c:pt>
                <c:pt idx="686">
                  <c:v>114.6</c:v>
                </c:pt>
                <c:pt idx="687">
                  <c:v>114.64</c:v>
                </c:pt>
                <c:pt idx="688">
                  <c:v>114.7</c:v>
                </c:pt>
                <c:pt idx="689">
                  <c:v>114.89</c:v>
                </c:pt>
                <c:pt idx="690">
                  <c:v>114.82</c:v>
                </c:pt>
                <c:pt idx="691">
                  <c:v>114.94</c:v>
                </c:pt>
                <c:pt idx="692">
                  <c:v>114.88</c:v>
                </c:pt>
                <c:pt idx="693">
                  <c:v>115</c:v>
                </c:pt>
                <c:pt idx="694">
                  <c:v>114.9</c:v>
                </c:pt>
                <c:pt idx="695">
                  <c:v>114.91</c:v>
                </c:pt>
                <c:pt idx="696">
                  <c:v>115.15</c:v>
                </c:pt>
                <c:pt idx="697">
                  <c:v>115.32</c:v>
                </c:pt>
                <c:pt idx="698">
                  <c:v>115.43</c:v>
                </c:pt>
                <c:pt idx="699">
                  <c:v>115.47</c:v>
                </c:pt>
                <c:pt idx="700">
                  <c:v>115.64</c:v>
                </c:pt>
                <c:pt idx="701">
                  <c:v>115.82</c:v>
                </c:pt>
                <c:pt idx="702">
                  <c:v>116</c:v>
                </c:pt>
                <c:pt idx="703">
                  <c:v>116.1</c:v>
                </c:pt>
                <c:pt idx="704">
                  <c:v>116.34</c:v>
                </c:pt>
                <c:pt idx="705">
                  <c:v>116.52</c:v>
                </c:pt>
                <c:pt idx="706">
                  <c:v>116.71</c:v>
                </c:pt>
                <c:pt idx="707">
                  <c:v>116.71</c:v>
                </c:pt>
                <c:pt idx="708">
                  <c:v>116.76</c:v>
                </c:pt>
                <c:pt idx="709">
                  <c:v>116.75</c:v>
                </c:pt>
                <c:pt idx="710">
                  <c:v>116.62</c:v>
                </c:pt>
                <c:pt idx="711">
                  <c:v>116.65</c:v>
                </c:pt>
                <c:pt idx="712">
                  <c:v>116.58</c:v>
                </c:pt>
                <c:pt idx="713">
                  <c:v>116.55</c:v>
                </c:pt>
                <c:pt idx="714">
                  <c:v>116.45</c:v>
                </c:pt>
                <c:pt idx="715">
                  <c:v>116.4</c:v>
                </c:pt>
                <c:pt idx="716">
                  <c:v>116.22</c:v>
                </c:pt>
                <c:pt idx="717">
                  <c:v>116.25</c:v>
                </c:pt>
                <c:pt idx="718">
                  <c:v>116.1</c:v>
                </c:pt>
                <c:pt idx="719">
                  <c:v>116.02</c:v>
                </c:pt>
                <c:pt idx="720">
                  <c:v>116.03</c:v>
                </c:pt>
                <c:pt idx="721">
                  <c:v>116.19</c:v>
                </c:pt>
                <c:pt idx="722">
                  <c:v>116.34</c:v>
                </c:pt>
                <c:pt idx="723">
                  <c:v>116.48</c:v>
                </c:pt>
                <c:pt idx="724">
                  <c:v>116.57</c:v>
                </c:pt>
                <c:pt idx="725">
                  <c:v>116.3</c:v>
                </c:pt>
                <c:pt idx="726">
                  <c:v>116.37</c:v>
                </c:pt>
                <c:pt idx="727">
                  <c:v>116.23</c:v>
                </c:pt>
                <c:pt idx="728">
                  <c:v>116.16</c:v>
                </c:pt>
                <c:pt idx="729">
                  <c:v>116.1</c:v>
                </c:pt>
                <c:pt idx="730">
                  <c:v>115.92</c:v>
                </c:pt>
                <c:pt idx="731">
                  <c:v>116</c:v>
                </c:pt>
                <c:pt idx="732">
                  <c:v>115.87</c:v>
                </c:pt>
                <c:pt idx="733">
                  <c:v>115.79</c:v>
                </c:pt>
                <c:pt idx="734">
                  <c:v>115.81</c:v>
                </c:pt>
                <c:pt idx="735">
                  <c:v>115.72</c:v>
                </c:pt>
                <c:pt idx="736">
                  <c:v>115.82</c:v>
                </c:pt>
                <c:pt idx="737">
                  <c:v>115.59</c:v>
                </c:pt>
                <c:pt idx="738">
                  <c:v>115.73</c:v>
                </c:pt>
                <c:pt idx="739">
                  <c:v>115.57</c:v>
                </c:pt>
                <c:pt idx="740">
                  <c:v>115.45</c:v>
                </c:pt>
                <c:pt idx="741">
                  <c:v>115.53</c:v>
                </c:pt>
                <c:pt idx="742">
                  <c:v>115.57</c:v>
                </c:pt>
                <c:pt idx="743">
                  <c:v>115.62</c:v>
                </c:pt>
                <c:pt idx="744">
                  <c:v>115.52</c:v>
                </c:pt>
                <c:pt idx="745">
                  <c:v>115.45</c:v>
                </c:pt>
                <c:pt idx="746">
                  <c:v>115.49</c:v>
                </c:pt>
                <c:pt idx="747">
                  <c:v>115.43</c:v>
                </c:pt>
                <c:pt idx="748">
                  <c:v>115.44</c:v>
                </c:pt>
                <c:pt idx="749">
                  <c:v>115.32</c:v>
                </c:pt>
                <c:pt idx="750">
                  <c:v>115.32</c:v>
                </c:pt>
                <c:pt idx="751">
                  <c:v>115.29</c:v>
                </c:pt>
                <c:pt idx="752">
                  <c:v>115.35</c:v>
                </c:pt>
                <c:pt idx="753">
                  <c:v>115.28</c:v>
                </c:pt>
                <c:pt idx="754">
                  <c:v>115.27</c:v>
                </c:pt>
                <c:pt idx="755">
                  <c:v>115.35</c:v>
                </c:pt>
                <c:pt idx="756">
                  <c:v>115.5</c:v>
                </c:pt>
                <c:pt idx="757">
                  <c:v>115.45</c:v>
                </c:pt>
                <c:pt idx="758">
                  <c:v>115</c:v>
                </c:pt>
                <c:pt idx="759">
                  <c:v>115.4</c:v>
                </c:pt>
                <c:pt idx="760">
                  <c:v>115.35</c:v>
                </c:pt>
                <c:pt idx="761">
                  <c:v>115.3</c:v>
                </c:pt>
                <c:pt idx="762">
                  <c:v>115.2</c:v>
                </c:pt>
                <c:pt idx="763">
                  <c:v>115.4</c:v>
                </c:pt>
                <c:pt idx="764">
                  <c:v>115.67</c:v>
                </c:pt>
                <c:pt idx="765">
                  <c:v>115.92</c:v>
                </c:pt>
                <c:pt idx="766">
                  <c:v>116.24</c:v>
                </c:pt>
                <c:pt idx="767">
                  <c:v>116.48</c:v>
                </c:pt>
                <c:pt idx="768">
                  <c:v>116.67</c:v>
                </c:pt>
                <c:pt idx="769">
                  <c:v>116.87</c:v>
                </c:pt>
                <c:pt idx="770">
                  <c:v>116.03</c:v>
                </c:pt>
                <c:pt idx="771">
                  <c:v>117.35</c:v>
                </c:pt>
                <c:pt idx="772">
                  <c:v>117.38</c:v>
                </c:pt>
                <c:pt idx="773">
                  <c:v>117.45</c:v>
                </c:pt>
                <c:pt idx="774">
                  <c:v>117.42</c:v>
                </c:pt>
                <c:pt idx="775">
                  <c:v>117.34</c:v>
                </c:pt>
                <c:pt idx="776">
                  <c:v>117.28</c:v>
                </c:pt>
                <c:pt idx="777">
                  <c:v>117.26</c:v>
                </c:pt>
                <c:pt idx="778">
                  <c:v>117.13</c:v>
                </c:pt>
                <c:pt idx="779">
                  <c:v>117.14</c:v>
                </c:pt>
                <c:pt idx="780">
                  <c:v>117.13</c:v>
                </c:pt>
                <c:pt idx="781">
                  <c:v>117.15</c:v>
                </c:pt>
                <c:pt idx="782">
                  <c:v>117.4</c:v>
                </c:pt>
                <c:pt idx="783">
                  <c:v>117.5</c:v>
                </c:pt>
                <c:pt idx="784">
                  <c:v>117.75</c:v>
                </c:pt>
                <c:pt idx="785">
                  <c:v>117.75</c:v>
                </c:pt>
                <c:pt idx="786">
                  <c:v>117.51</c:v>
                </c:pt>
                <c:pt idx="787">
                  <c:v>117.48</c:v>
                </c:pt>
                <c:pt idx="788">
                  <c:v>117.26</c:v>
                </c:pt>
                <c:pt idx="789">
                  <c:v>117.15</c:v>
                </c:pt>
                <c:pt idx="790">
                  <c:v>117.03</c:v>
                </c:pt>
                <c:pt idx="791">
                  <c:v>116.9</c:v>
                </c:pt>
                <c:pt idx="792">
                  <c:v>116.81</c:v>
                </c:pt>
                <c:pt idx="793">
                  <c:v>116.81</c:v>
                </c:pt>
                <c:pt idx="794">
                  <c:v>116.7</c:v>
                </c:pt>
                <c:pt idx="795">
                  <c:v>116.69</c:v>
                </c:pt>
                <c:pt idx="796">
                  <c:v>116.54</c:v>
                </c:pt>
                <c:pt idx="797">
                  <c:v>116.56</c:v>
                </c:pt>
                <c:pt idx="798">
                  <c:v>116.5</c:v>
                </c:pt>
                <c:pt idx="799">
                  <c:v>116.39</c:v>
                </c:pt>
                <c:pt idx="800">
                  <c:v>116.44</c:v>
                </c:pt>
                <c:pt idx="801">
                  <c:v>116.34</c:v>
                </c:pt>
                <c:pt idx="802">
                  <c:v>116.25</c:v>
                </c:pt>
                <c:pt idx="803">
                  <c:v>116.25</c:v>
                </c:pt>
                <c:pt idx="804">
                  <c:v>116.17</c:v>
                </c:pt>
                <c:pt idx="805">
                  <c:v>116.2</c:v>
                </c:pt>
                <c:pt idx="806">
                  <c:v>116.14</c:v>
                </c:pt>
                <c:pt idx="807">
                  <c:v>116.32</c:v>
                </c:pt>
                <c:pt idx="808">
                  <c:v>116.5</c:v>
                </c:pt>
                <c:pt idx="809">
                  <c:v>116.5</c:v>
                </c:pt>
                <c:pt idx="810">
                  <c:v>116.55</c:v>
                </c:pt>
                <c:pt idx="811">
                  <c:v>116.59</c:v>
                </c:pt>
                <c:pt idx="812">
                  <c:v>116.5</c:v>
                </c:pt>
                <c:pt idx="813">
                  <c:v>116.66</c:v>
                </c:pt>
                <c:pt idx="814">
                  <c:v>116.6</c:v>
                </c:pt>
                <c:pt idx="815">
                  <c:v>116.8</c:v>
                </c:pt>
                <c:pt idx="816">
                  <c:v>116.87</c:v>
                </c:pt>
                <c:pt idx="817">
                  <c:v>116.95</c:v>
                </c:pt>
                <c:pt idx="818">
                  <c:v>116.93</c:v>
                </c:pt>
                <c:pt idx="819">
                  <c:v>117.1</c:v>
                </c:pt>
                <c:pt idx="820">
                  <c:v>117.07</c:v>
                </c:pt>
                <c:pt idx="821">
                  <c:v>116.96</c:v>
                </c:pt>
                <c:pt idx="822">
                  <c:v>116.95</c:v>
                </c:pt>
                <c:pt idx="823">
                  <c:v>116.82</c:v>
                </c:pt>
                <c:pt idx="824">
                  <c:v>116.82</c:v>
                </c:pt>
                <c:pt idx="825">
                  <c:v>116.83</c:v>
                </c:pt>
                <c:pt idx="826">
                  <c:v>116.76</c:v>
                </c:pt>
                <c:pt idx="827">
                  <c:v>116.72</c:v>
                </c:pt>
                <c:pt idx="828">
                  <c:v>116.99</c:v>
                </c:pt>
                <c:pt idx="829">
                  <c:v>117.05</c:v>
                </c:pt>
                <c:pt idx="830">
                  <c:v>117.09</c:v>
                </c:pt>
                <c:pt idx="831">
                  <c:v>117.18</c:v>
                </c:pt>
                <c:pt idx="832">
                  <c:v>117.04</c:v>
                </c:pt>
                <c:pt idx="833">
                  <c:v>117.36</c:v>
                </c:pt>
                <c:pt idx="834">
                  <c:v>117.65</c:v>
                </c:pt>
                <c:pt idx="835">
                  <c:v>117.85</c:v>
                </c:pt>
                <c:pt idx="836">
                  <c:v>117.87</c:v>
                </c:pt>
                <c:pt idx="837">
                  <c:v>117.93</c:v>
                </c:pt>
                <c:pt idx="838">
                  <c:v>118.04</c:v>
                </c:pt>
                <c:pt idx="839">
                  <c:v>118.17</c:v>
                </c:pt>
                <c:pt idx="840">
                  <c:v>117.98</c:v>
                </c:pt>
                <c:pt idx="841">
                  <c:v>117.88</c:v>
                </c:pt>
                <c:pt idx="842">
                  <c:v>117.62</c:v>
                </c:pt>
                <c:pt idx="843">
                  <c:v>117.5</c:v>
                </c:pt>
                <c:pt idx="844">
                  <c:v>117.41</c:v>
                </c:pt>
                <c:pt idx="845">
                  <c:v>117.44</c:v>
                </c:pt>
                <c:pt idx="846">
                  <c:v>116.83</c:v>
                </c:pt>
                <c:pt idx="847">
                  <c:v>116.83</c:v>
                </c:pt>
                <c:pt idx="848">
                  <c:v>116.96</c:v>
                </c:pt>
                <c:pt idx="849">
                  <c:v>117.57</c:v>
                </c:pt>
                <c:pt idx="850">
                  <c:v>117.54</c:v>
                </c:pt>
                <c:pt idx="851">
                  <c:v>117.53</c:v>
                </c:pt>
                <c:pt idx="852">
                  <c:v>117.69</c:v>
                </c:pt>
                <c:pt idx="853">
                  <c:v>117.8</c:v>
                </c:pt>
                <c:pt idx="854">
                  <c:v>117.9</c:v>
                </c:pt>
                <c:pt idx="855">
                  <c:v>117.74</c:v>
                </c:pt>
                <c:pt idx="856">
                  <c:v>117.7</c:v>
                </c:pt>
                <c:pt idx="857">
                  <c:v>117.57</c:v>
                </c:pt>
                <c:pt idx="858">
                  <c:v>117.5</c:v>
                </c:pt>
                <c:pt idx="859">
                  <c:v>117.4</c:v>
                </c:pt>
                <c:pt idx="860">
                  <c:v>117.3</c:v>
                </c:pt>
                <c:pt idx="861">
                  <c:v>117.2</c:v>
                </c:pt>
                <c:pt idx="862">
                  <c:v>117.09</c:v>
                </c:pt>
                <c:pt idx="863">
                  <c:v>117</c:v>
                </c:pt>
                <c:pt idx="864">
                  <c:v>116.96</c:v>
                </c:pt>
                <c:pt idx="865">
                  <c:v>116.87</c:v>
                </c:pt>
                <c:pt idx="866">
                  <c:v>116.85</c:v>
                </c:pt>
                <c:pt idx="867">
                  <c:v>116.86</c:v>
                </c:pt>
                <c:pt idx="868">
                  <c:v>116.82</c:v>
                </c:pt>
                <c:pt idx="869">
                  <c:v>116.73</c:v>
                </c:pt>
                <c:pt idx="870">
                  <c:v>116.68</c:v>
                </c:pt>
                <c:pt idx="871">
                  <c:v>116.71</c:v>
                </c:pt>
                <c:pt idx="872">
                  <c:v>116.1</c:v>
                </c:pt>
                <c:pt idx="873">
                  <c:v>116.1</c:v>
                </c:pt>
                <c:pt idx="874">
                  <c:v>116.42</c:v>
                </c:pt>
                <c:pt idx="875">
                  <c:v>116.37</c:v>
                </c:pt>
                <c:pt idx="876">
                  <c:v>116.4</c:v>
                </c:pt>
                <c:pt idx="877">
                  <c:v>116.3</c:v>
                </c:pt>
                <c:pt idx="878">
                  <c:v>116.34</c:v>
                </c:pt>
                <c:pt idx="879">
                  <c:v>116.28</c:v>
                </c:pt>
                <c:pt idx="880">
                  <c:v>115.94</c:v>
                </c:pt>
                <c:pt idx="881">
                  <c:v>115.86</c:v>
                </c:pt>
                <c:pt idx="882">
                  <c:v>115.75</c:v>
                </c:pt>
                <c:pt idx="883">
                  <c:v>115.83</c:v>
                </c:pt>
                <c:pt idx="884">
                  <c:v>115.79</c:v>
                </c:pt>
                <c:pt idx="885">
                  <c:v>115.98</c:v>
                </c:pt>
                <c:pt idx="886">
                  <c:v>115.92</c:v>
                </c:pt>
                <c:pt idx="887">
                  <c:v>115.92</c:v>
                </c:pt>
                <c:pt idx="888">
                  <c:v>115.9</c:v>
                </c:pt>
                <c:pt idx="889">
                  <c:v>115.94</c:v>
                </c:pt>
                <c:pt idx="890">
                  <c:v>116.07</c:v>
                </c:pt>
                <c:pt idx="891">
                  <c:v>116</c:v>
                </c:pt>
                <c:pt idx="892">
                  <c:v>116</c:v>
                </c:pt>
                <c:pt idx="893">
                  <c:v>115.96</c:v>
                </c:pt>
                <c:pt idx="894">
                  <c:v>115.93</c:v>
                </c:pt>
                <c:pt idx="895">
                  <c:v>115.9</c:v>
                </c:pt>
                <c:pt idx="896">
                  <c:v>115.93</c:v>
                </c:pt>
                <c:pt idx="897">
                  <c:v>115.87</c:v>
                </c:pt>
                <c:pt idx="898">
                  <c:v>115.9</c:v>
                </c:pt>
                <c:pt idx="899">
                  <c:v>115.94</c:v>
                </c:pt>
                <c:pt idx="900">
                  <c:v>116.08</c:v>
                </c:pt>
                <c:pt idx="901">
                  <c:v>116.1</c:v>
                </c:pt>
                <c:pt idx="902">
                  <c:v>116.2</c:v>
                </c:pt>
                <c:pt idx="903">
                  <c:v>116.2</c:v>
                </c:pt>
                <c:pt idx="904">
                  <c:v>116.63</c:v>
                </c:pt>
                <c:pt idx="905">
                  <c:v>116.59</c:v>
                </c:pt>
                <c:pt idx="906">
                  <c:v>116.86</c:v>
                </c:pt>
                <c:pt idx="907">
                  <c:v>116.94</c:v>
                </c:pt>
                <c:pt idx="908">
                  <c:v>116.96</c:v>
                </c:pt>
                <c:pt idx="909">
                  <c:v>117.18</c:v>
                </c:pt>
                <c:pt idx="910">
                  <c:v>117.36</c:v>
                </c:pt>
                <c:pt idx="911">
                  <c:v>117.45</c:v>
                </c:pt>
                <c:pt idx="912">
                  <c:v>117.63</c:v>
                </c:pt>
                <c:pt idx="913">
                  <c:v>117.77</c:v>
                </c:pt>
                <c:pt idx="914">
                  <c:v>117.73</c:v>
                </c:pt>
                <c:pt idx="915">
                  <c:v>117.76</c:v>
                </c:pt>
                <c:pt idx="916">
                  <c:v>117.55</c:v>
                </c:pt>
                <c:pt idx="917">
                  <c:v>117.74</c:v>
                </c:pt>
                <c:pt idx="918">
                  <c:v>117.47</c:v>
                </c:pt>
                <c:pt idx="919">
                  <c:v>117.63</c:v>
                </c:pt>
                <c:pt idx="920">
                  <c:v>117.44</c:v>
                </c:pt>
                <c:pt idx="921">
                  <c:v>117.4</c:v>
                </c:pt>
                <c:pt idx="922">
                  <c:v>117.23</c:v>
                </c:pt>
                <c:pt idx="923">
                  <c:v>117.22</c:v>
                </c:pt>
                <c:pt idx="924">
                  <c:v>117.07</c:v>
                </c:pt>
                <c:pt idx="925">
                  <c:v>116.98</c:v>
                </c:pt>
                <c:pt idx="926">
                  <c:v>117.06</c:v>
                </c:pt>
                <c:pt idx="927">
                  <c:v>117.08</c:v>
                </c:pt>
                <c:pt idx="928">
                  <c:v>117.3</c:v>
                </c:pt>
                <c:pt idx="929">
                  <c:v>117.3</c:v>
                </c:pt>
                <c:pt idx="930">
                  <c:v>117.1</c:v>
                </c:pt>
                <c:pt idx="931">
                  <c:v>117.07</c:v>
                </c:pt>
                <c:pt idx="932">
                  <c:v>116.99</c:v>
                </c:pt>
                <c:pt idx="933">
                  <c:v>116.93</c:v>
                </c:pt>
                <c:pt idx="934">
                  <c:v>116.75</c:v>
                </c:pt>
                <c:pt idx="935">
                  <c:v>116.7</c:v>
                </c:pt>
                <c:pt idx="936">
                  <c:v>116.55</c:v>
                </c:pt>
                <c:pt idx="937">
                  <c:v>116.58</c:v>
                </c:pt>
                <c:pt idx="938">
                  <c:v>116.4</c:v>
                </c:pt>
                <c:pt idx="939">
                  <c:v>116.4</c:v>
                </c:pt>
                <c:pt idx="940">
                  <c:v>116.72</c:v>
                </c:pt>
                <c:pt idx="941">
                  <c:v>116.37</c:v>
                </c:pt>
                <c:pt idx="942">
                  <c:v>116.26</c:v>
                </c:pt>
                <c:pt idx="943">
                  <c:v>116.24</c:v>
                </c:pt>
                <c:pt idx="944">
                  <c:v>116.28</c:v>
                </c:pt>
                <c:pt idx="945">
                  <c:v>116.27</c:v>
                </c:pt>
                <c:pt idx="946">
                  <c:v>116.22</c:v>
                </c:pt>
                <c:pt idx="947">
                  <c:v>116.13</c:v>
                </c:pt>
                <c:pt idx="948">
                  <c:v>113.28</c:v>
                </c:pt>
                <c:pt idx="949">
                  <c:v>116.15</c:v>
                </c:pt>
                <c:pt idx="950">
                  <c:v>116.15</c:v>
                </c:pt>
                <c:pt idx="951">
                  <c:v>116.12</c:v>
                </c:pt>
                <c:pt idx="952">
                  <c:v>116.42</c:v>
                </c:pt>
                <c:pt idx="953">
                  <c:v>116.54</c:v>
                </c:pt>
                <c:pt idx="954">
                  <c:v>116.4</c:v>
                </c:pt>
                <c:pt idx="955">
                  <c:v>116.5</c:v>
                </c:pt>
                <c:pt idx="956">
                  <c:v>116.45</c:v>
                </c:pt>
                <c:pt idx="957">
                  <c:v>116.5</c:v>
                </c:pt>
                <c:pt idx="958">
                  <c:v>116.45</c:v>
                </c:pt>
                <c:pt idx="959">
                  <c:v>116.5</c:v>
                </c:pt>
                <c:pt idx="960">
                  <c:v>116.48</c:v>
                </c:pt>
                <c:pt idx="961">
                  <c:v>116.48</c:v>
                </c:pt>
                <c:pt idx="962">
                  <c:v>116.54</c:v>
                </c:pt>
                <c:pt idx="963">
                  <c:v>116.23</c:v>
                </c:pt>
                <c:pt idx="964">
                  <c:v>116.42</c:v>
                </c:pt>
                <c:pt idx="965">
                  <c:v>116.82</c:v>
                </c:pt>
                <c:pt idx="966">
                  <c:v>116.84</c:v>
                </c:pt>
                <c:pt idx="967">
                  <c:v>116.73</c:v>
                </c:pt>
                <c:pt idx="968">
                  <c:v>116.63</c:v>
                </c:pt>
                <c:pt idx="969">
                  <c:v>116.69</c:v>
                </c:pt>
                <c:pt idx="970">
                  <c:v>116.73</c:v>
                </c:pt>
                <c:pt idx="971">
                  <c:v>116.69</c:v>
                </c:pt>
                <c:pt idx="972">
                  <c:v>116.88</c:v>
                </c:pt>
                <c:pt idx="973">
                  <c:v>116.82</c:v>
                </c:pt>
                <c:pt idx="974">
                  <c:v>117.01</c:v>
                </c:pt>
                <c:pt idx="975">
                  <c:v>117.29</c:v>
                </c:pt>
                <c:pt idx="976">
                  <c:v>117.2</c:v>
                </c:pt>
                <c:pt idx="977">
                  <c:v>117.39</c:v>
                </c:pt>
                <c:pt idx="978">
                  <c:v>117.73</c:v>
                </c:pt>
                <c:pt idx="979">
                  <c:v>117.89</c:v>
                </c:pt>
                <c:pt idx="980">
                  <c:v>118.14</c:v>
                </c:pt>
                <c:pt idx="981">
                  <c:v>118.35</c:v>
                </c:pt>
                <c:pt idx="982">
                  <c:v>118.45</c:v>
                </c:pt>
                <c:pt idx="983">
                  <c:v>118.45</c:v>
                </c:pt>
                <c:pt idx="984">
                  <c:v>118.62</c:v>
                </c:pt>
                <c:pt idx="985">
                  <c:v>118.72</c:v>
                </c:pt>
                <c:pt idx="986">
                  <c:v>118.58</c:v>
                </c:pt>
                <c:pt idx="987">
                  <c:v>118.59</c:v>
                </c:pt>
                <c:pt idx="988">
                  <c:v>118.34</c:v>
                </c:pt>
                <c:pt idx="989">
                  <c:v>118.37</c:v>
                </c:pt>
                <c:pt idx="990">
                  <c:v>118.17</c:v>
                </c:pt>
                <c:pt idx="991">
                  <c:v>118.1</c:v>
                </c:pt>
                <c:pt idx="992">
                  <c:v>118.06</c:v>
                </c:pt>
                <c:pt idx="993">
                  <c:v>117.98</c:v>
                </c:pt>
                <c:pt idx="994">
                  <c:v>117.98</c:v>
                </c:pt>
                <c:pt idx="995">
                  <c:v>118.13</c:v>
                </c:pt>
                <c:pt idx="996">
                  <c:v>118.12</c:v>
                </c:pt>
                <c:pt idx="997">
                  <c:v>118.05</c:v>
                </c:pt>
                <c:pt idx="998">
                  <c:v>118.06</c:v>
                </c:pt>
                <c:pt idx="999">
                  <c:v>118.03</c:v>
                </c:pt>
                <c:pt idx="1000">
                  <c:v>118.18</c:v>
                </c:pt>
                <c:pt idx="1001">
                  <c:v>118.08</c:v>
                </c:pt>
                <c:pt idx="1002">
                  <c:v>117.88</c:v>
                </c:pt>
                <c:pt idx="1003">
                  <c:v>118.04</c:v>
                </c:pt>
                <c:pt idx="1004">
                  <c:v>118.06</c:v>
                </c:pt>
                <c:pt idx="1005">
                  <c:v>117.88</c:v>
                </c:pt>
                <c:pt idx="1006">
                  <c:v>117.79</c:v>
                </c:pt>
                <c:pt idx="1007">
                  <c:v>117.73</c:v>
                </c:pt>
                <c:pt idx="1008">
                  <c:v>117.61</c:v>
                </c:pt>
                <c:pt idx="1009">
                  <c:v>117.67</c:v>
                </c:pt>
                <c:pt idx="1010">
                  <c:v>117.6</c:v>
                </c:pt>
                <c:pt idx="1011">
                  <c:v>117.53</c:v>
                </c:pt>
                <c:pt idx="1012">
                  <c:v>117.46</c:v>
                </c:pt>
                <c:pt idx="1013">
                  <c:v>117.4</c:v>
                </c:pt>
                <c:pt idx="1014">
                  <c:v>117.33</c:v>
                </c:pt>
                <c:pt idx="1015">
                  <c:v>117.26</c:v>
                </c:pt>
                <c:pt idx="1016">
                  <c:v>117.19</c:v>
                </c:pt>
                <c:pt idx="1017">
                  <c:v>117.12</c:v>
                </c:pt>
                <c:pt idx="1018">
                  <c:v>117.05</c:v>
                </c:pt>
                <c:pt idx="1019">
                  <c:v>117.01</c:v>
                </c:pt>
                <c:pt idx="1020">
                  <c:v>116.97</c:v>
                </c:pt>
                <c:pt idx="1021">
                  <c:v>116.93</c:v>
                </c:pt>
                <c:pt idx="1022">
                  <c:v>116.91</c:v>
                </c:pt>
                <c:pt idx="1023">
                  <c:v>116.99</c:v>
                </c:pt>
                <c:pt idx="1024">
                  <c:v>117.05</c:v>
                </c:pt>
                <c:pt idx="1025">
                  <c:v>116.8</c:v>
                </c:pt>
                <c:pt idx="1026">
                  <c:v>116.8</c:v>
                </c:pt>
                <c:pt idx="1027">
                  <c:v>116.75</c:v>
                </c:pt>
                <c:pt idx="1028">
                  <c:v>116.7</c:v>
                </c:pt>
                <c:pt idx="1029">
                  <c:v>117</c:v>
                </c:pt>
                <c:pt idx="1030">
                  <c:v>116.9</c:v>
                </c:pt>
                <c:pt idx="1031">
                  <c:v>116.9</c:v>
                </c:pt>
                <c:pt idx="1032">
                  <c:v>116.85</c:v>
                </c:pt>
                <c:pt idx="1033">
                  <c:v>116.9</c:v>
                </c:pt>
                <c:pt idx="1034">
                  <c:v>116.85</c:v>
                </c:pt>
                <c:pt idx="1035">
                  <c:v>116.75</c:v>
                </c:pt>
                <c:pt idx="1036">
                  <c:v>116.7</c:v>
                </c:pt>
                <c:pt idx="1037">
                  <c:v>116.77</c:v>
                </c:pt>
                <c:pt idx="1038">
                  <c:v>116.68</c:v>
                </c:pt>
                <c:pt idx="1039">
                  <c:v>116.7</c:v>
                </c:pt>
                <c:pt idx="1040">
                  <c:v>116.68</c:v>
                </c:pt>
                <c:pt idx="1041">
                  <c:v>116.64</c:v>
                </c:pt>
                <c:pt idx="1042">
                  <c:v>116.65</c:v>
                </c:pt>
                <c:pt idx="1043">
                  <c:v>116.65</c:v>
                </c:pt>
                <c:pt idx="1044">
                  <c:v>116.7</c:v>
                </c:pt>
                <c:pt idx="1045">
                  <c:v>116.86</c:v>
                </c:pt>
                <c:pt idx="1046">
                  <c:v>117.15</c:v>
                </c:pt>
                <c:pt idx="1047">
                  <c:v>117.37</c:v>
                </c:pt>
                <c:pt idx="1048">
                  <c:v>117.55</c:v>
                </c:pt>
                <c:pt idx="1049">
                  <c:v>117.8</c:v>
                </c:pt>
                <c:pt idx="1050">
                  <c:v>117.97</c:v>
                </c:pt>
                <c:pt idx="1051">
                  <c:v>118.26</c:v>
                </c:pt>
                <c:pt idx="1052">
                  <c:v>118.47</c:v>
                </c:pt>
                <c:pt idx="1053">
                  <c:v>118.7</c:v>
                </c:pt>
                <c:pt idx="1054">
                  <c:v>118.85</c:v>
                </c:pt>
                <c:pt idx="1055">
                  <c:v>118.95</c:v>
                </c:pt>
                <c:pt idx="1056">
                  <c:v>118.98</c:v>
                </c:pt>
                <c:pt idx="1057">
                  <c:v>119.2</c:v>
                </c:pt>
                <c:pt idx="1058">
                  <c:v>119.03</c:v>
                </c:pt>
                <c:pt idx="1059">
                  <c:v>119.23</c:v>
                </c:pt>
                <c:pt idx="1060">
                  <c:v>119.47</c:v>
                </c:pt>
                <c:pt idx="1061">
                  <c:v>119.35</c:v>
                </c:pt>
                <c:pt idx="1062">
                  <c:v>119.25</c:v>
                </c:pt>
                <c:pt idx="1063">
                  <c:v>119.15</c:v>
                </c:pt>
                <c:pt idx="1064">
                  <c:v>119.05</c:v>
                </c:pt>
                <c:pt idx="1065">
                  <c:v>118.95</c:v>
                </c:pt>
                <c:pt idx="1066">
                  <c:v>118.87</c:v>
                </c:pt>
                <c:pt idx="1067">
                  <c:v>118.9</c:v>
                </c:pt>
                <c:pt idx="1068">
                  <c:v>118.92</c:v>
                </c:pt>
                <c:pt idx="1069">
                  <c:v>118.95</c:v>
                </c:pt>
                <c:pt idx="1070">
                  <c:v>118.98</c:v>
                </c:pt>
                <c:pt idx="1071">
                  <c:v>119</c:v>
                </c:pt>
                <c:pt idx="1072">
                  <c:v>119.02</c:v>
                </c:pt>
                <c:pt idx="1073">
                  <c:v>118.89</c:v>
                </c:pt>
                <c:pt idx="1074">
                  <c:v>118.87</c:v>
                </c:pt>
                <c:pt idx="1075">
                  <c:v>118.73</c:v>
                </c:pt>
                <c:pt idx="1076">
                  <c:v>118.75</c:v>
                </c:pt>
                <c:pt idx="1077">
                  <c:v>118.63</c:v>
                </c:pt>
                <c:pt idx="1078">
                  <c:v>118.55</c:v>
                </c:pt>
                <c:pt idx="1079">
                  <c:v>118.39</c:v>
                </c:pt>
                <c:pt idx="1080">
                  <c:v>118.35</c:v>
                </c:pt>
                <c:pt idx="1081">
                  <c:v>118.26</c:v>
                </c:pt>
                <c:pt idx="1082">
                  <c:v>118.27</c:v>
                </c:pt>
                <c:pt idx="1083">
                  <c:v>118.16</c:v>
                </c:pt>
                <c:pt idx="1084">
                  <c:v>118.1</c:v>
                </c:pt>
                <c:pt idx="1085">
                  <c:v>118.02</c:v>
                </c:pt>
                <c:pt idx="1086">
                  <c:v>117.93</c:v>
                </c:pt>
                <c:pt idx="1087">
                  <c:v>117.84</c:v>
                </c:pt>
                <c:pt idx="1088">
                  <c:v>117.91</c:v>
                </c:pt>
                <c:pt idx="1089">
                  <c:v>117.85</c:v>
                </c:pt>
                <c:pt idx="1090">
                  <c:v>117.78</c:v>
                </c:pt>
                <c:pt idx="1091">
                  <c:v>117.89</c:v>
                </c:pt>
                <c:pt idx="1092">
                  <c:v>117.76</c:v>
                </c:pt>
                <c:pt idx="1093">
                  <c:v>117.8</c:v>
                </c:pt>
                <c:pt idx="1094">
                  <c:v>117.86</c:v>
                </c:pt>
                <c:pt idx="1095">
                  <c:v>117.92</c:v>
                </c:pt>
                <c:pt idx="1096">
                  <c:v>117.99</c:v>
                </c:pt>
                <c:pt idx="1097">
                  <c:v>117.85</c:v>
                </c:pt>
                <c:pt idx="1098">
                  <c:v>117.87</c:v>
                </c:pt>
                <c:pt idx="1099">
                  <c:v>117.78</c:v>
                </c:pt>
                <c:pt idx="1100">
                  <c:v>117.9</c:v>
                </c:pt>
                <c:pt idx="1101">
                  <c:v>117.87</c:v>
                </c:pt>
                <c:pt idx="1102">
                  <c:v>117.84</c:v>
                </c:pt>
                <c:pt idx="1103">
                  <c:v>117.85</c:v>
                </c:pt>
                <c:pt idx="1104">
                  <c:v>117.82</c:v>
                </c:pt>
                <c:pt idx="1105">
                  <c:v>117.84</c:v>
                </c:pt>
                <c:pt idx="1106">
                  <c:v>117.85</c:v>
                </c:pt>
                <c:pt idx="1107">
                  <c:v>117.8</c:v>
                </c:pt>
                <c:pt idx="1108">
                  <c:v>117.72</c:v>
                </c:pt>
                <c:pt idx="1109">
                  <c:v>117.75</c:v>
                </c:pt>
                <c:pt idx="1110">
                  <c:v>117.71</c:v>
                </c:pt>
                <c:pt idx="1111">
                  <c:v>117.78</c:v>
                </c:pt>
                <c:pt idx="1112">
                  <c:v>117.85</c:v>
                </c:pt>
                <c:pt idx="1113">
                  <c:v>117.87</c:v>
                </c:pt>
                <c:pt idx="1114">
                  <c:v>117.99</c:v>
                </c:pt>
                <c:pt idx="1115">
                  <c:v>117.96</c:v>
                </c:pt>
                <c:pt idx="1116">
                  <c:v>118.02</c:v>
                </c:pt>
                <c:pt idx="1117">
                  <c:v>118.05</c:v>
                </c:pt>
                <c:pt idx="1118">
                  <c:v>118.12</c:v>
                </c:pt>
                <c:pt idx="1119">
                  <c:v>118.33</c:v>
                </c:pt>
                <c:pt idx="1120">
                  <c:v>118.75</c:v>
                </c:pt>
                <c:pt idx="1121">
                  <c:v>118.76</c:v>
                </c:pt>
                <c:pt idx="1122">
                  <c:v>118.97</c:v>
                </c:pt>
                <c:pt idx="1123">
                  <c:v>119.05</c:v>
                </c:pt>
                <c:pt idx="1124">
                  <c:v>119.2</c:v>
                </c:pt>
                <c:pt idx="1125">
                  <c:v>119.25</c:v>
                </c:pt>
                <c:pt idx="1126">
                  <c:v>119.62</c:v>
                </c:pt>
                <c:pt idx="1127">
                  <c:v>119.28</c:v>
                </c:pt>
                <c:pt idx="1128">
                  <c:v>119.22</c:v>
                </c:pt>
                <c:pt idx="1129">
                  <c:v>119.21</c:v>
                </c:pt>
                <c:pt idx="1130">
                  <c:v>119.25</c:v>
                </c:pt>
                <c:pt idx="1131">
                  <c:v>119.3</c:v>
                </c:pt>
                <c:pt idx="1132">
                  <c:v>119.35</c:v>
                </c:pt>
                <c:pt idx="1133">
                  <c:v>119.37</c:v>
                </c:pt>
                <c:pt idx="1134">
                  <c:v>119.3</c:v>
                </c:pt>
                <c:pt idx="1135">
                  <c:v>119.4</c:v>
                </c:pt>
                <c:pt idx="1136">
                  <c:v>119.5</c:v>
                </c:pt>
                <c:pt idx="1137">
                  <c:v>119.5</c:v>
                </c:pt>
                <c:pt idx="1138">
                  <c:v>119.67</c:v>
                </c:pt>
                <c:pt idx="1139">
                  <c:v>119.32</c:v>
                </c:pt>
                <c:pt idx="1140">
                  <c:v>119.18</c:v>
                </c:pt>
                <c:pt idx="1141">
                  <c:v>119.26</c:v>
                </c:pt>
                <c:pt idx="1142">
                  <c:v>119.11</c:v>
                </c:pt>
                <c:pt idx="1143">
                  <c:v>119.3</c:v>
                </c:pt>
                <c:pt idx="1144">
                  <c:v>119.09</c:v>
                </c:pt>
                <c:pt idx="1145">
                  <c:v>119.47</c:v>
                </c:pt>
                <c:pt idx="1146">
                  <c:v>119.46</c:v>
                </c:pt>
                <c:pt idx="1147">
                  <c:v>119.3</c:v>
                </c:pt>
                <c:pt idx="1148">
                  <c:v>119.25</c:v>
                </c:pt>
                <c:pt idx="1149">
                  <c:v>119.1</c:v>
                </c:pt>
                <c:pt idx="1150">
                  <c:v>119.09</c:v>
                </c:pt>
                <c:pt idx="1151">
                  <c:v>119.15</c:v>
                </c:pt>
                <c:pt idx="1152">
                  <c:v>119.21</c:v>
                </c:pt>
                <c:pt idx="1153">
                  <c:v>119.14</c:v>
                </c:pt>
                <c:pt idx="1154">
                  <c:v>119.1</c:v>
                </c:pt>
                <c:pt idx="1155">
                  <c:v>119.07</c:v>
                </c:pt>
                <c:pt idx="1156">
                  <c:v>118.72</c:v>
                </c:pt>
                <c:pt idx="1157">
                  <c:v>118.72</c:v>
                </c:pt>
                <c:pt idx="1158">
                  <c:v>118.72</c:v>
                </c:pt>
                <c:pt idx="1159">
                  <c:v>118.73</c:v>
                </c:pt>
                <c:pt idx="1160">
                  <c:v>118.64</c:v>
                </c:pt>
                <c:pt idx="1161">
                  <c:v>118.72</c:v>
                </c:pt>
                <c:pt idx="1162">
                  <c:v>118.73</c:v>
                </c:pt>
                <c:pt idx="1163">
                  <c:v>118.79</c:v>
                </c:pt>
                <c:pt idx="1164">
                  <c:v>118.7</c:v>
                </c:pt>
                <c:pt idx="1165">
                  <c:v>119.03</c:v>
                </c:pt>
                <c:pt idx="1166">
                  <c:v>118.97</c:v>
                </c:pt>
                <c:pt idx="1167">
                  <c:v>119.07</c:v>
                </c:pt>
                <c:pt idx="1168">
                  <c:v>119</c:v>
                </c:pt>
                <c:pt idx="1169">
                  <c:v>118.97</c:v>
                </c:pt>
                <c:pt idx="1170">
                  <c:v>118.89</c:v>
                </c:pt>
                <c:pt idx="1171">
                  <c:v>118.95</c:v>
                </c:pt>
                <c:pt idx="1172">
                  <c:v>119</c:v>
                </c:pt>
                <c:pt idx="1173">
                  <c:v>118.93</c:v>
                </c:pt>
                <c:pt idx="1174">
                  <c:v>119.2</c:v>
                </c:pt>
                <c:pt idx="1175">
                  <c:v>119.22</c:v>
                </c:pt>
                <c:pt idx="1176">
                  <c:v>119.22</c:v>
                </c:pt>
                <c:pt idx="1177">
                  <c:v>119.03</c:v>
                </c:pt>
                <c:pt idx="1178">
                  <c:v>119.05</c:v>
                </c:pt>
                <c:pt idx="1179">
                  <c:v>119.13</c:v>
                </c:pt>
                <c:pt idx="1180">
                  <c:v>119.03</c:v>
                </c:pt>
                <c:pt idx="1181">
                  <c:v>119.05</c:v>
                </c:pt>
                <c:pt idx="1182">
                  <c:v>119.11</c:v>
                </c:pt>
                <c:pt idx="1183">
                  <c:v>118.98</c:v>
                </c:pt>
                <c:pt idx="1184">
                  <c:v>118.98</c:v>
                </c:pt>
                <c:pt idx="1185">
                  <c:v>118.92</c:v>
                </c:pt>
                <c:pt idx="1186">
                  <c:v>118.93</c:v>
                </c:pt>
                <c:pt idx="1187">
                  <c:v>119</c:v>
                </c:pt>
                <c:pt idx="1188">
                  <c:v>119.15</c:v>
                </c:pt>
                <c:pt idx="1189">
                  <c:v>119.35</c:v>
                </c:pt>
                <c:pt idx="1190">
                  <c:v>119.45</c:v>
                </c:pt>
                <c:pt idx="1191">
                  <c:v>119.5</c:v>
                </c:pt>
                <c:pt idx="1192">
                  <c:v>119.5</c:v>
                </c:pt>
                <c:pt idx="1193">
                  <c:v>119.7</c:v>
                </c:pt>
                <c:pt idx="1194">
                  <c:v>119.5</c:v>
                </c:pt>
                <c:pt idx="1195">
                  <c:v>119.7</c:v>
                </c:pt>
                <c:pt idx="1196">
                  <c:v>119.75</c:v>
                </c:pt>
                <c:pt idx="1197">
                  <c:v>119</c:v>
                </c:pt>
                <c:pt idx="1198">
                  <c:v>120.53</c:v>
                </c:pt>
                <c:pt idx="1199">
                  <c:v>120.65</c:v>
                </c:pt>
                <c:pt idx="1200">
                  <c:v>120.7</c:v>
                </c:pt>
                <c:pt idx="1201">
                  <c:v>120.8</c:v>
                </c:pt>
                <c:pt idx="1202">
                  <c:v>120.75</c:v>
                </c:pt>
                <c:pt idx="1203">
                  <c:v>120.85</c:v>
                </c:pt>
                <c:pt idx="1204">
                  <c:v>120.6</c:v>
                </c:pt>
                <c:pt idx="1205">
                  <c:v>120.34</c:v>
                </c:pt>
                <c:pt idx="1206">
                  <c:v>120.19</c:v>
                </c:pt>
                <c:pt idx="1207">
                  <c:v>120.1</c:v>
                </c:pt>
                <c:pt idx="1208">
                  <c:v>120</c:v>
                </c:pt>
                <c:pt idx="1209">
                  <c:v>119.9</c:v>
                </c:pt>
                <c:pt idx="1210">
                  <c:v>119.93</c:v>
                </c:pt>
                <c:pt idx="1211">
                  <c:v>119.92</c:v>
                </c:pt>
                <c:pt idx="1212">
                  <c:v>119.82</c:v>
                </c:pt>
                <c:pt idx="1213">
                  <c:v>119.93</c:v>
                </c:pt>
                <c:pt idx="1214">
                  <c:v>119.96</c:v>
                </c:pt>
                <c:pt idx="1215">
                  <c:v>119.9</c:v>
                </c:pt>
                <c:pt idx="1216">
                  <c:v>119.96</c:v>
                </c:pt>
                <c:pt idx="1217">
                  <c:v>119.92</c:v>
                </c:pt>
                <c:pt idx="1218">
                  <c:v>119.92</c:v>
                </c:pt>
                <c:pt idx="1219">
                  <c:v>119.93</c:v>
                </c:pt>
                <c:pt idx="1220">
                  <c:v>119.74</c:v>
                </c:pt>
                <c:pt idx="1221">
                  <c:v>119.81</c:v>
                </c:pt>
                <c:pt idx="1222">
                  <c:v>119.68</c:v>
                </c:pt>
                <c:pt idx="1223">
                  <c:v>119.65</c:v>
                </c:pt>
                <c:pt idx="1224">
                  <c:v>119.72</c:v>
                </c:pt>
                <c:pt idx="1225">
                  <c:v>119.55</c:v>
                </c:pt>
                <c:pt idx="1226">
                  <c:v>119.56</c:v>
                </c:pt>
                <c:pt idx="1227">
                  <c:v>119.6</c:v>
                </c:pt>
                <c:pt idx="1228">
                  <c:v>119.64</c:v>
                </c:pt>
                <c:pt idx="1229">
                  <c:v>119.4</c:v>
                </c:pt>
                <c:pt idx="1230">
                  <c:v>119.55</c:v>
                </c:pt>
                <c:pt idx="1231">
                  <c:v>119.39</c:v>
                </c:pt>
                <c:pt idx="1232">
                  <c:v>119.53</c:v>
                </c:pt>
                <c:pt idx="1233">
                  <c:v>119.35</c:v>
                </c:pt>
                <c:pt idx="1234">
                  <c:v>119.35</c:v>
                </c:pt>
                <c:pt idx="1235">
                  <c:v>119.31</c:v>
                </c:pt>
                <c:pt idx="1236">
                  <c:v>119.3</c:v>
                </c:pt>
                <c:pt idx="1237">
                  <c:v>119.27</c:v>
                </c:pt>
                <c:pt idx="1238">
                  <c:v>119.17</c:v>
                </c:pt>
                <c:pt idx="1239">
                  <c:v>119.1</c:v>
                </c:pt>
                <c:pt idx="1240">
                  <c:v>119.1</c:v>
                </c:pt>
                <c:pt idx="1241">
                  <c:v>118.96</c:v>
                </c:pt>
                <c:pt idx="1242">
                  <c:v>119.27</c:v>
                </c:pt>
                <c:pt idx="1243">
                  <c:v>118.96</c:v>
                </c:pt>
                <c:pt idx="1244">
                  <c:v>119.07</c:v>
                </c:pt>
                <c:pt idx="1245">
                  <c:v>119.07</c:v>
                </c:pt>
                <c:pt idx="1246">
                  <c:v>118.99</c:v>
                </c:pt>
                <c:pt idx="1247">
                  <c:v>119.17</c:v>
                </c:pt>
                <c:pt idx="1248">
                  <c:v>119.13</c:v>
                </c:pt>
                <c:pt idx="1249">
                  <c:v>119.12</c:v>
                </c:pt>
                <c:pt idx="1250">
                  <c:v>119.3</c:v>
                </c:pt>
                <c:pt idx="1251">
                  <c:v>119.33</c:v>
                </c:pt>
                <c:pt idx="1252">
                  <c:v>119.39</c:v>
                </c:pt>
                <c:pt idx="1253">
                  <c:v>119.3</c:v>
                </c:pt>
                <c:pt idx="1254">
                  <c:v>119.23</c:v>
                </c:pt>
                <c:pt idx="1255">
                  <c:v>119.27</c:v>
                </c:pt>
                <c:pt idx="1256">
                  <c:v>119.24</c:v>
                </c:pt>
                <c:pt idx="1257">
                  <c:v>119.22</c:v>
                </c:pt>
                <c:pt idx="1258">
                  <c:v>119.36</c:v>
                </c:pt>
                <c:pt idx="1259">
                  <c:v>119.61</c:v>
                </c:pt>
                <c:pt idx="1260">
                  <c:v>119.64</c:v>
                </c:pt>
                <c:pt idx="1261">
                  <c:v>120.06</c:v>
                </c:pt>
                <c:pt idx="1262">
                  <c:v>120.43</c:v>
                </c:pt>
                <c:pt idx="1263">
                  <c:v>120.61</c:v>
                </c:pt>
                <c:pt idx="1264">
                  <c:v>120.96</c:v>
                </c:pt>
                <c:pt idx="1265">
                  <c:v>121.18</c:v>
                </c:pt>
                <c:pt idx="1266">
                  <c:v>121.35</c:v>
                </c:pt>
                <c:pt idx="1267">
                  <c:v>121.55</c:v>
                </c:pt>
                <c:pt idx="1268">
                  <c:v>121.43</c:v>
                </c:pt>
                <c:pt idx="1269">
                  <c:v>121.33</c:v>
                </c:pt>
                <c:pt idx="1270">
                  <c:v>121.65</c:v>
                </c:pt>
                <c:pt idx="1271">
                  <c:v>121.78</c:v>
                </c:pt>
                <c:pt idx="1272">
                  <c:v>121.41</c:v>
                </c:pt>
                <c:pt idx="1273">
                  <c:v>121.4</c:v>
                </c:pt>
                <c:pt idx="1274">
                  <c:v>121.45</c:v>
                </c:pt>
                <c:pt idx="1275">
                  <c:v>121.24</c:v>
                </c:pt>
                <c:pt idx="1276">
                  <c:v>121.18</c:v>
                </c:pt>
                <c:pt idx="1277">
                  <c:v>121.03</c:v>
                </c:pt>
                <c:pt idx="1278">
                  <c:v>120.9</c:v>
                </c:pt>
                <c:pt idx="1279">
                  <c:v>120.77</c:v>
                </c:pt>
                <c:pt idx="1280">
                  <c:v>120.73</c:v>
                </c:pt>
                <c:pt idx="1281">
                  <c:v>121.17</c:v>
                </c:pt>
                <c:pt idx="1282">
                  <c:v>121.24</c:v>
                </c:pt>
                <c:pt idx="1283">
                  <c:v>121.55</c:v>
                </c:pt>
                <c:pt idx="1284">
                  <c:v>121.3</c:v>
                </c:pt>
                <c:pt idx="1285">
                  <c:v>121.28</c:v>
                </c:pt>
                <c:pt idx="1286">
                  <c:v>121.18</c:v>
                </c:pt>
                <c:pt idx="1287">
                  <c:v>120.93</c:v>
                </c:pt>
                <c:pt idx="1288">
                  <c:v>120.71</c:v>
                </c:pt>
                <c:pt idx="1289">
                  <c:v>120.67</c:v>
                </c:pt>
                <c:pt idx="1290">
                  <c:v>120.54</c:v>
                </c:pt>
                <c:pt idx="1291">
                  <c:v>120.71</c:v>
                </c:pt>
                <c:pt idx="1292">
                  <c:v>120.63</c:v>
                </c:pt>
                <c:pt idx="1293">
                  <c:v>120.62</c:v>
                </c:pt>
                <c:pt idx="1294">
                  <c:v>120.38</c:v>
                </c:pt>
                <c:pt idx="1295">
                  <c:v>120.44</c:v>
                </c:pt>
                <c:pt idx="1296">
                  <c:v>120.3</c:v>
                </c:pt>
                <c:pt idx="1297">
                  <c:v>120.19</c:v>
                </c:pt>
                <c:pt idx="1298">
                  <c:v>120.13</c:v>
                </c:pt>
                <c:pt idx="1299">
                  <c:v>120.11</c:v>
                </c:pt>
                <c:pt idx="1300">
                  <c:v>120.06</c:v>
                </c:pt>
                <c:pt idx="1301">
                  <c:v>120.03</c:v>
                </c:pt>
                <c:pt idx="1302">
                  <c:v>119.93</c:v>
                </c:pt>
                <c:pt idx="1303">
                  <c:v>119.87</c:v>
                </c:pt>
                <c:pt idx="1304">
                  <c:v>119.95</c:v>
                </c:pt>
                <c:pt idx="1305">
                  <c:v>119.9</c:v>
                </c:pt>
                <c:pt idx="1306">
                  <c:v>119.9</c:v>
                </c:pt>
                <c:pt idx="1307">
                  <c:v>119.98</c:v>
                </c:pt>
                <c:pt idx="1308">
                  <c:v>120</c:v>
                </c:pt>
                <c:pt idx="1309">
                  <c:v>120.04</c:v>
                </c:pt>
                <c:pt idx="1310">
                  <c:v>119.95</c:v>
                </c:pt>
                <c:pt idx="1311">
                  <c:v>119.85</c:v>
                </c:pt>
                <c:pt idx="1312">
                  <c:v>119.9</c:v>
                </c:pt>
                <c:pt idx="1313">
                  <c:v>119.84</c:v>
                </c:pt>
                <c:pt idx="1314">
                  <c:v>119.95</c:v>
                </c:pt>
                <c:pt idx="1315">
                  <c:v>120.03</c:v>
                </c:pt>
                <c:pt idx="1316">
                  <c:v>119.92</c:v>
                </c:pt>
                <c:pt idx="1317">
                  <c:v>120.02</c:v>
                </c:pt>
                <c:pt idx="1318">
                  <c:v>119.92</c:v>
                </c:pt>
                <c:pt idx="1319">
                  <c:v>120</c:v>
                </c:pt>
                <c:pt idx="1320">
                  <c:v>119.83</c:v>
                </c:pt>
                <c:pt idx="1321">
                  <c:v>120.16</c:v>
                </c:pt>
                <c:pt idx="1322">
                  <c:v>120.15</c:v>
                </c:pt>
                <c:pt idx="1323">
                  <c:v>120.03</c:v>
                </c:pt>
                <c:pt idx="1324">
                  <c:v>120.07</c:v>
                </c:pt>
                <c:pt idx="1325">
                  <c:v>120.01</c:v>
                </c:pt>
                <c:pt idx="1326">
                  <c:v>120.02</c:v>
                </c:pt>
                <c:pt idx="1327">
                  <c:v>119.97</c:v>
                </c:pt>
                <c:pt idx="1328">
                  <c:v>119.97</c:v>
                </c:pt>
                <c:pt idx="1329">
                  <c:v>119.99</c:v>
                </c:pt>
                <c:pt idx="1330">
                  <c:v>119.95</c:v>
                </c:pt>
                <c:pt idx="1331">
                  <c:v>119.97</c:v>
                </c:pt>
                <c:pt idx="1332">
                  <c:v>120.07</c:v>
                </c:pt>
                <c:pt idx="1333">
                  <c:v>120.32</c:v>
                </c:pt>
                <c:pt idx="1334">
                  <c:v>120.43</c:v>
                </c:pt>
                <c:pt idx="1335">
                  <c:v>120.85</c:v>
                </c:pt>
                <c:pt idx="1336">
                  <c:v>121.22</c:v>
                </c:pt>
                <c:pt idx="1337">
                  <c:v>121.55</c:v>
                </c:pt>
                <c:pt idx="1338">
                  <c:v>121.5</c:v>
                </c:pt>
                <c:pt idx="1339">
                  <c:v>121.72</c:v>
                </c:pt>
                <c:pt idx="1340">
                  <c:v>121.55</c:v>
                </c:pt>
                <c:pt idx="1341">
                  <c:v>121.47</c:v>
                </c:pt>
                <c:pt idx="1342">
                  <c:v>121.75</c:v>
                </c:pt>
                <c:pt idx="1343">
                  <c:v>122.07</c:v>
                </c:pt>
                <c:pt idx="1344">
                  <c:v>121.65</c:v>
                </c:pt>
                <c:pt idx="1345">
                  <c:v>121.95</c:v>
                </c:pt>
                <c:pt idx="1346">
                  <c:v>121.85</c:v>
                </c:pt>
                <c:pt idx="1347">
                  <c:v>121.83</c:v>
                </c:pt>
                <c:pt idx="1348">
                  <c:v>121.25</c:v>
                </c:pt>
                <c:pt idx="1349">
                  <c:v>121.15</c:v>
                </c:pt>
                <c:pt idx="1350">
                  <c:v>121.05</c:v>
                </c:pt>
                <c:pt idx="1351">
                  <c:v>120.87</c:v>
                </c:pt>
                <c:pt idx="1352">
                  <c:v>121.1</c:v>
                </c:pt>
                <c:pt idx="1353">
                  <c:v>121.05</c:v>
                </c:pt>
                <c:pt idx="1354">
                  <c:v>121.25</c:v>
                </c:pt>
                <c:pt idx="1355">
                  <c:v>121.4</c:v>
                </c:pt>
                <c:pt idx="1356">
                  <c:v>121.57</c:v>
                </c:pt>
                <c:pt idx="1357">
                  <c:v>121.92</c:v>
                </c:pt>
                <c:pt idx="1358">
                  <c:v>121.6</c:v>
                </c:pt>
                <c:pt idx="1359">
                  <c:v>121.64</c:v>
                </c:pt>
                <c:pt idx="1360">
                  <c:v>121.21</c:v>
                </c:pt>
                <c:pt idx="1361">
                  <c:v>121</c:v>
                </c:pt>
                <c:pt idx="1362">
                  <c:v>121.05</c:v>
                </c:pt>
                <c:pt idx="1363">
                  <c:v>120.68</c:v>
                </c:pt>
                <c:pt idx="1364">
                  <c:v>120.6</c:v>
                </c:pt>
                <c:pt idx="1365">
                  <c:v>120.56</c:v>
                </c:pt>
                <c:pt idx="1366">
                  <c:v>120.47</c:v>
                </c:pt>
                <c:pt idx="1367">
                  <c:v>120.45</c:v>
                </c:pt>
                <c:pt idx="1368">
                  <c:v>120.24</c:v>
                </c:pt>
                <c:pt idx="1369">
                  <c:v>120.3</c:v>
                </c:pt>
                <c:pt idx="1370">
                  <c:v>120.2</c:v>
                </c:pt>
                <c:pt idx="1371">
                  <c:v>120.18</c:v>
                </c:pt>
                <c:pt idx="1372">
                  <c:v>120.2</c:v>
                </c:pt>
                <c:pt idx="1373">
                  <c:v>120.07</c:v>
                </c:pt>
                <c:pt idx="1374">
                  <c:v>120.03</c:v>
                </c:pt>
                <c:pt idx="1375">
                  <c:v>120.1</c:v>
                </c:pt>
                <c:pt idx="1376">
                  <c:v>120.09</c:v>
                </c:pt>
                <c:pt idx="1377">
                  <c:v>120.13</c:v>
                </c:pt>
                <c:pt idx="1378">
                  <c:v>120.18</c:v>
                </c:pt>
                <c:pt idx="1379">
                  <c:v>120.1</c:v>
                </c:pt>
                <c:pt idx="1380">
                  <c:v>120.13</c:v>
                </c:pt>
                <c:pt idx="1381">
                  <c:v>120.07</c:v>
                </c:pt>
                <c:pt idx="1382">
                  <c:v>120.07</c:v>
                </c:pt>
                <c:pt idx="1383">
                  <c:v>120.35</c:v>
                </c:pt>
                <c:pt idx="1384">
                  <c:v>119.75</c:v>
                </c:pt>
                <c:pt idx="1385">
                  <c:v>119.93</c:v>
                </c:pt>
                <c:pt idx="1386">
                  <c:v>119.87</c:v>
                </c:pt>
                <c:pt idx="1387">
                  <c:v>119.88</c:v>
                </c:pt>
                <c:pt idx="1388">
                  <c:v>119.83</c:v>
                </c:pt>
                <c:pt idx="1389">
                  <c:v>119.77</c:v>
                </c:pt>
                <c:pt idx="1390">
                  <c:v>119.82</c:v>
                </c:pt>
                <c:pt idx="1391">
                  <c:v>119.75</c:v>
                </c:pt>
                <c:pt idx="1392">
                  <c:v>119.7</c:v>
                </c:pt>
                <c:pt idx="1393">
                  <c:v>119.68</c:v>
                </c:pt>
                <c:pt idx="1394">
                  <c:v>119.75</c:v>
                </c:pt>
                <c:pt idx="1395">
                  <c:v>119.75</c:v>
                </c:pt>
                <c:pt idx="1396">
                  <c:v>119.72</c:v>
                </c:pt>
                <c:pt idx="1397">
                  <c:v>119.7</c:v>
                </c:pt>
                <c:pt idx="1398">
                  <c:v>119.8</c:v>
                </c:pt>
                <c:pt idx="1399">
                  <c:v>119.8</c:v>
                </c:pt>
                <c:pt idx="1400">
                  <c:v>119.78</c:v>
                </c:pt>
                <c:pt idx="1401">
                  <c:v>119.98</c:v>
                </c:pt>
                <c:pt idx="1402">
                  <c:v>120.45</c:v>
                </c:pt>
                <c:pt idx="1403">
                  <c:v>120.85</c:v>
                </c:pt>
                <c:pt idx="1404">
                  <c:v>121.08</c:v>
                </c:pt>
                <c:pt idx="1405">
                  <c:v>121.32</c:v>
                </c:pt>
                <c:pt idx="1406">
                  <c:v>121.67</c:v>
                </c:pt>
                <c:pt idx="1407">
                  <c:v>121.78</c:v>
                </c:pt>
                <c:pt idx="1408">
                  <c:v>122.06</c:v>
                </c:pt>
                <c:pt idx="1409">
                  <c:v>122.27</c:v>
                </c:pt>
                <c:pt idx="1410">
                  <c:v>122.44</c:v>
                </c:pt>
                <c:pt idx="1411">
                  <c:v>122.75</c:v>
                </c:pt>
                <c:pt idx="1412">
                  <c:v>122.91</c:v>
                </c:pt>
                <c:pt idx="1413">
                  <c:v>123.08</c:v>
                </c:pt>
                <c:pt idx="1414">
                  <c:v>122.73</c:v>
                </c:pt>
                <c:pt idx="1415">
                  <c:v>123.45</c:v>
                </c:pt>
                <c:pt idx="1416">
                  <c:v>123.48</c:v>
                </c:pt>
                <c:pt idx="1417">
                  <c:v>123.57</c:v>
                </c:pt>
                <c:pt idx="1418">
                  <c:v>123.18</c:v>
                </c:pt>
                <c:pt idx="1419">
                  <c:v>122.66</c:v>
                </c:pt>
                <c:pt idx="1420">
                  <c:v>122.5</c:v>
                </c:pt>
                <c:pt idx="1421">
                  <c:v>122.4</c:v>
                </c:pt>
                <c:pt idx="1422">
                  <c:v>122.3</c:v>
                </c:pt>
                <c:pt idx="1423">
                  <c:v>122.2</c:v>
                </c:pt>
                <c:pt idx="1424">
                  <c:v>122.1</c:v>
                </c:pt>
                <c:pt idx="1425">
                  <c:v>121.84</c:v>
                </c:pt>
                <c:pt idx="1426">
                  <c:v>122.18</c:v>
                </c:pt>
                <c:pt idx="1427">
                  <c:v>122</c:v>
                </c:pt>
                <c:pt idx="1428">
                  <c:v>121.8</c:v>
                </c:pt>
                <c:pt idx="1429">
                  <c:v>121.7</c:v>
                </c:pt>
                <c:pt idx="1430">
                  <c:v>121.65</c:v>
                </c:pt>
                <c:pt idx="1431">
                  <c:v>121.44</c:v>
                </c:pt>
                <c:pt idx="1432">
                  <c:v>123.34</c:v>
                </c:pt>
                <c:pt idx="1433">
                  <c:v>122.91</c:v>
                </c:pt>
                <c:pt idx="1434">
                  <c:v>122.51</c:v>
                </c:pt>
                <c:pt idx="1435">
                  <c:v>122.52</c:v>
                </c:pt>
                <c:pt idx="1436">
                  <c:v>122.2</c:v>
                </c:pt>
                <c:pt idx="1437">
                  <c:v>121.9</c:v>
                </c:pt>
                <c:pt idx="1438">
                  <c:v>121.9</c:v>
                </c:pt>
                <c:pt idx="1439">
                  <c:v>121.72</c:v>
                </c:pt>
                <c:pt idx="1440">
                  <c:v>121.7</c:v>
                </c:pt>
                <c:pt idx="1441">
                  <c:v>121.6</c:v>
                </c:pt>
                <c:pt idx="1442">
                  <c:v>121.6</c:v>
                </c:pt>
                <c:pt idx="1443">
                  <c:v>121.46</c:v>
                </c:pt>
                <c:pt idx="1444">
                  <c:v>121.32</c:v>
                </c:pt>
                <c:pt idx="1445">
                  <c:v>121.25</c:v>
                </c:pt>
                <c:pt idx="1446">
                  <c:v>121.2</c:v>
                </c:pt>
                <c:pt idx="1447">
                  <c:v>121.16</c:v>
                </c:pt>
                <c:pt idx="1448">
                  <c:v>121.04</c:v>
                </c:pt>
                <c:pt idx="1449">
                  <c:v>121.32</c:v>
                </c:pt>
                <c:pt idx="1450">
                  <c:v>121.18</c:v>
                </c:pt>
                <c:pt idx="1451">
                  <c:v>121.14</c:v>
                </c:pt>
                <c:pt idx="1452">
                  <c:v>121.13</c:v>
                </c:pt>
                <c:pt idx="1453">
                  <c:v>121.65</c:v>
                </c:pt>
                <c:pt idx="1454">
                  <c:v>122.1</c:v>
                </c:pt>
                <c:pt idx="1455">
                  <c:v>122.28</c:v>
                </c:pt>
                <c:pt idx="1456">
                  <c:v>121.98</c:v>
                </c:pt>
                <c:pt idx="1457">
                  <c:v>121.6</c:v>
                </c:pt>
                <c:pt idx="1458">
                  <c:v>121.6</c:v>
                </c:pt>
                <c:pt idx="1459">
                  <c:v>121.47</c:v>
                </c:pt>
                <c:pt idx="1460">
                  <c:v>121.45</c:v>
                </c:pt>
                <c:pt idx="1461">
                  <c:v>121.53</c:v>
                </c:pt>
                <c:pt idx="1462">
                  <c:v>121.45</c:v>
                </c:pt>
                <c:pt idx="1463">
                  <c:v>121.54</c:v>
                </c:pt>
                <c:pt idx="1464">
                  <c:v>121.35</c:v>
                </c:pt>
                <c:pt idx="1465">
                  <c:v>121.25</c:v>
                </c:pt>
                <c:pt idx="1466">
                  <c:v>121.2</c:v>
                </c:pt>
                <c:pt idx="1467">
                  <c:v>121.13</c:v>
                </c:pt>
                <c:pt idx="1468">
                  <c:v>121.15</c:v>
                </c:pt>
                <c:pt idx="1469">
                  <c:v>121.16</c:v>
                </c:pt>
                <c:pt idx="1470">
                  <c:v>121.05</c:v>
                </c:pt>
                <c:pt idx="1471">
                  <c:v>121.15</c:v>
                </c:pt>
                <c:pt idx="1472">
                  <c:v>120.97</c:v>
                </c:pt>
                <c:pt idx="1473">
                  <c:v>121.25</c:v>
                </c:pt>
                <c:pt idx="1474">
                  <c:v>121.17</c:v>
                </c:pt>
                <c:pt idx="1475">
                  <c:v>121.2</c:v>
                </c:pt>
                <c:pt idx="1476">
                  <c:v>121.46</c:v>
                </c:pt>
                <c:pt idx="1477">
                  <c:v>121.93</c:v>
                </c:pt>
                <c:pt idx="1478">
                  <c:v>122.2</c:v>
                </c:pt>
                <c:pt idx="1479">
                  <c:v>122.56</c:v>
                </c:pt>
                <c:pt idx="1480">
                  <c:v>122.99</c:v>
                </c:pt>
                <c:pt idx="1481">
                  <c:v>123.17</c:v>
                </c:pt>
                <c:pt idx="1482">
                  <c:v>123.2</c:v>
                </c:pt>
                <c:pt idx="1483">
                  <c:v>123.29</c:v>
                </c:pt>
                <c:pt idx="1484">
                  <c:v>123.52</c:v>
                </c:pt>
                <c:pt idx="1485">
                  <c:v>123.4</c:v>
                </c:pt>
                <c:pt idx="1486">
                  <c:v>122.65</c:v>
                </c:pt>
                <c:pt idx="1487">
                  <c:v>122.37</c:v>
                </c:pt>
                <c:pt idx="1488">
                  <c:v>122.21</c:v>
                </c:pt>
                <c:pt idx="1489">
                  <c:v>122.41</c:v>
                </c:pt>
                <c:pt idx="1490">
                  <c:v>122.16</c:v>
                </c:pt>
                <c:pt idx="1491">
                  <c:v>122.26</c:v>
                </c:pt>
                <c:pt idx="1492">
                  <c:v>122.34</c:v>
                </c:pt>
                <c:pt idx="1493">
                  <c:v>122.66</c:v>
                </c:pt>
                <c:pt idx="1494">
                  <c:v>123.16</c:v>
                </c:pt>
                <c:pt idx="1495">
                  <c:v>123.39</c:v>
                </c:pt>
                <c:pt idx="1496">
                  <c:v>123</c:v>
                </c:pt>
                <c:pt idx="1497">
                  <c:v>122.97</c:v>
                </c:pt>
                <c:pt idx="1498">
                  <c:v>123.18</c:v>
                </c:pt>
                <c:pt idx="1499">
                  <c:v>123.43</c:v>
                </c:pt>
                <c:pt idx="1500">
                  <c:v>123.64</c:v>
                </c:pt>
                <c:pt idx="1501">
                  <c:v>123.82</c:v>
                </c:pt>
                <c:pt idx="1502">
                  <c:v>123.34</c:v>
                </c:pt>
                <c:pt idx="1503">
                  <c:v>123.68</c:v>
                </c:pt>
                <c:pt idx="1504">
                  <c:v>123.12</c:v>
                </c:pt>
                <c:pt idx="1505">
                  <c:v>123</c:v>
                </c:pt>
                <c:pt idx="1506">
                  <c:v>122.82</c:v>
                </c:pt>
                <c:pt idx="1507">
                  <c:v>122.42</c:v>
                </c:pt>
                <c:pt idx="1508">
                  <c:v>122.2</c:v>
                </c:pt>
                <c:pt idx="1509">
                  <c:v>122.17</c:v>
                </c:pt>
                <c:pt idx="1510">
                  <c:v>122.15</c:v>
                </c:pt>
                <c:pt idx="1511">
                  <c:v>121.95</c:v>
                </c:pt>
                <c:pt idx="1512">
                  <c:v>121.8</c:v>
                </c:pt>
                <c:pt idx="1513">
                  <c:v>121.76</c:v>
                </c:pt>
                <c:pt idx="1514">
                  <c:v>121.8</c:v>
                </c:pt>
                <c:pt idx="1515">
                  <c:v>121.7</c:v>
                </c:pt>
                <c:pt idx="1516">
                  <c:v>121.7</c:v>
                </c:pt>
                <c:pt idx="1517">
                  <c:v>121.5</c:v>
                </c:pt>
                <c:pt idx="1518">
                  <c:v>121.55</c:v>
                </c:pt>
                <c:pt idx="1519">
                  <c:v>121.6</c:v>
                </c:pt>
                <c:pt idx="1520">
                  <c:v>121.4</c:v>
                </c:pt>
                <c:pt idx="1521">
                  <c:v>121.36</c:v>
                </c:pt>
                <c:pt idx="1522">
                  <c:v>121.4</c:v>
                </c:pt>
                <c:pt idx="1523">
                  <c:v>121.45</c:v>
                </c:pt>
                <c:pt idx="1524">
                  <c:v>121</c:v>
                </c:pt>
                <c:pt idx="1525">
                  <c:v>121.35</c:v>
                </c:pt>
                <c:pt idx="1526">
                  <c:v>121.5</c:v>
                </c:pt>
                <c:pt idx="1527">
                  <c:v>121.28</c:v>
                </c:pt>
                <c:pt idx="1528">
                  <c:v>120.8</c:v>
                </c:pt>
                <c:pt idx="1529">
                  <c:v>121.15</c:v>
                </c:pt>
                <c:pt idx="1530">
                  <c:v>121.26</c:v>
                </c:pt>
                <c:pt idx="1531">
                  <c:v>121.35</c:v>
                </c:pt>
                <c:pt idx="1532">
                  <c:v>121.45</c:v>
                </c:pt>
                <c:pt idx="1533">
                  <c:v>121.59</c:v>
                </c:pt>
                <c:pt idx="1534">
                  <c:v>121.64</c:v>
                </c:pt>
                <c:pt idx="1535">
                  <c:v>121.64</c:v>
                </c:pt>
                <c:pt idx="1536">
                  <c:v>121.65</c:v>
                </c:pt>
                <c:pt idx="1537">
                  <c:v>121.85</c:v>
                </c:pt>
                <c:pt idx="1538">
                  <c:v>122</c:v>
                </c:pt>
                <c:pt idx="1539">
                  <c:v>121.65</c:v>
                </c:pt>
                <c:pt idx="1540">
                  <c:v>121.63</c:v>
                </c:pt>
                <c:pt idx="1541">
                  <c:v>121.63</c:v>
                </c:pt>
                <c:pt idx="1542">
                  <c:v>121.62</c:v>
                </c:pt>
                <c:pt idx="1543">
                  <c:v>121.62</c:v>
                </c:pt>
                <c:pt idx="1544">
                  <c:v>121.6</c:v>
                </c:pt>
                <c:pt idx="1545">
                  <c:v>122.44</c:v>
                </c:pt>
                <c:pt idx="1546">
                  <c:v>121.64</c:v>
                </c:pt>
                <c:pt idx="1547">
                  <c:v>122.53</c:v>
                </c:pt>
                <c:pt idx="1548">
                  <c:v>122.94</c:v>
                </c:pt>
                <c:pt idx="1549">
                  <c:v>123.32</c:v>
                </c:pt>
                <c:pt idx="1550">
                  <c:v>123.65</c:v>
                </c:pt>
                <c:pt idx="1551">
                  <c:v>123.92</c:v>
                </c:pt>
                <c:pt idx="1552">
                  <c:v>124.08</c:v>
                </c:pt>
                <c:pt idx="1553">
                  <c:v>124.4</c:v>
                </c:pt>
                <c:pt idx="1554">
                  <c:v>124.45</c:v>
                </c:pt>
                <c:pt idx="1555">
                  <c:v>124.56</c:v>
                </c:pt>
                <c:pt idx="1556">
                  <c:v>124.43</c:v>
                </c:pt>
                <c:pt idx="1557">
                  <c:v>124.79</c:v>
                </c:pt>
                <c:pt idx="1558">
                  <c:v>124.99</c:v>
                </c:pt>
                <c:pt idx="1559">
                  <c:v>124.97</c:v>
                </c:pt>
                <c:pt idx="1560">
                  <c:v>124.55</c:v>
                </c:pt>
                <c:pt idx="1561">
                  <c:v>124.59</c:v>
                </c:pt>
                <c:pt idx="1562">
                  <c:v>124.61</c:v>
                </c:pt>
                <c:pt idx="1563">
                  <c:v>125.05</c:v>
                </c:pt>
                <c:pt idx="1564">
                  <c:v>124.85</c:v>
                </c:pt>
                <c:pt idx="1565">
                  <c:v>124.95</c:v>
                </c:pt>
                <c:pt idx="1566">
                  <c:v>124.97</c:v>
                </c:pt>
                <c:pt idx="1567">
                  <c:v>124.66</c:v>
                </c:pt>
                <c:pt idx="1568">
                  <c:v>125.5</c:v>
                </c:pt>
                <c:pt idx="1569">
                  <c:v>125.26</c:v>
                </c:pt>
                <c:pt idx="1570">
                  <c:v>124.5</c:v>
                </c:pt>
                <c:pt idx="1571">
                  <c:v>124.52</c:v>
                </c:pt>
                <c:pt idx="1572">
                  <c:v>124.52</c:v>
                </c:pt>
                <c:pt idx="1573">
                  <c:v>125.52</c:v>
                </c:pt>
                <c:pt idx="1574">
                  <c:v>123.14</c:v>
                </c:pt>
                <c:pt idx="1575">
                  <c:v>123.09</c:v>
                </c:pt>
                <c:pt idx="1576">
                  <c:v>122.8</c:v>
                </c:pt>
                <c:pt idx="1577">
                  <c:v>122.39</c:v>
                </c:pt>
                <c:pt idx="1578">
                  <c:v>122.69</c:v>
                </c:pt>
                <c:pt idx="1579">
                  <c:v>122.44</c:v>
                </c:pt>
                <c:pt idx="1580">
                  <c:v>122.2</c:v>
                </c:pt>
                <c:pt idx="1581">
                  <c:v>122.52</c:v>
                </c:pt>
                <c:pt idx="1582">
                  <c:v>122.83</c:v>
                </c:pt>
                <c:pt idx="1583">
                  <c:v>123.53</c:v>
                </c:pt>
                <c:pt idx="1584">
                  <c:v>123.83</c:v>
                </c:pt>
                <c:pt idx="1585">
                  <c:v>123.47</c:v>
                </c:pt>
                <c:pt idx="1586">
                  <c:v>123.96</c:v>
                </c:pt>
                <c:pt idx="1587">
                  <c:v>123.01</c:v>
                </c:pt>
                <c:pt idx="1588">
                  <c:v>123.33</c:v>
                </c:pt>
                <c:pt idx="1589">
                  <c:v>124.04</c:v>
                </c:pt>
                <c:pt idx="1590">
                  <c:v>123.08</c:v>
                </c:pt>
                <c:pt idx="1591">
                  <c:v>123.43</c:v>
                </c:pt>
                <c:pt idx="1592">
                  <c:v>123.68</c:v>
                </c:pt>
                <c:pt idx="1593">
                  <c:v>123.71</c:v>
                </c:pt>
                <c:pt idx="1594">
                  <c:v>123.01</c:v>
                </c:pt>
                <c:pt idx="1595">
                  <c:v>123.33</c:v>
                </c:pt>
                <c:pt idx="1596">
                  <c:v>123.33</c:v>
                </c:pt>
                <c:pt idx="1597">
                  <c:v>123.19</c:v>
                </c:pt>
                <c:pt idx="1598">
                  <c:v>123.25</c:v>
                </c:pt>
                <c:pt idx="1599">
                  <c:v>123.22</c:v>
                </c:pt>
                <c:pt idx="1600">
                  <c:v>123.06</c:v>
                </c:pt>
                <c:pt idx="1601">
                  <c:v>123.16</c:v>
                </c:pt>
                <c:pt idx="1602">
                  <c:v>123.03</c:v>
                </c:pt>
                <c:pt idx="1603">
                  <c:v>122.89</c:v>
                </c:pt>
                <c:pt idx="1604">
                  <c:v>122.7</c:v>
                </c:pt>
                <c:pt idx="1605">
                  <c:v>122.75</c:v>
                </c:pt>
                <c:pt idx="1606">
                  <c:v>122.6</c:v>
                </c:pt>
                <c:pt idx="1607">
                  <c:v>122.45</c:v>
                </c:pt>
                <c:pt idx="1608">
                  <c:v>122.8</c:v>
                </c:pt>
                <c:pt idx="1609">
                  <c:v>122.6</c:v>
                </c:pt>
                <c:pt idx="1610">
                  <c:v>122.44</c:v>
                </c:pt>
                <c:pt idx="1611">
                  <c:v>122.44</c:v>
                </c:pt>
                <c:pt idx="1612">
                  <c:v>122.3</c:v>
                </c:pt>
                <c:pt idx="1613">
                  <c:v>122</c:v>
                </c:pt>
                <c:pt idx="1614">
                  <c:v>122.72</c:v>
                </c:pt>
                <c:pt idx="1615">
                  <c:v>122.32</c:v>
                </c:pt>
                <c:pt idx="1616">
                  <c:v>122.37</c:v>
                </c:pt>
                <c:pt idx="1617">
                  <c:v>122.77</c:v>
                </c:pt>
                <c:pt idx="1618">
                  <c:v>122.75</c:v>
                </c:pt>
                <c:pt idx="1619">
                  <c:v>123.4</c:v>
                </c:pt>
                <c:pt idx="1620">
                  <c:v>122.7</c:v>
                </c:pt>
                <c:pt idx="1621">
                  <c:v>123.05</c:v>
                </c:pt>
                <c:pt idx="1622">
                  <c:v>123.45</c:v>
                </c:pt>
                <c:pt idx="1623">
                  <c:v>123.55</c:v>
                </c:pt>
                <c:pt idx="1624">
                  <c:v>124.35</c:v>
                </c:pt>
                <c:pt idx="1625">
                  <c:v>124.75</c:v>
                </c:pt>
                <c:pt idx="1626">
                  <c:v>124.78</c:v>
                </c:pt>
                <c:pt idx="1627">
                  <c:v>125.13</c:v>
                </c:pt>
                <c:pt idx="1628">
                  <c:v>125.2</c:v>
                </c:pt>
                <c:pt idx="1629">
                  <c:v>125.4</c:v>
                </c:pt>
                <c:pt idx="1630">
                  <c:v>125.75</c:v>
                </c:pt>
                <c:pt idx="1631">
                  <c:v>125.63</c:v>
                </c:pt>
                <c:pt idx="1632">
                  <c:v>125.43</c:v>
                </c:pt>
                <c:pt idx="1633">
                  <c:v>125.69</c:v>
                </c:pt>
                <c:pt idx="1634">
                  <c:v>125.47</c:v>
                </c:pt>
                <c:pt idx="1635">
                  <c:v>125.75</c:v>
                </c:pt>
                <c:pt idx="1636">
                  <c:v>125.83</c:v>
                </c:pt>
                <c:pt idx="1637">
                  <c:v>125.85</c:v>
                </c:pt>
                <c:pt idx="1638">
                  <c:v>124.89</c:v>
                </c:pt>
                <c:pt idx="1639">
                  <c:v>126.3</c:v>
                </c:pt>
                <c:pt idx="1640">
                  <c:v>125.67</c:v>
                </c:pt>
                <c:pt idx="1641">
                  <c:v>125.64</c:v>
                </c:pt>
                <c:pt idx="1642">
                  <c:v>124.71</c:v>
                </c:pt>
                <c:pt idx="1643">
                  <c:v>126</c:v>
                </c:pt>
                <c:pt idx="1644">
                  <c:v>126.39</c:v>
                </c:pt>
                <c:pt idx="1645">
                  <c:v>125.98</c:v>
                </c:pt>
                <c:pt idx="1646">
                  <c:v>126.19</c:v>
                </c:pt>
                <c:pt idx="1647">
                  <c:v>126.1</c:v>
                </c:pt>
                <c:pt idx="1648">
                  <c:v>124.09</c:v>
                </c:pt>
                <c:pt idx="1649">
                  <c:v>123.15</c:v>
                </c:pt>
                <c:pt idx="1650">
                  <c:v>123.64</c:v>
                </c:pt>
                <c:pt idx="1651">
                  <c:v>123.62</c:v>
                </c:pt>
                <c:pt idx="1652">
                  <c:v>123.79</c:v>
                </c:pt>
                <c:pt idx="1653">
                  <c:v>123.99</c:v>
                </c:pt>
                <c:pt idx="1654">
                  <c:v>123.52</c:v>
                </c:pt>
                <c:pt idx="1655">
                  <c:v>123.72</c:v>
                </c:pt>
                <c:pt idx="1656">
                  <c:v>124.23</c:v>
                </c:pt>
                <c:pt idx="1657">
                  <c:v>124.24</c:v>
                </c:pt>
                <c:pt idx="1658">
                  <c:v>124.33</c:v>
                </c:pt>
                <c:pt idx="1659">
                  <c:v>123.9</c:v>
                </c:pt>
                <c:pt idx="1660">
                  <c:v>124</c:v>
                </c:pt>
                <c:pt idx="1661">
                  <c:v>123.23</c:v>
                </c:pt>
                <c:pt idx="1662">
                  <c:v>123.82</c:v>
                </c:pt>
                <c:pt idx="1663">
                  <c:v>123.73</c:v>
                </c:pt>
                <c:pt idx="1664">
                  <c:v>123.9</c:v>
                </c:pt>
                <c:pt idx="1665">
                  <c:v>123.83</c:v>
                </c:pt>
                <c:pt idx="1666">
                  <c:v>123.98</c:v>
                </c:pt>
                <c:pt idx="1667">
                  <c:v>123.9</c:v>
                </c:pt>
                <c:pt idx="1668">
                  <c:v>124.25</c:v>
                </c:pt>
                <c:pt idx="1669">
                  <c:v>123.84</c:v>
                </c:pt>
                <c:pt idx="1670">
                  <c:v>123.88</c:v>
                </c:pt>
                <c:pt idx="1671">
                  <c:v>124.1</c:v>
                </c:pt>
                <c:pt idx="1672">
                  <c:v>124.25</c:v>
                </c:pt>
                <c:pt idx="1673">
                  <c:v>123.63</c:v>
                </c:pt>
                <c:pt idx="1674">
                  <c:v>123.33</c:v>
                </c:pt>
                <c:pt idx="1675">
                  <c:v>123.6</c:v>
                </c:pt>
                <c:pt idx="1676">
                  <c:v>123.78</c:v>
                </c:pt>
                <c:pt idx="1677">
                  <c:v>123.71</c:v>
                </c:pt>
                <c:pt idx="1678">
                  <c:v>123.74</c:v>
                </c:pt>
                <c:pt idx="1679">
                  <c:v>123.64</c:v>
                </c:pt>
                <c:pt idx="1680">
                  <c:v>123.55</c:v>
                </c:pt>
                <c:pt idx="1681">
                  <c:v>123.53</c:v>
                </c:pt>
                <c:pt idx="1682">
                  <c:v>123.45</c:v>
                </c:pt>
                <c:pt idx="1683">
                  <c:v>123.55</c:v>
                </c:pt>
                <c:pt idx="1684">
                  <c:v>123.73</c:v>
                </c:pt>
                <c:pt idx="1685">
                  <c:v>123.39</c:v>
                </c:pt>
                <c:pt idx="1686">
                  <c:v>123.7</c:v>
                </c:pt>
                <c:pt idx="1687">
                  <c:v>123.82</c:v>
                </c:pt>
                <c:pt idx="1688">
                  <c:v>123.8</c:v>
                </c:pt>
                <c:pt idx="1689">
                  <c:v>123.75</c:v>
                </c:pt>
                <c:pt idx="1690">
                  <c:v>124</c:v>
                </c:pt>
                <c:pt idx="1691">
                  <c:v>124.3</c:v>
                </c:pt>
                <c:pt idx="1692">
                  <c:v>123.76</c:v>
                </c:pt>
                <c:pt idx="1693">
                  <c:v>125</c:v>
                </c:pt>
                <c:pt idx="1694">
                  <c:v>125.3</c:v>
                </c:pt>
                <c:pt idx="1695">
                  <c:v>125.63</c:v>
                </c:pt>
                <c:pt idx="1696">
                  <c:v>126.1</c:v>
                </c:pt>
                <c:pt idx="1697">
                  <c:v>126.3</c:v>
                </c:pt>
                <c:pt idx="1698">
                  <c:v>126.35</c:v>
                </c:pt>
                <c:pt idx="1699">
                  <c:v>125.79</c:v>
                </c:pt>
                <c:pt idx="1700">
                  <c:v>126.1</c:v>
                </c:pt>
                <c:pt idx="1701">
                  <c:v>125.82</c:v>
                </c:pt>
                <c:pt idx="1702">
                  <c:v>126.2</c:v>
                </c:pt>
                <c:pt idx="1703">
                  <c:v>126.1</c:v>
                </c:pt>
                <c:pt idx="1704">
                  <c:v>126.42</c:v>
                </c:pt>
                <c:pt idx="1705">
                  <c:v>127.4</c:v>
                </c:pt>
                <c:pt idx="1706">
                  <c:v>127.25</c:v>
                </c:pt>
                <c:pt idx="1707">
                  <c:v>127</c:v>
                </c:pt>
                <c:pt idx="1708">
                  <c:v>127.05</c:v>
                </c:pt>
                <c:pt idx="1709">
                  <c:v>127.3</c:v>
                </c:pt>
                <c:pt idx="1710">
                  <c:v>126.75</c:v>
                </c:pt>
                <c:pt idx="1711">
                  <c:v>127.2</c:v>
                </c:pt>
                <c:pt idx="1712">
                  <c:v>127</c:v>
                </c:pt>
                <c:pt idx="1713">
                  <c:v>126.55</c:v>
                </c:pt>
                <c:pt idx="1714">
                  <c:v>125.95</c:v>
                </c:pt>
                <c:pt idx="1715">
                  <c:v>125.45</c:v>
                </c:pt>
                <c:pt idx="1716">
                  <c:v>125.32</c:v>
                </c:pt>
                <c:pt idx="1717">
                  <c:v>125.34</c:v>
                </c:pt>
                <c:pt idx="1718">
                  <c:v>125.04</c:v>
                </c:pt>
                <c:pt idx="1719">
                  <c:v>124.81</c:v>
                </c:pt>
                <c:pt idx="1720">
                  <c:v>124.74</c:v>
                </c:pt>
                <c:pt idx="1721">
                  <c:v>124.99</c:v>
                </c:pt>
                <c:pt idx="1722">
                  <c:v>124.94</c:v>
                </c:pt>
                <c:pt idx="1723">
                  <c:v>125.2</c:v>
                </c:pt>
                <c:pt idx="1724">
                  <c:v>125.05</c:v>
                </c:pt>
                <c:pt idx="1725">
                  <c:v>125.1</c:v>
                </c:pt>
                <c:pt idx="1726">
                  <c:v>125.5</c:v>
                </c:pt>
                <c:pt idx="1727">
                  <c:v>125.25</c:v>
                </c:pt>
                <c:pt idx="1728">
                  <c:v>125.11</c:v>
                </c:pt>
                <c:pt idx="1729">
                  <c:v>124.95</c:v>
                </c:pt>
                <c:pt idx="1730">
                  <c:v>125</c:v>
                </c:pt>
                <c:pt idx="1731">
                  <c:v>124.15</c:v>
                </c:pt>
                <c:pt idx="1732">
                  <c:v>124.95</c:v>
                </c:pt>
                <c:pt idx="1733">
                  <c:v>124.8</c:v>
                </c:pt>
                <c:pt idx="1734">
                  <c:v>124.85</c:v>
                </c:pt>
                <c:pt idx="1735">
                  <c:v>124.65</c:v>
                </c:pt>
                <c:pt idx="1736">
                  <c:v>124.65</c:v>
                </c:pt>
                <c:pt idx="1737">
                  <c:v>124.55</c:v>
                </c:pt>
                <c:pt idx="1738">
                  <c:v>124.55</c:v>
                </c:pt>
                <c:pt idx="1739">
                  <c:v>124.6</c:v>
                </c:pt>
                <c:pt idx="1740">
                  <c:v>124.52</c:v>
                </c:pt>
                <c:pt idx="1741">
                  <c:v>124.5</c:v>
                </c:pt>
                <c:pt idx="1742">
                  <c:v>124.55</c:v>
                </c:pt>
                <c:pt idx="1743">
                  <c:v>124.4</c:v>
                </c:pt>
                <c:pt idx="1744">
                  <c:v>124.35</c:v>
                </c:pt>
                <c:pt idx="1745">
                  <c:v>124.38</c:v>
                </c:pt>
                <c:pt idx="1746">
                  <c:v>124.05</c:v>
                </c:pt>
                <c:pt idx="1747">
                  <c:v>124.07</c:v>
                </c:pt>
                <c:pt idx="1748">
                  <c:v>124.13</c:v>
                </c:pt>
                <c:pt idx="1749">
                  <c:v>124.05</c:v>
                </c:pt>
                <c:pt idx="1750">
                  <c:v>124.1</c:v>
                </c:pt>
                <c:pt idx="1751">
                  <c:v>124.42</c:v>
                </c:pt>
                <c:pt idx="1752">
                  <c:v>124.3</c:v>
                </c:pt>
                <c:pt idx="1753">
                  <c:v>124.33</c:v>
                </c:pt>
                <c:pt idx="1754">
                  <c:v>124.48</c:v>
                </c:pt>
                <c:pt idx="1755">
                  <c:v>124.4</c:v>
                </c:pt>
                <c:pt idx="1756">
                  <c:v>124.67</c:v>
                </c:pt>
                <c:pt idx="1757">
                  <c:v>124.6</c:v>
                </c:pt>
                <c:pt idx="1758">
                  <c:v>124.8</c:v>
                </c:pt>
                <c:pt idx="1759">
                  <c:v>124.8</c:v>
                </c:pt>
                <c:pt idx="1760">
                  <c:v>124.59</c:v>
                </c:pt>
                <c:pt idx="1761">
                  <c:v>124.6</c:v>
                </c:pt>
                <c:pt idx="1762">
                  <c:v>124.56</c:v>
                </c:pt>
                <c:pt idx="1763">
                  <c:v>124.5</c:v>
                </c:pt>
                <c:pt idx="1764">
                  <c:v>124.47</c:v>
                </c:pt>
                <c:pt idx="1765">
                  <c:v>124.39</c:v>
                </c:pt>
                <c:pt idx="1766">
                  <c:v>124.34</c:v>
                </c:pt>
                <c:pt idx="1767">
                  <c:v>124.98</c:v>
                </c:pt>
                <c:pt idx="1768">
                  <c:v>124.5</c:v>
                </c:pt>
                <c:pt idx="1769">
                  <c:v>124.81</c:v>
                </c:pt>
                <c:pt idx="1770">
                  <c:v>125.48</c:v>
                </c:pt>
                <c:pt idx="1771">
                  <c:v>125.85</c:v>
                </c:pt>
                <c:pt idx="1772">
                  <c:v>126.26</c:v>
                </c:pt>
                <c:pt idx="1773">
                  <c:v>126.73</c:v>
                </c:pt>
                <c:pt idx="1774">
                  <c:v>126.68</c:v>
                </c:pt>
                <c:pt idx="1775">
                  <c:v>126.54</c:v>
                </c:pt>
                <c:pt idx="1776">
                  <c:v>126.61</c:v>
                </c:pt>
                <c:pt idx="1777">
                  <c:v>125.57</c:v>
                </c:pt>
                <c:pt idx="1778">
                  <c:v>125.75</c:v>
                </c:pt>
                <c:pt idx="1779">
                  <c:v>125.76</c:v>
                </c:pt>
                <c:pt idx="1780">
                  <c:v>125.02</c:v>
                </c:pt>
                <c:pt idx="1781">
                  <c:v>125.02</c:v>
                </c:pt>
                <c:pt idx="1782">
                  <c:v>124.83</c:v>
                </c:pt>
                <c:pt idx="1783">
                  <c:v>125.1</c:v>
                </c:pt>
                <c:pt idx="1784">
                  <c:v>125.08</c:v>
                </c:pt>
                <c:pt idx="1785">
                  <c:v>124.73</c:v>
                </c:pt>
                <c:pt idx="1786">
                  <c:v>124.86</c:v>
                </c:pt>
                <c:pt idx="1787">
                  <c:v>124.67</c:v>
                </c:pt>
                <c:pt idx="1788">
                  <c:v>124.65</c:v>
                </c:pt>
                <c:pt idx="1789">
                  <c:v>124.74</c:v>
                </c:pt>
                <c:pt idx="1790">
                  <c:v>124.62</c:v>
                </c:pt>
                <c:pt idx="1791">
                  <c:v>124.68</c:v>
                </c:pt>
                <c:pt idx="1792">
                  <c:v>124.58</c:v>
                </c:pt>
                <c:pt idx="1793">
                  <c:v>124.55</c:v>
                </c:pt>
                <c:pt idx="1794">
                  <c:v>124.5</c:v>
                </c:pt>
                <c:pt idx="1795">
                  <c:v>124.41</c:v>
                </c:pt>
                <c:pt idx="1796">
                  <c:v>124.43</c:v>
                </c:pt>
                <c:pt idx="1797">
                  <c:v>124.39</c:v>
                </c:pt>
                <c:pt idx="1798">
                  <c:v>124.3</c:v>
                </c:pt>
                <c:pt idx="1799">
                  <c:v>124.26</c:v>
                </c:pt>
                <c:pt idx="1800">
                  <c:v>124.35</c:v>
                </c:pt>
                <c:pt idx="1801">
                  <c:v>124.24</c:v>
                </c:pt>
                <c:pt idx="1802">
                  <c:v>124.27</c:v>
                </c:pt>
                <c:pt idx="1803">
                  <c:v>124.34</c:v>
                </c:pt>
                <c:pt idx="1804">
                  <c:v>124.34</c:v>
                </c:pt>
                <c:pt idx="1805">
                  <c:v>124.28</c:v>
                </c:pt>
                <c:pt idx="1806">
                  <c:v>124.26</c:v>
                </c:pt>
                <c:pt idx="1807">
                  <c:v>124.37</c:v>
                </c:pt>
                <c:pt idx="1808">
                  <c:v>124.31</c:v>
                </c:pt>
                <c:pt idx="1809">
                  <c:v>124.35</c:v>
                </c:pt>
                <c:pt idx="1810">
                  <c:v>124.17</c:v>
                </c:pt>
                <c:pt idx="1811">
                  <c:v>124.36</c:v>
                </c:pt>
                <c:pt idx="1812">
                  <c:v>124.23</c:v>
                </c:pt>
                <c:pt idx="1813">
                  <c:v>124.34</c:v>
                </c:pt>
                <c:pt idx="1814">
                  <c:v>124.31</c:v>
                </c:pt>
                <c:pt idx="1815">
                  <c:v>124.34</c:v>
                </c:pt>
                <c:pt idx="1816">
                  <c:v>124.24</c:v>
                </c:pt>
                <c:pt idx="1817">
                  <c:v>124.12</c:v>
                </c:pt>
                <c:pt idx="1818">
                  <c:v>124.19</c:v>
                </c:pt>
                <c:pt idx="1819">
                  <c:v>124.23</c:v>
                </c:pt>
                <c:pt idx="1820">
                  <c:v>124.5</c:v>
                </c:pt>
                <c:pt idx="1821">
                  <c:v>125.86</c:v>
                </c:pt>
                <c:pt idx="1822">
                  <c:v>126.33</c:v>
                </c:pt>
                <c:pt idx="1823">
                  <c:v>126.47</c:v>
                </c:pt>
                <c:pt idx="1824">
                  <c:v>126.79</c:v>
                </c:pt>
                <c:pt idx="1825">
                  <c:v>126.93</c:v>
                </c:pt>
                <c:pt idx="1826">
                  <c:v>127.07</c:v>
                </c:pt>
                <c:pt idx="1827">
                  <c:v>127.37</c:v>
                </c:pt>
                <c:pt idx="1828">
                  <c:v>127.45</c:v>
                </c:pt>
                <c:pt idx="1829">
                  <c:v>128.1</c:v>
                </c:pt>
                <c:pt idx="1830">
                  <c:v>128.87</c:v>
                </c:pt>
                <c:pt idx="1831">
                  <c:v>128.68</c:v>
                </c:pt>
                <c:pt idx="1832">
                  <c:v>128.5</c:v>
                </c:pt>
                <c:pt idx="1833">
                  <c:v>128.5</c:v>
                </c:pt>
                <c:pt idx="1834">
                  <c:v>127.57</c:v>
                </c:pt>
                <c:pt idx="1835">
                  <c:v>128.32</c:v>
                </c:pt>
                <c:pt idx="1836">
                  <c:v>128.4</c:v>
                </c:pt>
                <c:pt idx="1837">
                  <c:v>128.66999999999999</c:v>
                </c:pt>
                <c:pt idx="1838">
                  <c:v>127.74</c:v>
                </c:pt>
                <c:pt idx="1839">
                  <c:v>127.2</c:v>
                </c:pt>
                <c:pt idx="1840">
                  <c:v>126.7</c:v>
                </c:pt>
                <c:pt idx="1841">
                  <c:v>125.31</c:v>
                </c:pt>
                <c:pt idx="1842">
                  <c:v>125.78</c:v>
                </c:pt>
                <c:pt idx="1843">
                  <c:v>126.08</c:v>
                </c:pt>
                <c:pt idx="1844">
                  <c:v>125.66</c:v>
                </c:pt>
                <c:pt idx="1845">
                  <c:v>125.38</c:v>
                </c:pt>
                <c:pt idx="1846">
                  <c:v>124.91</c:v>
                </c:pt>
                <c:pt idx="1847">
                  <c:v>125.94</c:v>
                </c:pt>
                <c:pt idx="1848">
                  <c:v>124.74</c:v>
                </c:pt>
                <c:pt idx="1849">
                  <c:v>124.47</c:v>
                </c:pt>
                <c:pt idx="1850">
                  <c:v>124.47</c:v>
                </c:pt>
                <c:pt idx="1851">
                  <c:v>124.37</c:v>
                </c:pt>
                <c:pt idx="1852">
                  <c:v>124.46</c:v>
                </c:pt>
                <c:pt idx="1853">
                  <c:v>125.91</c:v>
                </c:pt>
                <c:pt idx="1854">
                  <c:v>126.95</c:v>
                </c:pt>
                <c:pt idx="1855">
                  <c:v>125.87</c:v>
                </c:pt>
                <c:pt idx="1856">
                  <c:v>126.43</c:v>
                </c:pt>
                <c:pt idx="1857">
                  <c:v>125.33</c:v>
                </c:pt>
                <c:pt idx="1858">
                  <c:v>125.29</c:v>
                </c:pt>
                <c:pt idx="1859">
                  <c:v>125</c:v>
                </c:pt>
                <c:pt idx="1860">
                  <c:v>124.36</c:v>
                </c:pt>
                <c:pt idx="1861">
                  <c:v>125.19</c:v>
                </c:pt>
                <c:pt idx="1862">
                  <c:v>124.91</c:v>
                </c:pt>
                <c:pt idx="1863">
                  <c:v>124.77</c:v>
                </c:pt>
                <c:pt idx="1864">
                  <c:v>125.71</c:v>
                </c:pt>
                <c:pt idx="1865">
                  <c:v>125.43</c:v>
                </c:pt>
                <c:pt idx="1866">
                  <c:v>127.24</c:v>
                </c:pt>
                <c:pt idx="1867">
                  <c:v>127.73</c:v>
                </c:pt>
                <c:pt idx="1868">
                  <c:v>127.37</c:v>
                </c:pt>
                <c:pt idx="1869">
                  <c:v>127.07</c:v>
                </c:pt>
                <c:pt idx="1870">
                  <c:v>126.74</c:v>
                </c:pt>
                <c:pt idx="1871">
                  <c:v>126.53</c:v>
                </c:pt>
                <c:pt idx="1872">
                  <c:v>126.48</c:v>
                </c:pt>
                <c:pt idx="1873">
                  <c:v>126</c:v>
                </c:pt>
                <c:pt idx="1874">
                  <c:v>126.18</c:v>
                </c:pt>
                <c:pt idx="1875">
                  <c:v>126.23</c:v>
                </c:pt>
                <c:pt idx="1876">
                  <c:v>126.22</c:v>
                </c:pt>
                <c:pt idx="1877">
                  <c:v>126.95</c:v>
                </c:pt>
                <c:pt idx="1878">
                  <c:v>126.73</c:v>
                </c:pt>
                <c:pt idx="1879">
                  <c:v>127.8</c:v>
                </c:pt>
                <c:pt idx="1880">
                  <c:v>127.65</c:v>
                </c:pt>
                <c:pt idx="1881">
                  <c:v>127.31</c:v>
                </c:pt>
                <c:pt idx="1882">
                  <c:v>126.68</c:v>
                </c:pt>
                <c:pt idx="1883">
                  <c:v>126.92</c:v>
                </c:pt>
                <c:pt idx="1884">
                  <c:v>126.67</c:v>
                </c:pt>
                <c:pt idx="1885">
                  <c:v>126.82</c:v>
                </c:pt>
                <c:pt idx="1886">
                  <c:v>126.39</c:v>
                </c:pt>
                <c:pt idx="1887">
                  <c:v>126.3</c:v>
                </c:pt>
                <c:pt idx="1888">
                  <c:v>126.95</c:v>
                </c:pt>
                <c:pt idx="1889">
                  <c:v>126.98</c:v>
                </c:pt>
                <c:pt idx="1890">
                  <c:v>127.66</c:v>
                </c:pt>
                <c:pt idx="1891">
                  <c:v>128.72</c:v>
                </c:pt>
                <c:pt idx="1892">
                  <c:v>128.86000000000001</c:v>
                </c:pt>
                <c:pt idx="1893">
                  <c:v>128.66999999999999</c:v>
                </c:pt>
                <c:pt idx="1894">
                  <c:v>128.26</c:v>
                </c:pt>
                <c:pt idx="1895">
                  <c:v>127.94</c:v>
                </c:pt>
                <c:pt idx="1896">
                  <c:v>127.42</c:v>
                </c:pt>
                <c:pt idx="1897">
                  <c:v>127.63</c:v>
                </c:pt>
                <c:pt idx="1898">
                  <c:v>127.39</c:v>
                </c:pt>
                <c:pt idx="1899">
                  <c:v>127.1</c:v>
                </c:pt>
                <c:pt idx="1900">
                  <c:v>127.66</c:v>
                </c:pt>
                <c:pt idx="1901">
                  <c:v>128</c:v>
                </c:pt>
                <c:pt idx="1902">
                  <c:v>128.85</c:v>
                </c:pt>
                <c:pt idx="1903">
                  <c:v>128.72999999999999</c:v>
                </c:pt>
                <c:pt idx="1904">
                  <c:v>129</c:v>
                </c:pt>
                <c:pt idx="1905">
                  <c:v>129.63999999999999</c:v>
                </c:pt>
                <c:pt idx="1906">
                  <c:v>129.59</c:v>
                </c:pt>
                <c:pt idx="1907">
                  <c:v>129.33000000000001</c:v>
                </c:pt>
                <c:pt idx="1908">
                  <c:v>129.13</c:v>
                </c:pt>
                <c:pt idx="1909">
                  <c:v>128.68</c:v>
                </c:pt>
                <c:pt idx="1910">
                  <c:v>128.44999999999999</c:v>
                </c:pt>
                <c:pt idx="1911">
                  <c:v>128.44</c:v>
                </c:pt>
                <c:pt idx="1912">
                  <c:v>128.25</c:v>
                </c:pt>
                <c:pt idx="1913">
                  <c:v>128.43</c:v>
                </c:pt>
                <c:pt idx="1914">
                  <c:v>128.69999999999999</c:v>
                </c:pt>
                <c:pt idx="1915">
                  <c:v>129</c:v>
                </c:pt>
                <c:pt idx="1916">
                  <c:v>129.94</c:v>
                </c:pt>
                <c:pt idx="1917">
                  <c:v>130.18</c:v>
                </c:pt>
                <c:pt idx="1918">
                  <c:v>130.22999999999999</c:v>
                </c:pt>
                <c:pt idx="1919">
                  <c:v>130.01</c:v>
                </c:pt>
                <c:pt idx="1920">
                  <c:v>129.74</c:v>
                </c:pt>
                <c:pt idx="1921">
                  <c:v>129.29</c:v>
                </c:pt>
                <c:pt idx="1922">
                  <c:v>129.36000000000001</c:v>
                </c:pt>
                <c:pt idx="1923">
                  <c:v>129.54</c:v>
                </c:pt>
                <c:pt idx="1924">
                  <c:v>130.04</c:v>
                </c:pt>
                <c:pt idx="1925">
                  <c:v>130.32</c:v>
                </c:pt>
                <c:pt idx="1926">
                  <c:v>130.75</c:v>
                </c:pt>
                <c:pt idx="1927">
                  <c:v>131.07</c:v>
                </c:pt>
                <c:pt idx="1928">
                  <c:v>131.33000000000001</c:v>
                </c:pt>
                <c:pt idx="1929">
                  <c:v>131.21</c:v>
                </c:pt>
                <c:pt idx="1930">
                  <c:v>131.03</c:v>
                </c:pt>
                <c:pt idx="1931">
                  <c:v>130.97999999999999</c:v>
                </c:pt>
                <c:pt idx="1932">
                  <c:v>130.97999999999999</c:v>
                </c:pt>
                <c:pt idx="1933">
                  <c:v>130.63</c:v>
                </c:pt>
                <c:pt idx="1934">
                  <c:v>130.38</c:v>
                </c:pt>
                <c:pt idx="1935">
                  <c:v>130.93</c:v>
                </c:pt>
                <c:pt idx="1936">
                  <c:v>131.65</c:v>
                </c:pt>
                <c:pt idx="1937">
                  <c:v>131.43</c:v>
                </c:pt>
                <c:pt idx="1938">
                  <c:v>131.36000000000001</c:v>
                </c:pt>
                <c:pt idx="1939">
                  <c:v>131.57</c:v>
                </c:pt>
                <c:pt idx="1940">
                  <c:v>131.26</c:v>
                </c:pt>
                <c:pt idx="1941">
                  <c:v>130.94</c:v>
                </c:pt>
                <c:pt idx="1942">
                  <c:v>130.99</c:v>
                </c:pt>
                <c:pt idx="1943">
                  <c:v>130.81</c:v>
                </c:pt>
                <c:pt idx="1944">
                  <c:v>130.58000000000001</c:v>
                </c:pt>
                <c:pt idx="1945">
                  <c:v>130.41</c:v>
                </c:pt>
                <c:pt idx="1946">
                  <c:v>130.52000000000001</c:v>
                </c:pt>
                <c:pt idx="1947">
                  <c:v>130.75</c:v>
                </c:pt>
                <c:pt idx="1948">
                  <c:v>131.1</c:v>
                </c:pt>
                <c:pt idx="1949">
                  <c:v>131.44999999999999</c:v>
                </c:pt>
                <c:pt idx="1950">
                  <c:v>131.13999999999999</c:v>
                </c:pt>
                <c:pt idx="1951">
                  <c:v>130.94</c:v>
                </c:pt>
                <c:pt idx="1952">
                  <c:v>130.53</c:v>
                </c:pt>
                <c:pt idx="1953">
                  <c:v>129.94</c:v>
                </c:pt>
                <c:pt idx="1954">
                  <c:v>129.93</c:v>
                </c:pt>
                <c:pt idx="1955">
                  <c:v>129.88</c:v>
                </c:pt>
                <c:pt idx="1956">
                  <c:v>129.55000000000001</c:v>
                </c:pt>
                <c:pt idx="1957">
                  <c:v>129.68</c:v>
                </c:pt>
                <c:pt idx="1958">
                  <c:v>129.79</c:v>
                </c:pt>
                <c:pt idx="1959">
                  <c:v>129.79</c:v>
                </c:pt>
                <c:pt idx="1960">
                  <c:v>130.06</c:v>
                </c:pt>
                <c:pt idx="1961">
                  <c:v>130.49</c:v>
                </c:pt>
                <c:pt idx="1962">
                  <c:v>131.19</c:v>
                </c:pt>
                <c:pt idx="1963">
                  <c:v>131.41</c:v>
                </c:pt>
                <c:pt idx="1964">
                  <c:v>131.13</c:v>
                </c:pt>
                <c:pt idx="1965">
                  <c:v>130.38</c:v>
                </c:pt>
                <c:pt idx="1966">
                  <c:v>130.72999999999999</c:v>
                </c:pt>
                <c:pt idx="1967">
                  <c:v>130.52000000000001</c:v>
                </c:pt>
                <c:pt idx="1968">
                  <c:v>130.5</c:v>
                </c:pt>
                <c:pt idx="1969">
                  <c:v>130.36000000000001</c:v>
                </c:pt>
                <c:pt idx="1970">
                  <c:v>130.25</c:v>
                </c:pt>
                <c:pt idx="1971">
                  <c:v>130.55000000000001</c:v>
                </c:pt>
                <c:pt idx="1972">
                  <c:v>130.29</c:v>
                </c:pt>
                <c:pt idx="1973">
                  <c:v>130.68</c:v>
                </c:pt>
                <c:pt idx="1974">
                  <c:v>131.4</c:v>
                </c:pt>
                <c:pt idx="1975">
                  <c:v>131.66999999999999</c:v>
                </c:pt>
                <c:pt idx="1976">
                  <c:v>131.33000000000001</c:v>
                </c:pt>
                <c:pt idx="1977">
                  <c:v>131.19999999999999</c:v>
                </c:pt>
                <c:pt idx="1978">
                  <c:v>130.81</c:v>
                </c:pt>
                <c:pt idx="1979">
                  <c:v>130.5</c:v>
                </c:pt>
                <c:pt idx="1980">
                  <c:v>130.47999999999999</c:v>
                </c:pt>
                <c:pt idx="1981">
                  <c:v>130.52000000000001</c:v>
                </c:pt>
                <c:pt idx="1982">
                  <c:v>130.36000000000001</c:v>
                </c:pt>
                <c:pt idx="1983">
                  <c:v>131.08000000000001</c:v>
                </c:pt>
                <c:pt idx="1984">
                  <c:v>131.44999999999999</c:v>
                </c:pt>
                <c:pt idx="1985">
                  <c:v>131.38999999999999</c:v>
                </c:pt>
                <c:pt idx="1986">
                  <c:v>131.72999999999999</c:v>
                </c:pt>
                <c:pt idx="1987">
                  <c:v>131.55000000000001</c:v>
                </c:pt>
                <c:pt idx="1988">
                  <c:v>131.41</c:v>
                </c:pt>
                <c:pt idx="1989">
                  <c:v>131.33000000000001</c:v>
                </c:pt>
                <c:pt idx="1990">
                  <c:v>131.01</c:v>
                </c:pt>
                <c:pt idx="1991">
                  <c:v>130.94999999999999</c:v>
                </c:pt>
                <c:pt idx="1992">
                  <c:v>130.63999999999999</c:v>
                </c:pt>
                <c:pt idx="1993">
                  <c:v>130.59</c:v>
                </c:pt>
                <c:pt idx="1994">
                  <c:v>130.55000000000001</c:v>
                </c:pt>
                <c:pt idx="1995">
                  <c:v>131.04</c:v>
                </c:pt>
                <c:pt idx="1996">
                  <c:v>131.30000000000001</c:v>
                </c:pt>
                <c:pt idx="1997">
                  <c:v>131.97999999999999</c:v>
                </c:pt>
                <c:pt idx="1998">
                  <c:v>131.85</c:v>
                </c:pt>
                <c:pt idx="1999">
                  <c:v>132.74</c:v>
                </c:pt>
                <c:pt idx="2000">
                  <c:v>132.75</c:v>
                </c:pt>
                <c:pt idx="2001">
                  <c:v>132.82</c:v>
                </c:pt>
                <c:pt idx="2002">
                  <c:v>132.26</c:v>
                </c:pt>
                <c:pt idx="2003">
                  <c:v>131.97999999999999</c:v>
                </c:pt>
                <c:pt idx="2004">
                  <c:v>131.94</c:v>
                </c:pt>
                <c:pt idx="2005">
                  <c:v>131.65</c:v>
                </c:pt>
                <c:pt idx="2006">
                  <c:v>131.68</c:v>
                </c:pt>
                <c:pt idx="2007">
                  <c:v>131.49</c:v>
                </c:pt>
                <c:pt idx="2008">
                  <c:v>131.34</c:v>
                </c:pt>
                <c:pt idx="2009">
                  <c:v>131.47999999999999</c:v>
                </c:pt>
                <c:pt idx="2010">
                  <c:v>131.82</c:v>
                </c:pt>
                <c:pt idx="2011">
                  <c:v>131.97999999999999</c:v>
                </c:pt>
                <c:pt idx="2012">
                  <c:v>132.6</c:v>
                </c:pt>
                <c:pt idx="2013">
                  <c:v>132.82</c:v>
                </c:pt>
                <c:pt idx="2014">
                  <c:v>132.87</c:v>
                </c:pt>
                <c:pt idx="2015">
                  <c:v>132.68</c:v>
                </c:pt>
                <c:pt idx="2016">
                  <c:v>132.47999999999999</c:v>
                </c:pt>
                <c:pt idx="2017">
                  <c:v>132.16999999999999</c:v>
                </c:pt>
                <c:pt idx="2018">
                  <c:v>131.94999999999999</c:v>
                </c:pt>
                <c:pt idx="2019">
                  <c:v>131.82</c:v>
                </c:pt>
                <c:pt idx="2020">
                  <c:v>131.46</c:v>
                </c:pt>
                <c:pt idx="2021">
                  <c:v>131.32</c:v>
                </c:pt>
                <c:pt idx="2022">
                  <c:v>131.6</c:v>
                </c:pt>
                <c:pt idx="2023">
                  <c:v>131.59</c:v>
                </c:pt>
                <c:pt idx="2024">
                  <c:v>132.03</c:v>
                </c:pt>
                <c:pt idx="2025">
                  <c:v>132.28</c:v>
                </c:pt>
                <c:pt idx="2026">
                  <c:v>132.44</c:v>
                </c:pt>
                <c:pt idx="2027">
                  <c:v>131.97</c:v>
                </c:pt>
                <c:pt idx="2028">
                  <c:v>132.49</c:v>
                </c:pt>
                <c:pt idx="2029">
                  <c:v>132.07</c:v>
                </c:pt>
                <c:pt idx="2030">
                  <c:v>131.9</c:v>
                </c:pt>
                <c:pt idx="2031">
                  <c:v>131.78</c:v>
                </c:pt>
                <c:pt idx="2032">
                  <c:v>132.13999999999999</c:v>
                </c:pt>
                <c:pt idx="2033">
                  <c:v>132.63</c:v>
                </c:pt>
                <c:pt idx="2034">
                  <c:v>132.47999999999999</c:v>
                </c:pt>
                <c:pt idx="2035">
                  <c:v>132.6</c:v>
                </c:pt>
                <c:pt idx="2036">
                  <c:v>133.37</c:v>
                </c:pt>
                <c:pt idx="2037">
                  <c:v>133.5</c:v>
                </c:pt>
                <c:pt idx="2038">
                  <c:v>134.18</c:v>
                </c:pt>
                <c:pt idx="2039">
                  <c:v>134.18</c:v>
                </c:pt>
                <c:pt idx="2040">
                  <c:v>134.11000000000001</c:v>
                </c:pt>
                <c:pt idx="2041">
                  <c:v>134.11000000000001</c:v>
                </c:pt>
                <c:pt idx="2042">
                  <c:v>133.96</c:v>
                </c:pt>
                <c:pt idx="2043">
                  <c:v>133.68</c:v>
                </c:pt>
                <c:pt idx="2044">
                  <c:v>133.96</c:v>
                </c:pt>
                <c:pt idx="2045">
                  <c:v>133.52000000000001</c:v>
                </c:pt>
                <c:pt idx="2046">
                  <c:v>133.4</c:v>
                </c:pt>
                <c:pt idx="2047">
                  <c:v>133.52000000000001</c:v>
                </c:pt>
                <c:pt idx="2048">
                  <c:v>133.74</c:v>
                </c:pt>
                <c:pt idx="2049">
                  <c:v>134.12</c:v>
                </c:pt>
                <c:pt idx="2050">
                  <c:v>134.81</c:v>
                </c:pt>
                <c:pt idx="2051">
                  <c:v>135.25</c:v>
                </c:pt>
                <c:pt idx="2052">
                  <c:v>135.25</c:v>
                </c:pt>
                <c:pt idx="2053">
                  <c:v>134.93</c:v>
                </c:pt>
                <c:pt idx="2054">
                  <c:v>134.80000000000001</c:v>
                </c:pt>
                <c:pt idx="2055">
                  <c:v>134.68</c:v>
                </c:pt>
                <c:pt idx="2056">
                  <c:v>134.33000000000001</c:v>
                </c:pt>
                <c:pt idx="2057">
                  <c:v>134.07</c:v>
                </c:pt>
                <c:pt idx="2058">
                  <c:v>133.96</c:v>
                </c:pt>
                <c:pt idx="2059">
                  <c:v>135.15</c:v>
                </c:pt>
                <c:pt idx="2060">
                  <c:v>134.97999999999999</c:v>
                </c:pt>
                <c:pt idx="2061">
                  <c:v>135.52000000000001</c:v>
                </c:pt>
                <c:pt idx="2062">
                  <c:v>135.84</c:v>
                </c:pt>
                <c:pt idx="2063">
                  <c:v>136.79</c:v>
                </c:pt>
                <c:pt idx="2064">
                  <c:v>136.84</c:v>
                </c:pt>
                <c:pt idx="2065">
                  <c:v>137.02000000000001</c:v>
                </c:pt>
                <c:pt idx="2066">
                  <c:v>136.96</c:v>
                </c:pt>
                <c:pt idx="2067">
                  <c:v>136.41999999999999</c:v>
                </c:pt>
                <c:pt idx="2068">
                  <c:v>136.16</c:v>
                </c:pt>
                <c:pt idx="2069">
                  <c:v>134.83000000000001</c:v>
                </c:pt>
                <c:pt idx="2070">
                  <c:v>135.75</c:v>
                </c:pt>
                <c:pt idx="2071">
                  <c:v>135.66</c:v>
                </c:pt>
                <c:pt idx="2072">
                  <c:v>136.1</c:v>
                </c:pt>
                <c:pt idx="2073">
                  <c:v>136.5</c:v>
                </c:pt>
                <c:pt idx="2074">
                  <c:v>136.06</c:v>
                </c:pt>
                <c:pt idx="2075">
                  <c:v>136.19</c:v>
                </c:pt>
                <c:pt idx="2076">
                  <c:v>137.05000000000001</c:v>
                </c:pt>
                <c:pt idx="2077">
                  <c:v>137.57</c:v>
                </c:pt>
                <c:pt idx="2078">
                  <c:v>137.82</c:v>
                </c:pt>
                <c:pt idx="2079">
                  <c:v>137.9</c:v>
                </c:pt>
                <c:pt idx="2080">
                  <c:v>137.59</c:v>
                </c:pt>
                <c:pt idx="2081">
                  <c:v>137.55000000000001</c:v>
                </c:pt>
                <c:pt idx="2082">
                  <c:v>137.37</c:v>
                </c:pt>
                <c:pt idx="2083">
                  <c:v>137.25</c:v>
                </c:pt>
                <c:pt idx="2084">
                  <c:v>137.18</c:v>
                </c:pt>
                <c:pt idx="2085">
                  <c:v>137.65</c:v>
                </c:pt>
                <c:pt idx="2086">
                  <c:v>137.91999999999999</c:v>
                </c:pt>
                <c:pt idx="2087">
                  <c:v>137.83000000000001</c:v>
                </c:pt>
                <c:pt idx="2088">
                  <c:v>138.21</c:v>
                </c:pt>
                <c:pt idx="2089">
                  <c:v>138.56</c:v>
                </c:pt>
                <c:pt idx="2090">
                  <c:v>138.94</c:v>
                </c:pt>
                <c:pt idx="2091">
                  <c:v>138.81</c:v>
                </c:pt>
                <c:pt idx="2092">
                  <c:v>138.41</c:v>
                </c:pt>
                <c:pt idx="2093">
                  <c:v>138.41</c:v>
                </c:pt>
                <c:pt idx="2094">
                  <c:v>138.24</c:v>
                </c:pt>
                <c:pt idx="2095">
                  <c:v>138.22</c:v>
                </c:pt>
                <c:pt idx="2096">
                  <c:v>138.08000000000001</c:v>
                </c:pt>
                <c:pt idx="2097">
                  <c:v>138.30000000000001</c:v>
                </c:pt>
                <c:pt idx="2098">
                  <c:v>138.13</c:v>
                </c:pt>
                <c:pt idx="2099">
                  <c:v>139.13</c:v>
                </c:pt>
                <c:pt idx="2100">
                  <c:v>138.75</c:v>
                </c:pt>
                <c:pt idx="2101">
                  <c:v>139.32</c:v>
                </c:pt>
                <c:pt idx="2102">
                  <c:v>139.31</c:v>
                </c:pt>
                <c:pt idx="2103">
                  <c:v>139.15</c:v>
                </c:pt>
                <c:pt idx="2104">
                  <c:v>139.33000000000001</c:v>
                </c:pt>
                <c:pt idx="2105">
                  <c:v>139.02000000000001</c:v>
                </c:pt>
                <c:pt idx="2106">
                  <c:v>138.94</c:v>
                </c:pt>
                <c:pt idx="2107">
                  <c:v>138.88</c:v>
                </c:pt>
                <c:pt idx="2108">
                  <c:v>138.72999999999999</c:v>
                </c:pt>
                <c:pt idx="2109">
                  <c:v>139.07</c:v>
                </c:pt>
                <c:pt idx="2110">
                  <c:v>138.78</c:v>
                </c:pt>
                <c:pt idx="2111">
                  <c:v>138.78</c:v>
                </c:pt>
                <c:pt idx="2112">
                  <c:v>138.94</c:v>
                </c:pt>
                <c:pt idx="2113">
                  <c:v>139.55000000000001</c:v>
                </c:pt>
                <c:pt idx="2114">
                  <c:v>139.93</c:v>
                </c:pt>
                <c:pt idx="2115">
                  <c:v>139.84</c:v>
                </c:pt>
                <c:pt idx="2116">
                  <c:v>139.65</c:v>
                </c:pt>
                <c:pt idx="2117">
                  <c:v>139.37</c:v>
                </c:pt>
                <c:pt idx="2118">
                  <c:v>139.25</c:v>
                </c:pt>
                <c:pt idx="2119">
                  <c:v>139.33000000000001</c:v>
                </c:pt>
                <c:pt idx="2120">
                  <c:v>139.34</c:v>
                </c:pt>
                <c:pt idx="2121">
                  <c:v>139.18</c:v>
                </c:pt>
                <c:pt idx="2122">
                  <c:v>139.12</c:v>
                </c:pt>
                <c:pt idx="2123">
                  <c:v>139.11000000000001</c:v>
                </c:pt>
                <c:pt idx="2124">
                  <c:v>139.13999999999999</c:v>
                </c:pt>
                <c:pt idx="2125">
                  <c:v>139.46</c:v>
                </c:pt>
                <c:pt idx="2126">
                  <c:v>140.22999999999999</c:v>
                </c:pt>
                <c:pt idx="2127">
                  <c:v>140.66</c:v>
                </c:pt>
                <c:pt idx="2128">
                  <c:v>140.88999999999999</c:v>
                </c:pt>
                <c:pt idx="2129">
                  <c:v>140.69999999999999</c:v>
                </c:pt>
                <c:pt idx="2130">
                  <c:v>140.52000000000001</c:v>
                </c:pt>
                <c:pt idx="2131">
                  <c:v>140.53</c:v>
                </c:pt>
                <c:pt idx="2132">
                  <c:v>140.30000000000001</c:v>
                </c:pt>
                <c:pt idx="2133">
                  <c:v>140.5</c:v>
                </c:pt>
                <c:pt idx="2134">
                  <c:v>140.38999999999999</c:v>
                </c:pt>
                <c:pt idx="2135">
                  <c:v>140.07</c:v>
                </c:pt>
                <c:pt idx="2136">
                  <c:v>140.38</c:v>
                </c:pt>
                <c:pt idx="2137">
                  <c:v>140.26</c:v>
                </c:pt>
                <c:pt idx="2138">
                  <c:v>140.33000000000001</c:v>
                </c:pt>
                <c:pt idx="2139">
                  <c:v>141.16999999999999</c:v>
                </c:pt>
                <c:pt idx="2140">
                  <c:v>141.51</c:v>
                </c:pt>
                <c:pt idx="2141">
                  <c:v>141.59</c:v>
                </c:pt>
                <c:pt idx="2142">
                  <c:v>141.13</c:v>
                </c:pt>
                <c:pt idx="2143">
                  <c:v>141.24</c:v>
                </c:pt>
                <c:pt idx="2144">
                  <c:v>141.29</c:v>
                </c:pt>
                <c:pt idx="2145">
                  <c:v>141.15</c:v>
                </c:pt>
                <c:pt idx="2146">
                  <c:v>140.82</c:v>
                </c:pt>
                <c:pt idx="2147">
                  <c:v>140.91999999999999</c:v>
                </c:pt>
                <c:pt idx="2148">
                  <c:v>141.24</c:v>
                </c:pt>
                <c:pt idx="2149">
                  <c:v>141.28</c:v>
                </c:pt>
                <c:pt idx="2150">
                  <c:v>141.16999999999999</c:v>
                </c:pt>
                <c:pt idx="2151">
                  <c:v>141.57</c:v>
                </c:pt>
                <c:pt idx="2152">
                  <c:v>142.13999999999999</c:v>
                </c:pt>
                <c:pt idx="2153">
                  <c:v>142.34</c:v>
                </c:pt>
                <c:pt idx="2154">
                  <c:v>142.01</c:v>
                </c:pt>
                <c:pt idx="2155">
                  <c:v>141.78</c:v>
                </c:pt>
                <c:pt idx="2156">
                  <c:v>141.58000000000001</c:v>
                </c:pt>
                <c:pt idx="2157">
                  <c:v>140.27000000000001</c:v>
                </c:pt>
                <c:pt idx="2158">
                  <c:v>141.34</c:v>
                </c:pt>
                <c:pt idx="2159">
                  <c:v>141.36000000000001</c:v>
                </c:pt>
                <c:pt idx="2160">
                  <c:v>141.38</c:v>
                </c:pt>
                <c:pt idx="2161">
                  <c:v>141.08000000000001</c:v>
                </c:pt>
                <c:pt idx="2162">
                  <c:v>141.22999999999999</c:v>
                </c:pt>
                <c:pt idx="2163">
                  <c:v>141.33000000000001</c:v>
                </c:pt>
                <c:pt idx="2164">
                  <c:v>142.22999999999999</c:v>
                </c:pt>
                <c:pt idx="2165">
                  <c:v>142.75</c:v>
                </c:pt>
                <c:pt idx="2166">
                  <c:v>143.03</c:v>
                </c:pt>
                <c:pt idx="2167">
                  <c:v>143</c:v>
                </c:pt>
                <c:pt idx="2168">
                  <c:v>142.9</c:v>
                </c:pt>
                <c:pt idx="2169">
                  <c:v>142.63999999999999</c:v>
                </c:pt>
                <c:pt idx="2170">
                  <c:v>142.47</c:v>
                </c:pt>
                <c:pt idx="2171">
                  <c:v>142.37</c:v>
                </c:pt>
                <c:pt idx="2172">
                  <c:v>142.35</c:v>
                </c:pt>
                <c:pt idx="2173">
                  <c:v>142.16</c:v>
                </c:pt>
                <c:pt idx="2174">
                  <c:v>142.61000000000001</c:v>
                </c:pt>
                <c:pt idx="2175">
                  <c:v>142.5</c:v>
                </c:pt>
                <c:pt idx="2176">
                  <c:v>142.83000000000001</c:v>
                </c:pt>
                <c:pt idx="2177">
                  <c:v>143.44999999999999</c:v>
                </c:pt>
                <c:pt idx="2178">
                  <c:v>143.80000000000001</c:v>
                </c:pt>
                <c:pt idx="2179">
                  <c:v>144.27000000000001</c:v>
                </c:pt>
                <c:pt idx="2180">
                  <c:v>143.84</c:v>
                </c:pt>
                <c:pt idx="2181">
                  <c:v>143.66</c:v>
                </c:pt>
                <c:pt idx="2182">
                  <c:v>143.27000000000001</c:v>
                </c:pt>
                <c:pt idx="2183">
                  <c:v>143.18</c:v>
                </c:pt>
                <c:pt idx="2184">
                  <c:v>143.30000000000001</c:v>
                </c:pt>
                <c:pt idx="2185">
                  <c:v>143.1</c:v>
                </c:pt>
                <c:pt idx="2186">
                  <c:v>143.25</c:v>
                </c:pt>
                <c:pt idx="2187">
                  <c:v>143.32</c:v>
                </c:pt>
                <c:pt idx="2188">
                  <c:v>143.41999999999999</c:v>
                </c:pt>
                <c:pt idx="2189">
                  <c:v>143.88</c:v>
                </c:pt>
                <c:pt idx="2190">
                  <c:v>145.30000000000001</c:v>
                </c:pt>
                <c:pt idx="2191">
                  <c:v>145.65</c:v>
                </c:pt>
                <c:pt idx="2192">
                  <c:v>145.46</c:v>
                </c:pt>
                <c:pt idx="2193">
                  <c:v>145.69</c:v>
                </c:pt>
                <c:pt idx="2194">
                  <c:v>145.68</c:v>
                </c:pt>
                <c:pt idx="2195">
                  <c:v>145.08000000000001</c:v>
                </c:pt>
                <c:pt idx="2196">
                  <c:v>144.85</c:v>
                </c:pt>
                <c:pt idx="2197">
                  <c:v>144.76</c:v>
                </c:pt>
                <c:pt idx="2198">
                  <c:v>144.83000000000001</c:v>
                </c:pt>
                <c:pt idx="2199">
                  <c:v>144.83000000000001</c:v>
                </c:pt>
                <c:pt idx="2200">
                  <c:v>145.11000000000001</c:v>
                </c:pt>
                <c:pt idx="2201">
                  <c:v>145.33000000000001</c:v>
                </c:pt>
                <c:pt idx="2202">
                  <c:v>146.19</c:v>
                </c:pt>
                <c:pt idx="2203">
                  <c:v>146.72</c:v>
                </c:pt>
                <c:pt idx="2204">
                  <c:v>147.32</c:v>
                </c:pt>
                <c:pt idx="2205">
                  <c:v>146.91999999999999</c:v>
                </c:pt>
                <c:pt idx="2206">
                  <c:v>146.78</c:v>
                </c:pt>
                <c:pt idx="2207">
                  <c:v>146.41</c:v>
                </c:pt>
                <c:pt idx="2208">
                  <c:v>146.21</c:v>
                </c:pt>
                <c:pt idx="2209">
                  <c:v>146.03</c:v>
                </c:pt>
                <c:pt idx="2210">
                  <c:v>146.33000000000001</c:v>
                </c:pt>
                <c:pt idx="2211">
                  <c:v>146.84</c:v>
                </c:pt>
                <c:pt idx="2212">
                  <c:v>146.94999999999999</c:v>
                </c:pt>
                <c:pt idx="2213">
                  <c:v>146.66999999999999</c:v>
                </c:pt>
                <c:pt idx="2214">
                  <c:v>147.55000000000001</c:v>
                </c:pt>
                <c:pt idx="2215">
                  <c:v>148.07</c:v>
                </c:pt>
                <c:pt idx="2216">
                  <c:v>148.08000000000001</c:v>
                </c:pt>
                <c:pt idx="2217">
                  <c:v>147.55000000000001</c:v>
                </c:pt>
                <c:pt idx="2218">
                  <c:v>147.38</c:v>
                </c:pt>
                <c:pt idx="2219">
                  <c:v>147.5</c:v>
                </c:pt>
                <c:pt idx="2220">
                  <c:v>147.19</c:v>
                </c:pt>
                <c:pt idx="2221">
                  <c:v>147.21</c:v>
                </c:pt>
                <c:pt idx="2222">
                  <c:v>147.25</c:v>
                </c:pt>
                <c:pt idx="2223">
                  <c:v>147.11000000000001</c:v>
                </c:pt>
                <c:pt idx="2224">
                  <c:v>147.1</c:v>
                </c:pt>
                <c:pt idx="2225">
                  <c:v>147.53</c:v>
                </c:pt>
                <c:pt idx="2226">
                  <c:v>147.44999999999999</c:v>
                </c:pt>
                <c:pt idx="2227">
                  <c:v>147.33000000000001</c:v>
                </c:pt>
                <c:pt idx="2228">
                  <c:v>148.31</c:v>
                </c:pt>
                <c:pt idx="2229">
                  <c:v>148.77000000000001</c:v>
                </c:pt>
                <c:pt idx="2230">
                  <c:v>149.1</c:v>
                </c:pt>
                <c:pt idx="2231">
                  <c:v>148.97999999999999</c:v>
                </c:pt>
                <c:pt idx="2232">
                  <c:v>148.47</c:v>
                </c:pt>
                <c:pt idx="2233">
                  <c:v>148.47</c:v>
                </c:pt>
                <c:pt idx="2234">
                  <c:v>148.04</c:v>
                </c:pt>
                <c:pt idx="2235">
                  <c:v>148.34</c:v>
                </c:pt>
                <c:pt idx="2236">
                  <c:v>147.86000000000001</c:v>
                </c:pt>
                <c:pt idx="2237">
                  <c:v>148.44</c:v>
                </c:pt>
                <c:pt idx="2238">
                  <c:v>148.38</c:v>
                </c:pt>
                <c:pt idx="2239">
                  <c:v>148.82</c:v>
                </c:pt>
                <c:pt idx="2240">
                  <c:v>149.41</c:v>
                </c:pt>
                <c:pt idx="2241">
                  <c:v>150.21</c:v>
                </c:pt>
                <c:pt idx="2242">
                  <c:v>150.33000000000001</c:v>
                </c:pt>
                <c:pt idx="2243">
                  <c:v>150.15</c:v>
                </c:pt>
                <c:pt idx="2244">
                  <c:v>150.22</c:v>
                </c:pt>
                <c:pt idx="2245">
                  <c:v>150.02000000000001</c:v>
                </c:pt>
                <c:pt idx="2246">
                  <c:v>149.59</c:v>
                </c:pt>
                <c:pt idx="2247">
                  <c:v>149.74</c:v>
                </c:pt>
                <c:pt idx="2248">
                  <c:v>149.80000000000001</c:v>
                </c:pt>
                <c:pt idx="2249">
                  <c:v>149.87</c:v>
                </c:pt>
                <c:pt idx="2250">
                  <c:v>149.72</c:v>
                </c:pt>
                <c:pt idx="2251">
                  <c:v>149.96</c:v>
                </c:pt>
                <c:pt idx="2252">
                  <c:v>150.62</c:v>
                </c:pt>
                <c:pt idx="2253">
                  <c:v>151.19</c:v>
                </c:pt>
                <c:pt idx="2254">
                  <c:v>151.71</c:v>
                </c:pt>
                <c:pt idx="2255">
                  <c:v>151.02000000000001</c:v>
                </c:pt>
                <c:pt idx="2256">
                  <c:v>151.01</c:v>
                </c:pt>
                <c:pt idx="2257">
                  <c:v>150.6</c:v>
                </c:pt>
                <c:pt idx="2258">
                  <c:v>150.4</c:v>
                </c:pt>
                <c:pt idx="2259">
                  <c:v>150.56</c:v>
                </c:pt>
                <c:pt idx="2260">
                  <c:v>150.32</c:v>
                </c:pt>
                <c:pt idx="2261">
                  <c:v>150.22</c:v>
                </c:pt>
                <c:pt idx="2262">
                  <c:v>150.72999999999999</c:v>
                </c:pt>
                <c:pt idx="2263">
                  <c:v>151.26</c:v>
                </c:pt>
                <c:pt idx="2264">
                  <c:v>151.76</c:v>
                </c:pt>
                <c:pt idx="2265">
                  <c:v>152.22999999999999</c:v>
                </c:pt>
                <c:pt idx="2266">
                  <c:v>152.09</c:v>
                </c:pt>
                <c:pt idx="2267">
                  <c:v>151.69</c:v>
                </c:pt>
                <c:pt idx="2268">
                  <c:v>151.41999999999999</c:v>
                </c:pt>
              </c:numCache>
            </c:numRef>
          </c:yVal>
          <c:smooth val="1"/>
          <c:extLst>
            <c:ext xmlns:c16="http://schemas.microsoft.com/office/drawing/2014/chart" uri="{C3380CC4-5D6E-409C-BE32-E72D297353CC}">
              <c16:uniqueId val="{00000000-6086-2144-ABE8-3340CEA0313D}"/>
            </c:ext>
          </c:extLst>
        </c:ser>
        <c:dLbls>
          <c:showLegendKey val="0"/>
          <c:showVal val="0"/>
          <c:showCatName val="0"/>
          <c:showSerName val="0"/>
          <c:showPercent val="0"/>
          <c:showBubbleSize val="0"/>
        </c:dLbls>
        <c:axId val="434958048"/>
        <c:axId val="434956928"/>
      </c:scatterChart>
      <c:scatterChart>
        <c:scatterStyle val="smoothMarker"/>
        <c:varyColors val="0"/>
        <c:ser>
          <c:idx val="1"/>
          <c:order val="1"/>
          <c:tx>
            <c:v>GRACE (1694)</c:v>
          </c:tx>
          <c:spPr>
            <a:ln w="19050" cap="rnd">
              <a:solidFill>
                <a:schemeClr val="accent2"/>
              </a:solidFill>
              <a:round/>
            </a:ln>
            <a:effectLst/>
          </c:spPr>
          <c:marker>
            <c:symbol val="none"/>
          </c:marker>
          <c:xVal>
            <c:numRef>
              <c:f>'GW-2'!$D$3:$D$150</c:f>
              <c:numCache>
                <c:formatCode>m/d/yy</c:formatCode>
                <c:ptCount val="148"/>
                <c:pt idx="0">
                  <c:v>37626</c:v>
                </c:pt>
                <c:pt idx="1">
                  <c:v>37672</c:v>
                </c:pt>
                <c:pt idx="2">
                  <c:v>37695</c:v>
                </c:pt>
                <c:pt idx="3">
                  <c:v>37725</c:v>
                </c:pt>
                <c:pt idx="4">
                  <c:v>37747</c:v>
                </c:pt>
                <c:pt idx="5">
                  <c:v>37817</c:v>
                </c:pt>
                <c:pt idx="6">
                  <c:v>37848</c:v>
                </c:pt>
                <c:pt idx="7">
                  <c:v>37878</c:v>
                </c:pt>
                <c:pt idx="8">
                  <c:v>37908</c:v>
                </c:pt>
                <c:pt idx="9">
                  <c:v>37939</c:v>
                </c:pt>
                <c:pt idx="10">
                  <c:v>37969</c:v>
                </c:pt>
                <c:pt idx="11">
                  <c:v>37991</c:v>
                </c:pt>
                <c:pt idx="12">
                  <c:v>38032</c:v>
                </c:pt>
                <c:pt idx="13">
                  <c:v>38061</c:v>
                </c:pt>
                <c:pt idx="14">
                  <c:v>38091</c:v>
                </c:pt>
                <c:pt idx="15">
                  <c:v>38122</c:v>
                </c:pt>
                <c:pt idx="16">
                  <c:v>38152</c:v>
                </c:pt>
                <c:pt idx="17">
                  <c:v>38182</c:v>
                </c:pt>
                <c:pt idx="18">
                  <c:v>38214</c:v>
                </c:pt>
                <c:pt idx="19">
                  <c:v>38244</c:v>
                </c:pt>
                <c:pt idx="20">
                  <c:v>38275</c:v>
                </c:pt>
                <c:pt idx="21">
                  <c:v>38305</c:v>
                </c:pt>
                <c:pt idx="22">
                  <c:v>38335</c:v>
                </c:pt>
                <c:pt idx="23">
                  <c:v>38366</c:v>
                </c:pt>
                <c:pt idx="24">
                  <c:v>38396</c:v>
                </c:pt>
                <c:pt idx="25">
                  <c:v>38426</c:v>
                </c:pt>
                <c:pt idx="26">
                  <c:v>38456</c:v>
                </c:pt>
                <c:pt idx="27">
                  <c:v>38487</c:v>
                </c:pt>
                <c:pt idx="28">
                  <c:v>38517</c:v>
                </c:pt>
                <c:pt idx="29">
                  <c:v>38548</c:v>
                </c:pt>
                <c:pt idx="30">
                  <c:v>38579</c:v>
                </c:pt>
                <c:pt idx="31">
                  <c:v>38609</c:v>
                </c:pt>
                <c:pt idx="32">
                  <c:v>38639</c:v>
                </c:pt>
                <c:pt idx="33">
                  <c:v>38670</c:v>
                </c:pt>
                <c:pt idx="34">
                  <c:v>38700</c:v>
                </c:pt>
                <c:pt idx="35">
                  <c:v>38731</c:v>
                </c:pt>
                <c:pt idx="36">
                  <c:v>38761</c:v>
                </c:pt>
                <c:pt idx="37">
                  <c:v>38791</c:v>
                </c:pt>
                <c:pt idx="38">
                  <c:v>38821</c:v>
                </c:pt>
                <c:pt idx="39">
                  <c:v>38852</c:v>
                </c:pt>
                <c:pt idx="40">
                  <c:v>38882</c:v>
                </c:pt>
                <c:pt idx="41">
                  <c:v>38913</c:v>
                </c:pt>
                <c:pt idx="42">
                  <c:v>38944</c:v>
                </c:pt>
                <c:pt idx="43">
                  <c:v>38975</c:v>
                </c:pt>
                <c:pt idx="44">
                  <c:v>39004</c:v>
                </c:pt>
                <c:pt idx="45">
                  <c:v>39035</c:v>
                </c:pt>
                <c:pt idx="46">
                  <c:v>39065</c:v>
                </c:pt>
                <c:pt idx="47">
                  <c:v>39096</c:v>
                </c:pt>
                <c:pt idx="48">
                  <c:v>39126</c:v>
                </c:pt>
                <c:pt idx="49">
                  <c:v>39156</c:v>
                </c:pt>
                <c:pt idx="50">
                  <c:v>39186</c:v>
                </c:pt>
                <c:pt idx="51">
                  <c:v>39217</c:v>
                </c:pt>
                <c:pt idx="52">
                  <c:v>39247</c:v>
                </c:pt>
                <c:pt idx="53">
                  <c:v>39278</c:v>
                </c:pt>
                <c:pt idx="54">
                  <c:v>39309</c:v>
                </c:pt>
                <c:pt idx="55">
                  <c:v>39339</c:v>
                </c:pt>
                <c:pt idx="56">
                  <c:v>39372</c:v>
                </c:pt>
                <c:pt idx="57">
                  <c:v>39400</c:v>
                </c:pt>
                <c:pt idx="58">
                  <c:v>39430</c:v>
                </c:pt>
                <c:pt idx="59">
                  <c:v>39462</c:v>
                </c:pt>
                <c:pt idx="60">
                  <c:v>39492</c:v>
                </c:pt>
                <c:pt idx="61">
                  <c:v>39522</c:v>
                </c:pt>
                <c:pt idx="62">
                  <c:v>39552</c:v>
                </c:pt>
                <c:pt idx="63">
                  <c:v>39583</c:v>
                </c:pt>
                <c:pt idx="64">
                  <c:v>39613</c:v>
                </c:pt>
                <c:pt idx="65">
                  <c:v>39643</c:v>
                </c:pt>
                <c:pt idx="66">
                  <c:v>39675</c:v>
                </c:pt>
                <c:pt idx="67">
                  <c:v>39705</c:v>
                </c:pt>
                <c:pt idx="68">
                  <c:v>39736</c:v>
                </c:pt>
                <c:pt idx="69">
                  <c:v>39766</c:v>
                </c:pt>
                <c:pt idx="70">
                  <c:v>39796</c:v>
                </c:pt>
                <c:pt idx="71">
                  <c:v>39827</c:v>
                </c:pt>
                <c:pt idx="72">
                  <c:v>39857</c:v>
                </c:pt>
                <c:pt idx="73">
                  <c:v>39887</c:v>
                </c:pt>
                <c:pt idx="74">
                  <c:v>39917</c:v>
                </c:pt>
                <c:pt idx="75">
                  <c:v>39948</c:v>
                </c:pt>
                <c:pt idx="76">
                  <c:v>39978</c:v>
                </c:pt>
                <c:pt idx="77">
                  <c:v>40008</c:v>
                </c:pt>
                <c:pt idx="78">
                  <c:v>40040</c:v>
                </c:pt>
                <c:pt idx="79">
                  <c:v>40070</c:v>
                </c:pt>
                <c:pt idx="80">
                  <c:v>40100</c:v>
                </c:pt>
                <c:pt idx="81">
                  <c:v>40131</c:v>
                </c:pt>
                <c:pt idx="82">
                  <c:v>40161</c:v>
                </c:pt>
                <c:pt idx="83">
                  <c:v>40192</c:v>
                </c:pt>
                <c:pt idx="84">
                  <c:v>40222</c:v>
                </c:pt>
                <c:pt idx="85">
                  <c:v>40252</c:v>
                </c:pt>
                <c:pt idx="86">
                  <c:v>40282</c:v>
                </c:pt>
                <c:pt idx="87">
                  <c:v>40313</c:v>
                </c:pt>
                <c:pt idx="88">
                  <c:v>40343</c:v>
                </c:pt>
                <c:pt idx="89">
                  <c:v>40374</c:v>
                </c:pt>
                <c:pt idx="90">
                  <c:v>40405</c:v>
                </c:pt>
                <c:pt idx="91">
                  <c:v>40435</c:v>
                </c:pt>
                <c:pt idx="92">
                  <c:v>40465</c:v>
                </c:pt>
                <c:pt idx="93">
                  <c:v>40496</c:v>
                </c:pt>
                <c:pt idx="94">
                  <c:v>40525</c:v>
                </c:pt>
                <c:pt idx="95">
                  <c:v>40591</c:v>
                </c:pt>
                <c:pt idx="96">
                  <c:v>40617</c:v>
                </c:pt>
                <c:pt idx="97">
                  <c:v>40647</c:v>
                </c:pt>
                <c:pt idx="98">
                  <c:v>40678</c:v>
                </c:pt>
                <c:pt idx="99">
                  <c:v>40741</c:v>
                </c:pt>
                <c:pt idx="100">
                  <c:v>40770</c:v>
                </c:pt>
                <c:pt idx="101">
                  <c:v>40800</c:v>
                </c:pt>
                <c:pt idx="102">
                  <c:v>40830</c:v>
                </c:pt>
                <c:pt idx="103">
                  <c:v>40845</c:v>
                </c:pt>
                <c:pt idx="104">
                  <c:v>40906</c:v>
                </c:pt>
                <c:pt idx="105">
                  <c:v>40923</c:v>
                </c:pt>
                <c:pt idx="106">
                  <c:v>40953</c:v>
                </c:pt>
                <c:pt idx="107">
                  <c:v>40983</c:v>
                </c:pt>
                <c:pt idx="108">
                  <c:v>41001</c:v>
                </c:pt>
                <c:pt idx="109">
                  <c:v>41074</c:v>
                </c:pt>
                <c:pt idx="110">
                  <c:v>41104</c:v>
                </c:pt>
                <c:pt idx="111">
                  <c:v>41136</c:v>
                </c:pt>
                <c:pt idx="112">
                  <c:v>41163</c:v>
                </c:pt>
                <c:pt idx="113">
                  <c:v>41230</c:v>
                </c:pt>
                <c:pt idx="114">
                  <c:v>41257</c:v>
                </c:pt>
                <c:pt idx="115">
                  <c:v>41288</c:v>
                </c:pt>
                <c:pt idx="116">
                  <c:v>41317</c:v>
                </c:pt>
                <c:pt idx="117">
                  <c:v>41383</c:v>
                </c:pt>
                <c:pt idx="118">
                  <c:v>41409</c:v>
                </c:pt>
                <c:pt idx="119">
                  <c:v>41439</c:v>
                </c:pt>
                <c:pt idx="120">
                  <c:v>41470</c:v>
                </c:pt>
                <c:pt idx="121">
                  <c:v>41562</c:v>
                </c:pt>
                <c:pt idx="122">
                  <c:v>41592</c:v>
                </c:pt>
                <c:pt idx="123">
                  <c:v>41622</c:v>
                </c:pt>
                <c:pt idx="124">
                  <c:v>41646</c:v>
                </c:pt>
                <c:pt idx="125">
                  <c:v>41713</c:v>
                </c:pt>
                <c:pt idx="126">
                  <c:v>41743</c:v>
                </c:pt>
                <c:pt idx="127">
                  <c:v>41774</c:v>
                </c:pt>
                <c:pt idx="128">
                  <c:v>41801</c:v>
                </c:pt>
                <c:pt idx="129">
                  <c:v>41866</c:v>
                </c:pt>
                <c:pt idx="130">
                  <c:v>41896</c:v>
                </c:pt>
                <c:pt idx="131">
                  <c:v>41926</c:v>
                </c:pt>
                <c:pt idx="132">
                  <c:v>41957</c:v>
                </c:pt>
                <c:pt idx="133">
                  <c:v>42025</c:v>
                </c:pt>
                <c:pt idx="134">
                  <c:v>42048</c:v>
                </c:pt>
                <c:pt idx="135">
                  <c:v>42078</c:v>
                </c:pt>
                <c:pt idx="136">
                  <c:v>42108</c:v>
                </c:pt>
                <c:pt idx="137">
                  <c:v>42118</c:v>
                </c:pt>
                <c:pt idx="138">
                  <c:v>42200</c:v>
                </c:pt>
                <c:pt idx="139">
                  <c:v>42231</c:v>
                </c:pt>
                <c:pt idx="140">
                  <c:v>42259</c:v>
                </c:pt>
                <c:pt idx="141">
                  <c:v>42360</c:v>
                </c:pt>
                <c:pt idx="142">
                  <c:v>42384</c:v>
                </c:pt>
                <c:pt idx="143">
                  <c:v>42412</c:v>
                </c:pt>
                <c:pt idx="144">
                  <c:v>42442</c:v>
                </c:pt>
                <c:pt idx="145">
                  <c:v>42509</c:v>
                </c:pt>
                <c:pt idx="146">
                  <c:v>42535</c:v>
                </c:pt>
                <c:pt idx="147">
                  <c:v>42565</c:v>
                </c:pt>
              </c:numCache>
              <c:extLst xmlns:c15="http://schemas.microsoft.com/office/drawing/2012/chart"/>
            </c:numRef>
          </c:xVal>
          <c:yVal>
            <c:numRef>
              <c:f>'GW-2'!$E$3:$E$150</c:f>
              <c:numCache>
                <c:formatCode>0.00000000000</c:formatCode>
                <c:ptCount val="148"/>
                <c:pt idx="0">
                  <c:v>5.1539999999999999</c:v>
                </c:pt>
                <c:pt idx="1">
                  <c:v>3.7229999999999999</c:v>
                </c:pt>
                <c:pt idx="2">
                  <c:v>4.681</c:v>
                </c:pt>
                <c:pt idx="3">
                  <c:v>6.4580000000000002</c:v>
                </c:pt>
                <c:pt idx="4">
                  <c:v>5.5830000000000002</c:v>
                </c:pt>
                <c:pt idx="5">
                  <c:v>2.8479999999999999</c:v>
                </c:pt>
                <c:pt idx="6">
                  <c:v>5.7000000000000002E-2</c:v>
                </c:pt>
                <c:pt idx="7">
                  <c:v>0.183</c:v>
                </c:pt>
                <c:pt idx="8">
                  <c:v>-4.5999999999999999E-2</c:v>
                </c:pt>
                <c:pt idx="9">
                  <c:v>1.5740000000000001</c:v>
                </c:pt>
                <c:pt idx="10">
                  <c:v>2.2269999999999999</c:v>
                </c:pt>
                <c:pt idx="11">
                  <c:v>3.1309999999999998</c:v>
                </c:pt>
                <c:pt idx="12">
                  <c:v>1.7210000000000001</c:v>
                </c:pt>
                <c:pt idx="13">
                  <c:v>2.9689999999999999</c:v>
                </c:pt>
                <c:pt idx="14">
                  <c:v>5.8449999999999998</c:v>
                </c:pt>
                <c:pt idx="15">
                  <c:v>2.2040000000000002</c:v>
                </c:pt>
                <c:pt idx="16">
                  <c:v>0.66500000000000004</c:v>
                </c:pt>
                <c:pt idx="17">
                  <c:v>1.4159999999999999</c:v>
                </c:pt>
                <c:pt idx="18">
                  <c:v>0.79</c:v>
                </c:pt>
                <c:pt idx="19">
                  <c:v>-0.63600000000000001</c:v>
                </c:pt>
                <c:pt idx="20">
                  <c:v>0.82599999999999996</c:v>
                </c:pt>
                <c:pt idx="21">
                  <c:v>2.0219999999999998</c:v>
                </c:pt>
                <c:pt idx="22">
                  <c:v>3.456</c:v>
                </c:pt>
                <c:pt idx="23">
                  <c:v>4.4649999999999999</c:v>
                </c:pt>
                <c:pt idx="24">
                  <c:v>6.21</c:v>
                </c:pt>
                <c:pt idx="25">
                  <c:v>6.1849999999999996</c:v>
                </c:pt>
                <c:pt idx="26">
                  <c:v>4.718</c:v>
                </c:pt>
                <c:pt idx="27">
                  <c:v>3.911</c:v>
                </c:pt>
                <c:pt idx="28">
                  <c:v>4.8860000000000001</c:v>
                </c:pt>
                <c:pt idx="29">
                  <c:v>-3.0000000000000001E-3</c:v>
                </c:pt>
                <c:pt idx="30">
                  <c:v>-7.4999999999999997E-2</c:v>
                </c:pt>
                <c:pt idx="31">
                  <c:v>-2.5139999999999998</c:v>
                </c:pt>
                <c:pt idx="32">
                  <c:v>-1.831</c:v>
                </c:pt>
                <c:pt idx="33">
                  <c:v>-2.0019999999999998</c:v>
                </c:pt>
                <c:pt idx="34">
                  <c:v>-0.27</c:v>
                </c:pt>
                <c:pt idx="35">
                  <c:v>0.89100000000000001</c:v>
                </c:pt>
                <c:pt idx="36">
                  <c:v>-0.91900000000000004</c:v>
                </c:pt>
                <c:pt idx="37">
                  <c:v>-0.91800000000000004</c:v>
                </c:pt>
                <c:pt idx="38">
                  <c:v>0.64900000000000002</c:v>
                </c:pt>
                <c:pt idx="39">
                  <c:v>-2.1070000000000002</c:v>
                </c:pt>
                <c:pt idx="40">
                  <c:v>-0.78400000000000003</c:v>
                </c:pt>
                <c:pt idx="41">
                  <c:v>-2.8860000000000001</c:v>
                </c:pt>
                <c:pt idx="42">
                  <c:v>-3.6669999999999998</c:v>
                </c:pt>
                <c:pt idx="43">
                  <c:v>-4.0730000000000004</c:v>
                </c:pt>
                <c:pt idx="44">
                  <c:v>-3.2280000000000002</c:v>
                </c:pt>
                <c:pt idx="45">
                  <c:v>-0.622</c:v>
                </c:pt>
                <c:pt idx="46">
                  <c:v>1.0389999999999999</c:v>
                </c:pt>
                <c:pt idx="47">
                  <c:v>4.5250000000000004</c:v>
                </c:pt>
                <c:pt idx="48">
                  <c:v>1.3029999999999999</c:v>
                </c:pt>
                <c:pt idx="49">
                  <c:v>2.4750000000000001</c:v>
                </c:pt>
                <c:pt idx="50">
                  <c:v>4.8460000000000001</c:v>
                </c:pt>
                <c:pt idx="51">
                  <c:v>6.149</c:v>
                </c:pt>
                <c:pt idx="52">
                  <c:v>3.6760000000000002</c:v>
                </c:pt>
                <c:pt idx="53">
                  <c:v>0.59099999999999997</c:v>
                </c:pt>
                <c:pt idx="54">
                  <c:v>-0.59</c:v>
                </c:pt>
                <c:pt idx="55">
                  <c:v>-2.1240000000000001</c:v>
                </c:pt>
                <c:pt idx="56">
                  <c:v>0.47199999999999998</c:v>
                </c:pt>
                <c:pt idx="57">
                  <c:v>6.8000000000000005E-2</c:v>
                </c:pt>
                <c:pt idx="58">
                  <c:v>3.67</c:v>
                </c:pt>
                <c:pt idx="59">
                  <c:v>3.851</c:v>
                </c:pt>
                <c:pt idx="60">
                  <c:v>4.6989999999999998</c:v>
                </c:pt>
                <c:pt idx="61">
                  <c:v>6.1029999999999998</c:v>
                </c:pt>
                <c:pt idx="62">
                  <c:v>7.101</c:v>
                </c:pt>
                <c:pt idx="63">
                  <c:v>7.3360000000000003</c:v>
                </c:pt>
                <c:pt idx="64">
                  <c:v>5.4859999999999998</c:v>
                </c:pt>
                <c:pt idx="65">
                  <c:v>3.3650000000000002</c:v>
                </c:pt>
                <c:pt idx="66">
                  <c:v>1.984</c:v>
                </c:pt>
                <c:pt idx="67">
                  <c:v>1.534</c:v>
                </c:pt>
                <c:pt idx="68">
                  <c:v>2.59</c:v>
                </c:pt>
                <c:pt idx="69">
                  <c:v>1.8720000000000001</c:v>
                </c:pt>
                <c:pt idx="70">
                  <c:v>2.7810000000000001</c:v>
                </c:pt>
                <c:pt idx="71">
                  <c:v>5.4509999999999996</c:v>
                </c:pt>
                <c:pt idx="72">
                  <c:v>5.1970000000000001</c:v>
                </c:pt>
                <c:pt idx="73">
                  <c:v>3.3039999999999998</c:v>
                </c:pt>
                <c:pt idx="74">
                  <c:v>5.67</c:v>
                </c:pt>
                <c:pt idx="75">
                  <c:v>5.7759999999999998</c:v>
                </c:pt>
                <c:pt idx="76">
                  <c:v>6.5789999999999997</c:v>
                </c:pt>
                <c:pt idx="77">
                  <c:v>4.3819999999999997</c:v>
                </c:pt>
                <c:pt idx="78">
                  <c:v>1.4650000000000001</c:v>
                </c:pt>
                <c:pt idx="79">
                  <c:v>-0.376</c:v>
                </c:pt>
                <c:pt idx="80">
                  <c:v>2.54</c:v>
                </c:pt>
                <c:pt idx="81">
                  <c:v>5.375</c:v>
                </c:pt>
                <c:pt idx="82">
                  <c:v>7.43</c:v>
                </c:pt>
                <c:pt idx="83">
                  <c:v>6.5369999999999999</c:v>
                </c:pt>
                <c:pt idx="84">
                  <c:v>5.2869999999999999</c:v>
                </c:pt>
                <c:pt idx="85">
                  <c:v>5.399</c:v>
                </c:pt>
                <c:pt idx="86">
                  <c:v>5.4359999999999999</c:v>
                </c:pt>
                <c:pt idx="87">
                  <c:v>8.0630000000000006</c:v>
                </c:pt>
                <c:pt idx="88">
                  <c:v>5.59</c:v>
                </c:pt>
                <c:pt idx="89">
                  <c:v>2.968</c:v>
                </c:pt>
                <c:pt idx="90">
                  <c:v>1.9059999999999999</c:v>
                </c:pt>
                <c:pt idx="91">
                  <c:v>-0.749</c:v>
                </c:pt>
                <c:pt idx="92">
                  <c:v>-1.82</c:v>
                </c:pt>
                <c:pt idx="93">
                  <c:v>0.98399999999999999</c:v>
                </c:pt>
                <c:pt idx="94">
                  <c:v>1.474</c:v>
                </c:pt>
                <c:pt idx="95">
                  <c:v>1.554</c:v>
                </c:pt>
                <c:pt idx="96">
                  <c:v>2.4550000000000001</c:v>
                </c:pt>
                <c:pt idx="97">
                  <c:v>4.5339999999999998</c:v>
                </c:pt>
                <c:pt idx="98">
                  <c:v>3.7480000000000002</c:v>
                </c:pt>
                <c:pt idx="99">
                  <c:v>0.72099999999999997</c:v>
                </c:pt>
                <c:pt idx="100">
                  <c:v>-0.88400000000000001</c:v>
                </c:pt>
                <c:pt idx="101">
                  <c:v>-3.11</c:v>
                </c:pt>
                <c:pt idx="102">
                  <c:v>-2.0750000000000002</c:v>
                </c:pt>
                <c:pt idx="103">
                  <c:v>-1.204</c:v>
                </c:pt>
                <c:pt idx="104">
                  <c:v>0.93300000000000005</c:v>
                </c:pt>
                <c:pt idx="105">
                  <c:v>0.625</c:v>
                </c:pt>
                <c:pt idx="106">
                  <c:v>2.0089999999999999</c:v>
                </c:pt>
                <c:pt idx="107">
                  <c:v>0.96399999999999997</c:v>
                </c:pt>
                <c:pt idx="108">
                  <c:v>1.7430000000000001</c:v>
                </c:pt>
                <c:pt idx="109">
                  <c:v>-2.3929999999999998</c:v>
                </c:pt>
                <c:pt idx="110">
                  <c:v>-5.8630000000000004</c:v>
                </c:pt>
                <c:pt idx="111">
                  <c:v>-8.2560000000000002</c:v>
                </c:pt>
                <c:pt idx="112">
                  <c:v>-9.5250000000000004</c:v>
                </c:pt>
                <c:pt idx="113">
                  <c:v>-8.218</c:v>
                </c:pt>
                <c:pt idx="114">
                  <c:v>-8.0549999999999997</c:v>
                </c:pt>
                <c:pt idx="115">
                  <c:v>-8.7940000000000005</c:v>
                </c:pt>
                <c:pt idx="116">
                  <c:v>-7.3330000000000002</c:v>
                </c:pt>
                <c:pt idx="117">
                  <c:v>-2.984</c:v>
                </c:pt>
                <c:pt idx="118">
                  <c:v>-5.1749999999999998</c:v>
                </c:pt>
                <c:pt idx="119">
                  <c:v>-5.3280000000000003</c:v>
                </c:pt>
                <c:pt idx="120">
                  <c:v>-6.6609999999999996</c:v>
                </c:pt>
                <c:pt idx="121">
                  <c:v>-7.782</c:v>
                </c:pt>
                <c:pt idx="122">
                  <c:v>-4.6139999999999999</c:v>
                </c:pt>
                <c:pt idx="123">
                  <c:v>-5.359</c:v>
                </c:pt>
                <c:pt idx="124">
                  <c:v>-5.7430000000000003</c:v>
                </c:pt>
                <c:pt idx="125">
                  <c:v>-3.5009999999999999</c:v>
                </c:pt>
                <c:pt idx="126">
                  <c:v>-4.9560000000000004</c:v>
                </c:pt>
                <c:pt idx="127">
                  <c:v>-6.71</c:v>
                </c:pt>
                <c:pt idx="128">
                  <c:v>-4.4610000000000003</c:v>
                </c:pt>
                <c:pt idx="129">
                  <c:v>-8.6489999999999991</c:v>
                </c:pt>
                <c:pt idx="130">
                  <c:v>-8.5329999999999995</c:v>
                </c:pt>
                <c:pt idx="131">
                  <c:v>-7.4119999999999999</c:v>
                </c:pt>
                <c:pt idx="132">
                  <c:v>-6.57</c:v>
                </c:pt>
                <c:pt idx="133">
                  <c:v>-8.9749999999999996</c:v>
                </c:pt>
                <c:pt idx="134">
                  <c:v>-8.4760000000000009</c:v>
                </c:pt>
                <c:pt idx="135">
                  <c:v>-9.1989999999999998</c:v>
                </c:pt>
                <c:pt idx="136">
                  <c:v>-8.6430000000000007</c:v>
                </c:pt>
                <c:pt idx="137">
                  <c:v>-8.2479999999999993</c:v>
                </c:pt>
                <c:pt idx="138">
                  <c:v>-2.8410000000000002</c:v>
                </c:pt>
                <c:pt idx="139">
                  <c:v>-4.4320000000000004</c:v>
                </c:pt>
                <c:pt idx="140">
                  <c:v>-5.73</c:v>
                </c:pt>
                <c:pt idx="141">
                  <c:v>-1.696</c:v>
                </c:pt>
                <c:pt idx="142">
                  <c:v>-1.169</c:v>
                </c:pt>
                <c:pt idx="143">
                  <c:v>0.318</c:v>
                </c:pt>
                <c:pt idx="144">
                  <c:v>-1.786</c:v>
                </c:pt>
                <c:pt idx="145">
                  <c:v>2.5859999999999999</c:v>
                </c:pt>
                <c:pt idx="146">
                  <c:v>0.434</c:v>
                </c:pt>
                <c:pt idx="147">
                  <c:v>-1.087</c:v>
                </c:pt>
              </c:numCache>
              <c:extLst xmlns:c15="http://schemas.microsoft.com/office/drawing/2012/chart"/>
            </c:numRef>
          </c:yVal>
          <c:smooth val="1"/>
          <c:extLst xmlns:c15="http://schemas.microsoft.com/office/drawing/2012/chart">
            <c:ext xmlns:c16="http://schemas.microsoft.com/office/drawing/2014/chart" uri="{C3380CC4-5D6E-409C-BE32-E72D297353CC}">
              <c16:uniqueId val="{00000001-6086-2144-ABE8-3340CEA0313D}"/>
            </c:ext>
          </c:extLst>
        </c:ser>
        <c:dLbls>
          <c:showLegendKey val="0"/>
          <c:showVal val="0"/>
          <c:showCatName val="0"/>
          <c:showSerName val="0"/>
          <c:showPercent val="0"/>
          <c:showBubbleSize val="0"/>
        </c:dLbls>
        <c:axId val="448222608"/>
        <c:axId val="434955808"/>
        <c:extLst/>
      </c:scatterChart>
      <c:valAx>
        <c:axId val="434958048"/>
        <c:scaling>
          <c:orientation val="minMax"/>
          <c:max val="43303"/>
          <c:min val="36526"/>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400" b="1" i="0" u="none" strike="noStrike" kern="1200" baseline="0">
                    <a:solidFill>
                      <a:schemeClr val="tx1">
                        <a:lumMod val="65000"/>
                        <a:lumOff val="35000"/>
                      </a:schemeClr>
                    </a:solidFill>
                    <a:latin typeface="+mn-lt"/>
                    <a:ea typeface="+mn-ea"/>
                    <a:cs typeface="+mn-cs"/>
                  </a:defRPr>
                </a:pPr>
                <a:r>
                  <a:rPr lang="en-US" sz="1400" b="1"/>
                  <a:t>Date (month-year)</a:t>
                </a:r>
              </a:p>
            </c:rich>
          </c:tx>
          <c:layout>
            <c:manualLayout>
              <c:xMode val="edge"/>
              <c:yMode val="edge"/>
              <c:x val="0.40688457547457701"/>
              <c:y val="0.892100850725559"/>
            </c:manualLayout>
          </c:layout>
          <c:overlay val="0"/>
          <c:spPr>
            <a:noFill/>
            <a:ln>
              <a:noFill/>
            </a:ln>
            <a:effectLst/>
          </c:spPr>
        </c:title>
        <c:numFmt formatCode="yyyy" sourceLinked="0"/>
        <c:majorTickMark val="none"/>
        <c:minorTickMark val="none"/>
        <c:tickLblPos val="high"/>
        <c:spPr>
          <a:noFill/>
          <a:ln w="9525" cap="flat" cmpd="sng" algn="ctr">
            <a:solidFill>
              <a:schemeClr val="tx1">
                <a:lumMod val="25000"/>
                <a:lumOff val="7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4956928"/>
        <c:crosses val="autoZero"/>
        <c:crossBetween val="midCat"/>
        <c:majorUnit val="366"/>
      </c:valAx>
      <c:valAx>
        <c:axId val="434956928"/>
        <c:scaling>
          <c:orientation val="maxMin"/>
          <c:min val="13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200" b="1" i="0" u="none" strike="noStrike" kern="1200" baseline="0">
                    <a:solidFill>
                      <a:sysClr val="windowText" lastClr="000000">
                        <a:lumMod val="65000"/>
                        <a:lumOff val="35000"/>
                      </a:sysClr>
                    </a:solidFill>
                    <a:latin typeface="+mn-lt"/>
                    <a:ea typeface="+mn-ea"/>
                    <a:cs typeface="+mn-cs"/>
                  </a:defRPr>
                </a:pPr>
                <a:r>
                  <a:rPr lang="en-US" sz="1200" b="1" i="0" baseline="0">
                    <a:effectLst/>
                  </a:rPr>
                  <a:t>Depth to water table (ft below surface)</a:t>
                </a:r>
                <a:endParaRPr lang="en-US" sz="1200" b="1">
                  <a:effectLst/>
                </a:endParaRPr>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4958048"/>
        <c:crosses val="autoZero"/>
        <c:crossBetween val="midCat"/>
      </c:valAx>
      <c:valAx>
        <c:axId val="434955808"/>
        <c:scaling>
          <c:orientation val="minMax"/>
        </c:scaling>
        <c:delete val="0"/>
        <c:axPos val="r"/>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US" sz="1200" b="1"/>
                  <a:t>GRACE storage anomaly (WEH, cm)</a:t>
                </a:r>
              </a:p>
            </c:rich>
          </c:tx>
          <c:overlay val="0"/>
          <c:spPr>
            <a:noFill/>
            <a:ln>
              <a:noFill/>
            </a:ln>
            <a:effectLst/>
          </c:spPr>
        </c:title>
        <c:numFmt formatCode="0" sourceLinked="0"/>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8222608"/>
        <c:crosses val="max"/>
        <c:crossBetween val="midCat"/>
      </c:valAx>
      <c:valAx>
        <c:axId val="448222608"/>
        <c:scaling>
          <c:orientation val="minMax"/>
        </c:scaling>
        <c:delete val="1"/>
        <c:axPos val="b"/>
        <c:numFmt formatCode="m/d/yy" sourceLinked="1"/>
        <c:majorTickMark val="out"/>
        <c:minorTickMark val="none"/>
        <c:tickLblPos val="nextTo"/>
        <c:crossAx val="434955808"/>
        <c:crosses val="autoZero"/>
        <c:crossBetween val="midCat"/>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mn-lt"/>
                <a:ea typeface="+mn-ea"/>
                <a:cs typeface="+mn-cs"/>
              </a:defRPr>
            </a:pPr>
            <a:r>
              <a:rPr lang="en-US"/>
              <a:t>GRACE Mascon 1773 (2003-2016) Compared to GPS Station P039</a:t>
            </a:r>
          </a:p>
          <a:p>
            <a:pPr>
              <a:defRPr sz="1400" b="0" i="0" u="none" strike="noStrike" kern="1200" spc="0" baseline="0">
                <a:solidFill>
                  <a:sysClr val="windowText" lastClr="000000"/>
                </a:solidFill>
                <a:latin typeface="+mn-lt"/>
                <a:ea typeface="+mn-ea"/>
                <a:cs typeface="+mn-cs"/>
              </a:defRPr>
            </a:pPr>
            <a:r>
              <a:rPr lang="en-US"/>
              <a:t>(2004-2018)</a:t>
            </a:r>
          </a:p>
        </c:rich>
      </c:tx>
      <c:layout>
        <c:manualLayout>
          <c:xMode val="edge"/>
          <c:yMode val="edge"/>
          <c:x val="0.28828596037898402"/>
          <c:y val="1.62919517758227E-2"/>
        </c:manualLayout>
      </c:layout>
      <c:overlay val="0"/>
      <c:spPr>
        <a:noFill/>
        <a:ln>
          <a:noFill/>
        </a:ln>
        <a:effectLst/>
      </c:spPr>
    </c:title>
    <c:autoTitleDeleted val="0"/>
    <c:plotArea>
      <c:layout/>
      <c:scatterChart>
        <c:scatterStyle val="smoothMarker"/>
        <c:varyColors val="0"/>
        <c:ser>
          <c:idx val="0"/>
          <c:order val="0"/>
          <c:tx>
            <c:v>P039</c:v>
          </c:tx>
          <c:spPr>
            <a:ln w="19050" cap="rnd">
              <a:solidFill>
                <a:schemeClr val="accent1"/>
              </a:solidFill>
              <a:round/>
            </a:ln>
            <a:effectLst/>
          </c:spPr>
          <c:marker>
            <c:symbol val="none"/>
          </c:marker>
          <c:trendline>
            <c:spPr>
              <a:ln w="19050" cap="rnd">
                <a:solidFill>
                  <a:schemeClr val="accent1"/>
                </a:solidFill>
                <a:prstDash val="sysDot"/>
              </a:ln>
              <a:effectLst/>
            </c:spPr>
            <c:trendlineType val="movingAvg"/>
            <c:period val="30"/>
            <c:dispRSqr val="0"/>
            <c:dispEq val="0"/>
          </c:trendline>
          <c:trendline>
            <c:spPr>
              <a:ln w="19050" cap="rnd">
                <a:solidFill>
                  <a:schemeClr val="tx1">
                    <a:alpha val="98000"/>
                  </a:schemeClr>
                </a:solidFill>
                <a:prstDash val="solid"/>
              </a:ln>
              <a:effectLst/>
            </c:spPr>
            <c:trendlineType val="movingAvg"/>
            <c:period val="30"/>
            <c:dispRSqr val="0"/>
            <c:dispEq val="0"/>
          </c:trendline>
          <c:xVal>
            <c:numRef>
              <c:f>GPS!$A$2:$A$4715</c:f>
              <c:numCache>
                <c:formatCode>m/d/yy</c:formatCode>
                <c:ptCount val="4714"/>
                <c:pt idx="0">
                  <c:v>38414</c:v>
                </c:pt>
                <c:pt idx="1">
                  <c:v>38415</c:v>
                </c:pt>
                <c:pt idx="2">
                  <c:v>38416</c:v>
                </c:pt>
                <c:pt idx="3">
                  <c:v>38417</c:v>
                </c:pt>
                <c:pt idx="4">
                  <c:v>38418</c:v>
                </c:pt>
                <c:pt idx="5">
                  <c:v>38419</c:v>
                </c:pt>
                <c:pt idx="6">
                  <c:v>38420</c:v>
                </c:pt>
                <c:pt idx="7">
                  <c:v>38421</c:v>
                </c:pt>
                <c:pt idx="8">
                  <c:v>38422</c:v>
                </c:pt>
                <c:pt idx="9">
                  <c:v>38423</c:v>
                </c:pt>
                <c:pt idx="10">
                  <c:v>38424</c:v>
                </c:pt>
                <c:pt idx="11">
                  <c:v>38425</c:v>
                </c:pt>
                <c:pt idx="12">
                  <c:v>38426</c:v>
                </c:pt>
                <c:pt idx="13">
                  <c:v>38427</c:v>
                </c:pt>
                <c:pt idx="14">
                  <c:v>38428</c:v>
                </c:pt>
                <c:pt idx="15">
                  <c:v>38429</c:v>
                </c:pt>
                <c:pt idx="16">
                  <c:v>38430</c:v>
                </c:pt>
                <c:pt idx="17">
                  <c:v>38431</c:v>
                </c:pt>
                <c:pt idx="18">
                  <c:v>38432</c:v>
                </c:pt>
                <c:pt idx="19">
                  <c:v>38433</c:v>
                </c:pt>
                <c:pt idx="20">
                  <c:v>38434</c:v>
                </c:pt>
                <c:pt idx="21">
                  <c:v>38435</c:v>
                </c:pt>
                <c:pt idx="22">
                  <c:v>38436</c:v>
                </c:pt>
                <c:pt idx="23">
                  <c:v>38437</c:v>
                </c:pt>
                <c:pt idx="24">
                  <c:v>38438</c:v>
                </c:pt>
                <c:pt idx="25">
                  <c:v>38439</c:v>
                </c:pt>
                <c:pt idx="26">
                  <c:v>38440</c:v>
                </c:pt>
                <c:pt idx="27">
                  <c:v>38441</c:v>
                </c:pt>
                <c:pt idx="28">
                  <c:v>38442</c:v>
                </c:pt>
                <c:pt idx="29">
                  <c:v>38443</c:v>
                </c:pt>
                <c:pt idx="30">
                  <c:v>38444</c:v>
                </c:pt>
                <c:pt idx="31">
                  <c:v>38445</c:v>
                </c:pt>
                <c:pt idx="32">
                  <c:v>38446</c:v>
                </c:pt>
                <c:pt idx="33">
                  <c:v>38447</c:v>
                </c:pt>
                <c:pt idx="34">
                  <c:v>38448</c:v>
                </c:pt>
                <c:pt idx="35">
                  <c:v>38449</c:v>
                </c:pt>
                <c:pt idx="36">
                  <c:v>38450</c:v>
                </c:pt>
                <c:pt idx="37">
                  <c:v>38451</c:v>
                </c:pt>
                <c:pt idx="38">
                  <c:v>38452</c:v>
                </c:pt>
                <c:pt idx="39">
                  <c:v>38453</c:v>
                </c:pt>
                <c:pt idx="40">
                  <c:v>38454</c:v>
                </c:pt>
                <c:pt idx="41">
                  <c:v>38455</c:v>
                </c:pt>
                <c:pt idx="42">
                  <c:v>38456</c:v>
                </c:pt>
                <c:pt idx="43">
                  <c:v>38457</c:v>
                </c:pt>
                <c:pt idx="44">
                  <c:v>38458</c:v>
                </c:pt>
                <c:pt idx="45">
                  <c:v>38459</c:v>
                </c:pt>
                <c:pt idx="46">
                  <c:v>38460</c:v>
                </c:pt>
                <c:pt idx="47">
                  <c:v>38461</c:v>
                </c:pt>
                <c:pt idx="48">
                  <c:v>38462</c:v>
                </c:pt>
                <c:pt idx="49">
                  <c:v>38463</c:v>
                </c:pt>
                <c:pt idx="50">
                  <c:v>38464</c:v>
                </c:pt>
                <c:pt idx="51">
                  <c:v>38465</c:v>
                </c:pt>
                <c:pt idx="52">
                  <c:v>38466</c:v>
                </c:pt>
                <c:pt idx="53">
                  <c:v>38467</c:v>
                </c:pt>
                <c:pt idx="54">
                  <c:v>38468</c:v>
                </c:pt>
                <c:pt idx="55">
                  <c:v>38469</c:v>
                </c:pt>
                <c:pt idx="56">
                  <c:v>38470</c:v>
                </c:pt>
                <c:pt idx="57">
                  <c:v>38471</c:v>
                </c:pt>
                <c:pt idx="58">
                  <c:v>38472</c:v>
                </c:pt>
                <c:pt idx="59">
                  <c:v>38473</c:v>
                </c:pt>
                <c:pt idx="60">
                  <c:v>38474</c:v>
                </c:pt>
                <c:pt idx="61">
                  <c:v>38475</c:v>
                </c:pt>
                <c:pt idx="62">
                  <c:v>38476</c:v>
                </c:pt>
                <c:pt idx="63">
                  <c:v>38477</c:v>
                </c:pt>
                <c:pt idx="64">
                  <c:v>38478</c:v>
                </c:pt>
                <c:pt idx="65">
                  <c:v>38479</c:v>
                </c:pt>
                <c:pt idx="66">
                  <c:v>38480</c:v>
                </c:pt>
                <c:pt idx="67">
                  <c:v>38481</c:v>
                </c:pt>
                <c:pt idx="68">
                  <c:v>38482</c:v>
                </c:pt>
                <c:pt idx="69">
                  <c:v>38483</c:v>
                </c:pt>
                <c:pt idx="70">
                  <c:v>38484</c:v>
                </c:pt>
                <c:pt idx="71">
                  <c:v>38485</c:v>
                </c:pt>
                <c:pt idx="72">
                  <c:v>38486</c:v>
                </c:pt>
                <c:pt idx="73">
                  <c:v>38487</c:v>
                </c:pt>
                <c:pt idx="74">
                  <c:v>38488</c:v>
                </c:pt>
                <c:pt idx="75">
                  <c:v>38489</c:v>
                </c:pt>
                <c:pt idx="76">
                  <c:v>38490</c:v>
                </c:pt>
                <c:pt idx="77">
                  <c:v>38491</c:v>
                </c:pt>
                <c:pt idx="78">
                  <c:v>38492</c:v>
                </c:pt>
                <c:pt idx="79">
                  <c:v>38493</c:v>
                </c:pt>
                <c:pt idx="80">
                  <c:v>38494</c:v>
                </c:pt>
                <c:pt idx="81">
                  <c:v>38495</c:v>
                </c:pt>
                <c:pt idx="82">
                  <c:v>38496</c:v>
                </c:pt>
                <c:pt idx="83">
                  <c:v>38497</c:v>
                </c:pt>
                <c:pt idx="84">
                  <c:v>38498</c:v>
                </c:pt>
                <c:pt idx="85">
                  <c:v>38499</c:v>
                </c:pt>
                <c:pt idx="86">
                  <c:v>38500</c:v>
                </c:pt>
                <c:pt idx="87">
                  <c:v>38501</c:v>
                </c:pt>
                <c:pt idx="88">
                  <c:v>38502</c:v>
                </c:pt>
                <c:pt idx="89">
                  <c:v>38503</c:v>
                </c:pt>
                <c:pt idx="90">
                  <c:v>38504</c:v>
                </c:pt>
                <c:pt idx="91">
                  <c:v>38505</c:v>
                </c:pt>
                <c:pt idx="92">
                  <c:v>38506</c:v>
                </c:pt>
                <c:pt idx="93">
                  <c:v>38507</c:v>
                </c:pt>
                <c:pt idx="94">
                  <c:v>38508</c:v>
                </c:pt>
                <c:pt idx="95">
                  <c:v>38509</c:v>
                </c:pt>
                <c:pt idx="96">
                  <c:v>38510</c:v>
                </c:pt>
                <c:pt idx="97">
                  <c:v>38511</c:v>
                </c:pt>
                <c:pt idx="98">
                  <c:v>38512</c:v>
                </c:pt>
                <c:pt idx="99">
                  <c:v>38513</c:v>
                </c:pt>
                <c:pt idx="100">
                  <c:v>38514</c:v>
                </c:pt>
                <c:pt idx="101">
                  <c:v>38515</c:v>
                </c:pt>
                <c:pt idx="102">
                  <c:v>38516</c:v>
                </c:pt>
                <c:pt idx="103">
                  <c:v>38517</c:v>
                </c:pt>
                <c:pt idx="104">
                  <c:v>38518</c:v>
                </c:pt>
                <c:pt idx="105">
                  <c:v>38519</c:v>
                </c:pt>
                <c:pt idx="106">
                  <c:v>38520</c:v>
                </c:pt>
                <c:pt idx="107">
                  <c:v>38521</c:v>
                </c:pt>
                <c:pt idx="108">
                  <c:v>38522</c:v>
                </c:pt>
                <c:pt idx="109">
                  <c:v>38523</c:v>
                </c:pt>
                <c:pt idx="110">
                  <c:v>38524</c:v>
                </c:pt>
                <c:pt idx="111">
                  <c:v>38525</c:v>
                </c:pt>
                <c:pt idx="112">
                  <c:v>38526</c:v>
                </c:pt>
                <c:pt idx="113">
                  <c:v>38527</c:v>
                </c:pt>
                <c:pt idx="114">
                  <c:v>38528</c:v>
                </c:pt>
                <c:pt idx="115">
                  <c:v>38529</c:v>
                </c:pt>
                <c:pt idx="116">
                  <c:v>38530</c:v>
                </c:pt>
                <c:pt idx="117">
                  <c:v>38531</c:v>
                </c:pt>
                <c:pt idx="118">
                  <c:v>38532</c:v>
                </c:pt>
                <c:pt idx="119">
                  <c:v>38533</c:v>
                </c:pt>
                <c:pt idx="120">
                  <c:v>38534</c:v>
                </c:pt>
                <c:pt idx="121">
                  <c:v>38535</c:v>
                </c:pt>
                <c:pt idx="122">
                  <c:v>38536</c:v>
                </c:pt>
                <c:pt idx="123">
                  <c:v>38537</c:v>
                </c:pt>
                <c:pt idx="124">
                  <c:v>38538</c:v>
                </c:pt>
                <c:pt idx="125">
                  <c:v>38539</c:v>
                </c:pt>
                <c:pt idx="126">
                  <c:v>38540</c:v>
                </c:pt>
                <c:pt idx="127">
                  <c:v>38541</c:v>
                </c:pt>
                <c:pt idx="128">
                  <c:v>38542</c:v>
                </c:pt>
                <c:pt idx="129">
                  <c:v>38543</c:v>
                </c:pt>
                <c:pt idx="130">
                  <c:v>38544</c:v>
                </c:pt>
                <c:pt idx="131">
                  <c:v>38545</c:v>
                </c:pt>
                <c:pt idx="132">
                  <c:v>38546</c:v>
                </c:pt>
                <c:pt idx="133">
                  <c:v>38547</c:v>
                </c:pt>
                <c:pt idx="134">
                  <c:v>38700</c:v>
                </c:pt>
                <c:pt idx="135">
                  <c:v>38701</c:v>
                </c:pt>
                <c:pt idx="136">
                  <c:v>38702</c:v>
                </c:pt>
                <c:pt idx="137">
                  <c:v>38703</c:v>
                </c:pt>
                <c:pt idx="138">
                  <c:v>38704</c:v>
                </c:pt>
                <c:pt idx="139">
                  <c:v>38705</c:v>
                </c:pt>
                <c:pt idx="140">
                  <c:v>38706</c:v>
                </c:pt>
                <c:pt idx="141">
                  <c:v>38707</c:v>
                </c:pt>
                <c:pt idx="142">
                  <c:v>38708</c:v>
                </c:pt>
                <c:pt idx="143">
                  <c:v>38709</c:v>
                </c:pt>
                <c:pt idx="144">
                  <c:v>38710</c:v>
                </c:pt>
                <c:pt idx="145">
                  <c:v>38711</c:v>
                </c:pt>
                <c:pt idx="146">
                  <c:v>38712</c:v>
                </c:pt>
                <c:pt idx="147">
                  <c:v>38713</c:v>
                </c:pt>
                <c:pt idx="148">
                  <c:v>38714</c:v>
                </c:pt>
                <c:pt idx="149">
                  <c:v>38715</c:v>
                </c:pt>
                <c:pt idx="150">
                  <c:v>38716</c:v>
                </c:pt>
                <c:pt idx="151">
                  <c:v>38717</c:v>
                </c:pt>
                <c:pt idx="152">
                  <c:v>38718</c:v>
                </c:pt>
                <c:pt idx="153">
                  <c:v>38719</c:v>
                </c:pt>
                <c:pt idx="154">
                  <c:v>38720</c:v>
                </c:pt>
                <c:pt idx="155">
                  <c:v>38721</c:v>
                </c:pt>
                <c:pt idx="156">
                  <c:v>38722</c:v>
                </c:pt>
                <c:pt idx="157">
                  <c:v>38723</c:v>
                </c:pt>
                <c:pt idx="158">
                  <c:v>38724</c:v>
                </c:pt>
                <c:pt idx="159">
                  <c:v>38725</c:v>
                </c:pt>
                <c:pt idx="160">
                  <c:v>38726</c:v>
                </c:pt>
                <c:pt idx="161">
                  <c:v>38727</c:v>
                </c:pt>
                <c:pt idx="162">
                  <c:v>38728</c:v>
                </c:pt>
                <c:pt idx="163">
                  <c:v>38729</c:v>
                </c:pt>
                <c:pt idx="164">
                  <c:v>38730</c:v>
                </c:pt>
                <c:pt idx="165">
                  <c:v>38731</c:v>
                </c:pt>
                <c:pt idx="166">
                  <c:v>38732</c:v>
                </c:pt>
                <c:pt idx="167">
                  <c:v>38733</c:v>
                </c:pt>
                <c:pt idx="168">
                  <c:v>38734</c:v>
                </c:pt>
                <c:pt idx="169">
                  <c:v>38735</c:v>
                </c:pt>
                <c:pt idx="170">
                  <c:v>38736</c:v>
                </c:pt>
                <c:pt idx="171">
                  <c:v>38737</c:v>
                </c:pt>
                <c:pt idx="172">
                  <c:v>38738</c:v>
                </c:pt>
                <c:pt idx="173">
                  <c:v>38739</c:v>
                </c:pt>
                <c:pt idx="174">
                  <c:v>38740</c:v>
                </c:pt>
                <c:pt idx="175">
                  <c:v>38741</c:v>
                </c:pt>
                <c:pt idx="176">
                  <c:v>38742</c:v>
                </c:pt>
                <c:pt idx="177">
                  <c:v>38743</c:v>
                </c:pt>
                <c:pt idx="178">
                  <c:v>38744</c:v>
                </c:pt>
                <c:pt idx="179">
                  <c:v>38745</c:v>
                </c:pt>
                <c:pt idx="180">
                  <c:v>38746</c:v>
                </c:pt>
                <c:pt idx="181">
                  <c:v>38747</c:v>
                </c:pt>
                <c:pt idx="182">
                  <c:v>38748</c:v>
                </c:pt>
                <c:pt idx="183">
                  <c:v>38749</c:v>
                </c:pt>
                <c:pt idx="184">
                  <c:v>38750</c:v>
                </c:pt>
                <c:pt idx="185">
                  <c:v>38751</c:v>
                </c:pt>
                <c:pt idx="186">
                  <c:v>38752</c:v>
                </c:pt>
                <c:pt idx="187">
                  <c:v>38753</c:v>
                </c:pt>
                <c:pt idx="188">
                  <c:v>38754</c:v>
                </c:pt>
                <c:pt idx="189">
                  <c:v>38755</c:v>
                </c:pt>
                <c:pt idx="190">
                  <c:v>38756</c:v>
                </c:pt>
                <c:pt idx="191">
                  <c:v>38757</c:v>
                </c:pt>
                <c:pt idx="192">
                  <c:v>38758</c:v>
                </c:pt>
                <c:pt idx="193">
                  <c:v>38759</c:v>
                </c:pt>
                <c:pt idx="194">
                  <c:v>38760</c:v>
                </c:pt>
                <c:pt idx="195">
                  <c:v>38761</c:v>
                </c:pt>
                <c:pt idx="196">
                  <c:v>38762</c:v>
                </c:pt>
                <c:pt idx="197">
                  <c:v>38763</c:v>
                </c:pt>
                <c:pt idx="198">
                  <c:v>38764</c:v>
                </c:pt>
                <c:pt idx="199">
                  <c:v>38765</c:v>
                </c:pt>
                <c:pt idx="200">
                  <c:v>38766</c:v>
                </c:pt>
                <c:pt idx="201">
                  <c:v>38767</c:v>
                </c:pt>
                <c:pt idx="202">
                  <c:v>38768</c:v>
                </c:pt>
                <c:pt idx="203">
                  <c:v>38769</c:v>
                </c:pt>
                <c:pt idx="204">
                  <c:v>38770</c:v>
                </c:pt>
                <c:pt idx="205">
                  <c:v>38771</c:v>
                </c:pt>
                <c:pt idx="206">
                  <c:v>38772</c:v>
                </c:pt>
                <c:pt idx="207">
                  <c:v>38773</c:v>
                </c:pt>
                <c:pt idx="208">
                  <c:v>38774</c:v>
                </c:pt>
                <c:pt idx="209">
                  <c:v>38775</c:v>
                </c:pt>
                <c:pt idx="210">
                  <c:v>38776</c:v>
                </c:pt>
                <c:pt idx="211">
                  <c:v>38777</c:v>
                </c:pt>
                <c:pt idx="212">
                  <c:v>38778</c:v>
                </c:pt>
                <c:pt idx="213">
                  <c:v>38779</c:v>
                </c:pt>
                <c:pt idx="214">
                  <c:v>38780</c:v>
                </c:pt>
                <c:pt idx="215">
                  <c:v>38781</c:v>
                </c:pt>
                <c:pt idx="216">
                  <c:v>38782</c:v>
                </c:pt>
                <c:pt idx="217">
                  <c:v>38783</c:v>
                </c:pt>
                <c:pt idx="218">
                  <c:v>38784</c:v>
                </c:pt>
                <c:pt idx="219">
                  <c:v>38785</c:v>
                </c:pt>
                <c:pt idx="220">
                  <c:v>38786</c:v>
                </c:pt>
                <c:pt idx="221">
                  <c:v>38787</c:v>
                </c:pt>
                <c:pt idx="222">
                  <c:v>38788</c:v>
                </c:pt>
                <c:pt idx="223">
                  <c:v>38789</c:v>
                </c:pt>
                <c:pt idx="224">
                  <c:v>38790</c:v>
                </c:pt>
                <c:pt idx="225">
                  <c:v>38791</c:v>
                </c:pt>
                <c:pt idx="226">
                  <c:v>38792</c:v>
                </c:pt>
                <c:pt idx="227">
                  <c:v>38793</c:v>
                </c:pt>
                <c:pt idx="228">
                  <c:v>38794</c:v>
                </c:pt>
                <c:pt idx="229">
                  <c:v>38795</c:v>
                </c:pt>
                <c:pt idx="230">
                  <c:v>38796</c:v>
                </c:pt>
                <c:pt idx="231">
                  <c:v>38797</c:v>
                </c:pt>
                <c:pt idx="232">
                  <c:v>38798</c:v>
                </c:pt>
                <c:pt idx="233">
                  <c:v>38799</c:v>
                </c:pt>
                <c:pt idx="234">
                  <c:v>38800</c:v>
                </c:pt>
                <c:pt idx="235">
                  <c:v>38801</c:v>
                </c:pt>
                <c:pt idx="236">
                  <c:v>38802</c:v>
                </c:pt>
                <c:pt idx="237">
                  <c:v>38803</c:v>
                </c:pt>
                <c:pt idx="238">
                  <c:v>38804</c:v>
                </c:pt>
                <c:pt idx="239">
                  <c:v>38805</c:v>
                </c:pt>
                <c:pt idx="240">
                  <c:v>38806</c:v>
                </c:pt>
                <c:pt idx="241">
                  <c:v>38807</c:v>
                </c:pt>
                <c:pt idx="242">
                  <c:v>38808</c:v>
                </c:pt>
                <c:pt idx="243">
                  <c:v>38809</c:v>
                </c:pt>
                <c:pt idx="244">
                  <c:v>38810</c:v>
                </c:pt>
                <c:pt idx="245">
                  <c:v>38811</c:v>
                </c:pt>
                <c:pt idx="246">
                  <c:v>38812</c:v>
                </c:pt>
                <c:pt idx="247">
                  <c:v>38813</c:v>
                </c:pt>
                <c:pt idx="248">
                  <c:v>38814</c:v>
                </c:pt>
                <c:pt idx="249">
                  <c:v>38815</c:v>
                </c:pt>
                <c:pt idx="250">
                  <c:v>38816</c:v>
                </c:pt>
                <c:pt idx="251">
                  <c:v>38817</c:v>
                </c:pt>
                <c:pt idx="252">
                  <c:v>38818</c:v>
                </c:pt>
                <c:pt idx="253">
                  <c:v>38819</c:v>
                </c:pt>
                <c:pt idx="254">
                  <c:v>38820</c:v>
                </c:pt>
                <c:pt idx="255">
                  <c:v>38821</c:v>
                </c:pt>
                <c:pt idx="256">
                  <c:v>38822</c:v>
                </c:pt>
                <c:pt idx="257">
                  <c:v>38823</c:v>
                </c:pt>
                <c:pt idx="258">
                  <c:v>38824</c:v>
                </c:pt>
                <c:pt idx="259">
                  <c:v>38825</c:v>
                </c:pt>
                <c:pt idx="260">
                  <c:v>38826</c:v>
                </c:pt>
                <c:pt idx="261">
                  <c:v>38827</c:v>
                </c:pt>
                <c:pt idx="262">
                  <c:v>38828</c:v>
                </c:pt>
                <c:pt idx="263">
                  <c:v>38829</c:v>
                </c:pt>
                <c:pt idx="264">
                  <c:v>38830</c:v>
                </c:pt>
                <c:pt idx="265">
                  <c:v>38831</c:v>
                </c:pt>
                <c:pt idx="266">
                  <c:v>38832</c:v>
                </c:pt>
                <c:pt idx="267">
                  <c:v>38833</c:v>
                </c:pt>
                <c:pt idx="268">
                  <c:v>38834</c:v>
                </c:pt>
                <c:pt idx="269">
                  <c:v>38835</c:v>
                </c:pt>
                <c:pt idx="270">
                  <c:v>38836</c:v>
                </c:pt>
                <c:pt idx="271">
                  <c:v>38837</c:v>
                </c:pt>
                <c:pt idx="272">
                  <c:v>38838</c:v>
                </c:pt>
                <c:pt idx="273">
                  <c:v>38839</c:v>
                </c:pt>
                <c:pt idx="274">
                  <c:v>38840</c:v>
                </c:pt>
                <c:pt idx="275">
                  <c:v>38841</c:v>
                </c:pt>
                <c:pt idx="276">
                  <c:v>38842</c:v>
                </c:pt>
                <c:pt idx="277">
                  <c:v>38843</c:v>
                </c:pt>
                <c:pt idx="278">
                  <c:v>38844</c:v>
                </c:pt>
                <c:pt idx="279">
                  <c:v>38845</c:v>
                </c:pt>
                <c:pt idx="280">
                  <c:v>38846</c:v>
                </c:pt>
                <c:pt idx="281">
                  <c:v>38847</c:v>
                </c:pt>
                <c:pt idx="282">
                  <c:v>38848</c:v>
                </c:pt>
                <c:pt idx="283">
                  <c:v>38849</c:v>
                </c:pt>
                <c:pt idx="284">
                  <c:v>38850</c:v>
                </c:pt>
                <c:pt idx="285">
                  <c:v>38851</c:v>
                </c:pt>
                <c:pt idx="286">
                  <c:v>38852</c:v>
                </c:pt>
                <c:pt idx="287">
                  <c:v>38853</c:v>
                </c:pt>
                <c:pt idx="288">
                  <c:v>38854</c:v>
                </c:pt>
                <c:pt idx="289">
                  <c:v>38855</c:v>
                </c:pt>
                <c:pt idx="290">
                  <c:v>38856</c:v>
                </c:pt>
                <c:pt idx="291">
                  <c:v>38857</c:v>
                </c:pt>
                <c:pt idx="292">
                  <c:v>38858</c:v>
                </c:pt>
                <c:pt idx="293">
                  <c:v>38859</c:v>
                </c:pt>
                <c:pt idx="294">
                  <c:v>38860</c:v>
                </c:pt>
                <c:pt idx="295">
                  <c:v>38861</c:v>
                </c:pt>
                <c:pt idx="296">
                  <c:v>38862</c:v>
                </c:pt>
                <c:pt idx="297">
                  <c:v>38863</c:v>
                </c:pt>
                <c:pt idx="298">
                  <c:v>38864</c:v>
                </c:pt>
                <c:pt idx="299">
                  <c:v>38865</c:v>
                </c:pt>
                <c:pt idx="300">
                  <c:v>38866</c:v>
                </c:pt>
                <c:pt idx="301">
                  <c:v>38867</c:v>
                </c:pt>
                <c:pt idx="302">
                  <c:v>38868</c:v>
                </c:pt>
                <c:pt idx="303">
                  <c:v>38869</c:v>
                </c:pt>
                <c:pt idx="304">
                  <c:v>38870</c:v>
                </c:pt>
                <c:pt idx="305">
                  <c:v>38871</c:v>
                </c:pt>
                <c:pt idx="306">
                  <c:v>38872</c:v>
                </c:pt>
                <c:pt idx="307">
                  <c:v>38873</c:v>
                </c:pt>
                <c:pt idx="308">
                  <c:v>38874</c:v>
                </c:pt>
                <c:pt idx="309">
                  <c:v>38875</c:v>
                </c:pt>
                <c:pt idx="310">
                  <c:v>38876</c:v>
                </c:pt>
                <c:pt idx="311">
                  <c:v>38877</c:v>
                </c:pt>
                <c:pt idx="312">
                  <c:v>38878</c:v>
                </c:pt>
                <c:pt idx="313">
                  <c:v>38879</c:v>
                </c:pt>
                <c:pt idx="314">
                  <c:v>38880</c:v>
                </c:pt>
                <c:pt idx="315">
                  <c:v>38881</c:v>
                </c:pt>
                <c:pt idx="316">
                  <c:v>38882</c:v>
                </c:pt>
                <c:pt idx="317">
                  <c:v>38883</c:v>
                </c:pt>
                <c:pt idx="318">
                  <c:v>38884</c:v>
                </c:pt>
                <c:pt idx="319">
                  <c:v>38885</c:v>
                </c:pt>
                <c:pt idx="320">
                  <c:v>38886</c:v>
                </c:pt>
                <c:pt idx="321">
                  <c:v>38887</c:v>
                </c:pt>
                <c:pt idx="322">
                  <c:v>38888</c:v>
                </c:pt>
                <c:pt idx="323">
                  <c:v>38889</c:v>
                </c:pt>
                <c:pt idx="324">
                  <c:v>38890</c:v>
                </c:pt>
                <c:pt idx="325">
                  <c:v>38891</c:v>
                </c:pt>
                <c:pt idx="326">
                  <c:v>38892</c:v>
                </c:pt>
                <c:pt idx="327">
                  <c:v>38893</c:v>
                </c:pt>
                <c:pt idx="328">
                  <c:v>38894</c:v>
                </c:pt>
                <c:pt idx="329">
                  <c:v>38895</c:v>
                </c:pt>
                <c:pt idx="330">
                  <c:v>38896</c:v>
                </c:pt>
                <c:pt idx="331">
                  <c:v>38897</c:v>
                </c:pt>
                <c:pt idx="332">
                  <c:v>38898</c:v>
                </c:pt>
                <c:pt idx="333">
                  <c:v>38899</c:v>
                </c:pt>
                <c:pt idx="334">
                  <c:v>38900</c:v>
                </c:pt>
                <c:pt idx="335">
                  <c:v>38901</c:v>
                </c:pt>
                <c:pt idx="336">
                  <c:v>38902</c:v>
                </c:pt>
                <c:pt idx="337">
                  <c:v>38903</c:v>
                </c:pt>
                <c:pt idx="338">
                  <c:v>38904</c:v>
                </c:pt>
                <c:pt idx="339">
                  <c:v>38905</c:v>
                </c:pt>
                <c:pt idx="340">
                  <c:v>38906</c:v>
                </c:pt>
                <c:pt idx="341">
                  <c:v>38907</c:v>
                </c:pt>
                <c:pt idx="342">
                  <c:v>38908</c:v>
                </c:pt>
                <c:pt idx="343">
                  <c:v>38909</c:v>
                </c:pt>
                <c:pt idx="344">
                  <c:v>38910</c:v>
                </c:pt>
                <c:pt idx="345">
                  <c:v>38911</c:v>
                </c:pt>
                <c:pt idx="346">
                  <c:v>38912</c:v>
                </c:pt>
                <c:pt idx="347">
                  <c:v>38913</c:v>
                </c:pt>
                <c:pt idx="348">
                  <c:v>38914</c:v>
                </c:pt>
                <c:pt idx="349">
                  <c:v>38915</c:v>
                </c:pt>
                <c:pt idx="350">
                  <c:v>38916</c:v>
                </c:pt>
                <c:pt idx="351">
                  <c:v>38917</c:v>
                </c:pt>
                <c:pt idx="352">
                  <c:v>38918</c:v>
                </c:pt>
                <c:pt idx="353">
                  <c:v>38919</c:v>
                </c:pt>
                <c:pt idx="354">
                  <c:v>38920</c:v>
                </c:pt>
                <c:pt idx="355">
                  <c:v>38921</c:v>
                </c:pt>
                <c:pt idx="356">
                  <c:v>38922</c:v>
                </c:pt>
                <c:pt idx="357">
                  <c:v>38923</c:v>
                </c:pt>
                <c:pt idx="358">
                  <c:v>38924</c:v>
                </c:pt>
                <c:pt idx="359">
                  <c:v>38925</c:v>
                </c:pt>
                <c:pt idx="360">
                  <c:v>38926</c:v>
                </c:pt>
                <c:pt idx="361">
                  <c:v>38927</c:v>
                </c:pt>
                <c:pt idx="362">
                  <c:v>38928</c:v>
                </c:pt>
                <c:pt idx="363">
                  <c:v>38929</c:v>
                </c:pt>
                <c:pt idx="364">
                  <c:v>38930</c:v>
                </c:pt>
                <c:pt idx="365">
                  <c:v>38931</c:v>
                </c:pt>
                <c:pt idx="366">
                  <c:v>38932</c:v>
                </c:pt>
                <c:pt idx="367">
                  <c:v>38933</c:v>
                </c:pt>
                <c:pt idx="368">
                  <c:v>38934</c:v>
                </c:pt>
                <c:pt idx="369">
                  <c:v>38935</c:v>
                </c:pt>
                <c:pt idx="370">
                  <c:v>38936</c:v>
                </c:pt>
                <c:pt idx="371">
                  <c:v>38937</c:v>
                </c:pt>
                <c:pt idx="372">
                  <c:v>38938</c:v>
                </c:pt>
                <c:pt idx="373">
                  <c:v>38939</c:v>
                </c:pt>
                <c:pt idx="374">
                  <c:v>38940</c:v>
                </c:pt>
                <c:pt idx="375">
                  <c:v>38941</c:v>
                </c:pt>
                <c:pt idx="376">
                  <c:v>38942</c:v>
                </c:pt>
                <c:pt idx="377">
                  <c:v>38943</c:v>
                </c:pt>
                <c:pt idx="378">
                  <c:v>38944</c:v>
                </c:pt>
                <c:pt idx="379">
                  <c:v>38945</c:v>
                </c:pt>
                <c:pt idx="380">
                  <c:v>38946</c:v>
                </c:pt>
                <c:pt idx="381">
                  <c:v>38947</c:v>
                </c:pt>
                <c:pt idx="382">
                  <c:v>38948</c:v>
                </c:pt>
                <c:pt idx="383">
                  <c:v>38949</c:v>
                </c:pt>
                <c:pt idx="384">
                  <c:v>38950</c:v>
                </c:pt>
                <c:pt idx="385">
                  <c:v>38951</c:v>
                </c:pt>
                <c:pt idx="386">
                  <c:v>38952</c:v>
                </c:pt>
                <c:pt idx="387">
                  <c:v>38953</c:v>
                </c:pt>
                <c:pt idx="388">
                  <c:v>38954</c:v>
                </c:pt>
                <c:pt idx="389">
                  <c:v>38955</c:v>
                </c:pt>
                <c:pt idx="390">
                  <c:v>38956</c:v>
                </c:pt>
                <c:pt idx="391">
                  <c:v>38957</c:v>
                </c:pt>
                <c:pt idx="392">
                  <c:v>38958</c:v>
                </c:pt>
                <c:pt idx="393">
                  <c:v>38959</c:v>
                </c:pt>
                <c:pt idx="394">
                  <c:v>38960</c:v>
                </c:pt>
                <c:pt idx="395">
                  <c:v>38961</c:v>
                </c:pt>
                <c:pt idx="396">
                  <c:v>38962</c:v>
                </c:pt>
                <c:pt idx="397">
                  <c:v>38963</c:v>
                </c:pt>
                <c:pt idx="398">
                  <c:v>38964</c:v>
                </c:pt>
                <c:pt idx="399">
                  <c:v>38965</c:v>
                </c:pt>
                <c:pt idx="400">
                  <c:v>38966</c:v>
                </c:pt>
                <c:pt idx="401">
                  <c:v>38967</c:v>
                </c:pt>
                <c:pt idx="402">
                  <c:v>38968</c:v>
                </c:pt>
                <c:pt idx="403">
                  <c:v>38969</c:v>
                </c:pt>
                <c:pt idx="404">
                  <c:v>38970</c:v>
                </c:pt>
                <c:pt idx="405">
                  <c:v>38971</c:v>
                </c:pt>
                <c:pt idx="406">
                  <c:v>38972</c:v>
                </c:pt>
                <c:pt idx="407">
                  <c:v>38973</c:v>
                </c:pt>
                <c:pt idx="408">
                  <c:v>38974</c:v>
                </c:pt>
                <c:pt idx="409">
                  <c:v>38975</c:v>
                </c:pt>
                <c:pt idx="410">
                  <c:v>38976</c:v>
                </c:pt>
                <c:pt idx="411">
                  <c:v>38977</c:v>
                </c:pt>
                <c:pt idx="412">
                  <c:v>38978</c:v>
                </c:pt>
                <c:pt idx="413">
                  <c:v>38979</c:v>
                </c:pt>
                <c:pt idx="414">
                  <c:v>38980</c:v>
                </c:pt>
                <c:pt idx="415">
                  <c:v>38981</c:v>
                </c:pt>
                <c:pt idx="416">
                  <c:v>38982</c:v>
                </c:pt>
                <c:pt idx="417">
                  <c:v>38983</c:v>
                </c:pt>
                <c:pt idx="418">
                  <c:v>38984</c:v>
                </c:pt>
                <c:pt idx="419">
                  <c:v>38985</c:v>
                </c:pt>
                <c:pt idx="420">
                  <c:v>38986</c:v>
                </c:pt>
                <c:pt idx="421">
                  <c:v>38987</c:v>
                </c:pt>
                <c:pt idx="422">
                  <c:v>38988</c:v>
                </c:pt>
                <c:pt idx="423">
                  <c:v>38989</c:v>
                </c:pt>
                <c:pt idx="424">
                  <c:v>38990</c:v>
                </c:pt>
                <c:pt idx="425">
                  <c:v>38991</c:v>
                </c:pt>
                <c:pt idx="426">
                  <c:v>38992</c:v>
                </c:pt>
                <c:pt idx="427">
                  <c:v>38993</c:v>
                </c:pt>
                <c:pt idx="428">
                  <c:v>38994</c:v>
                </c:pt>
                <c:pt idx="429">
                  <c:v>38995</c:v>
                </c:pt>
                <c:pt idx="430">
                  <c:v>38996</c:v>
                </c:pt>
                <c:pt idx="431">
                  <c:v>38997</c:v>
                </c:pt>
                <c:pt idx="432">
                  <c:v>38998</c:v>
                </c:pt>
                <c:pt idx="433">
                  <c:v>38999</c:v>
                </c:pt>
                <c:pt idx="434">
                  <c:v>39000</c:v>
                </c:pt>
                <c:pt idx="435">
                  <c:v>39001</c:v>
                </c:pt>
                <c:pt idx="436">
                  <c:v>39002</c:v>
                </c:pt>
                <c:pt idx="437">
                  <c:v>39003</c:v>
                </c:pt>
                <c:pt idx="438">
                  <c:v>39004</c:v>
                </c:pt>
                <c:pt idx="439">
                  <c:v>39005</c:v>
                </c:pt>
                <c:pt idx="440">
                  <c:v>39006</c:v>
                </c:pt>
                <c:pt idx="441">
                  <c:v>39007</c:v>
                </c:pt>
                <c:pt idx="442">
                  <c:v>39008</c:v>
                </c:pt>
                <c:pt idx="443">
                  <c:v>39009</c:v>
                </c:pt>
                <c:pt idx="444">
                  <c:v>39010</c:v>
                </c:pt>
                <c:pt idx="445">
                  <c:v>39011</c:v>
                </c:pt>
                <c:pt idx="446">
                  <c:v>39012</c:v>
                </c:pt>
                <c:pt idx="447">
                  <c:v>39013</c:v>
                </c:pt>
                <c:pt idx="448">
                  <c:v>39014</c:v>
                </c:pt>
                <c:pt idx="449">
                  <c:v>39015</c:v>
                </c:pt>
                <c:pt idx="450">
                  <c:v>39016</c:v>
                </c:pt>
                <c:pt idx="451">
                  <c:v>39017</c:v>
                </c:pt>
                <c:pt idx="452">
                  <c:v>39018</c:v>
                </c:pt>
                <c:pt idx="453">
                  <c:v>39019</c:v>
                </c:pt>
                <c:pt idx="454">
                  <c:v>39020</c:v>
                </c:pt>
                <c:pt idx="455">
                  <c:v>39021</c:v>
                </c:pt>
                <c:pt idx="456">
                  <c:v>39022</c:v>
                </c:pt>
                <c:pt idx="457">
                  <c:v>39023</c:v>
                </c:pt>
                <c:pt idx="458">
                  <c:v>39024</c:v>
                </c:pt>
                <c:pt idx="459">
                  <c:v>39025</c:v>
                </c:pt>
                <c:pt idx="460">
                  <c:v>39026</c:v>
                </c:pt>
                <c:pt idx="461">
                  <c:v>39027</c:v>
                </c:pt>
                <c:pt idx="462">
                  <c:v>39028</c:v>
                </c:pt>
                <c:pt idx="463">
                  <c:v>39029</c:v>
                </c:pt>
                <c:pt idx="464">
                  <c:v>39030</c:v>
                </c:pt>
                <c:pt idx="465">
                  <c:v>39031</c:v>
                </c:pt>
                <c:pt idx="466">
                  <c:v>39032</c:v>
                </c:pt>
                <c:pt idx="467">
                  <c:v>39033</c:v>
                </c:pt>
                <c:pt idx="468">
                  <c:v>39034</c:v>
                </c:pt>
                <c:pt idx="469">
                  <c:v>39035</c:v>
                </c:pt>
                <c:pt idx="470">
                  <c:v>39036</c:v>
                </c:pt>
                <c:pt idx="471">
                  <c:v>39037</c:v>
                </c:pt>
                <c:pt idx="472">
                  <c:v>39038</c:v>
                </c:pt>
                <c:pt idx="473">
                  <c:v>39039</c:v>
                </c:pt>
                <c:pt idx="474">
                  <c:v>39040</c:v>
                </c:pt>
                <c:pt idx="475">
                  <c:v>39041</c:v>
                </c:pt>
                <c:pt idx="476">
                  <c:v>39042</c:v>
                </c:pt>
                <c:pt idx="477">
                  <c:v>39043</c:v>
                </c:pt>
                <c:pt idx="478">
                  <c:v>39044</c:v>
                </c:pt>
                <c:pt idx="479">
                  <c:v>39045</c:v>
                </c:pt>
                <c:pt idx="480">
                  <c:v>39046</c:v>
                </c:pt>
                <c:pt idx="481">
                  <c:v>39047</c:v>
                </c:pt>
                <c:pt idx="482">
                  <c:v>39048</c:v>
                </c:pt>
                <c:pt idx="483">
                  <c:v>39049</c:v>
                </c:pt>
                <c:pt idx="484">
                  <c:v>39050</c:v>
                </c:pt>
                <c:pt idx="485">
                  <c:v>39051</c:v>
                </c:pt>
                <c:pt idx="486">
                  <c:v>39052</c:v>
                </c:pt>
                <c:pt idx="487">
                  <c:v>39053</c:v>
                </c:pt>
                <c:pt idx="488">
                  <c:v>39054</c:v>
                </c:pt>
                <c:pt idx="489">
                  <c:v>39055</c:v>
                </c:pt>
                <c:pt idx="490">
                  <c:v>39056</c:v>
                </c:pt>
                <c:pt idx="491">
                  <c:v>39057</c:v>
                </c:pt>
                <c:pt idx="492">
                  <c:v>39058</c:v>
                </c:pt>
                <c:pt idx="493">
                  <c:v>39059</c:v>
                </c:pt>
                <c:pt idx="494">
                  <c:v>39060</c:v>
                </c:pt>
                <c:pt idx="495">
                  <c:v>39061</c:v>
                </c:pt>
                <c:pt idx="496">
                  <c:v>39062</c:v>
                </c:pt>
                <c:pt idx="497">
                  <c:v>39063</c:v>
                </c:pt>
                <c:pt idx="498">
                  <c:v>39064</c:v>
                </c:pt>
                <c:pt idx="499">
                  <c:v>39065</c:v>
                </c:pt>
                <c:pt idx="500">
                  <c:v>39066</c:v>
                </c:pt>
                <c:pt idx="501">
                  <c:v>39067</c:v>
                </c:pt>
                <c:pt idx="502">
                  <c:v>39068</c:v>
                </c:pt>
                <c:pt idx="503">
                  <c:v>39069</c:v>
                </c:pt>
                <c:pt idx="504">
                  <c:v>39070</c:v>
                </c:pt>
                <c:pt idx="505">
                  <c:v>39071</c:v>
                </c:pt>
                <c:pt idx="506">
                  <c:v>39072</c:v>
                </c:pt>
                <c:pt idx="507">
                  <c:v>39073</c:v>
                </c:pt>
                <c:pt idx="508">
                  <c:v>39074</c:v>
                </c:pt>
                <c:pt idx="509">
                  <c:v>39075</c:v>
                </c:pt>
                <c:pt idx="510">
                  <c:v>39076</c:v>
                </c:pt>
                <c:pt idx="511">
                  <c:v>39077</c:v>
                </c:pt>
                <c:pt idx="512">
                  <c:v>39078</c:v>
                </c:pt>
                <c:pt idx="513">
                  <c:v>39079</c:v>
                </c:pt>
                <c:pt idx="514">
                  <c:v>39080</c:v>
                </c:pt>
                <c:pt idx="515">
                  <c:v>39081</c:v>
                </c:pt>
                <c:pt idx="516">
                  <c:v>39082</c:v>
                </c:pt>
                <c:pt idx="517">
                  <c:v>39083</c:v>
                </c:pt>
                <c:pt idx="518">
                  <c:v>39084</c:v>
                </c:pt>
                <c:pt idx="519">
                  <c:v>39085</c:v>
                </c:pt>
                <c:pt idx="520">
                  <c:v>39086</c:v>
                </c:pt>
                <c:pt idx="521">
                  <c:v>39087</c:v>
                </c:pt>
                <c:pt idx="522">
                  <c:v>39088</c:v>
                </c:pt>
                <c:pt idx="523">
                  <c:v>39089</c:v>
                </c:pt>
                <c:pt idx="524">
                  <c:v>39090</c:v>
                </c:pt>
                <c:pt idx="525">
                  <c:v>39091</c:v>
                </c:pt>
                <c:pt idx="526">
                  <c:v>39092</c:v>
                </c:pt>
                <c:pt idx="527">
                  <c:v>39093</c:v>
                </c:pt>
                <c:pt idx="528">
                  <c:v>39094</c:v>
                </c:pt>
                <c:pt idx="529">
                  <c:v>39095</c:v>
                </c:pt>
                <c:pt idx="530">
                  <c:v>39096</c:v>
                </c:pt>
                <c:pt idx="531">
                  <c:v>39097</c:v>
                </c:pt>
                <c:pt idx="532">
                  <c:v>39098</c:v>
                </c:pt>
                <c:pt idx="533">
                  <c:v>39099</c:v>
                </c:pt>
                <c:pt idx="534">
                  <c:v>39100</c:v>
                </c:pt>
                <c:pt idx="535">
                  <c:v>39101</c:v>
                </c:pt>
                <c:pt idx="536">
                  <c:v>39102</c:v>
                </c:pt>
                <c:pt idx="537">
                  <c:v>39103</c:v>
                </c:pt>
                <c:pt idx="538">
                  <c:v>39104</c:v>
                </c:pt>
                <c:pt idx="539">
                  <c:v>39105</c:v>
                </c:pt>
                <c:pt idx="540">
                  <c:v>39106</c:v>
                </c:pt>
                <c:pt idx="541">
                  <c:v>39107</c:v>
                </c:pt>
                <c:pt idx="542">
                  <c:v>39108</c:v>
                </c:pt>
                <c:pt idx="543">
                  <c:v>39109</c:v>
                </c:pt>
                <c:pt idx="544">
                  <c:v>39110</c:v>
                </c:pt>
                <c:pt idx="545">
                  <c:v>39111</c:v>
                </c:pt>
                <c:pt idx="546">
                  <c:v>39112</c:v>
                </c:pt>
                <c:pt idx="547">
                  <c:v>39113</c:v>
                </c:pt>
                <c:pt idx="548">
                  <c:v>39114</c:v>
                </c:pt>
                <c:pt idx="549">
                  <c:v>39115</c:v>
                </c:pt>
                <c:pt idx="550">
                  <c:v>39116</c:v>
                </c:pt>
                <c:pt idx="551">
                  <c:v>39117</c:v>
                </c:pt>
                <c:pt idx="552">
                  <c:v>39118</c:v>
                </c:pt>
                <c:pt idx="553">
                  <c:v>39119</c:v>
                </c:pt>
                <c:pt idx="554">
                  <c:v>39120</c:v>
                </c:pt>
                <c:pt idx="555">
                  <c:v>39121</c:v>
                </c:pt>
                <c:pt idx="556">
                  <c:v>39122</c:v>
                </c:pt>
                <c:pt idx="557">
                  <c:v>39123</c:v>
                </c:pt>
                <c:pt idx="558">
                  <c:v>39124</c:v>
                </c:pt>
                <c:pt idx="559">
                  <c:v>39125</c:v>
                </c:pt>
                <c:pt idx="560">
                  <c:v>39126</c:v>
                </c:pt>
                <c:pt idx="561">
                  <c:v>39127</c:v>
                </c:pt>
                <c:pt idx="562">
                  <c:v>39128</c:v>
                </c:pt>
                <c:pt idx="563">
                  <c:v>39129</c:v>
                </c:pt>
                <c:pt idx="564">
                  <c:v>39130</c:v>
                </c:pt>
                <c:pt idx="565">
                  <c:v>39131</c:v>
                </c:pt>
                <c:pt idx="566">
                  <c:v>39132</c:v>
                </c:pt>
                <c:pt idx="567">
                  <c:v>39133</c:v>
                </c:pt>
                <c:pt idx="568">
                  <c:v>39134</c:v>
                </c:pt>
                <c:pt idx="569">
                  <c:v>39135</c:v>
                </c:pt>
                <c:pt idx="570">
                  <c:v>39136</c:v>
                </c:pt>
                <c:pt idx="571">
                  <c:v>39137</c:v>
                </c:pt>
                <c:pt idx="572">
                  <c:v>39138</c:v>
                </c:pt>
                <c:pt idx="573">
                  <c:v>39139</c:v>
                </c:pt>
                <c:pt idx="574">
                  <c:v>39140</c:v>
                </c:pt>
                <c:pt idx="575">
                  <c:v>39141</c:v>
                </c:pt>
                <c:pt idx="576">
                  <c:v>39142</c:v>
                </c:pt>
                <c:pt idx="577">
                  <c:v>39143</c:v>
                </c:pt>
                <c:pt idx="578">
                  <c:v>39144</c:v>
                </c:pt>
                <c:pt idx="579">
                  <c:v>39145</c:v>
                </c:pt>
                <c:pt idx="580">
                  <c:v>39146</c:v>
                </c:pt>
                <c:pt idx="581">
                  <c:v>39147</c:v>
                </c:pt>
                <c:pt idx="582">
                  <c:v>39148</c:v>
                </c:pt>
                <c:pt idx="583">
                  <c:v>39149</c:v>
                </c:pt>
                <c:pt idx="584">
                  <c:v>39150</c:v>
                </c:pt>
                <c:pt idx="585">
                  <c:v>39151</c:v>
                </c:pt>
                <c:pt idx="586">
                  <c:v>39152</c:v>
                </c:pt>
                <c:pt idx="587">
                  <c:v>39153</c:v>
                </c:pt>
                <c:pt idx="588">
                  <c:v>39154</c:v>
                </c:pt>
                <c:pt idx="589">
                  <c:v>39155</c:v>
                </c:pt>
                <c:pt idx="590">
                  <c:v>39156</c:v>
                </c:pt>
                <c:pt idx="591">
                  <c:v>39157</c:v>
                </c:pt>
                <c:pt idx="592">
                  <c:v>39158</c:v>
                </c:pt>
                <c:pt idx="593">
                  <c:v>39159</c:v>
                </c:pt>
                <c:pt idx="594">
                  <c:v>39160</c:v>
                </c:pt>
                <c:pt idx="595">
                  <c:v>39161</c:v>
                </c:pt>
                <c:pt idx="596">
                  <c:v>39162</c:v>
                </c:pt>
                <c:pt idx="597">
                  <c:v>39163</c:v>
                </c:pt>
                <c:pt idx="598">
                  <c:v>39164</c:v>
                </c:pt>
                <c:pt idx="599">
                  <c:v>39165</c:v>
                </c:pt>
                <c:pt idx="600">
                  <c:v>39166</c:v>
                </c:pt>
                <c:pt idx="601">
                  <c:v>39167</c:v>
                </c:pt>
                <c:pt idx="602">
                  <c:v>39168</c:v>
                </c:pt>
                <c:pt idx="603">
                  <c:v>39169</c:v>
                </c:pt>
                <c:pt idx="604">
                  <c:v>39170</c:v>
                </c:pt>
                <c:pt idx="605">
                  <c:v>39171</c:v>
                </c:pt>
                <c:pt idx="606">
                  <c:v>39172</c:v>
                </c:pt>
                <c:pt idx="607">
                  <c:v>39173</c:v>
                </c:pt>
                <c:pt idx="608">
                  <c:v>39174</c:v>
                </c:pt>
                <c:pt idx="609">
                  <c:v>39175</c:v>
                </c:pt>
                <c:pt idx="610">
                  <c:v>39176</c:v>
                </c:pt>
                <c:pt idx="611">
                  <c:v>39177</c:v>
                </c:pt>
                <c:pt idx="612">
                  <c:v>39178</c:v>
                </c:pt>
                <c:pt idx="613">
                  <c:v>39179</c:v>
                </c:pt>
                <c:pt idx="614">
                  <c:v>39180</c:v>
                </c:pt>
                <c:pt idx="615">
                  <c:v>39181</c:v>
                </c:pt>
                <c:pt idx="616">
                  <c:v>39182</c:v>
                </c:pt>
                <c:pt idx="617">
                  <c:v>39183</c:v>
                </c:pt>
                <c:pt idx="618">
                  <c:v>39184</c:v>
                </c:pt>
                <c:pt idx="619">
                  <c:v>39185</c:v>
                </c:pt>
                <c:pt idx="620">
                  <c:v>39186</c:v>
                </c:pt>
                <c:pt idx="621">
                  <c:v>39187</c:v>
                </c:pt>
                <c:pt idx="622">
                  <c:v>39188</c:v>
                </c:pt>
                <c:pt idx="623">
                  <c:v>39189</c:v>
                </c:pt>
                <c:pt idx="624">
                  <c:v>39190</c:v>
                </c:pt>
                <c:pt idx="625">
                  <c:v>39191</c:v>
                </c:pt>
                <c:pt idx="626">
                  <c:v>39192</c:v>
                </c:pt>
                <c:pt idx="627">
                  <c:v>39193</c:v>
                </c:pt>
                <c:pt idx="628">
                  <c:v>39194</c:v>
                </c:pt>
                <c:pt idx="629">
                  <c:v>39195</c:v>
                </c:pt>
                <c:pt idx="630">
                  <c:v>39196</c:v>
                </c:pt>
                <c:pt idx="631">
                  <c:v>39197</c:v>
                </c:pt>
                <c:pt idx="632">
                  <c:v>39198</c:v>
                </c:pt>
                <c:pt idx="633">
                  <c:v>39199</c:v>
                </c:pt>
                <c:pt idx="634">
                  <c:v>39200</c:v>
                </c:pt>
                <c:pt idx="635">
                  <c:v>39201</c:v>
                </c:pt>
                <c:pt idx="636">
                  <c:v>39202</c:v>
                </c:pt>
                <c:pt idx="637">
                  <c:v>39203</c:v>
                </c:pt>
                <c:pt idx="638">
                  <c:v>39204</c:v>
                </c:pt>
                <c:pt idx="639">
                  <c:v>39205</c:v>
                </c:pt>
                <c:pt idx="640">
                  <c:v>39206</c:v>
                </c:pt>
                <c:pt idx="641">
                  <c:v>39207</c:v>
                </c:pt>
                <c:pt idx="642">
                  <c:v>39208</c:v>
                </c:pt>
                <c:pt idx="643">
                  <c:v>39209</c:v>
                </c:pt>
                <c:pt idx="644">
                  <c:v>39210</c:v>
                </c:pt>
                <c:pt idx="645">
                  <c:v>39211</c:v>
                </c:pt>
                <c:pt idx="646">
                  <c:v>39212</c:v>
                </c:pt>
                <c:pt idx="647">
                  <c:v>39213</c:v>
                </c:pt>
                <c:pt idx="648">
                  <c:v>39214</c:v>
                </c:pt>
                <c:pt idx="649">
                  <c:v>39215</c:v>
                </c:pt>
                <c:pt idx="650">
                  <c:v>39216</c:v>
                </c:pt>
                <c:pt idx="651">
                  <c:v>39217</c:v>
                </c:pt>
                <c:pt idx="652">
                  <c:v>39218</c:v>
                </c:pt>
                <c:pt idx="653">
                  <c:v>39219</c:v>
                </c:pt>
                <c:pt idx="654">
                  <c:v>39220</c:v>
                </c:pt>
                <c:pt idx="655">
                  <c:v>39221</c:v>
                </c:pt>
                <c:pt idx="656">
                  <c:v>39222</c:v>
                </c:pt>
                <c:pt idx="657">
                  <c:v>39223</c:v>
                </c:pt>
                <c:pt idx="658">
                  <c:v>39224</c:v>
                </c:pt>
                <c:pt idx="659">
                  <c:v>39225</c:v>
                </c:pt>
                <c:pt idx="660">
                  <c:v>39226</c:v>
                </c:pt>
                <c:pt idx="661">
                  <c:v>39227</c:v>
                </c:pt>
                <c:pt idx="662">
                  <c:v>39228</c:v>
                </c:pt>
                <c:pt idx="663">
                  <c:v>39229</c:v>
                </c:pt>
                <c:pt idx="664">
                  <c:v>39230</c:v>
                </c:pt>
                <c:pt idx="665">
                  <c:v>39231</c:v>
                </c:pt>
                <c:pt idx="666">
                  <c:v>39232</c:v>
                </c:pt>
                <c:pt idx="667">
                  <c:v>39233</c:v>
                </c:pt>
                <c:pt idx="668">
                  <c:v>39234</c:v>
                </c:pt>
                <c:pt idx="669">
                  <c:v>39235</c:v>
                </c:pt>
                <c:pt idx="670">
                  <c:v>39236</c:v>
                </c:pt>
                <c:pt idx="671">
                  <c:v>39237</c:v>
                </c:pt>
                <c:pt idx="672">
                  <c:v>39238</c:v>
                </c:pt>
                <c:pt idx="673">
                  <c:v>39239</c:v>
                </c:pt>
                <c:pt idx="674">
                  <c:v>39240</c:v>
                </c:pt>
                <c:pt idx="675">
                  <c:v>39241</c:v>
                </c:pt>
                <c:pt idx="676">
                  <c:v>39242</c:v>
                </c:pt>
                <c:pt idx="677">
                  <c:v>39243</c:v>
                </c:pt>
                <c:pt idx="678">
                  <c:v>39244</c:v>
                </c:pt>
                <c:pt idx="679">
                  <c:v>39245</c:v>
                </c:pt>
                <c:pt idx="680">
                  <c:v>39246</c:v>
                </c:pt>
                <c:pt idx="681">
                  <c:v>39247</c:v>
                </c:pt>
                <c:pt idx="682">
                  <c:v>39248</c:v>
                </c:pt>
                <c:pt idx="683">
                  <c:v>39249</c:v>
                </c:pt>
                <c:pt idx="684">
                  <c:v>39250</c:v>
                </c:pt>
                <c:pt idx="685">
                  <c:v>39251</c:v>
                </c:pt>
                <c:pt idx="686">
                  <c:v>39252</c:v>
                </c:pt>
                <c:pt idx="687">
                  <c:v>39253</c:v>
                </c:pt>
                <c:pt idx="688">
                  <c:v>39254</c:v>
                </c:pt>
                <c:pt idx="689">
                  <c:v>39255</c:v>
                </c:pt>
                <c:pt idx="690">
                  <c:v>39256</c:v>
                </c:pt>
                <c:pt idx="691">
                  <c:v>39257</c:v>
                </c:pt>
                <c:pt idx="692">
                  <c:v>39258</c:v>
                </c:pt>
                <c:pt idx="693">
                  <c:v>39259</c:v>
                </c:pt>
                <c:pt idx="694">
                  <c:v>39260</c:v>
                </c:pt>
                <c:pt idx="695">
                  <c:v>39261</c:v>
                </c:pt>
                <c:pt idx="696">
                  <c:v>39262</c:v>
                </c:pt>
                <c:pt idx="697">
                  <c:v>39263</c:v>
                </c:pt>
                <c:pt idx="698">
                  <c:v>39264</c:v>
                </c:pt>
                <c:pt idx="699">
                  <c:v>39265</c:v>
                </c:pt>
                <c:pt idx="700">
                  <c:v>39266</c:v>
                </c:pt>
                <c:pt idx="701">
                  <c:v>39267</c:v>
                </c:pt>
                <c:pt idx="702">
                  <c:v>39268</c:v>
                </c:pt>
                <c:pt idx="703">
                  <c:v>39269</c:v>
                </c:pt>
                <c:pt idx="704">
                  <c:v>39270</c:v>
                </c:pt>
                <c:pt idx="705">
                  <c:v>39271</c:v>
                </c:pt>
                <c:pt idx="706">
                  <c:v>39272</c:v>
                </c:pt>
                <c:pt idx="707">
                  <c:v>39273</c:v>
                </c:pt>
                <c:pt idx="708">
                  <c:v>39274</c:v>
                </c:pt>
                <c:pt idx="709">
                  <c:v>39275</c:v>
                </c:pt>
                <c:pt idx="710">
                  <c:v>39276</c:v>
                </c:pt>
                <c:pt idx="711">
                  <c:v>39277</c:v>
                </c:pt>
                <c:pt idx="712">
                  <c:v>39278</c:v>
                </c:pt>
                <c:pt idx="713">
                  <c:v>39279</c:v>
                </c:pt>
                <c:pt idx="714">
                  <c:v>39280</c:v>
                </c:pt>
                <c:pt idx="715">
                  <c:v>39281</c:v>
                </c:pt>
                <c:pt idx="716">
                  <c:v>39282</c:v>
                </c:pt>
                <c:pt idx="717">
                  <c:v>39283</c:v>
                </c:pt>
                <c:pt idx="718">
                  <c:v>39284</c:v>
                </c:pt>
                <c:pt idx="719">
                  <c:v>39285</c:v>
                </c:pt>
                <c:pt idx="720">
                  <c:v>39286</c:v>
                </c:pt>
                <c:pt idx="721">
                  <c:v>39287</c:v>
                </c:pt>
                <c:pt idx="722">
                  <c:v>39288</c:v>
                </c:pt>
                <c:pt idx="723">
                  <c:v>39289</c:v>
                </c:pt>
                <c:pt idx="724">
                  <c:v>39290</c:v>
                </c:pt>
                <c:pt idx="725">
                  <c:v>39291</c:v>
                </c:pt>
                <c:pt idx="726">
                  <c:v>39292</c:v>
                </c:pt>
                <c:pt idx="727">
                  <c:v>39293</c:v>
                </c:pt>
                <c:pt idx="728">
                  <c:v>39294</c:v>
                </c:pt>
                <c:pt idx="729">
                  <c:v>39295</c:v>
                </c:pt>
                <c:pt idx="730">
                  <c:v>39296</c:v>
                </c:pt>
                <c:pt idx="731">
                  <c:v>39297</c:v>
                </c:pt>
                <c:pt idx="732">
                  <c:v>39298</c:v>
                </c:pt>
                <c:pt idx="733">
                  <c:v>39299</c:v>
                </c:pt>
                <c:pt idx="734">
                  <c:v>39300</c:v>
                </c:pt>
                <c:pt idx="735">
                  <c:v>39301</c:v>
                </c:pt>
                <c:pt idx="736">
                  <c:v>39302</c:v>
                </c:pt>
                <c:pt idx="737">
                  <c:v>39303</c:v>
                </c:pt>
                <c:pt idx="738">
                  <c:v>39304</c:v>
                </c:pt>
                <c:pt idx="739">
                  <c:v>39305</c:v>
                </c:pt>
                <c:pt idx="740">
                  <c:v>39306</c:v>
                </c:pt>
                <c:pt idx="741">
                  <c:v>39307</c:v>
                </c:pt>
                <c:pt idx="742">
                  <c:v>39308</c:v>
                </c:pt>
                <c:pt idx="743">
                  <c:v>39309</c:v>
                </c:pt>
                <c:pt idx="744">
                  <c:v>39310</c:v>
                </c:pt>
                <c:pt idx="745">
                  <c:v>39311</c:v>
                </c:pt>
                <c:pt idx="746">
                  <c:v>39312</c:v>
                </c:pt>
                <c:pt idx="747">
                  <c:v>39313</c:v>
                </c:pt>
                <c:pt idx="748">
                  <c:v>39314</c:v>
                </c:pt>
                <c:pt idx="749">
                  <c:v>39315</c:v>
                </c:pt>
                <c:pt idx="750">
                  <c:v>39316</c:v>
                </c:pt>
                <c:pt idx="751">
                  <c:v>39317</c:v>
                </c:pt>
                <c:pt idx="752">
                  <c:v>39318</c:v>
                </c:pt>
                <c:pt idx="753">
                  <c:v>39319</c:v>
                </c:pt>
                <c:pt idx="754">
                  <c:v>39320</c:v>
                </c:pt>
                <c:pt idx="755">
                  <c:v>39321</c:v>
                </c:pt>
                <c:pt idx="756">
                  <c:v>39322</c:v>
                </c:pt>
                <c:pt idx="757">
                  <c:v>39323</c:v>
                </c:pt>
                <c:pt idx="758">
                  <c:v>39324</c:v>
                </c:pt>
                <c:pt idx="759">
                  <c:v>39325</c:v>
                </c:pt>
                <c:pt idx="760">
                  <c:v>39326</c:v>
                </c:pt>
                <c:pt idx="761">
                  <c:v>39327</c:v>
                </c:pt>
                <c:pt idx="762">
                  <c:v>39328</c:v>
                </c:pt>
                <c:pt idx="763">
                  <c:v>39329</c:v>
                </c:pt>
                <c:pt idx="764">
                  <c:v>39330</c:v>
                </c:pt>
                <c:pt idx="765">
                  <c:v>39331</c:v>
                </c:pt>
                <c:pt idx="766">
                  <c:v>39332</c:v>
                </c:pt>
                <c:pt idx="767">
                  <c:v>39333</c:v>
                </c:pt>
                <c:pt idx="768">
                  <c:v>39334</c:v>
                </c:pt>
                <c:pt idx="769">
                  <c:v>39335</c:v>
                </c:pt>
                <c:pt idx="770">
                  <c:v>39336</c:v>
                </c:pt>
                <c:pt idx="771">
                  <c:v>39337</c:v>
                </c:pt>
                <c:pt idx="772">
                  <c:v>39338</c:v>
                </c:pt>
                <c:pt idx="773">
                  <c:v>39339</c:v>
                </c:pt>
                <c:pt idx="774">
                  <c:v>39340</c:v>
                </c:pt>
                <c:pt idx="775">
                  <c:v>39341</c:v>
                </c:pt>
                <c:pt idx="776">
                  <c:v>39342</c:v>
                </c:pt>
                <c:pt idx="777">
                  <c:v>39343</c:v>
                </c:pt>
                <c:pt idx="778">
                  <c:v>39344</c:v>
                </c:pt>
                <c:pt idx="779">
                  <c:v>39345</c:v>
                </c:pt>
                <c:pt idx="780">
                  <c:v>39346</c:v>
                </c:pt>
                <c:pt idx="781">
                  <c:v>39347</c:v>
                </c:pt>
                <c:pt idx="782">
                  <c:v>39348</c:v>
                </c:pt>
                <c:pt idx="783">
                  <c:v>39349</c:v>
                </c:pt>
                <c:pt idx="784">
                  <c:v>39350</c:v>
                </c:pt>
                <c:pt idx="785">
                  <c:v>39351</c:v>
                </c:pt>
                <c:pt idx="786">
                  <c:v>39352</c:v>
                </c:pt>
                <c:pt idx="787">
                  <c:v>39353</c:v>
                </c:pt>
                <c:pt idx="788">
                  <c:v>39354</c:v>
                </c:pt>
                <c:pt idx="789">
                  <c:v>39355</c:v>
                </c:pt>
                <c:pt idx="790">
                  <c:v>39356</c:v>
                </c:pt>
                <c:pt idx="791">
                  <c:v>39357</c:v>
                </c:pt>
                <c:pt idx="792">
                  <c:v>39358</c:v>
                </c:pt>
                <c:pt idx="793">
                  <c:v>39359</c:v>
                </c:pt>
                <c:pt idx="794">
                  <c:v>39360</c:v>
                </c:pt>
                <c:pt idx="795">
                  <c:v>39361</c:v>
                </c:pt>
                <c:pt idx="796">
                  <c:v>39362</c:v>
                </c:pt>
                <c:pt idx="797">
                  <c:v>39363</c:v>
                </c:pt>
                <c:pt idx="798">
                  <c:v>39364</c:v>
                </c:pt>
                <c:pt idx="799">
                  <c:v>39365</c:v>
                </c:pt>
                <c:pt idx="800">
                  <c:v>39366</c:v>
                </c:pt>
                <c:pt idx="801">
                  <c:v>39367</c:v>
                </c:pt>
                <c:pt idx="802">
                  <c:v>39368</c:v>
                </c:pt>
                <c:pt idx="803">
                  <c:v>39369</c:v>
                </c:pt>
                <c:pt idx="804">
                  <c:v>39370</c:v>
                </c:pt>
                <c:pt idx="805">
                  <c:v>39371</c:v>
                </c:pt>
                <c:pt idx="806">
                  <c:v>39372</c:v>
                </c:pt>
                <c:pt idx="807">
                  <c:v>39373</c:v>
                </c:pt>
                <c:pt idx="808">
                  <c:v>39374</c:v>
                </c:pt>
                <c:pt idx="809">
                  <c:v>39375</c:v>
                </c:pt>
                <c:pt idx="810">
                  <c:v>39376</c:v>
                </c:pt>
                <c:pt idx="811">
                  <c:v>39377</c:v>
                </c:pt>
                <c:pt idx="812">
                  <c:v>39378</c:v>
                </c:pt>
                <c:pt idx="813">
                  <c:v>39379</c:v>
                </c:pt>
                <c:pt idx="814">
                  <c:v>39380</c:v>
                </c:pt>
                <c:pt idx="815">
                  <c:v>39381</c:v>
                </c:pt>
                <c:pt idx="816">
                  <c:v>39382</c:v>
                </c:pt>
                <c:pt idx="817">
                  <c:v>39383</c:v>
                </c:pt>
                <c:pt idx="818">
                  <c:v>39384</c:v>
                </c:pt>
                <c:pt idx="819">
                  <c:v>39385</c:v>
                </c:pt>
                <c:pt idx="820">
                  <c:v>39386</c:v>
                </c:pt>
                <c:pt idx="821">
                  <c:v>39387</c:v>
                </c:pt>
                <c:pt idx="822">
                  <c:v>39388</c:v>
                </c:pt>
                <c:pt idx="823">
                  <c:v>39389</c:v>
                </c:pt>
                <c:pt idx="824">
                  <c:v>39390</c:v>
                </c:pt>
                <c:pt idx="825">
                  <c:v>39391</c:v>
                </c:pt>
                <c:pt idx="826">
                  <c:v>39392</c:v>
                </c:pt>
                <c:pt idx="827">
                  <c:v>39393</c:v>
                </c:pt>
                <c:pt idx="828">
                  <c:v>39394</c:v>
                </c:pt>
                <c:pt idx="829">
                  <c:v>39395</c:v>
                </c:pt>
                <c:pt idx="830">
                  <c:v>39396</c:v>
                </c:pt>
                <c:pt idx="831">
                  <c:v>39397</c:v>
                </c:pt>
                <c:pt idx="832">
                  <c:v>39398</c:v>
                </c:pt>
                <c:pt idx="833">
                  <c:v>39399</c:v>
                </c:pt>
                <c:pt idx="834">
                  <c:v>39400</c:v>
                </c:pt>
                <c:pt idx="835">
                  <c:v>39401</c:v>
                </c:pt>
                <c:pt idx="836">
                  <c:v>39402</c:v>
                </c:pt>
                <c:pt idx="837">
                  <c:v>39403</c:v>
                </c:pt>
                <c:pt idx="838">
                  <c:v>39404</c:v>
                </c:pt>
                <c:pt idx="839">
                  <c:v>39405</c:v>
                </c:pt>
                <c:pt idx="840">
                  <c:v>39406</c:v>
                </c:pt>
                <c:pt idx="841">
                  <c:v>39407</c:v>
                </c:pt>
                <c:pt idx="842">
                  <c:v>39408</c:v>
                </c:pt>
                <c:pt idx="843">
                  <c:v>39409</c:v>
                </c:pt>
                <c:pt idx="844">
                  <c:v>39410</c:v>
                </c:pt>
                <c:pt idx="845">
                  <c:v>39411</c:v>
                </c:pt>
                <c:pt idx="846">
                  <c:v>39412</c:v>
                </c:pt>
                <c:pt idx="847">
                  <c:v>39413</c:v>
                </c:pt>
                <c:pt idx="848">
                  <c:v>39414</c:v>
                </c:pt>
                <c:pt idx="849">
                  <c:v>39415</c:v>
                </c:pt>
                <c:pt idx="850">
                  <c:v>39416</c:v>
                </c:pt>
                <c:pt idx="851">
                  <c:v>39417</c:v>
                </c:pt>
                <c:pt idx="852">
                  <c:v>39418</c:v>
                </c:pt>
                <c:pt idx="853">
                  <c:v>39419</c:v>
                </c:pt>
                <c:pt idx="854">
                  <c:v>39420</c:v>
                </c:pt>
                <c:pt idx="855">
                  <c:v>39421</c:v>
                </c:pt>
                <c:pt idx="856">
                  <c:v>39422</c:v>
                </c:pt>
                <c:pt idx="857">
                  <c:v>39423</c:v>
                </c:pt>
                <c:pt idx="858">
                  <c:v>39424</c:v>
                </c:pt>
                <c:pt idx="859">
                  <c:v>39425</c:v>
                </c:pt>
                <c:pt idx="860">
                  <c:v>39426</c:v>
                </c:pt>
                <c:pt idx="861">
                  <c:v>39427</c:v>
                </c:pt>
                <c:pt idx="862">
                  <c:v>39428</c:v>
                </c:pt>
                <c:pt idx="863">
                  <c:v>39429</c:v>
                </c:pt>
                <c:pt idx="864">
                  <c:v>39430</c:v>
                </c:pt>
                <c:pt idx="865">
                  <c:v>39431</c:v>
                </c:pt>
                <c:pt idx="866">
                  <c:v>39432</c:v>
                </c:pt>
                <c:pt idx="867">
                  <c:v>39433</c:v>
                </c:pt>
                <c:pt idx="868">
                  <c:v>39434</c:v>
                </c:pt>
                <c:pt idx="869">
                  <c:v>39435</c:v>
                </c:pt>
                <c:pt idx="870">
                  <c:v>39436</c:v>
                </c:pt>
                <c:pt idx="871">
                  <c:v>39437</c:v>
                </c:pt>
                <c:pt idx="872">
                  <c:v>39438</c:v>
                </c:pt>
                <c:pt idx="873">
                  <c:v>39439</c:v>
                </c:pt>
                <c:pt idx="874">
                  <c:v>39440</c:v>
                </c:pt>
                <c:pt idx="875">
                  <c:v>39441</c:v>
                </c:pt>
                <c:pt idx="876">
                  <c:v>39442</c:v>
                </c:pt>
                <c:pt idx="877">
                  <c:v>39443</c:v>
                </c:pt>
                <c:pt idx="878">
                  <c:v>39444</c:v>
                </c:pt>
                <c:pt idx="879">
                  <c:v>39445</c:v>
                </c:pt>
                <c:pt idx="880">
                  <c:v>39446</c:v>
                </c:pt>
                <c:pt idx="881">
                  <c:v>39447</c:v>
                </c:pt>
                <c:pt idx="882">
                  <c:v>39448</c:v>
                </c:pt>
                <c:pt idx="883">
                  <c:v>39449</c:v>
                </c:pt>
                <c:pt idx="884">
                  <c:v>39450</c:v>
                </c:pt>
                <c:pt idx="885">
                  <c:v>39451</c:v>
                </c:pt>
                <c:pt idx="886">
                  <c:v>39452</c:v>
                </c:pt>
                <c:pt idx="887">
                  <c:v>39453</c:v>
                </c:pt>
                <c:pt idx="888">
                  <c:v>39454</c:v>
                </c:pt>
                <c:pt idx="889">
                  <c:v>39455</c:v>
                </c:pt>
                <c:pt idx="890">
                  <c:v>39456</c:v>
                </c:pt>
                <c:pt idx="891">
                  <c:v>39457</c:v>
                </c:pt>
                <c:pt idx="892">
                  <c:v>39458</c:v>
                </c:pt>
                <c:pt idx="893">
                  <c:v>39459</c:v>
                </c:pt>
                <c:pt idx="894">
                  <c:v>39460</c:v>
                </c:pt>
                <c:pt idx="895">
                  <c:v>39461</c:v>
                </c:pt>
                <c:pt idx="896">
                  <c:v>39462</c:v>
                </c:pt>
                <c:pt idx="897">
                  <c:v>39463</c:v>
                </c:pt>
                <c:pt idx="898">
                  <c:v>39464</c:v>
                </c:pt>
                <c:pt idx="899">
                  <c:v>39465</c:v>
                </c:pt>
                <c:pt idx="900">
                  <c:v>39466</c:v>
                </c:pt>
                <c:pt idx="901">
                  <c:v>39467</c:v>
                </c:pt>
                <c:pt idx="902">
                  <c:v>39468</c:v>
                </c:pt>
                <c:pt idx="903">
                  <c:v>39469</c:v>
                </c:pt>
                <c:pt idx="904">
                  <c:v>39470</c:v>
                </c:pt>
                <c:pt idx="905">
                  <c:v>39471</c:v>
                </c:pt>
                <c:pt idx="906">
                  <c:v>39472</c:v>
                </c:pt>
                <c:pt idx="907">
                  <c:v>39473</c:v>
                </c:pt>
                <c:pt idx="908">
                  <c:v>39474</c:v>
                </c:pt>
                <c:pt idx="909">
                  <c:v>39475</c:v>
                </c:pt>
                <c:pt idx="910">
                  <c:v>39476</c:v>
                </c:pt>
                <c:pt idx="911">
                  <c:v>39477</c:v>
                </c:pt>
                <c:pt idx="912">
                  <c:v>39478</c:v>
                </c:pt>
                <c:pt idx="913">
                  <c:v>39479</c:v>
                </c:pt>
                <c:pt idx="914">
                  <c:v>39480</c:v>
                </c:pt>
                <c:pt idx="915">
                  <c:v>39481</c:v>
                </c:pt>
                <c:pt idx="916">
                  <c:v>39482</c:v>
                </c:pt>
                <c:pt idx="917">
                  <c:v>39483</c:v>
                </c:pt>
                <c:pt idx="918">
                  <c:v>39484</c:v>
                </c:pt>
                <c:pt idx="919">
                  <c:v>39485</c:v>
                </c:pt>
                <c:pt idx="920">
                  <c:v>39486</c:v>
                </c:pt>
                <c:pt idx="921">
                  <c:v>39487</c:v>
                </c:pt>
                <c:pt idx="922">
                  <c:v>39488</c:v>
                </c:pt>
                <c:pt idx="923">
                  <c:v>39489</c:v>
                </c:pt>
                <c:pt idx="924">
                  <c:v>39490</c:v>
                </c:pt>
                <c:pt idx="925">
                  <c:v>39491</c:v>
                </c:pt>
                <c:pt idx="926">
                  <c:v>39492</c:v>
                </c:pt>
                <c:pt idx="927">
                  <c:v>39493</c:v>
                </c:pt>
                <c:pt idx="928">
                  <c:v>39494</c:v>
                </c:pt>
                <c:pt idx="929">
                  <c:v>39495</c:v>
                </c:pt>
                <c:pt idx="930">
                  <c:v>39496</c:v>
                </c:pt>
                <c:pt idx="931">
                  <c:v>39497</c:v>
                </c:pt>
                <c:pt idx="932">
                  <c:v>39498</c:v>
                </c:pt>
                <c:pt idx="933">
                  <c:v>39499</c:v>
                </c:pt>
                <c:pt idx="934">
                  <c:v>39500</c:v>
                </c:pt>
                <c:pt idx="935">
                  <c:v>39501</c:v>
                </c:pt>
                <c:pt idx="936">
                  <c:v>39502</c:v>
                </c:pt>
                <c:pt idx="937">
                  <c:v>39503</c:v>
                </c:pt>
                <c:pt idx="938">
                  <c:v>39504</c:v>
                </c:pt>
                <c:pt idx="939">
                  <c:v>39505</c:v>
                </c:pt>
                <c:pt idx="940">
                  <c:v>39506</c:v>
                </c:pt>
                <c:pt idx="941">
                  <c:v>39507</c:v>
                </c:pt>
                <c:pt idx="942">
                  <c:v>39508</c:v>
                </c:pt>
                <c:pt idx="943">
                  <c:v>39509</c:v>
                </c:pt>
                <c:pt idx="944">
                  <c:v>39510</c:v>
                </c:pt>
                <c:pt idx="945">
                  <c:v>39511</c:v>
                </c:pt>
                <c:pt idx="946">
                  <c:v>39512</c:v>
                </c:pt>
                <c:pt idx="947">
                  <c:v>39513</c:v>
                </c:pt>
                <c:pt idx="948">
                  <c:v>39514</c:v>
                </c:pt>
                <c:pt idx="949">
                  <c:v>39515</c:v>
                </c:pt>
                <c:pt idx="950">
                  <c:v>39516</c:v>
                </c:pt>
                <c:pt idx="951">
                  <c:v>39517</c:v>
                </c:pt>
                <c:pt idx="952">
                  <c:v>39518</c:v>
                </c:pt>
                <c:pt idx="953">
                  <c:v>39519</c:v>
                </c:pt>
                <c:pt idx="954">
                  <c:v>39520</c:v>
                </c:pt>
                <c:pt idx="955">
                  <c:v>39521</c:v>
                </c:pt>
                <c:pt idx="956">
                  <c:v>39522</c:v>
                </c:pt>
                <c:pt idx="957">
                  <c:v>39523</c:v>
                </c:pt>
                <c:pt idx="958">
                  <c:v>39524</c:v>
                </c:pt>
                <c:pt idx="959">
                  <c:v>39525</c:v>
                </c:pt>
                <c:pt idx="960">
                  <c:v>39526</c:v>
                </c:pt>
                <c:pt idx="961">
                  <c:v>39527</c:v>
                </c:pt>
                <c:pt idx="962">
                  <c:v>39528</c:v>
                </c:pt>
                <c:pt idx="963">
                  <c:v>39529</c:v>
                </c:pt>
                <c:pt idx="964">
                  <c:v>39530</c:v>
                </c:pt>
                <c:pt idx="965">
                  <c:v>39531</c:v>
                </c:pt>
                <c:pt idx="966">
                  <c:v>39532</c:v>
                </c:pt>
                <c:pt idx="967">
                  <c:v>39533</c:v>
                </c:pt>
                <c:pt idx="968">
                  <c:v>39534</c:v>
                </c:pt>
                <c:pt idx="969">
                  <c:v>39535</c:v>
                </c:pt>
                <c:pt idx="970">
                  <c:v>39536</c:v>
                </c:pt>
                <c:pt idx="971">
                  <c:v>39537</c:v>
                </c:pt>
                <c:pt idx="972">
                  <c:v>39538</c:v>
                </c:pt>
                <c:pt idx="973">
                  <c:v>39539</c:v>
                </c:pt>
                <c:pt idx="974">
                  <c:v>39540</c:v>
                </c:pt>
                <c:pt idx="975">
                  <c:v>39541</c:v>
                </c:pt>
                <c:pt idx="976">
                  <c:v>39542</c:v>
                </c:pt>
                <c:pt idx="977">
                  <c:v>39543</c:v>
                </c:pt>
                <c:pt idx="978">
                  <c:v>39544</c:v>
                </c:pt>
                <c:pt idx="979">
                  <c:v>39545</c:v>
                </c:pt>
                <c:pt idx="980">
                  <c:v>39546</c:v>
                </c:pt>
                <c:pt idx="981">
                  <c:v>39547</c:v>
                </c:pt>
                <c:pt idx="982">
                  <c:v>39548</c:v>
                </c:pt>
                <c:pt idx="983">
                  <c:v>39549</c:v>
                </c:pt>
                <c:pt idx="984">
                  <c:v>39550</c:v>
                </c:pt>
                <c:pt idx="985">
                  <c:v>39551</c:v>
                </c:pt>
                <c:pt idx="986">
                  <c:v>39552</c:v>
                </c:pt>
                <c:pt idx="987">
                  <c:v>39553</c:v>
                </c:pt>
                <c:pt idx="988">
                  <c:v>39554</c:v>
                </c:pt>
                <c:pt idx="989">
                  <c:v>39555</c:v>
                </c:pt>
                <c:pt idx="990">
                  <c:v>39556</c:v>
                </c:pt>
                <c:pt idx="991">
                  <c:v>39557</c:v>
                </c:pt>
                <c:pt idx="992">
                  <c:v>39558</c:v>
                </c:pt>
                <c:pt idx="993">
                  <c:v>39559</c:v>
                </c:pt>
                <c:pt idx="994">
                  <c:v>39560</c:v>
                </c:pt>
                <c:pt idx="995">
                  <c:v>39561</c:v>
                </c:pt>
                <c:pt idx="996">
                  <c:v>39562</c:v>
                </c:pt>
                <c:pt idx="997">
                  <c:v>39563</c:v>
                </c:pt>
                <c:pt idx="998">
                  <c:v>39564</c:v>
                </c:pt>
                <c:pt idx="999">
                  <c:v>39565</c:v>
                </c:pt>
                <c:pt idx="1000">
                  <c:v>39566</c:v>
                </c:pt>
                <c:pt idx="1001">
                  <c:v>39567</c:v>
                </c:pt>
                <c:pt idx="1002">
                  <c:v>39568</c:v>
                </c:pt>
                <c:pt idx="1003">
                  <c:v>39569</c:v>
                </c:pt>
                <c:pt idx="1004">
                  <c:v>39570</c:v>
                </c:pt>
                <c:pt idx="1005">
                  <c:v>39571</c:v>
                </c:pt>
                <c:pt idx="1006">
                  <c:v>39572</c:v>
                </c:pt>
                <c:pt idx="1007">
                  <c:v>39573</c:v>
                </c:pt>
                <c:pt idx="1008">
                  <c:v>39574</c:v>
                </c:pt>
                <c:pt idx="1009">
                  <c:v>39575</c:v>
                </c:pt>
                <c:pt idx="1010">
                  <c:v>39576</c:v>
                </c:pt>
                <c:pt idx="1011">
                  <c:v>39577</c:v>
                </c:pt>
                <c:pt idx="1012">
                  <c:v>39578</c:v>
                </c:pt>
                <c:pt idx="1013">
                  <c:v>39579</c:v>
                </c:pt>
                <c:pt idx="1014">
                  <c:v>39580</c:v>
                </c:pt>
                <c:pt idx="1015">
                  <c:v>39581</c:v>
                </c:pt>
                <c:pt idx="1016">
                  <c:v>39582</c:v>
                </c:pt>
                <c:pt idx="1017">
                  <c:v>39583</c:v>
                </c:pt>
                <c:pt idx="1018">
                  <c:v>39584</c:v>
                </c:pt>
                <c:pt idx="1019">
                  <c:v>39585</c:v>
                </c:pt>
                <c:pt idx="1020">
                  <c:v>39586</c:v>
                </c:pt>
                <c:pt idx="1021">
                  <c:v>39587</c:v>
                </c:pt>
                <c:pt idx="1022">
                  <c:v>39588</c:v>
                </c:pt>
                <c:pt idx="1023">
                  <c:v>39589</c:v>
                </c:pt>
                <c:pt idx="1024">
                  <c:v>39590</c:v>
                </c:pt>
                <c:pt idx="1025">
                  <c:v>39591</c:v>
                </c:pt>
                <c:pt idx="1026">
                  <c:v>39592</c:v>
                </c:pt>
                <c:pt idx="1027">
                  <c:v>39593</c:v>
                </c:pt>
                <c:pt idx="1028">
                  <c:v>39594</c:v>
                </c:pt>
                <c:pt idx="1029">
                  <c:v>39595</c:v>
                </c:pt>
                <c:pt idx="1030">
                  <c:v>39596</c:v>
                </c:pt>
                <c:pt idx="1031">
                  <c:v>39597</c:v>
                </c:pt>
                <c:pt idx="1032">
                  <c:v>39598</c:v>
                </c:pt>
                <c:pt idx="1033">
                  <c:v>39599</c:v>
                </c:pt>
                <c:pt idx="1034">
                  <c:v>39600</c:v>
                </c:pt>
                <c:pt idx="1035">
                  <c:v>39601</c:v>
                </c:pt>
                <c:pt idx="1036">
                  <c:v>39602</c:v>
                </c:pt>
                <c:pt idx="1037">
                  <c:v>39603</c:v>
                </c:pt>
                <c:pt idx="1038">
                  <c:v>39604</c:v>
                </c:pt>
                <c:pt idx="1039">
                  <c:v>39605</c:v>
                </c:pt>
                <c:pt idx="1040">
                  <c:v>39606</c:v>
                </c:pt>
                <c:pt idx="1041">
                  <c:v>39607</c:v>
                </c:pt>
                <c:pt idx="1042">
                  <c:v>39608</c:v>
                </c:pt>
                <c:pt idx="1043">
                  <c:v>39609</c:v>
                </c:pt>
                <c:pt idx="1044">
                  <c:v>39610</c:v>
                </c:pt>
                <c:pt idx="1045">
                  <c:v>39611</c:v>
                </c:pt>
                <c:pt idx="1046">
                  <c:v>39612</c:v>
                </c:pt>
                <c:pt idx="1047">
                  <c:v>39613</c:v>
                </c:pt>
                <c:pt idx="1048">
                  <c:v>39614</c:v>
                </c:pt>
                <c:pt idx="1049">
                  <c:v>39615</c:v>
                </c:pt>
                <c:pt idx="1050">
                  <c:v>39616</c:v>
                </c:pt>
                <c:pt idx="1051">
                  <c:v>39617</c:v>
                </c:pt>
                <c:pt idx="1052">
                  <c:v>39618</c:v>
                </c:pt>
                <c:pt idx="1053">
                  <c:v>39619</c:v>
                </c:pt>
                <c:pt idx="1054">
                  <c:v>39620</c:v>
                </c:pt>
                <c:pt idx="1055">
                  <c:v>39621</c:v>
                </c:pt>
                <c:pt idx="1056">
                  <c:v>39622</c:v>
                </c:pt>
                <c:pt idx="1057">
                  <c:v>39623</c:v>
                </c:pt>
                <c:pt idx="1058">
                  <c:v>39624</c:v>
                </c:pt>
                <c:pt idx="1059">
                  <c:v>39625</c:v>
                </c:pt>
                <c:pt idx="1060">
                  <c:v>39626</c:v>
                </c:pt>
                <c:pt idx="1061">
                  <c:v>39627</c:v>
                </c:pt>
                <c:pt idx="1062">
                  <c:v>39628</c:v>
                </c:pt>
                <c:pt idx="1063">
                  <c:v>39629</c:v>
                </c:pt>
                <c:pt idx="1064">
                  <c:v>39630</c:v>
                </c:pt>
                <c:pt idx="1065">
                  <c:v>39631</c:v>
                </c:pt>
                <c:pt idx="1066">
                  <c:v>39632</c:v>
                </c:pt>
                <c:pt idx="1067">
                  <c:v>39633</c:v>
                </c:pt>
                <c:pt idx="1068">
                  <c:v>39634</c:v>
                </c:pt>
                <c:pt idx="1069">
                  <c:v>39635</c:v>
                </c:pt>
                <c:pt idx="1070">
                  <c:v>39636</c:v>
                </c:pt>
                <c:pt idx="1071">
                  <c:v>39637</c:v>
                </c:pt>
                <c:pt idx="1072">
                  <c:v>39638</c:v>
                </c:pt>
                <c:pt idx="1073">
                  <c:v>39639</c:v>
                </c:pt>
                <c:pt idx="1074">
                  <c:v>39640</c:v>
                </c:pt>
                <c:pt idx="1075">
                  <c:v>39641</c:v>
                </c:pt>
                <c:pt idx="1076">
                  <c:v>39642</c:v>
                </c:pt>
                <c:pt idx="1077">
                  <c:v>39643</c:v>
                </c:pt>
                <c:pt idx="1078">
                  <c:v>39644</c:v>
                </c:pt>
                <c:pt idx="1079">
                  <c:v>39645</c:v>
                </c:pt>
                <c:pt idx="1080">
                  <c:v>39646</c:v>
                </c:pt>
                <c:pt idx="1081">
                  <c:v>39647</c:v>
                </c:pt>
                <c:pt idx="1082">
                  <c:v>39648</c:v>
                </c:pt>
                <c:pt idx="1083">
                  <c:v>39649</c:v>
                </c:pt>
                <c:pt idx="1084">
                  <c:v>39650</c:v>
                </c:pt>
                <c:pt idx="1085">
                  <c:v>39651</c:v>
                </c:pt>
                <c:pt idx="1086">
                  <c:v>39652</c:v>
                </c:pt>
                <c:pt idx="1087">
                  <c:v>39653</c:v>
                </c:pt>
                <c:pt idx="1088">
                  <c:v>39654</c:v>
                </c:pt>
                <c:pt idx="1089">
                  <c:v>39655</c:v>
                </c:pt>
                <c:pt idx="1090">
                  <c:v>39656</c:v>
                </c:pt>
                <c:pt idx="1091">
                  <c:v>39657</c:v>
                </c:pt>
                <c:pt idx="1092">
                  <c:v>39658</c:v>
                </c:pt>
                <c:pt idx="1093">
                  <c:v>39659</c:v>
                </c:pt>
                <c:pt idx="1094">
                  <c:v>39660</c:v>
                </c:pt>
                <c:pt idx="1095">
                  <c:v>39661</c:v>
                </c:pt>
                <c:pt idx="1096">
                  <c:v>39662</c:v>
                </c:pt>
                <c:pt idx="1097">
                  <c:v>39663</c:v>
                </c:pt>
                <c:pt idx="1098">
                  <c:v>39664</c:v>
                </c:pt>
                <c:pt idx="1099">
                  <c:v>39665</c:v>
                </c:pt>
                <c:pt idx="1100">
                  <c:v>39666</c:v>
                </c:pt>
                <c:pt idx="1101">
                  <c:v>39667</c:v>
                </c:pt>
                <c:pt idx="1102">
                  <c:v>39668</c:v>
                </c:pt>
                <c:pt idx="1103">
                  <c:v>39669</c:v>
                </c:pt>
                <c:pt idx="1104">
                  <c:v>39670</c:v>
                </c:pt>
                <c:pt idx="1105">
                  <c:v>39671</c:v>
                </c:pt>
                <c:pt idx="1106">
                  <c:v>39672</c:v>
                </c:pt>
                <c:pt idx="1107">
                  <c:v>39673</c:v>
                </c:pt>
                <c:pt idx="1108">
                  <c:v>39674</c:v>
                </c:pt>
                <c:pt idx="1109">
                  <c:v>39675</c:v>
                </c:pt>
                <c:pt idx="1110">
                  <c:v>39676</c:v>
                </c:pt>
                <c:pt idx="1111">
                  <c:v>39677</c:v>
                </c:pt>
                <c:pt idx="1112">
                  <c:v>39678</c:v>
                </c:pt>
                <c:pt idx="1113">
                  <c:v>39679</c:v>
                </c:pt>
                <c:pt idx="1114">
                  <c:v>39680</c:v>
                </c:pt>
                <c:pt idx="1115">
                  <c:v>39681</c:v>
                </c:pt>
                <c:pt idx="1116">
                  <c:v>39682</c:v>
                </c:pt>
                <c:pt idx="1117">
                  <c:v>39683</c:v>
                </c:pt>
                <c:pt idx="1118">
                  <c:v>39684</c:v>
                </c:pt>
                <c:pt idx="1119">
                  <c:v>39685</c:v>
                </c:pt>
                <c:pt idx="1120">
                  <c:v>39686</c:v>
                </c:pt>
                <c:pt idx="1121">
                  <c:v>39687</c:v>
                </c:pt>
                <c:pt idx="1122">
                  <c:v>39688</c:v>
                </c:pt>
                <c:pt idx="1123">
                  <c:v>39689</c:v>
                </c:pt>
                <c:pt idx="1124">
                  <c:v>39690</c:v>
                </c:pt>
                <c:pt idx="1125">
                  <c:v>39691</c:v>
                </c:pt>
                <c:pt idx="1126">
                  <c:v>39692</c:v>
                </c:pt>
                <c:pt idx="1127">
                  <c:v>39693</c:v>
                </c:pt>
                <c:pt idx="1128">
                  <c:v>39694</c:v>
                </c:pt>
                <c:pt idx="1129">
                  <c:v>39695</c:v>
                </c:pt>
                <c:pt idx="1130">
                  <c:v>39696</c:v>
                </c:pt>
                <c:pt idx="1131">
                  <c:v>39697</c:v>
                </c:pt>
                <c:pt idx="1132">
                  <c:v>39698</c:v>
                </c:pt>
                <c:pt idx="1133">
                  <c:v>39699</c:v>
                </c:pt>
                <c:pt idx="1134">
                  <c:v>39700</c:v>
                </c:pt>
                <c:pt idx="1135">
                  <c:v>39701</c:v>
                </c:pt>
                <c:pt idx="1136">
                  <c:v>39702</c:v>
                </c:pt>
                <c:pt idx="1137">
                  <c:v>39703</c:v>
                </c:pt>
                <c:pt idx="1138">
                  <c:v>39704</c:v>
                </c:pt>
                <c:pt idx="1139">
                  <c:v>39705</c:v>
                </c:pt>
                <c:pt idx="1140">
                  <c:v>39706</c:v>
                </c:pt>
                <c:pt idx="1141">
                  <c:v>39707</c:v>
                </c:pt>
                <c:pt idx="1142">
                  <c:v>39708</c:v>
                </c:pt>
                <c:pt idx="1143">
                  <c:v>39709</c:v>
                </c:pt>
                <c:pt idx="1144">
                  <c:v>39710</c:v>
                </c:pt>
                <c:pt idx="1145">
                  <c:v>39711</c:v>
                </c:pt>
                <c:pt idx="1146">
                  <c:v>39712</c:v>
                </c:pt>
                <c:pt idx="1147">
                  <c:v>39713</c:v>
                </c:pt>
                <c:pt idx="1148">
                  <c:v>39714</c:v>
                </c:pt>
                <c:pt idx="1149">
                  <c:v>39715</c:v>
                </c:pt>
                <c:pt idx="1150">
                  <c:v>39716</c:v>
                </c:pt>
                <c:pt idx="1151">
                  <c:v>39717</c:v>
                </c:pt>
                <c:pt idx="1152">
                  <c:v>39718</c:v>
                </c:pt>
                <c:pt idx="1153">
                  <c:v>39719</c:v>
                </c:pt>
                <c:pt idx="1154">
                  <c:v>39720</c:v>
                </c:pt>
                <c:pt idx="1155">
                  <c:v>39721</c:v>
                </c:pt>
                <c:pt idx="1156">
                  <c:v>39722</c:v>
                </c:pt>
                <c:pt idx="1157">
                  <c:v>39723</c:v>
                </c:pt>
                <c:pt idx="1158">
                  <c:v>39724</c:v>
                </c:pt>
                <c:pt idx="1159">
                  <c:v>39725</c:v>
                </c:pt>
                <c:pt idx="1160">
                  <c:v>39726</c:v>
                </c:pt>
                <c:pt idx="1161">
                  <c:v>39727</c:v>
                </c:pt>
                <c:pt idx="1162">
                  <c:v>39728</c:v>
                </c:pt>
                <c:pt idx="1163">
                  <c:v>39729</c:v>
                </c:pt>
                <c:pt idx="1164">
                  <c:v>39730</c:v>
                </c:pt>
                <c:pt idx="1165">
                  <c:v>39731</c:v>
                </c:pt>
                <c:pt idx="1166">
                  <c:v>39732</c:v>
                </c:pt>
                <c:pt idx="1167">
                  <c:v>39733</c:v>
                </c:pt>
                <c:pt idx="1168">
                  <c:v>39734</c:v>
                </c:pt>
                <c:pt idx="1169">
                  <c:v>39735</c:v>
                </c:pt>
                <c:pt idx="1170">
                  <c:v>39736</c:v>
                </c:pt>
                <c:pt idx="1171">
                  <c:v>39737</c:v>
                </c:pt>
                <c:pt idx="1172">
                  <c:v>39738</c:v>
                </c:pt>
                <c:pt idx="1173">
                  <c:v>39739</c:v>
                </c:pt>
                <c:pt idx="1174">
                  <c:v>39740</c:v>
                </c:pt>
                <c:pt idx="1175">
                  <c:v>39741</c:v>
                </c:pt>
                <c:pt idx="1176">
                  <c:v>39742</c:v>
                </c:pt>
                <c:pt idx="1177">
                  <c:v>39746</c:v>
                </c:pt>
                <c:pt idx="1178">
                  <c:v>39747</c:v>
                </c:pt>
                <c:pt idx="1179">
                  <c:v>39748</c:v>
                </c:pt>
                <c:pt idx="1180">
                  <c:v>39749</c:v>
                </c:pt>
                <c:pt idx="1181">
                  <c:v>39750</c:v>
                </c:pt>
                <c:pt idx="1182">
                  <c:v>39751</c:v>
                </c:pt>
                <c:pt idx="1183">
                  <c:v>39752</c:v>
                </c:pt>
                <c:pt idx="1184">
                  <c:v>39753</c:v>
                </c:pt>
                <c:pt idx="1185">
                  <c:v>39754</c:v>
                </c:pt>
                <c:pt idx="1186">
                  <c:v>39755</c:v>
                </c:pt>
                <c:pt idx="1187">
                  <c:v>39756</c:v>
                </c:pt>
                <c:pt idx="1188">
                  <c:v>39757</c:v>
                </c:pt>
                <c:pt idx="1189">
                  <c:v>39758</c:v>
                </c:pt>
                <c:pt idx="1190">
                  <c:v>39759</c:v>
                </c:pt>
                <c:pt idx="1191">
                  <c:v>39760</c:v>
                </c:pt>
                <c:pt idx="1192">
                  <c:v>39761</c:v>
                </c:pt>
                <c:pt idx="1193">
                  <c:v>39762</c:v>
                </c:pt>
                <c:pt idx="1194">
                  <c:v>39763</c:v>
                </c:pt>
                <c:pt idx="1195">
                  <c:v>39780</c:v>
                </c:pt>
                <c:pt idx="1196">
                  <c:v>39781</c:v>
                </c:pt>
                <c:pt idx="1197">
                  <c:v>39782</c:v>
                </c:pt>
                <c:pt idx="1198">
                  <c:v>39783</c:v>
                </c:pt>
                <c:pt idx="1199">
                  <c:v>39784</c:v>
                </c:pt>
                <c:pt idx="1200">
                  <c:v>39785</c:v>
                </c:pt>
                <c:pt idx="1201">
                  <c:v>39786</c:v>
                </c:pt>
                <c:pt idx="1202">
                  <c:v>39787</c:v>
                </c:pt>
                <c:pt idx="1203">
                  <c:v>39788</c:v>
                </c:pt>
                <c:pt idx="1204">
                  <c:v>39789</c:v>
                </c:pt>
                <c:pt idx="1205">
                  <c:v>39790</c:v>
                </c:pt>
                <c:pt idx="1206">
                  <c:v>39791</c:v>
                </c:pt>
                <c:pt idx="1207">
                  <c:v>39792</c:v>
                </c:pt>
                <c:pt idx="1208">
                  <c:v>39793</c:v>
                </c:pt>
                <c:pt idx="1209">
                  <c:v>39794</c:v>
                </c:pt>
                <c:pt idx="1210">
                  <c:v>39795</c:v>
                </c:pt>
                <c:pt idx="1211">
                  <c:v>39796</c:v>
                </c:pt>
                <c:pt idx="1212">
                  <c:v>39797</c:v>
                </c:pt>
                <c:pt idx="1213">
                  <c:v>39798</c:v>
                </c:pt>
                <c:pt idx="1214">
                  <c:v>39799</c:v>
                </c:pt>
                <c:pt idx="1215">
                  <c:v>39800</c:v>
                </c:pt>
                <c:pt idx="1216">
                  <c:v>39801</c:v>
                </c:pt>
                <c:pt idx="1217">
                  <c:v>39802</c:v>
                </c:pt>
                <c:pt idx="1218">
                  <c:v>39803</c:v>
                </c:pt>
                <c:pt idx="1219">
                  <c:v>39804</c:v>
                </c:pt>
                <c:pt idx="1220">
                  <c:v>39805</c:v>
                </c:pt>
                <c:pt idx="1221">
                  <c:v>39806</c:v>
                </c:pt>
                <c:pt idx="1222">
                  <c:v>39807</c:v>
                </c:pt>
                <c:pt idx="1223">
                  <c:v>39808</c:v>
                </c:pt>
                <c:pt idx="1224">
                  <c:v>39809</c:v>
                </c:pt>
                <c:pt idx="1225">
                  <c:v>39810</c:v>
                </c:pt>
                <c:pt idx="1226">
                  <c:v>39825</c:v>
                </c:pt>
                <c:pt idx="1227">
                  <c:v>39826</c:v>
                </c:pt>
                <c:pt idx="1228">
                  <c:v>39827</c:v>
                </c:pt>
                <c:pt idx="1229">
                  <c:v>39828</c:v>
                </c:pt>
                <c:pt idx="1230">
                  <c:v>39829</c:v>
                </c:pt>
                <c:pt idx="1231">
                  <c:v>39830</c:v>
                </c:pt>
                <c:pt idx="1232">
                  <c:v>39831</c:v>
                </c:pt>
                <c:pt idx="1233">
                  <c:v>39832</c:v>
                </c:pt>
                <c:pt idx="1234">
                  <c:v>39833</c:v>
                </c:pt>
                <c:pt idx="1235">
                  <c:v>39834</c:v>
                </c:pt>
                <c:pt idx="1236">
                  <c:v>39835</c:v>
                </c:pt>
                <c:pt idx="1237">
                  <c:v>39836</c:v>
                </c:pt>
                <c:pt idx="1238">
                  <c:v>39837</c:v>
                </c:pt>
                <c:pt idx="1239">
                  <c:v>39838</c:v>
                </c:pt>
                <c:pt idx="1240">
                  <c:v>39839</c:v>
                </c:pt>
                <c:pt idx="1241">
                  <c:v>39840</c:v>
                </c:pt>
                <c:pt idx="1242">
                  <c:v>39841</c:v>
                </c:pt>
                <c:pt idx="1243">
                  <c:v>39842</c:v>
                </c:pt>
                <c:pt idx="1244">
                  <c:v>39843</c:v>
                </c:pt>
                <c:pt idx="1245">
                  <c:v>39844</c:v>
                </c:pt>
                <c:pt idx="1246">
                  <c:v>39845</c:v>
                </c:pt>
                <c:pt idx="1247">
                  <c:v>39846</c:v>
                </c:pt>
                <c:pt idx="1248">
                  <c:v>39850</c:v>
                </c:pt>
                <c:pt idx="1249">
                  <c:v>39851</c:v>
                </c:pt>
                <c:pt idx="1250">
                  <c:v>39852</c:v>
                </c:pt>
                <c:pt idx="1251">
                  <c:v>39853</c:v>
                </c:pt>
                <c:pt idx="1252">
                  <c:v>39854</c:v>
                </c:pt>
                <c:pt idx="1253">
                  <c:v>39855</c:v>
                </c:pt>
                <c:pt idx="1254">
                  <c:v>39856</c:v>
                </c:pt>
                <c:pt idx="1255">
                  <c:v>39857</c:v>
                </c:pt>
                <c:pt idx="1256">
                  <c:v>39858</c:v>
                </c:pt>
                <c:pt idx="1257">
                  <c:v>39859</c:v>
                </c:pt>
                <c:pt idx="1258">
                  <c:v>39860</c:v>
                </c:pt>
                <c:pt idx="1259">
                  <c:v>39861</c:v>
                </c:pt>
                <c:pt idx="1260">
                  <c:v>39862</c:v>
                </c:pt>
                <c:pt idx="1261">
                  <c:v>39863</c:v>
                </c:pt>
                <c:pt idx="1262">
                  <c:v>39864</c:v>
                </c:pt>
                <c:pt idx="1263">
                  <c:v>39865</c:v>
                </c:pt>
                <c:pt idx="1264">
                  <c:v>39866</c:v>
                </c:pt>
                <c:pt idx="1265">
                  <c:v>39867</c:v>
                </c:pt>
                <c:pt idx="1266">
                  <c:v>39868</c:v>
                </c:pt>
                <c:pt idx="1267">
                  <c:v>39869</c:v>
                </c:pt>
                <c:pt idx="1268">
                  <c:v>39870</c:v>
                </c:pt>
                <c:pt idx="1269">
                  <c:v>39886</c:v>
                </c:pt>
                <c:pt idx="1270">
                  <c:v>39887</c:v>
                </c:pt>
                <c:pt idx="1271">
                  <c:v>39888</c:v>
                </c:pt>
                <c:pt idx="1272">
                  <c:v>39889</c:v>
                </c:pt>
                <c:pt idx="1273">
                  <c:v>39890</c:v>
                </c:pt>
                <c:pt idx="1274">
                  <c:v>39891</c:v>
                </c:pt>
                <c:pt idx="1275">
                  <c:v>39892</c:v>
                </c:pt>
                <c:pt idx="1276">
                  <c:v>39893</c:v>
                </c:pt>
                <c:pt idx="1277">
                  <c:v>39894</c:v>
                </c:pt>
                <c:pt idx="1278">
                  <c:v>39895</c:v>
                </c:pt>
                <c:pt idx="1279">
                  <c:v>39896</c:v>
                </c:pt>
                <c:pt idx="1280">
                  <c:v>39897</c:v>
                </c:pt>
                <c:pt idx="1281">
                  <c:v>39898</c:v>
                </c:pt>
                <c:pt idx="1282">
                  <c:v>39899</c:v>
                </c:pt>
                <c:pt idx="1283">
                  <c:v>39900</c:v>
                </c:pt>
                <c:pt idx="1284">
                  <c:v>39901</c:v>
                </c:pt>
                <c:pt idx="1285">
                  <c:v>39902</c:v>
                </c:pt>
                <c:pt idx="1286">
                  <c:v>39903</c:v>
                </c:pt>
                <c:pt idx="1287">
                  <c:v>39904</c:v>
                </c:pt>
                <c:pt idx="1288">
                  <c:v>39905</c:v>
                </c:pt>
                <c:pt idx="1289">
                  <c:v>39906</c:v>
                </c:pt>
                <c:pt idx="1290">
                  <c:v>39907</c:v>
                </c:pt>
                <c:pt idx="1291">
                  <c:v>39908</c:v>
                </c:pt>
                <c:pt idx="1292">
                  <c:v>39909</c:v>
                </c:pt>
                <c:pt idx="1293">
                  <c:v>39910</c:v>
                </c:pt>
                <c:pt idx="1294">
                  <c:v>39911</c:v>
                </c:pt>
                <c:pt idx="1295">
                  <c:v>39912</c:v>
                </c:pt>
                <c:pt idx="1296">
                  <c:v>39913</c:v>
                </c:pt>
                <c:pt idx="1297">
                  <c:v>39914</c:v>
                </c:pt>
                <c:pt idx="1298">
                  <c:v>39915</c:v>
                </c:pt>
                <c:pt idx="1299">
                  <c:v>39916</c:v>
                </c:pt>
                <c:pt idx="1300">
                  <c:v>39917</c:v>
                </c:pt>
                <c:pt idx="1301">
                  <c:v>39918</c:v>
                </c:pt>
                <c:pt idx="1302">
                  <c:v>39919</c:v>
                </c:pt>
                <c:pt idx="1303">
                  <c:v>39920</c:v>
                </c:pt>
                <c:pt idx="1304">
                  <c:v>39921</c:v>
                </c:pt>
                <c:pt idx="1305">
                  <c:v>39922</c:v>
                </c:pt>
                <c:pt idx="1306">
                  <c:v>39923</c:v>
                </c:pt>
                <c:pt idx="1307">
                  <c:v>39924</c:v>
                </c:pt>
                <c:pt idx="1308">
                  <c:v>39925</c:v>
                </c:pt>
                <c:pt idx="1309">
                  <c:v>39926</c:v>
                </c:pt>
                <c:pt idx="1310">
                  <c:v>39927</c:v>
                </c:pt>
                <c:pt idx="1311">
                  <c:v>39928</c:v>
                </c:pt>
                <c:pt idx="1312">
                  <c:v>39929</c:v>
                </c:pt>
                <c:pt idx="1313">
                  <c:v>39930</c:v>
                </c:pt>
                <c:pt idx="1314">
                  <c:v>39931</c:v>
                </c:pt>
                <c:pt idx="1315">
                  <c:v>39932</c:v>
                </c:pt>
                <c:pt idx="1316">
                  <c:v>39933</c:v>
                </c:pt>
                <c:pt idx="1317">
                  <c:v>39934</c:v>
                </c:pt>
                <c:pt idx="1318">
                  <c:v>39935</c:v>
                </c:pt>
                <c:pt idx="1319">
                  <c:v>39936</c:v>
                </c:pt>
                <c:pt idx="1320">
                  <c:v>39937</c:v>
                </c:pt>
                <c:pt idx="1321">
                  <c:v>39938</c:v>
                </c:pt>
                <c:pt idx="1322">
                  <c:v>39939</c:v>
                </c:pt>
                <c:pt idx="1323">
                  <c:v>39940</c:v>
                </c:pt>
                <c:pt idx="1324">
                  <c:v>39941</c:v>
                </c:pt>
                <c:pt idx="1325">
                  <c:v>39942</c:v>
                </c:pt>
                <c:pt idx="1326">
                  <c:v>39943</c:v>
                </c:pt>
                <c:pt idx="1327">
                  <c:v>39944</c:v>
                </c:pt>
                <c:pt idx="1328">
                  <c:v>39945</c:v>
                </c:pt>
                <c:pt idx="1329">
                  <c:v>39946</c:v>
                </c:pt>
                <c:pt idx="1330">
                  <c:v>39947</c:v>
                </c:pt>
                <c:pt idx="1331">
                  <c:v>39948</c:v>
                </c:pt>
                <c:pt idx="1332">
                  <c:v>39949</c:v>
                </c:pt>
                <c:pt idx="1333">
                  <c:v>39950</c:v>
                </c:pt>
                <c:pt idx="1334">
                  <c:v>39951</c:v>
                </c:pt>
                <c:pt idx="1335">
                  <c:v>39952</c:v>
                </c:pt>
                <c:pt idx="1336">
                  <c:v>39953</c:v>
                </c:pt>
                <c:pt idx="1337">
                  <c:v>39954</c:v>
                </c:pt>
                <c:pt idx="1338">
                  <c:v>39955</c:v>
                </c:pt>
                <c:pt idx="1339">
                  <c:v>39956</c:v>
                </c:pt>
                <c:pt idx="1340">
                  <c:v>39957</c:v>
                </c:pt>
                <c:pt idx="1341">
                  <c:v>39958</c:v>
                </c:pt>
                <c:pt idx="1342">
                  <c:v>39959</c:v>
                </c:pt>
                <c:pt idx="1343">
                  <c:v>39960</c:v>
                </c:pt>
                <c:pt idx="1344">
                  <c:v>39961</c:v>
                </c:pt>
                <c:pt idx="1345">
                  <c:v>39962</c:v>
                </c:pt>
                <c:pt idx="1346">
                  <c:v>39963</c:v>
                </c:pt>
                <c:pt idx="1347">
                  <c:v>39964</c:v>
                </c:pt>
                <c:pt idx="1348">
                  <c:v>39965</c:v>
                </c:pt>
                <c:pt idx="1349">
                  <c:v>39966</c:v>
                </c:pt>
                <c:pt idx="1350">
                  <c:v>39967</c:v>
                </c:pt>
                <c:pt idx="1351">
                  <c:v>39968</c:v>
                </c:pt>
                <c:pt idx="1352">
                  <c:v>39969</c:v>
                </c:pt>
                <c:pt idx="1353">
                  <c:v>39970</c:v>
                </c:pt>
                <c:pt idx="1354">
                  <c:v>39971</c:v>
                </c:pt>
                <c:pt idx="1355">
                  <c:v>39972</c:v>
                </c:pt>
                <c:pt idx="1356">
                  <c:v>39973</c:v>
                </c:pt>
                <c:pt idx="1357">
                  <c:v>39974</c:v>
                </c:pt>
                <c:pt idx="1358">
                  <c:v>39975</c:v>
                </c:pt>
                <c:pt idx="1359">
                  <c:v>39976</c:v>
                </c:pt>
                <c:pt idx="1360">
                  <c:v>39977</c:v>
                </c:pt>
                <c:pt idx="1361">
                  <c:v>39978</c:v>
                </c:pt>
                <c:pt idx="1362">
                  <c:v>39979</c:v>
                </c:pt>
                <c:pt idx="1363">
                  <c:v>39980</c:v>
                </c:pt>
                <c:pt idx="1364">
                  <c:v>39981</c:v>
                </c:pt>
                <c:pt idx="1365">
                  <c:v>39982</c:v>
                </c:pt>
                <c:pt idx="1366">
                  <c:v>39983</c:v>
                </c:pt>
                <c:pt idx="1367">
                  <c:v>39984</c:v>
                </c:pt>
                <c:pt idx="1368">
                  <c:v>39985</c:v>
                </c:pt>
                <c:pt idx="1369">
                  <c:v>39986</c:v>
                </c:pt>
                <c:pt idx="1370">
                  <c:v>39987</c:v>
                </c:pt>
                <c:pt idx="1371">
                  <c:v>39988</c:v>
                </c:pt>
                <c:pt idx="1372">
                  <c:v>39989</c:v>
                </c:pt>
                <c:pt idx="1373">
                  <c:v>39990</c:v>
                </c:pt>
                <c:pt idx="1374">
                  <c:v>39991</c:v>
                </c:pt>
                <c:pt idx="1375">
                  <c:v>39992</c:v>
                </c:pt>
                <c:pt idx="1376">
                  <c:v>39993</c:v>
                </c:pt>
                <c:pt idx="1377">
                  <c:v>39994</c:v>
                </c:pt>
                <c:pt idx="1378">
                  <c:v>39995</c:v>
                </c:pt>
                <c:pt idx="1379">
                  <c:v>39996</c:v>
                </c:pt>
                <c:pt idx="1380">
                  <c:v>39997</c:v>
                </c:pt>
                <c:pt idx="1381">
                  <c:v>39998</c:v>
                </c:pt>
                <c:pt idx="1382">
                  <c:v>39999</c:v>
                </c:pt>
                <c:pt idx="1383">
                  <c:v>40000</c:v>
                </c:pt>
                <c:pt idx="1384">
                  <c:v>40001</c:v>
                </c:pt>
                <c:pt idx="1385">
                  <c:v>40002</c:v>
                </c:pt>
                <c:pt idx="1386">
                  <c:v>40003</c:v>
                </c:pt>
                <c:pt idx="1387">
                  <c:v>40004</c:v>
                </c:pt>
                <c:pt idx="1388">
                  <c:v>40005</c:v>
                </c:pt>
                <c:pt idx="1389">
                  <c:v>40006</c:v>
                </c:pt>
                <c:pt idx="1390">
                  <c:v>40007</c:v>
                </c:pt>
                <c:pt idx="1391">
                  <c:v>40008</c:v>
                </c:pt>
                <c:pt idx="1392">
                  <c:v>40009</c:v>
                </c:pt>
                <c:pt idx="1393">
                  <c:v>40010</c:v>
                </c:pt>
                <c:pt idx="1394">
                  <c:v>40011</c:v>
                </c:pt>
                <c:pt idx="1395">
                  <c:v>40012</c:v>
                </c:pt>
                <c:pt idx="1396">
                  <c:v>40013</c:v>
                </c:pt>
                <c:pt idx="1397">
                  <c:v>40014</c:v>
                </c:pt>
                <c:pt idx="1398">
                  <c:v>40015</c:v>
                </c:pt>
                <c:pt idx="1399">
                  <c:v>40016</c:v>
                </c:pt>
                <c:pt idx="1400">
                  <c:v>40017</c:v>
                </c:pt>
                <c:pt idx="1401">
                  <c:v>40018</c:v>
                </c:pt>
                <c:pt idx="1402">
                  <c:v>40019</c:v>
                </c:pt>
                <c:pt idx="1403">
                  <c:v>40020</c:v>
                </c:pt>
                <c:pt idx="1404">
                  <c:v>40021</c:v>
                </c:pt>
                <c:pt idx="1405">
                  <c:v>40022</c:v>
                </c:pt>
                <c:pt idx="1406">
                  <c:v>40023</c:v>
                </c:pt>
                <c:pt idx="1407">
                  <c:v>40024</c:v>
                </c:pt>
                <c:pt idx="1408">
                  <c:v>40025</c:v>
                </c:pt>
                <c:pt idx="1409">
                  <c:v>40026</c:v>
                </c:pt>
                <c:pt idx="1410">
                  <c:v>40027</c:v>
                </c:pt>
                <c:pt idx="1411">
                  <c:v>40028</c:v>
                </c:pt>
                <c:pt idx="1412">
                  <c:v>40029</c:v>
                </c:pt>
                <c:pt idx="1413">
                  <c:v>40030</c:v>
                </c:pt>
                <c:pt idx="1414">
                  <c:v>40031</c:v>
                </c:pt>
                <c:pt idx="1415">
                  <c:v>40032</c:v>
                </c:pt>
                <c:pt idx="1416">
                  <c:v>40033</c:v>
                </c:pt>
                <c:pt idx="1417">
                  <c:v>40034</c:v>
                </c:pt>
                <c:pt idx="1418">
                  <c:v>40035</c:v>
                </c:pt>
                <c:pt idx="1419">
                  <c:v>40036</c:v>
                </c:pt>
                <c:pt idx="1420">
                  <c:v>40037</c:v>
                </c:pt>
                <c:pt idx="1421">
                  <c:v>40038</c:v>
                </c:pt>
                <c:pt idx="1422">
                  <c:v>40039</c:v>
                </c:pt>
                <c:pt idx="1423">
                  <c:v>40040</c:v>
                </c:pt>
                <c:pt idx="1424">
                  <c:v>40041</c:v>
                </c:pt>
                <c:pt idx="1425">
                  <c:v>40042</c:v>
                </c:pt>
                <c:pt idx="1426">
                  <c:v>40043</c:v>
                </c:pt>
                <c:pt idx="1427">
                  <c:v>40044</c:v>
                </c:pt>
                <c:pt idx="1428">
                  <c:v>40045</c:v>
                </c:pt>
                <c:pt idx="1429">
                  <c:v>40046</c:v>
                </c:pt>
                <c:pt idx="1430">
                  <c:v>40047</c:v>
                </c:pt>
                <c:pt idx="1431">
                  <c:v>40048</c:v>
                </c:pt>
                <c:pt idx="1432">
                  <c:v>40049</c:v>
                </c:pt>
                <c:pt idx="1433">
                  <c:v>40050</c:v>
                </c:pt>
                <c:pt idx="1434">
                  <c:v>40051</c:v>
                </c:pt>
                <c:pt idx="1435">
                  <c:v>40052</c:v>
                </c:pt>
                <c:pt idx="1436">
                  <c:v>40053</c:v>
                </c:pt>
                <c:pt idx="1437">
                  <c:v>40054</c:v>
                </c:pt>
                <c:pt idx="1438">
                  <c:v>40055</c:v>
                </c:pt>
                <c:pt idx="1439">
                  <c:v>40056</c:v>
                </c:pt>
                <c:pt idx="1440">
                  <c:v>40057</c:v>
                </c:pt>
                <c:pt idx="1441">
                  <c:v>40058</c:v>
                </c:pt>
                <c:pt idx="1442">
                  <c:v>40059</c:v>
                </c:pt>
                <c:pt idx="1443">
                  <c:v>40060</c:v>
                </c:pt>
                <c:pt idx="1444">
                  <c:v>40061</c:v>
                </c:pt>
                <c:pt idx="1445">
                  <c:v>40062</c:v>
                </c:pt>
                <c:pt idx="1446">
                  <c:v>40063</c:v>
                </c:pt>
                <c:pt idx="1447">
                  <c:v>40064</c:v>
                </c:pt>
                <c:pt idx="1448">
                  <c:v>40065</c:v>
                </c:pt>
                <c:pt idx="1449">
                  <c:v>40066</c:v>
                </c:pt>
                <c:pt idx="1450">
                  <c:v>40067</c:v>
                </c:pt>
                <c:pt idx="1451">
                  <c:v>40068</c:v>
                </c:pt>
                <c:pt idx="1452">
                  <c:v>40069</c:v>
                </c:pt>
                <c:pt idx="1453">
                  <c:v>40070</c:v>
                </c:pt>
                <c:pt idx="1454">
                  <c:v>40071</c:v>
                </c:pt>
                <c:pt idx="1455">
                  <c:v>40072</c:v>
                </c:pt>
                <c:pt idx="1456">
                  <c:v>40073</c:v>
                </c:pt>
                <c:pt idx="1457">
                  <c:v>40074</c:v>
                </c:pt>
                <c:pt idx="1458">
                  <c:v>40075</c:v>
                </c:pt>
                <c:pt idx="1459">
                  <c:v>40076</c:v>
                </c:pt>
                <c:pt idx="1460">
                  <c:v>40077</c:v>
                </c:pt>
                <c:pt idx="1461">
                  <c:v>40078</c:v>
                </c:pt>
                <c:pt idx="1462">
                  <c:v>40079</c:v>
                </c:pt>
                <c:pt idx="1463">
                  <c:v>40080</c:v>
                </c:pt>
                <c:pt idx="1464">
                  <c:v>40081</c:v>
                </c:pt>
                <c:pt idx="1465">
                  <c:v>40082</c:v>
                </c:pt>
                <c:pt idx="1466">
                  <c:v>40083</c:v>
                </c:pt>
                <c:pt idx="1467">
                  <c:v>40084</c:v>
                </c:pt>
                <c:pt idx="1468">
                  <c:v>40085</c:v>
                </c:pt>
                <c:pt idx="1469">
                  <c:v>40086</c:v>
                </c:pt>
                <c:pt idx="1470">
                  <c:v>40087</c:v>
                </c:pt>
                <c:pt idx="1471">
                  <c:v>40088</c:v>
                </c:pt>
                <c:pt idx="1472">
                  <c:v>40089</c:v>
                </c:pt>
                <c:pt idx="1473">
                  <c:v>40090</c:v>
                </c:pt>
                <c:pt idx="1474">
                  <c:v>40091</c:v>
                </c:pt>
                <c:pt idx="1475">
                  <c:v>40092</c:v>
                </c:pt>
                <c:pt idx="1476">
                  <c:v>40093</c:v>
                </c:pt>
                <c:pt idx="1477">
                  <c:v>40094</c:v>
                </c:pt>
                <c:pt idx="1478">
                  <c:v>40095</c:v>
                </c:pt>
                <c:pt idx="1479">
                  <c:v>40096</c:v>
                </c:pt>
                <c:pt idx="1480">
                  <c:v>40097</c:v>
                </c:pt>
                <c:pt idx="1481">
                  <c:v>40098</c:v>
                </c:pt>
                <c:pt idx="1482">
                  <c:v>40099</c:v>
                </c:pt>
                <c:pt idx="1483">
                  <c:v>40100</c:v>
                </c:pt>
                <c:pt idx="1484">
                  <c:v>40101</c:v>
                </c:pt>
                <c:pt idx="1485">
                  <c:v>40102</c:v>
                </c:pt>
                <c:pt idx="1486">
                  <c:v>40103</c:v>
                </c:pt>
                <c:pt idx="1487">
                  <c:v>40104</c:v>
                </c:pt>
                <c:pt idx="1488">
                  <c:v>40105</c:v>
                </c:pt>
                <c:pt idx="1489">
                  <c:v>40106</c:v>
                </c:pt>
                <c:pt idx="1490">
                  <c:v>40107</c:v>
                </c:pt>
                <c:pt idx="1491">
                  <c:v>40108</c:v>
                </c:pt>
                <c:pt idx="1492">
                  <c:v>40109</c:v>
                </c:pt>
                <c:pt idx="1493">
                  <c:v>40110</c:v>
                </c:pt>
                <c:pt idx="1494">
                  <c:v>40111</c:v>
                </c:pt>
                <c:pt idx="1495">
                  <c:v>40112</c:v>
                </c:pt>
                <c:pt idx="1496">
                  <c:v>40113</c:v>
                </c:pt>
                <c:pt idx="1497">
                  <c:v>40114</c:v>
                </c:pt>
                <c:pt idx="1498">
                  <c:v>40115</c:v>
                </c:pt>
                <c:pt idx="1499">
                  <c:v>40116</c:v>
                </c:pt>
                <c:pt idx="1500">
                  <c:v>40117</c:v>
                </c:pt>
                <c:pt idx="1501">
                  <c:v>40118</c:v>
                </c:pt>
                <c:pt idx="1502">
                  <c:v>40119</c:v>
                </c:pt>
                <c:pt idx="1503">
                  <c:v>40120</c:v>
                </c:pt>
                <c:pt idx="1504">
                  <c:v>40121</c:v>
                </c:pt>
                <c:pt idx="1505">
                  <c:v>40122</c:v>
                </c:pt>
                <c:pt idx="1506">
                  <c:v>40123</c:v>
                </c:pt>
                <c:pt idx="1507">
                  <c:v>40124</c:v>
                </c:pt>
                <c:pt idx="1508">
                  <c:v>40125</c:v>
                </c:pt>
                <c:pt idx="1509">
                  <c:v>40126</c:v>
                </c:pt>
                <c:pt idx="1510">
                  <c:v>40127</c:v>
                </c:pt>
                <c:pt idx="1511">
                  <c:v>40128</c:v>
                </c:pt>
                <c:pt idx="1512">
                  <c:v>40129</c:v>
                </c:pt>
                <c:pt idx="1513">
                  <c:v>40130</c:v>
                </c:pt>
                <c:pt idx="1514">
                  <c:v>40131</c:v>
                </c:pt>
                <c:pt idx="1515">
                  <c:v>40132</c:v>
                </c:pt>
                <c:pt idx="1516">
                  <c:v>40133</c:v>
                </c:pt>
                <c:pt idx="1517">
                  <c:v>40134</c:v>
                </c:pt>
                <c:pt idx="1518">
                  <c:v>40135</c:v>
                </c:pt>
                <c:pt idx="1519">
                  <c:v>40136</c:v>
                </c:pt>
                <c:pt idx="1520">
                  <c:v>40137</c:v>
                </c:pt>
                <c:pt idx="1521">
                  <c:v>40138</c:v>
                </c:pt>
                <c:pt idx="1522">
                  <c:v>40139</c:v>
                </c:pt>
                <c:pt idx="1523">
                  <c:v>40140</c:v>
                </c:pt>
                <c:pt idx="1524">
                  <c:v>40141</c:v>
                </c:pt>
                <c:pt idx="1525">
                  <c:v>40142</c:v>
                </c:pt>
                <c:pt idx="1526">
                  <c:v>40143</c:v>
                </c:pt>
                <c:pt idx="1527">
                  <c:v>40144</c:v>
                </c:pt>
                <c:pt idx="1528">
                  <c:v>40145</c:v>
                </c:pt>
                <c:pt idx="1529">
                  <c:v>40146</c:v>
                </c:pt>
                <c:pt idx="1530">
                  <c:v>40147</c:v>
                </c:pt>
                <c:pt idx="1531">
                  <c:v>40148</c:v>
                </c:pt>
                <c:pt idx="1532">
                  <c:v>40149</c:v>
                </c:pt>
                <c:pt idx="1533">
                  <c:v>40150</c:v>
                </c:pt>
                <c:pt idx="1534">
                  <c:v>40151</c:v>
                </c:pt>
                <c:pt idx="1535">
                  <c:v>40152</c:v>
                </c:pt>
                <c:pt idx="1536">
                  <c:v>40153</c:v>
                </c:pt>
                <c:pt idx="1537">
                  <c:v>40154</c:v>
                </c:pt>
                <c:pt idx="1538">
                  <c:v>40155</c:v>
                </c:pt>
                <c:pt idx="1539">
                  <c:v>40156</c:v>
                </c:pt>
                <c:pt idx="1540">
                  <c:v>40157</c:v>
                </c:pt>
                <c:pt idx="1541">
                  <c:v>40158</c:v>
                </c:pt>
                <c:pt idx="1542">
                  <c:v>40159</c:v>
                </c:pt>
                <c:pt idx="1543">
                  <c:v>40160</c:v>
                </c:pt>
                <c:pt idx="1544">
                  <c:v>40161</c:v>
                </c:pt>
                <c:pt idx="1545">
                  <c:v>40162</c:v>
                </c:pt>
                <c:pt idx="1546">
                  <c:v>40163</c:v>
                </c:pt>
                <c:pt idx="1547">
                  <c:v>40181</c:v>
                </c:pt>
                <c:pt idx="1548">
                  <c:v>40182</c:v>
                </c:pt>
                <c:pt idx="1549">
                  <c:v>40183</c:v>
                </c:pt>
                <c:pt idx="1550">
                  <c:v>40184</c:v>
                </c:pt>
                <c:pt idx="1551">
                  <c:v>40185</c:v>
                </c:pt>
                <c:pt idx="1552">
                  <c:v>40186</c:v>
                </c:pt>
                <c:pt idx="1553">
                  <c:v>40187</c:v>
                </c:pt>
                <c:pt idx="1554">
                  <c:v>40188</c:v>
                </c:pt>
                <c:pt idx="1555">
                  <c:v>40189</c:v>
                </c:pt>
                <c:pt idx="1556">
                  <c:v>40190</c:v>
                </c:pt>
                <c:pt idx="1557">
                  <c:v>40191</c:v>
                </c:pt>
                <c:pt idx="1558">
                  <c:v>40192</c:v>
                </c:pt>
                <c:pt idx="1559">
                  <c:v>40193</c:v>
                </c:pt>
                <c:pt idx="1560">
                  <c:v>40194</c:v>
                </c:pt>
                <c:pt idx="1561">
                  <c:v>40195</c:v>
                </c:pt>
                <c:pt idx="1562">
                  <c:v>40196</c:v>
                </c:pt>
                <c:pt idx="1563">
                  <c:v>40197</c:v>
                </c:pt>
                <c:pt idx="1564">
                  <c:v>40198</c:v>
                </c:pt>
                <c:pt idx="1565">
                  <c:v>40199</c:v>
                </c:pt>
                <c:pt idx="1566">
                  <c:v>40200</c:v>
                </c:pt>
                <c:pt idx="1567">
                  <c:v>40201</c:v>
                </c:pt>
                <c:pt idx="1568">
                  <c:v>40202</c:v>
                </c:pt>
                <c:pt idx="1569">
                  <c:v>40203</c:v>
                </c:pt>
                <c:pt idx="1570">
                  <c:v>40204</c:v>
                </c:pt>
                <c:pt idx="1571">
                  <c:v>40205</c:v>
                </c:pt>
                <c:pt idx="1572">
                  <c:v>40206</c:v>
                </c:pt>
                <c:pt idx="1573">
                  <c:v>40207</c:v>
                </c:pt>
                <c:pt idx="1574">
                  <c:v>40208</c:v>
                </c:pt>
                <c:pt idx="1575">
                  <c:v>40209</c:v>
                </c:pt>
                <c:pt idx="1576">
                  <c:v>40210</c:v>
                </c:pt>
                <c:pt idx="1577">
                  <c:v>40211</c:v>
                </c:pt>
                <c:pt idx="1578">
                  <c:v>40212</c:v>
                </c:pt>
                <c:pt idx="1579">
                  <c:v>40213</c:v>
                </c:pt>
                <c:pt idx="1580">
                  <c:v>40214</c:v>
                </c:pt>
                <c:pt idx="1581">
                  <c:v>40215</c:v>
                </c:pt>
                <c:pt idx="1582">
                  <c:v>40216</c:v>
                </c:pt>
                <c:pt idx="1583">
                  <c:v>40217</c:v>
                </c:pt>
                <c:pt idx="1584">
                  <c:v>40218</c:v>
                </c:pt>
                <c:pt idx="1585">
                  <c:v>40219</c:v>
                </c:pt>
                <c:pt idx="1586">
                  <c:v>40220</c:v>
                </c:pt>
                <c:pt idx="1587">
                  <c:v>40221</c:v>
                </c:pt>
                <c:pt idx="1588">
                  <c:v>40222</c:v>
                </c:pt>
                <c:pt idx="1589">
                  <c:v>40223</c:v>
                </c:pt>
                <c:pt idx="1590">
                  <c:v>40224</c:v>
                </c:pt>
                <c:pt idx="1591">
                  <c:v>40225</c:v>
                </c:pt>
                <c:pt idx="1592">
                  <c:v>40226</c:v>
                </c:pt>
                <c:pt idx="1593">
                  <c:v>40227</c:v>
                </c:pt>
                <c:pt idx="1594">
                  <c:v>40228</c:v>
                </c:pt>
                <c:pt idx="1595">
                  <c:v>40229</c:v>
                </c:pt>
                <c:pt idx="1596">
                  <c:v>40230</c:v>
                </c:pt>
                <c:pt idx="1597">
                  <c:v>40231</c:v>
                </c:pt>
                <c:pt idx="1598">
                  <c:v>40232</c:v>
                </c:pt>
                <c:pt idx="1599">
                  <c:v>40233</c:v>
                </c:pt>
                <c:pt idx="1600">
                  <c:v>40234</c:v>
                </c:pt>
                <c:pt idx="1601">
                  <c:v>40235</c:v>
                </c:pt>
                <c:pt idx="1602">
                  <c:v>40236</c:v>
                </c:pt>
                <c:pt idx="1603">
                  <c:v>40237</c:v>
                </c:pt>
                <c:pt idx="1604">
                  <c:v>40238</c:v>
                </c:pt>
                <c:pt idx="1605">
                  <c:v>40239</c:v>
                </c:pt>
                <c:pt idx="1606">
                  <c:v>40240</c:v>
                </c:pt>
                <c:pt idx="1607">
                  <c:v>40241</c:v>
                </c:pt>
                <c:pt idx="1608">
                  <c:v>40242</c:v>
                </c:pt>
                <c:pt idx="1609">
                  <c:v>40243</c:v>
                </c:pt>
                <c:pt idx="1610">
                  <c:v>40244</c:v>
                </c:pt>
                <c:pt idx="1611">
                  <c:v>40245</c:v>
                </c:pt>
                <c:pt idx="1612">
                  <c:v>40246</c:v>
                </c:pt>
                <c:pt idx="1613">
                  <c:v>40247</c:v>
                </c:pt>
                <c:pt idx="1614">
                  <c:v>40248</c:v>
                </c:pt>
                <c:pt idx="1615">
                  <c:v>40249</c:v>
                </c:pt>
                <c:pt idx="1616">
                  <c:v>40250</c:v>
                </c:pt>
                <c:pt idx="1617">
                  <c:v>40251</c:v>
                </c:pt>
                <c:pt idx="1618">
                  <c:v>40252</c:v>
                </c:pt>
                <c:pt idx="1619">
                  <c:v>40253</c:v>
                </c:pt>
                <c:pt idx="1620">
                  <c:v>40254</c:v>
                </c:pt>
                <c:pt idx="1621">
                  <c:v>40255</c:v>
                </c:pt>
                <c:pt idx="1622">
                  <c:v>40256</c:v>
                </c:pt>
                <c:pt idx="1623">
                  <c:v>40257</c:v>
                </c:pt>
                <c:pt idx="1624">
                  <c:v>40258</c:v>
                </c:pt>
                <c:pt idx="1625">
                  <c:v>40259</c:v>
                </c:pt>
                <c:pt idx="1626">
                  <c:v>40260</c:v>
                </c:pt>
                <c:pt idx="1627">
                  <c:v>40261</c:v>
                </c:pt>
                <c:pt idx="1628">
                  <c:v>40262</c:v>
                </c:pt>
                <c:pt idx="1629">
                  <c:v>40263</c:v>
                </c:pt>
                <c:pt idx="1630">
                  <c:v>40264</c:v>
                </c:pt>
                <c:pt idx="1631">
                  <c:v>40265</c:v>
                </c:pt>
                <c:pt idx="1632">
                  <c:v>40266</c:v>
                </c:pt>
                <c:pt idx="1633">
                  <c:v>40267</c:v>
                </c:pt>
                <c:pt idx="1634">
                  <c:v>40268</c:v>
                </c:pt>
                <c:pt idx="1635">
                  <c:v>40269</c:v>
                </c:pt>
                <c:pt idx="1636">
                  <c:v>40270</c:v>
                </c:pt>
                <c:pt idx="1637">
                  <c:v>40271</c:v>
                </c:pt>
                <c:pt idx="1638">
                  <c:v>40272</c:v>
                </c:pt>
                <c:pt idx="1639">
                  <c:v>40273</c:v>
                </c:pt>
                <c:pt idx="1640">
                  <c:v>40274</c:v>
                </c:pt>
                <c:pt idx="1641">
                  <c:v>40275</c:v>
                </c:pt>
                <c:pt idx="1642">
                  <c:v>40276</c:v>
                </c:pt>
                <c:pt idx="1643">
                  <c:v>40277</c:v>
                </c:pt>
                <c:pt idx="1644">
                  <c:v>40278</c:v>
                </c:pt>
                <c:pt idx="1645">
                  <c:v>40279</c:v>
                </c:pt>
                <c:pt idx="1646">
                  <c:v>40280</c:v>
                </c:pt>
                <c:pt idx="1647">
                  <c:v>40281</c:v>
                </c:pt>
                <c:pt idx="1648">
                  <c:v>40282</c:v>
                </c:pt>
                <c:pt idx="1649">
                  <c:v>40283</c:v>
                </c:pt>
                <c:pt idx="1650">
                  <c:v>40284</c:v>
                </c:pt>
                <c:pt idx="1651">
                  <c:v>40285</c:v>
                </c:pt>
                <c:pt idx="1652">
                  <c:v>40286</c:v>
                </c:pt>
                <c:pt idx="1653">
                  <c:v>40287</c:v>
                </c:pt>
                <c:pt idx="1654">
                  <c:v>40288</c:v>
                </c:pt>
                <c:pt idx="1655">
                  <c:v>40289</c:v>
                </c:pt>
                <c:pt idx="1656">
                  <c:v>40290</c:v>
                </c:pt>
                <c:pt idx="1657">
                  <c:v>40291</c:v>
                </c:pt>
                <c:pt idx="1658">
                  <c:v>40292</c:v>
                </c:pt>
                <c:pt idx="1659">
                  <c:v>40293</c:v>
                </c:pt>
                <c:pt idx="1660">
                  <c:v>40294</c:v>
                </c:pt>
                <c:pt idx="1661">
                  <c:v>40295</c:v>
                </c:pt>
                <c:pt idx="1662">
                  <c:v>40296</c:v>
                </c:pt>
                <c:pt idx="1663">
                  <c:v>40297</c:v>
                </c:pt>
                <c:pt idx="1664">
                  <c:v>40298</c:v>
                </c:pt>
                <c:pt idx="1665">
                  <c:v>40299</c:v>
                </c:pt>
                <c:pt idx="1666">
                  <c:v>40300</c:v>
                </c:pt>
                <c:pt idx="1667">
                  <c:v>40301</c:v>
                </c:pt>
                <c:pt idx="1668">
                  <c:v>40302</c:v>
                </c:pt>
                <c:pt idx="1669">
                  <c:v>40303</c:v>
                </c:pt>
                <c:pt idx="1670">
                  <c:v>40304</c:v>
                </c:pt>
                <c:pt idx="1671">
                  <c:v>40305</c:v>
                </c:pt>
                <c:pt idx="1672">
                  <c:v>40306</c:v>
                </c:pt>
                <c:pt idx="1673">
                  <c:v>40307</c:v>
                </c:pt>
                <c:pt idx="1674">
                  <c:v>40308</c:v>
                </c:pt>
                <c:pt idx="1675">
                  <c:v>40309</c:v>
                </c:pt>
                <c:pt idx="1676">
                  <c:v>40310</c:v>
                </c:pt>
                <c:pt idx="1677">
                  <c:v>40311</c:v>
                </c:pt>
                <c:pt idx="1678">
                  <c:v>40312</c:v>
                </c:pt>
                <c:pt idx="1679">
                  <c:v>40313</c:v>
                </c:pt>
                <c:pt idx="1680">
                  <c:v>40314</c:v>
                </c:pt>
                <c:pt idx="1681">
                  <c:v>40315</c:v>
                </c:pt>
                <c:pt idx="1682">
                  <c:v>40316</c:v>
                </c:pt>
                <c:pt idx="1683">
                  <c:v>40317</c:v>
                </c:pt>
                <c:pt idx="1684">
                  <c:v>40318</c:v>
                </c:pt>
                <c:pt idx="1685">
                  <c:v>40319</c:v>
                </c:pt>
                <c:pt idx="1686">
                  <c:v>40320</c:v>
                </c:pt>
                <c:pt idx="1687">
                  <c:v>40321</c:v>
                </c:pt>
                <c:pt idx="1688">
                  <c:v>40322</c:v>
                </c:pt>
                <c:pt idx="1689">
                  <c:v>40323</c:v>
                </c:pt>
                <c:pt idx="1690">
                  <c:v>40324</c:v>
                </c:pt>
                <c:pt idx="1691">
                  <c:v>40325</c:v>
                </c:pt>
                <c:pt idx="1692">
                  <c:v>40326</c:v>
                </c:pt>
                <c:pt idx="1693">
                  <c:v>40327</c:v>
                </c:pt>
                <c:pt idx="1694">
                  <c:v>40328</c:v>
                </c:pt>
                <c:pt idx="1695">
                  <c:v>40329</c:v>
                </c:pt>
                <c:pt idx="1696">
                  <c:v>40330</c:v>
                </c:pt>
                <c:pt idx="1697">
                  <c:v>40331</c:v>
                </c:pt>
                <c:pt idx="1698">
                  <c:v>40332</c:v>
                </c:pt>
                <c:pt idx="1699">
                  <c:v>40333</c:v>
                </c:pt>
                <c:pt idx="1700">
                  <c:v>40334</c:v>
                </c:pt>
                <c:pt idx="1701">
                  <c:v>40335</c:v>
                </c:pt>
                <c:pt idx="1702">
                  <c:v>40336</c:v>
                </c:pt>
                <c:pt idx="1703">
                  <c:v>40337</c:v>
                </c:pt>
                <c:pt idx="1704">
                  <c:v>40338</c:v>
                </c:pt>
                <c:pt idx="1705">
                  <c:v>40339</c:v>
                </c:pt>
                <c:pt idx="1706">
                  <c:v>40340</c:v>
                </c:pt>
                <c:pt idx="1707">
                  <c:v>40341</c:v>
                </c:pt>
                <c:pt idx="1708">
                  <c:v>40342</c:v>
                </c:pt>
                <c:pt idx="1709">
                  <c:v>40343</c:v>
                </c:pt>
                <c:pt idx="1710">
                  <c:v>40344</c:v>
                </c:pt>
                <c:pt idx="1711">
                  <c:v>40345</c:v>
                </c:pt>
                <c:pt idx="1712">
                  <c:v>40346</c:v>
                </c:pt>
                <c:pt idx="1713">
                  <c:v>40347</c:v>
                </c:pt>
                <c:pt idx="1714">
                  <c:v>40348</c:v>
                </c:pt>
                <c:pt idx="1715">
                  <c:v>40349</c:v>
                </c:pt>
                <c:pt idx="1716">
                  <c:v>40350</c:v>
                </c:pt>
                <c:pt idx="1717">
                  <c:v>40351</c:v>
                </c:pt>
                <c:pt idx="1718">
                  <c:v>40352</c:v>
                </c:pt>
                <c:pt idx="1719">
                  <c:v>40353</c:v>
                </c:pt>
                <c:pt idx="1720">
                  <c:v>40354</c:v>
                </c:pt>
                <c:pt idx="1721">
                  <c:v>40355</c:v>
                </c:pt>
                <c:pt idx="1722">
                  <c:v>40356</c:v>
                </c:pt>
                <c:pt idx="1723">
                  <c:v>40357</c:v>
                </c:pt>
                <c:pt idx="1724">
                  <c:v>40358</c:v>
                </c:pt>
                <c:pt idx="1725">
                  <c:v>40359</c:v>
                </c:pt>
                <c:pt idx="1726">
                  <c:v>40360</c:v>
                </c:pt>
                <c:pt idx="1727">
                  <c:v>40361</c:v>
                </c:pt>
                <c:pt idx="1728">
                  <c:v>40362</c:v>
                </c:pt>
                <c:pt idx="1729">
                  <c:v>40363</c:v>
                </c:pt>
                <c:pt idx="1730">
                  <c:v>40364</c:v>
                </c:pt>
                <c:pt idx="1731">
                  <c:v>40365</c:v>
                </c:pt>
                <c:pt idx="1732">
                  <c:v>40366</c:v>
                </c:pt>
                <c:pt idx="1733">
                  <c:v>40367</c:v>
                </c:pt>
                <c:pt idx="1734">
                  <c:v>40368</c:v>
                </c:pt>
                <c:pt idx="1735">
                  <c:v>40369</c:v>
                </c:pt>
                <c:pt idx="1736">
                  <c:v>40370</c:v>
                </c:pt>
                <c:pt idx="1737">
                  <c:v>40371</c:v>
                </c:pt>
                <c:pt idx="1738">
                  <c:v>40372</c:v>
                </c:pt>
                <c:pt idx="1739">
                  <c:v>40373</c:v>
                </c:pt>
                <c:pt idx="1740">
                  <c:v>40374</c:v>
                </c:pt>
                <c:pt idx="1741">
                  <c:v>40375</c:v>
                </c:pt>
                <c:pt idx="1742">
                  <c:v>40376</c:v>
                </c:pt>
                <c:pt idx="1743">
                  <c:v>40377</c:v>
                </c:pt>
                <c:pt idx="1744">
                  <c:v>40378</c:v>
                </c:pt>
                <c:pt idx="1745">
                  <c:v>40379</c:v>
                </c:pt>
                <c:pt idx="1746">
                  <c:v>40380</c:v>
                </c:pt>
                <c:pt idx="1747">
                  <c:v>40381</c:v>
                </c:pt>
                <c:pt idx="1748">
                  <c:v>40382</c:v>
                </c:pt>
                <c:pt idx="1749">
                  <c:v>40383</c:v>
                </c:pt>
                <c:pt idx="1750">
                  <c:v>40384</c:v>
                </c:pt>
                <c:pt idx="1751">
                  <c:v>40385</c:v>
                </c:pt>
                <c:pt idx="1752">
                  <c:v>40386</c:v>
                </c:pt>
                <c:pt idx="1753">
                  <c:v>40387</c:v>
                </c:pt>
                <c:pt idx="1754">
                  <c:v>40388</c:v>
                </c:pt>
                <c:pt idx="1755">
                  <c:v>40389</c:v>
                </c:pt>
                <c:pt idx="1756">
                  <c:v>40390</c:v>
                </c:pt>
                <c:pt idx="1757">
                  <c:v>40391</c:v>
                </c:pt>
                <c:pt idx="1758">
                  <c:v>40392</c:v>
                </c:pt>
                <c:pt idx="1759">
                  <c:v>40393</c:v>
                </c:pt>
                <c:pt idx="1760">
                  <c:v>40394</c:v>
                </c:pt>
                <c:pt idx="1761">
                  <c:v>40395</c:v>
                </c:pt>
                <c:pt idx="1762">
                  <c:v>40396</c:v>
                </c:pt>
                <c:pt idx="1763">
                  <c:v>40397</c:v>
                </c:pt>
                <c:pt idx="1764">
                  <c:v>40398</c:v>
                </c:pt>
                <c:pt idx="1765">
                  <c:v>40399</c:v>
                </c:pt>
                <c:pt idx="1766">
                  <c:v>40400</c:v>
                </c:pt>
                <c:pt idx="1767">
                  <c:v>40401</c:v>
                </c:pt>
                <c:pt idx="1768">
                  <c:v>40402</c:v>
                </c:pt>
                <c:pt idx="1769">
                  <c:v>40403</c:v>
                </c:pt>
                <c:pt idx="1770">
                  <c:v>40404</c:v>
                </c:pt>
                <c:pt idx="1771">
                  <c:v>40405</c:v>
                </c:pt>
                <c:pt idx="1772">
                  <c:v>40406</c:v>
                </c:pt>
                <c:pt idx="1773">
                  <c:v>40407</c:v>
                </c:pt>
                <c:pt idx="1774">
                  <c:v>40408</c:v>
                </c:pt>
                <c:pt idx="1775">
                  <c:v>40409</c:v>
                </c:pt>
                <c:pt idx="1776">
                  <c:v>40410</c:v>
                </c:pt>
                <c:pt idx="1777">
                  <c:v>40411</c:v>
                </c:pt>
                <c:pt idx="1778">
                  <c:v>40412</c:v>
                </c:pt>
                <c:pt idx="1779">
                  <c:v>40413</c:v>
                </c:pt>
                <c:pt idx="1780">
                  <c:v>40414</c:v>
                </c:pt>
                <c:pt idx="1781">
                  <c:v>40415</c:v>
                </c:pt>
                <c:pt idx="1782">
                  <c:v>40416</c:v>
                </c:pt>
                <c:pt idx="1783">
                  <c:v>40417</c:v>
                </c:pt>
                <c:pt idx="1784">
                  <c:v>40418</c:v>
                </c:pt>
                <c:pt idx="1785">
                  <c:v>40419</c:v>
                </c:pt>
                <c:pt idx="1786">
                  <c:v>40420</c:v>
                </c:pt>
                <c:pt idx="1787">
                  <c:v>40421</c:v>
                </c:pt>
                <c:pt idx="1788">
                  <c:v>40422</c:v>
                </c:pt>
                <c:pt idx="1789">
                  <c:v>40423</c:v>
                </c:pt>
                <c:pt idx="1790">
                  <c:v>40424</c:v>
                </c:pt>
                <c:pt idx="1791">
                  <c:v>40425</c:v>
                </c:pt>
                <c:pt idx="1792">
                  <c:v>40426</c:v>
                </c:pt>
                <c:pt idx="1793">
                  <c:v>40427</c:v>
                </c:pt>
                <c:pt idx="1794">
                  <c:v>40428</c:v>
                </c:pt>
                <c:pt idx="1795">
                  <c:v>40429</c:v>
                </c:pt>
                <c:pt idx="1796">
                  <c:v>40430</c:v>
                </c:pt>
                <c:pt idx="1797">
                  <c:v>40431</c:v>
                </c:pt>
                <c:pt idx="1798">
                  <c:v>40432</c:v>
                </c:pt>
                <c:pt idx="1799">
                  <c:v>40433</c:v>
                </c:pt>
                <c:pt idx="1800">
                  <c:v>40434</c:v>
                </c:pt>
                <c:pt idx="1801">
                  <c:v>40435</c:v>
                </c:pt>
                <c:pt idx="1802">
                  <c:v>40436</c:v>
                </c:pt>
                <c:pt idx="1803">
                  <c:v>40437</c:v>
                </c:pt>
                <c:pt idx="1804">
                  <c:v>40438</c:v>
                </c:pt>
                <c:pt idx="1805">
                  <c:v>40439</c:v>
                </c:pt>
                <c:pt idx="1806">
                  <c:v>40440</c:v>
                </c:pt>
                <c:pt idx="1807">
                  <c:v>40441</c:v>
                </c:pt>
                <c:pt idx="1808">
                  <c:v>40442</c:v>
                </c:pt>
                <c:pt idx="1809">
                  <c:v>40443</c:v>
                </c:pt>
                <c:pt idx="1810">
                  <c:v>40444</c:v>
                </c:pt>
                <c:pt idx="1811">
                  <c:v>40445</c:v>
                </c:pt>
                <c:pt idx="1812">
                  <c:v>40446</c:v>
                </c:pt>
                <c:pt idx="1813">
                  <c:v>40447</c:v>
                </c:pt>
                <c:pt idx="1814">
                  <c:v>40448</c:v>
                </c:pt>
                <c:pt idx="1815">
                  <c:v>40449</c:v>
                </c:pt>
                <c:pt idx="1816">
                  <c:v>40450</c:v>
                </c:pt>
                <c:pt idx="1817">
                  <c:v>40451</c:v>
                </c:pt>
                <c:pt idx="1818">
                  <c:v>40452</c:v>
                </c:pt>
                <c:pt idx="1819">
                  <c:v>40453</c:v>
                </c:pt>
                <c:pt idx="1820">
                  <c:v>40454</c:v>
                </c:pt>
                <c:pt idx="1821">
                  <c:v>40455</c:v>
                </c:pt>
                <c:pt idx="1822">
                  <c:v>40456</c:v>
                </c:pt>
                <c:pt idx="1823">
                  <c:v>40457</c:v>
                </c:pt>
                <c:pt idx="1824">
                  <c:v>40458</c:v>
                </c:pt>
                <c:pt idx="1825">
                  <c:v>40459</c:v>
                </c:pt>
                <c:pt idx="1826">
                  <c:v>40460</c:v>
                </c:pt>
                <c:pt idx="1827">
                  <c:v>40461</c:v>
                </c:pt>
                <c:pt idx="1828">
                  <c:v>40462</c:v>
                </c:pt>
                <c:pt idx="1829">
                  <c:v>40463</c:v>
                </c:pt>
                <c:pt idx="1830">
                  <c:v>40464</c:v>
                </c:pt>
                <c:pt idx="1831">
                  <c:v>40465</c:v>
                </c:pt>
                <c:pt idx="1832">
                  <c:v>40466</c:v>
                </c:pt>
                <c:pt idx="1833">
                  <c:v>40467</c:v>
                </c:pt>
                <c:pt idx="1834">
                  <c:v>40468</c:v>
                </c:pt>
                <c:pt idx="1835">
                  <c:v>40469</c:v>
                </c:pt>
                <c:pt idx="1836">
                  <c:v>40470</c:v>
                </c:pt>
                <c:pt idx="1837">
                  <c:v>40471</c:v>
                </c:pt>
                <c:pt idx="1838">
                  <c:v>40472</c:v>
                </c:pt>
                <c:pt idx="1839">
                  <c:v>40473</c:v>
                </c:pt>
                <c:pt idx="1840">
                  <c:v>40474</c:v>
                </c:pt>
                <c:pt idx="1841">
                  <c:v>40475</c:v>
                </c:pt>
                <c:pt idx="1842">
                  <c:v>40476</c:v>
                </c:pt>
                <c:pt idx="1843">
                  <c:v>40477</c:v>
                </c:pt>
                <c:pt idx="1844">
                  <c:v>40478</c:v>
                </c:pt>
                <c:pt idx="1845">
                  <c:v>40479</c:v>
                </c:pt>
                <c:pt idx="1846">
                  <c:v>40480</c:v>
                </c:pt>
                <c:pt idx="1847">
                  <c:v>40481</c:v>
                </c:pt>
                <c:pt idx="1848">
                  <c:v>40482</c:v>
                </c:pt>
                <c:pt idx="1849">
                  <c:v>40483</c:v>
                </c:pt>
                <c:pt idx="1850">
                  <c:v>40484</c:v>
                </c:pt>
                <c:pt idx="1851">
                  <c:v>40485</c:v>
                </c:pt>
                <c:pt idx="1852">
                  <c:v>40486</c:v>
                </c:pt>
                <c:pt idx="1853">
                  <c:v>40487</c:v>
                </c:pt>
                <c:pt idx="1854">
                  <c:v>40488</c:v>
                </c:pt>
                <c:pt idx="1855">
                  <c:v>40489</c:v>
                </c:pt>
                <c:pt idx="1856">
                  <c:v>40490</c:v>
                </c:pt>
                <c:pt idx="1857">
                  <c:v>40491</c:v>
                </c:pt>
                <c:pt idx="1858">
                  <c:v>40492</c:v>
                </c:pt>
                <c:pt idx="1859">
                  <c:v>40493</c:v>
                </c:pt>
                <c:pt idx="1860">
                  <c:v>40494</c:v>
                </c:pt>
                <c:pt idx="1861">
                  <c:v>40495</c:v>
                </c:pt>
                <c:pt idx="1862">
                  <c:v>40496</c:v>
                </c:pt>
                <c:pt idx="1863">
                  <c:v>40497</c:v>
                </c:pt>
                <c:pt idx="1864">
                  <c:v>40498</c:v>
                </c:pt>
                <c:pt idx="1865">
                  <c:v>40499</c:v>
                </c:pt>
                <c:pt idx="1866">
                  <c:v>40500</c:v>
                </c:pt>
                <c:pt idx="1867">
                  <c:v>40501</c:v>
                </c:pt>
                <c:pt idx="1868">
                  <c:v>40502</c:v>
                </c:pt>
                <c:pt idx="1869">
                  <c:v>40503</c:v>
                </c:pt>
                <c:pt idx="1870">
                  <c:v>40504</c:v>
                </c:pt>
                <c:pt idx="1871">
                  <c:v>40505</c:v>
                </c:pt>
                <c:pt idx="1872">
                  <c:v>40506</c:v>
                </c:pt>
                <c:pt idx="1873">
                  <c:v>40507</c:v>
                </c:pt>
                <c:pt idx="1874">
                  <c:v>40508</c:v>
                </c:pt>
                <c:pt idx="1875">
                  <c:v>40509</c:v>
                </c:pt>
                <c:pt idx="1876">
                  <c:v>40510</c:v>
                </c:pt>
                <c:pt idx="1877">
                  <c:v>40511</c:v>
                </c:pt>
                <c:pt idx="1878">
                  <c:v>40512</c:v>
                </c:pt>
                <c:pt idx="1879">
                  <c:v>40513</c:v>
                </c:pt>
                <c:pt idx="1880">
                  <c:v>40514</c:v>
                </c:pt>
                <c:pt idx="1881">
                  <c:v>40515</c:v>
                </c:pt>
                <c:pt idx="1882">
                  <c:v>40516</c:v>
                </c:pt>
                <c:pt idx="1883">
                  <c:v>40517</c:v>
                </c:pt>
                <c:pt idx="1884">
                  <c:v>40518</c:v>
                </c:pt>
                <c:pt idx="1885">
                  <c:v>40519</c:v>
                </c:pt>
                <c:pt idx="1886">
                  <c:v>40520</c:v>
                </c:pt>
                <c:pt idx="1887">
                  <c:v>40521</c:v>
                </c:pt>
                <c:pt idx="1888">
                  <c:v>40522</c:v>
                </c:pt>
                <c:pt idx="1889">
                  <c:v>40523</c:v>
                </c:pt>
                <c:pt idx="1890">
                  <c:v>40524</c:v>
                </c:pt>
                <c:pt idx="1891">
                  <c:v>40525</c:v>
                </c:pt>
                <c:pt idx="1892">
                  <c:v>40526</c:v>
                </c:pt>
                <c:pt idx="1893">
                  <c:v>40527</c:v>
                </c:pt>
                <c:pt idx="1894">
                  <c:v>40528</c:v>
                </c:pt>
                <c:pt idx="1895">
                  <c:v>40529</c:v>
                </c:pt>
                <c:pt idx="1896">
                  <c:v>40530</c:v>
                </c:pt>
                <c:pt idx="1897">
                  <c:v>40531</c:v>
                </c:pt>
                <c:pt idx="1898">
                  <c:v>40532</c:v>
                </c:pt>
                <c:pt idx="1899">
                  <c:v>40533</c:v>
                </c:pt>
                <c:pt idx="1900">
                  <c:v>40534</c:v>
                </c:pt>
                <c:pt idx="1901">
                  <c:v>40535</c:v>
                </c:pt>
                <c:pt idx="1902">
                  <c:v>40536</c:v>
                </c:pt>
                <c:pt idx="1903">
                  <c:v>40537</c:v>
                </c:pt>
                <c:pt idx="1904">
                  <c:v>40538</c:v>
                </c:pt>
                <c:pt idx="1905">
                  <c:v>40539</c:v>
                </c:pt>
                <c:pt idx="1906">
                  <c:v>40540</c:v>
                </c:pt>
                <c:pt idx="1907">
                  <c:v>40541</c:v>
                </c:pt>
                <c:pt idx="1908">
                  <c:v>40542</c:v>
                </c:pt>
                <c:pt idx="1909">
                  <c:v>40543</c:v>
                </c:pt>
                <c:pt idx="1910">
                  <c:v>40544</c:v>
                </c:pt>
                <c:pt idx="1911">
                  <c:v>40545</c:v>
                </c:pt>
                <c:pt idx="1912">
                  <c:v>40546</c:v>
                </c:pt>
                <c:pt idx="1913">
                  <c:v>40547</c:v>
                </c:pt>
                <c:pt idx="1914">
                  <c:v>40548</c:v>
                </c:pt>
                <c:pt idx="1915">
                  <c:v>40549</c:v>
                </c:pt>
                <c:pt idx="1916">
                  <c:v>40550</c:v>
                </c:pt>
                <c:pt idx="1917">
                  <c:v>40551</c:v>
                </c:pt>
                <c:pt idx="1918">
                  <c:v>40552</c:v>
                </c:pt>
                <c:pt idx="1919">
                  <c:v>40553</c:v>
                </c:pt>
                <c:pt idx="1920">
                  <c:v>40554</c:v>
                </c:pt>
                <c:pt idx="1921">
                  <c:v>40555</c:v>
                </c:pt>
                <c:pt idx="1922">
                  <c:v>40556</c:v>
                </c:pt>
                <c:pt idx="1923">
                  <c:v>40557</c:v>
                </c:pt>
                <c:pt idx="1924">
                  <c:v>40558</c:v>
                </c:pt>
                <c:pt idx="1925">
                  <c:v>40559</c:v>
                </c:pt>
                <c:pt idx="1926">
                  <c:v>40560</c:v>
                </c:pt>
                <c:pt idx="1927">
                  <c:v>40561</c:v>
                </c:pt>
                <c:pt idx="1928">
                  <c:v>40562</c:v>
                </c:pt>
                <c:pt idx="1929">
                  <c:v>40563</c:v>
                </c:pt>
                <c:pt idx="1930">
                  <c:v>40564</c:v>
                </c:pt>
                <c:pt idx="1931">
                  <c:v>40565</c:v>
                </c:pt>
                <c:pt idx="1932">
                  <c:v>40566</c:v>
                </c:pt>
                <c:pt idx="1933">
                  <c:v>40567</c:v>
                </c:pt>
                <c:pt idx="1934">
                  <c:v>40568</c:v>
                </c:pt>
                <c:pt idx="1935">
                  <c:v>40569</c:v>
                </c:pt>
                <c:pt idx="1936">
                  <c:v>40570</c:v>
                </c:pt>
                <c:pt idx="1937">
                  <c:v>40571</c:v>
                </c:pt>
                <c:pt idx="1938">
                  <c:v>40572</c:v>
                </c:pt>
                <c:pt idx="1939">
                  <c:v>40573</c:v>
                </c:pt>
                <c:pt idx="1940">
                  <c:v>40574</c:v>
                </c:pt>
                <c:pt idx="1941">
                  <c:v>40575</c:v>
                </c:pt>
                <c:pt idx="1942">
                  <c:v>40576</c:v>
                </c:pt>
                <c:pt idx="1943">
                  <c:v>40577</c:v>
                </c:pt>
                <c:pt idx="1944">
                  <c:v>40578</c:v>
                </c:pt>
                <c:pt idx="1945">
                  <c:v>40579</c:v>
                </c:pt>
                <c:pt idx="1946">
                  <c:v>40580</c:v>
                </c:pt>
                <c:pt idx="1947">
                  <c:v>40581</c:v>
                </c:pt>
                <c:pt idx="1948">
                  <c:v>40582</c:v>
                </c:pt>
                <c:pt idx="1949">
                  <c:v>40583</c:v>
                </c:pt>
                <c:pt idx="1950">
                  <c:v>40584</c:v>
                </c:pt>
                <c:pt idx="1951">
                  <c:v>40585</c:v>
                </c:pt>
                <c:pt idx="1952">
                  <c:v>40586</c:v>
                </c:pt>
                <c:pt idx="1953">
                  <c:v>40587</c:v>
                </c:pt>
                <c:pt idx="1954">
                  <c:v>40588</c:v>
                </c:pt>
                <c:pt idx="1955">
                  <c:v>40589</c:v>
                </c:pt>
                <c:pt idx="1956">
                  <c:v>40590</c:v>
                </c:pt>
                <c:pt idx="1957">
                  <c:v>40591</c:v>
                </c:pt>
                <c:pt idx="1958">
                  <c:v>40592</c:v>
                </c:pt>
                <c:pt idx="1959">
                  <c:v>40593</c:v>
                </c:pt>
                <c:pt idx="1960">
                  <c:v>40594</c:v>
                </c:pt>
                <c:pt idx="1961">
                  <c:v>40595</c:v>
                </c:pt>
                <c:pt idx="1962">
                  <c:v>40596</c:v>
                </c:pt>
                <c:pt idx="1963">
                  <c:v>40597</c:v>
                </c:pt>
                <c:pt idx="1964">
                  <c:v>40598</c:v>
                </c:pt>
                <c:pt idx="1965">
                  <c:v>40599</c:v>
                </c:pt>
                <c:pt idx="1966">
                  <c:v>40600</c:v>
                </c:pt>
                <c:pt idx="1967">
                  <c:v>40601</c:v>
                </c:pt>
                <c:pt idx="1968">
                  <c:v>40602</c:v>
                </c:pt>
                <c:pt idx="1969">
                  <c:v>40603</c:v>
                </c:pt>
                <c:pt idx="1970">
                  <c:v>40604</c:v>
                </c:pt>
                <c:pt idx="1971">
                  <c:v>40605</c:v>
                </c:pt>
                <c:pt idx="1972">
                  <c:v>40606</c:v>
                </c:pt>
                <c:pt idx="1973">
                  <c:v>40607</c:v>
                </c:pt>
                <c:pt idx="1974">
                  <c:v>40608</c:v>
                </c:pt>
                <c:pt idx="1975">
                  <c:v>40609</c:v>
                </c:pt>
                <c:pt idx="1976">
                  <c:v>40610</c:v>
                </c:pt>
                <c:pt idx="1977">
                  <c:v>40611</c:v>
                </c:pt>
                <c:pt idx="1978">
                  <c:v>40612</c:v>
                </c:pt>
                <c:pt idx="1979">
                  <c:v>40613</c:v>
                </c:pt>
                <c:pt idx="1980">
                  <c:v>40614</c:v>
                </c:pt>
                <c:pt idx="1981">
                  <c:v>40615</c:v>
                </c:pt>
                <c:pt idx="1982">
                  <c:v>40616</c:v>
                </c:pt>
                <c:pt idx="1983">
                  <c:v>40617</c:v>
                </c:pt>
                <c:pt idx="1984">
                  <c:v>40618</c:v>
                </c:pt>
                <c:pt idx="1985">
                  <c:v>40619</c:v>
                </c:pt>
                <c:pt idx="1986">
                  <c:v>40620</c:v>
                </c:pt>
                <c:pt idx="1987">
                  <c:v>40621</c:v>
                </c:pt>
                <c:pt idx="1988">
                  <c:v>40622</c:v>
                </c:pt>
                <c:pt idx="1989">
                  <c:v>40623</c:v>
                </c:pt>
                <c:pt idx="1990">
                  <c:v>40624</c:v>
                </c:pt>
                <c:pt idx="1991">
                  <c:v>40625</c:v>
                </c:pt>
                <c:pt idx="1992">
                  <c:v>40626</c:v>
                </c:pt>
                <c:pt idx="1993">
                  <c:v>40627</c:v>
                </c:pt>
                <c:pt idx="1994">
                  <c:v>40628</c:v>
                </c:pt>
                <c:pt idx="1995">
                  <c:v>40629</c:v>
                </c:pt>
                <c:pt idx="1996">
                  <c:v>40630</c:v>
                </c:pt>
                <c:pt idx="1997">
                  <c:v>40631</c:v>
                </c:pt>
                <c:pt idx="1998">
                  <c:v>40632</c:v>
                </c:pt>
                <c:pt idx="1999">
                  <c:v>40633</c:v>
                </c:pt>
                <c:pt idx="2000">
                  <c:v>40634</c:v>
                </c:pt>
                <c:pt idx="2001">
                  <c:v>40635</c:v>
                </c:pt>
                <c:pt idx="2002">
                  <c:v>40636</c:v>
                </c:pt>
                <c:pt idx="2003">
                  <c:v>40637</c:v>
                </c:pt>
                <c:pt idx="2004">
                  <c:v>40638</c:v>
                </c:pt>
                <c:pt idx="2005">
                  <c:v>40639</c:v>
                </c:pt>
                <c:pt idx="2006">
                  <c:v>40640</c:v>
                </c:pt>
                <c:pt idx="2007">
                  <c:v>40641</c:v>
                </c:pt>
                <c:pt idx="2008">
                  <c:v>40642</c:v>
                </c:pt>
                <c:pt idx="2009">
                  <c:v>40643</c:v>
                </c:pt>
                <c:pt idx="2010">
                  <c:v>40644</c:v>
                </c:pt>
                <c:pt idx="2011">
                  <c:v>40645</c:v>
                </c:pt>
                <c:pt idx="2012">
                  <c:v>40646</c:v>
                </c:pt>
                <c:pt idx="2013">
                  <c:v>40647</c:v>
                </c:pt>
                <c:pt idx="2014">
                  <c:v>40648</c:v>
                </c:pt>
                <c:pt idx="2015">
                  <c:v>40649</c:v>
                </c:pt>
                <c:pt idx="2016">
                  <c:v>40650</c:v>
                </c:pt>
                <c:pt idx="2017">
                  <c:v>40651</c:v>
                </c:pt>
                <c:pt idx="2018">
                  <c:v>40652</c:v>
                </c:pt>
                <c:pt idx="2019">
                  <c:v>40653</c:v>
                </c:pt>
                <c:pt idx="2020">
                  <c:v>40654</c:v>
                </c:pt>
                <c:pt idx="2021">
                  <c:v>40655</c:v>
                </c:pt>
                <c:pt idx="2022">
                  <c:v>40656</c:v>
                </c:pt>
                <c:pt idx="2023">
                  <c:v>40657</c:v>
                </c:pt>
                <c:pt idx="2024">
                  <c:v>40658</c:v>
                </c:pt>
                <c:pt idx="2025">
                  <c:v>40659</c:v>
                </c:pt>
                <c:pt idx="2026">
                  <c:v>40660</c:v>
                </c:pt>
                <c:pt idx="2027">
                  <c:v>40661</c:v>
                </c:pt>
                <c:pt idx="2028">
                  <c:v>40662</c:v>
                </c:pt>
                <c:pt idx="2029">
                  <c:v>40663</c:v>
                </c:pt>
                <c:pt idx="2030">
                  <c:v>40664</c:v>
                </c:pt>
                <c:pt idx="2031">
                  <c:v>40665</c:v>
                </c:pt>
                <c:pt idx="2032">
                  <c:v>40666</c:v>
                </c:pt>
                <c:pt idx="2033">
                  <c:v>40667</c:v>
                </c:pt>
                <c:pt idx="2034">
                  <c:v>40668</c:v>
                </c:pt>
                <c:pt idx="2035">
                  <c:v>40669</c:v>
                </c:pt>
                <c:pt idx="2036">
                  <c:v>40670</c:v>
                </c:pt>
                <c:pt idx="2037">
                  <c:v>40671</c:v>
                </c:pt>
                <c:pt idx="2038">
                  <c:v>40672</c:v>
                </c:pt>
                <c:pt idx="2039">
                  <c:v>40673</c:v>
                </c:pt>
                <c:pt idx="2040">
                  <c:v>40674</c:v>
                </c:pt>
                <c:pt idx="2041">
                  <c:v>40675</c:v>
                </c:pt>
                <c:pt idx="2042">
                  <c:v>40676</c:v>
                </c:pt>
                <c:pt idx="2043">
                  <c:v>40677</c:v>
                </c:pt>
                <c:pt idx="2044">
                  <c:v>40678</c:v>
                </c:pt>
                <c:pt idx="2045">
                  <c:v>40679</c:v>
                </c:pt>
                <c:pt idx="2046">
                  <c:v>40680</c:v>
                </c:pt>
                <c:pt idx="2047">
                  <c:v>40681</c:v>
                </c:pt>
                <c:pt idx="2048">
                  <c:v>40682</c:v>
                </c:pt>
                <c:pt idx="2049">
                  <c:v>40683</c:v>
                </c:pt>
                <c:pt idx="2050">
                  <c:v>40684</c:v>
                </c:pt>
                <c:pt idx="2051">
                  <c:v>40685</c:v>
                </c:pt>
                <c:pt idx="2052">
                  <c:v>40686</c:v>
                </c:pt>
                <c:pt idx="2053">
                  <c:v>40687</c:v>
                </c:pt>
                <c:pt idx="2054">
                  <c:v>40688</c:v>
                </c:pt>
                <c:pt idx="2055">
                  <c:v>40689</c:v>
                </c:pt>
                <c:pt idx="2056">
                  <c:v>40690</c:v>
                </c:pt>
                <c:pt idx="2057">
                  <c:v>40691</c:v>
                </c:pt>
                <c:pt idx="2058">
                  <c:v>40692</c:v>
                </c:pt>
                <c:pt idx="2059">
                  <c:v>40693</c:v>
                </c:pt>
                <c:pt idx="2060">
                  <c:v>40694</c:v>
                </c:pt>
                <c:pt idx="2061">
                  <c:v>40695</c:v>
                </c:pt>
                <c:pt idx="2062">
                  <c:v>40696</c:v>
                </c:pt>
                <c:pt idx="2063">
                  <c:v>40697</c:v>
                </c:pt>
                <c:pt idx="2064">
                  <c:v>40698</c:v>
                </c:pt>
                <c:pt idx="2065">
                  <c:v>40699</c:v>
                </c:pt>
                <c:pt idx="2066">
                  <c:v>40700</c:v>
                </c:pt>
                <c:pt idx="2067">
                  <c:v>40701</c:v>
                </c:pt>
                <c:pt idx="2068">
                  <c:v>40702</c:v>
                </c:pt>
                <c:pt idx="2069">
                  <c:v>40703</c:v>
                </c:pt>
                <c:pt idx="2070">
                  <c:v>40704</c:v>
                </c:pt>
                <c:pt idx="2071">
                  <c:v>40705</c:v>
                </c:pt>
                <c:pt idx="2072">
                  <c:v>40706</c:v>
                </c:pt>
                <c:pt idx="2073">
                  <c:v>40707</c:v>
                </c:pt>
                <c:pt idx="2074">
                  <c:v>40708</c:v>
                </c:pt>
                <c:pt idx="2075">
                  <c:v>40709</c:v>
                </c:pt>
                <c:pt idx="2076">
                  <c:v>40710</c:v>
                </c:pt>
                <c:pt idx="2077">
                  <c:v>40711</c:v>
                </c:pt>
                <c:pt idx="2078">
                  <c:v>40712</c:v>
                </c:pt>
                <c:pt idx="2079">
                  <c:v>40713</c:v>
                </c:pt>
                <c:pt idx="2080">
                  <c:v>40714</c:v>
                </c:pt>
                <c:pt idx="2081">
                  <c:v>40715</c:v>
                </c:pt>
                <c:pt idx="2082">
                  <c:v>40716</c:v>
                </c:pt>
                <c:pt idx="2083">
                  <c:v>40717</c:v>
                </c:pt>
                <c:pt idx="2084">
                  <c:v>40718</c:v>
                </c:pt>
                <c:pt idx="2085">
                  <c:v>40719</c:v>
                </c:pt>
                <c:pt idx="2086">
                  <c:v>40720</c:v>
                </c:pt>
                <c:pt idx="2087">
                  <c:v>40721</c:v>
                </c:pt>
                <c:pt idx="2088">
                  <c:v>40722</c:v>
                </c:pt>
                <c:pt idx="2089">
                  <c:v>40723</c:v>
                </c:pt>
                <c:pt idx="2090">
                  <c:v>40724</c:v>
                </c:pt>
                <c:pt idx="2091">
                  <c:v>40725</c:v>
                </c:pt>
                <c:pt idx="2092">
                  <c:v>40726</c:v>
                </c:pt>
                <c:pt idx="2093">
                  <c:v>40727</c:v>
                </c:pt>
                <c:pt idx="2094">
                  <c:v>40728</c:v>
                </c:pt>
                <c:pt idx="2095">
                  <c:v>40729</c:v>
                </c:pt>
                <c:pt idx="2096">
                  <c:v>40730</c:v>
                </c:pt>
                <c:pt idx="2097">
                  <c:v>40731</c:v>
                </c:pt>
                <c:pt idx="2098">
                  <c:v>40732</c:v>
                </c:pt>
                <c:pt idx="2099">
                  <c:v>40733</c:v>
                </c:pt>
                <c:pt idx="2100">
                  <c:v>40734</c:v>
                </c:pt>
                <c:pt idx="2101">
                  <c:v>40735</c:v>
                </c:pt>
                <c:pt idx="2102">
                  <c:v>40736</c:v>
                </c:pt>
                <c:pt idx="2103">
                  <c:v>40737</c:v>
                </c:pt>
                <c:pt idx="2104">
                  <c:v>40738</c:v>
                </c:pt>
                <c:pt idx="2105">
                  <c:v>40739</c:v>
                </c:pt>
                <c:pt idx="2106">
                  <c:v>40740</c:v>
                </c:pt>
                <c:pt idx="2107">
                  <c:v>40741</c:v>
                </c:pt>
                <c:pt idx="2108">
                  <c:v>40742</c:v>
                </c:pt>
                <c:pt idx="2109">
                  <c:v>40743</c:v>
                </c:pt>
                <c:pt idx="2110">
                  <c:v>40744</c:v>
                </c:pt>
                <c:pt idx="2111">
                  <c:v>40745</c:v>
                </c:pt>
                <c:pt idx="2112">
                  <c:v>40746</c:v>
                </c:pt>
                <c:pt idx="2113">
                  <c:v>40747</c:v>
                </c:pt>
                <c:pt idx="2114">
                  <c:v>40748</c:v>
                </c:pt>
                <c:pt idx="2115">
                  <c:v>40749</c:v>
                </c:pt>
                <c:pt idx="2116">
                  <c:v>40750</c:v>
                </c:pt>
                <c:pt idx="2117">
                  <c:v>40751</c:v>
                </c:pt>
                <c:pt idx="2118">
                  <c:v>40752</c:v>
                </c:pt>
                <c:pt idx="2119">
                  <c:v>40753</c:v>
                </c:pt>
                <c:pt idx="2120">
                  <c:v>40754</c:v>
                </c:pt>
                <c:pt idx="2121">
                  <c:v>40755</c:v>
                </c:pt>
                <c:pt idx="2122">
                  <c:v>40756</c:v>
                </c:pt>
                <c:pt idx="2123">
                  <c:v>40757</c:v>
                </c:pt>
                <c:pt idx="2124">
                  <c:v>40758</c:v>
                </c:pt>
                <c:pt idx="2125">
                  <c:v>40759</c:v>
                </c:pt>
                <c:pt idx="2126">
                  <c:v>40760</c:v>
                </c:pt>
                <c:pt idx="2127">
                  <c:v>40761</c:v>
                </c:pt>
                <c:pt idx="2128">
                  <c:v>40762</c:v>
                </c:pt>
                <c:pt idx="2129">
                  <c:v>40763</c:v>
                </c:pt>
                <c:pt idx="2130">
                  <c:v>40764</c:v>
                </c:pt>
                <c:pt idx="2131">
                  <c:v>40765</c:v>
                </c:pt>
                <c:pt idx="2132">
                  <c:v>40766</c:v>
                </c:pt>
                <c:pt idx="2133">
                  <c:v>40767</c:v>
                </c:pt>
                <c:pt idx="2134">
                  <c:v>40768</c:v>
                </c:pt>
                <c:pt idx="2135">
                  <c:v>40769</c:v>
                </c:pt>
                <c:pt idx="2136">
                  <c:v>40770</c:v>
                </c:pt>
                <c:pt idx="2137">
                  <c:v>40771</c:v>
                </c:pt>
                <c:pt idx="2138">
                  <c:v>40772</c:v>
                </c:pt>
                <c:pt idx="2139">
                  <c:v>40773</c:v>
                </c:pt>
                <c:pt idx="2140">
                  <c:v>40774</c:v>
                </c:pt>
                <c:pt idx="2141">
                  <c:v>40775</c:v>
                </c:pt>
                <c:pt idx="2142">
                  <c:v>40776</c:v>
                </c:pt>
                <c:pt idx="2143">
                  <c:v>40777</c:v>
                </c:pt>
                <c:pt idx="2144">
                  <c:v>40778</c:v>
                </c:pt>
                <c:pt idx="2145">
                  <c:v>40779</c:v>
                </c:pt>
                <c:pt idx="2146">
                  <c:v>40780</c:v>
                </c:pt>
                <c:pt idx="2147">
                  <c:v>40781</c:v>
                </c:pt>
                <c:pt idx="2148">
                  <c:v>40782</c:v>
                </c:pt>
                <c:pt idx="2149">
                  <c:v>40783</c:v>
                </c:pt>
                <c:pt idx="2150">
                  <c:v>40784</c:v>
                </c:pt>
                <c:pt idx="2151">
                  <c:v>40785</c:v>
                </c:pt>
                <c:pt idx="2152">
                  <c:v>40786</c:v>
                </c:pt>
                <c:pt idx="2153">
                  <c:v>40787</c:v>
                </c:pt>
                <c:pt idx="2154">
                  <c:v>40788</c:v>
                </c:pt>
                <c:pt idx="2155">
                  <c:v>40789</c:v>
                </c:pt>
                <c:pt idx="2156">
                  <c:v>40790</c:v>
                </c:pt>
                <c:pt idx="2157">
                  <c:v>40791</c:v>
                </c:pt>
                <c:pt idx="2158">
                  <c:v>40792</c:v>
                </c:pt>
                <c:pt idx="2159">
                  <c:v>40793</c:v>
                </c:pt>
                <c:pt idx="2160">
                  <c:v>40794</c:v>
                </c:pt>
                <c:pt idx="2161">
                  <c:v>40795</c:v>
                </c:pt>
                <c:pt idx="2162">
                  <c:v>40796</c:v>
                </c:pt>
                <c:pt idx="2163">
                  <c:v>40797</c:v>
                </c:pt>
                <c:pt idx="2164">
                  <c:v>40798</c:v>
                </c:pt>
                <c:pt idx="2165">
                  <c:v>40799</c:v>
                </c:pt>
                <c:pt idx="2166">
                  <c:v>40800</c:v>
                </c:pt>
                <c:pt idx="2167">
                  <c:v>40801</c:v>
                </c:pt>
                <c:pt idx="2168">
                  <c:v>40802</c:v>
                </c:pt>
                <c:pt idx="2169">
                  <c:v>40803</c:v>
                </c:pt>
                <c:pt idx="2170">
                  <c:v>40804</c:v>
                </c:pt>
                <c:pt idx="2171">
                  <c:v>40805</c:v>
                </c:pt>
                <c:pt idx="2172">
                  <c:v>40806</c:v>
                </c:pt>
                <c:pt idx="2173">
                  <c:v>40807</c:v>
                </c:pt>
                <c:pt idx="2174">
                  <c:v>40808</c:v>
                </c:pt>
                <c:pt idx="2175">
                  <c:v>40809</c:v>
                </c:pt>
                <c:pt idx="2176">
                  <c:v>40810</c:v>
                </c:pt>
                <c:pt idx="2177">
                  <c:v>40811</c:v>
                </c:pt>
                <c:pt idx="2178">
                  <c:v>40812</c:v>
                </c:pt>
                <c:pt idx="2179">
                  <c:v>40813</c:v>
                </c:pt>
                <c:pt idx="2180">
                  <c:v>40814</c:v>
                </c:pt>
                <c:pt idx="2181">
                  <c:v>40815</c:v>
                </c:pt>
                <c:pt idx="2182">
                  <c:v>40816</c:v>
                </c:pt>
                <c:pt idx="2183">
                  <c:v>40817</c:v>
                </c:pt>
                <c:pt idx="2184">
                  <c:v>40818</c:v>
                </c:pt>
                <c:pt idx="2185">
                  <c:v>40819</c:v>
                </c:pt>
                <c:pt idx="2186">
                  <c:v>40820</c:v>
                </c:pt>
                <c:pt idx="2187">
                  <c:v>40821</c:v>
                </c:pt>
                <c:pt idx="2188">
                  <c:v>40822</c:v>
                </c:pt>
                <c:pt idx="2189">
                  <c:v>40823</c:v>
                </c:pt>
                <c:pt idx="2190">
                  <c:v>40824</c:v>
                </c:pt>
                <c:pt idx="2191">
                  <c:v>40825</c:v>
                </c:pt>
                <c:pt idx="2192">
                  <c:v>40826</c:v>
                </c:pt>
                <c:pt idx="2193">
                  <c:v>40827</c:v>
                </c:pt>
                <c:pt idx="2194">
                  <c:v>40828</c:v>
                </c:pt>
                <c:pt idx="2195">
                  <c:v>40829</c:v>
                </c:pt>
                <c:pt idx="2196">
                  <c:v>40830</c:v>
                </c:pt>
                <c:pt idx="2197">
                  <c:v>40831</c:v>
                </c:pt>
                <c:pt idx="2198">
                  <c:v>40832</c:v>
                </c:pt>
                <c:pt idx="2199">
                  <c:v>40833</c:v>
                </c:pt>
                <c:pt idx="2200">
                  <c:v>40834</c:v>
                </c:pt>
                <c:pt idx="2201">
                  <c:v>40835</c:v>
                </c:pt>
                <c:pt idx="2202">
                  <c:v>40836</c:v>
                </c:pt>
                <c:pt idx="2203">
                  <c:v>40837</c:v>
                </c:pt>
                <c:pt idx="2204">
                  <c:v>40838</c:v>
                </c:pt>
                <c:pt idx="2205">
                  <c:v>40839</c:v>
                </c:pt>
                <c:pt idx="2206">
                  <c:v>40840</c:v>
                </c:pt>
                <c:pt idx="2207">
                  <c:v>40841</c:v>
                </c:pt>
                <c:pt idx="2208">
                  <c:v>40842</c:v>
                </c:pt>
                <c:pt idx="2209">
                  <c:v>40843</c:v>
                </c:pt>
                <c:pt idx="2210">
                  <c:v>40844</c:v>
                </c:pt>
                <c:pt idx="2211">
                  <c:v>40845</c:v>
                </c:pt>
                <c:pt idx="2212">
                  <c:v>40846</c:v>
                </c:pt>
                <c:pt idx="2213">
                  <c:v>40847</c:v>
                </c:pt>
                <c:pt idx="2214">
                  <c:v>40848</c:v>
                </c:pt>
                <c:pt idx="2215">
                  <c:v>40849</c:v>
                </c:pt>
                <c:pt idx="2216">
                  <c:v>40850</c:v>
                </c:pt>
                <c:pt idx="2217">
                  <c:v>40851</c:v>
                </c:pt>
                <c:pt idx="2218">
                  <c:v>40852</c:v>
                </c:pt>
                <c:pt idx="2219">
                  <c:v>40853</c:v>
                </c:pt>
                <c:pt idx="2220">
                  <c:v>40854</c:v>
                </c:pt>
                <c:pt idx="2221">
                  <c:v>40855</c:v>
                </c:pt>
                <c:pt idx="2222">
                  <c:v>40856</c:v>
                </c:pt>
                <c:pt idx="2223">
                  <c:v>40857</c:v>
                </c:pt>
                <c:pt idx="2224">
                  <c:v>40858</c:v>
                </c:pt>
                <c:pt idx="2225">
                  <c:v>40859</c:v>
                </c:pt>
                <c:pt idx="2226">
                  <c:v>40860</c:v>
                </c:pt>
                <c:pt idx="2227">
                  <c:v>40861</c:v>
                </c:pt>
                <c:pt idx="2228">
                  <c:v>40862</c:v>
                </c:pt>
                <c:pt idx="2229">
                  <c:v>40863</c:v>
                </c:pt>
                <c:pt idx="2230">
                  <c:v>40864</c:v>
                </c:pt>
                <c:pt idx="2231">
                  <c:v>40865</c:v>
                </c:pt>
                <c:pt idx="2232">
                  <c:v>40866</c:v>
                </c:pt>
                <c:pt idx="2233">
                  <c:v>40867</c:v>
                </c:pt>
                <c:pt idx="2234">
                  <c:v>40868</c:v>
                </c:pt>
                <c:pt idx="2235">
                  <c:v>40869</c:v>
                </c:pt>
                <c:pt idx="2236">
                  <c:v>40870</c:v>
                </c:pt>
                <c:pt idx="2237">
                  <c:v>40871</c:v>
                </c:pt>
                <c:pt idx="2238">
                  <c:v>40872</c:v>
                </c:pt>
                <c:pt idx="2239">
                  <c:v>40873</c:v>
                </c:pt>
                <c:pt idx="2240">
                  <c:v>40874</c:v>
                </c:pt>
                <c:pt idx="2241">
                  <c:v>40875</c:v>
                </c:pt>
                <c:pt idx="2242">
                  <c:v>40876</c:v>
                </c:pt>
                <c:pt idx="2243">
                  <c:v>40877</c:v>
                </c:pt>
                <c:pt idx="2244">
                  <c:v>40878</c:v>
                </c:pt>
                <c:pt idx="2245">
                  <c:v>40879</c:v>
                </c:pt>
                <c:pt idx="2246">
                  <c:v>40880</c:v>
                </c:pt>
                <c:pt idx="2247">
                  <c:v>40881</c:v>
                </c:pt>
                <c:pt idx="2248">
                  <c:v>40882</c:v>
                </c:pt>
                <c:pt idx="2249">
                  <c:v>40883</c:v>
                </c:pt>
                <c:pt idx="2250">
                  <c:v>40884</c:v>
                </c:pt>
                <c:pt idx="2251">
                  <c:v>40885</c:v>
                </c:pt>
                <c:pt idx="2252">
                  <c:v>40886</c:v>
                </c:pt>
                <c:pt idx="2253">
                  <c:v>40887</c:v>
                </c:pt>
                <c:pt idx="2254">
                  <c:v>40888</c:v>
                </c:pt>
                <c:pt idx="2255">
                  <c:v>40889</c:v>
                </c:pt>
                <c:pt idx="2256">
                  <c:v>40890</c:v>
                </c:pt>
                <c:pt idx="2257">
                  <c:v>40891</c:v>
                </c:pt>
                <c:pt idx="2258">
                  <c:v>40892</c:v>
                </c:pt>
                <c:pt idx="2259">
                  <c:v>40893</c:v>
                </c:pt>
                <c:pt idx="2260">
                  <c:v>40894</c:v>
                </c:pt>
                <c:pt idx="2261">
                  <c:v>40895</c:v>
                </c:pt>
                <c:pt idx="2262">
                  <c:v>40896</c:v>
                </c:pt>
                <c:pt idx="2263">
                  <c:v>40897</c:v>
                </c:pt>
                <c:pt idx="2264">
                  <c:v>40898</c:v>
                </c:pt>
                <c:pt idx="2265">
                  <c:v>40899</c:v>
                </c:pt>
                <c:pt idx="2266">
                  <c:v>40900</c:v>
                </c:pt>
                <c:pt idx="2267">
                  <c:v>40901</c:v>
                </c:pt>
                <c:pt idx="2268">
                  <c:v>40902</c:v>
                </c:pt>
                <c:pt idx="2269">
                  <c:v>40903</c:v>
                </c:pt>
                <c:pt idx="2270">
                  <c:v>40904</c:v>
                </c:pt>
                <c:pt idx="2271">
                  <c:v>40905</c:v>
                </c:pt>
                <c:pt idx="2272">
                  <c:v>40906</c:v>
                </c:pt>
                <c:pt idx="2273">
                  <c:v>40907</c:v>
                </c:pt>
                <c:pt idx="2274">
                  <c:v>40908</c:v>
                </c:pt>
                <c:pt idx="2275">
                  <c:v>40909</c:v>
                </c:pt>
                <c:pt idx="2276">
                  <c:v>40910</c:v>
                </c:pt>
                <c:pt idx="2277">
                  <c:v>40911</c:v>
                </c:pt>
                <c:pt idx="2278">
                  <c:v>40912</c:v>
                </c:pt>
                <c:pt idx="2279">
                  <c:v>40913</c:v>
                </c:pt>
                <c:pt idx="2280">
                  <c:v>40914</c:v>
                </c:pt>
                <c:pt idx="2281">
                  <c:v>40915</c:v>
                </c:pt>
                <c:pt idx="2282">
                  <c:v>40916</c:v>
                </c:pt>
                <c:pt idx="2283">
                  <c:v>40917</c:v>
                </c:pt>
                <c:pt idx="2284">
                  <c:v>40918</c:v>
                </c:pt>
                <c:pt idx="2285">
                  <c:v>40919</c:v>
                </c:pt>
                <c:pt idx="2286">
                  <c:v>40920</c:v>
                </c:pt>
                <c:pt idx="2287">
                  <c:v>40921</c:v>
                </c:pt>
                <c:pt idx="2288">
                  <c:v>40922</c:v>
                </c:pt>
                <c:pt idx="2289">
                  <c:v>40923</c:v>
                </c:pt>
                <c:pt idx="2290">
                  <c:v>40924</c:v>
                </c:pt>
                <c:pt idx="2291">
                  <c:v>40925</c:v>
                </c:pt>
                <c:pt idx="2292">
                  <c:v>40926</c:v>
                </c:pt>
                <c:pt idx="2293">
                  <c:v>40927</c:v>
                </c:pt>
                <c:pt idx="2294">
                  <c:v>40928</c:v>
                </c:pt>
                <c:pt idx="2295">
                  <c:v>40929</c:v>
                </c:pt>
                <c:pt idx="2296">
                  <c:v>40930</c:v>
                </c:pt>
                <c:pt idx="2297">
                  <c:v>40931</c:v>
                </c:pt>
                <c:pt idx="2298">
                  <c:v>40932</c:v>
                </c:pt>
                <c:pt idx="2299">
                  <c:v>40933</c:v>
                </c:pt>
                <c:pt idx="2300">
                  <c:v>40934</c:v>
                </c:pt>
                <c:pt idx="2301">
                  <c:v>40935</c:v>
                </c:pt>
                <c:pt idx="2302">
                  <c:v>40936</c:v>
                </c:pt>
                <c:pt idx="2303">
                  <c:v>40937</c:v>
                </c:pt>
                <c:pt idx="2304">
                  <c:v>40938</c:v>
                </c:pt>
                <c:pt idx="2305">
                  <c:v>40939</c:v>
                </c:pt>
                <c:pt idx="2306">
                  <c:v>40940</c:v>
                </c:pt>
                <c:pt idx="2307">
                  <c:v>40941</c:v>
                </c:pt>
                <c:pt idx="2308">
                  <c:v>40942</c:v>
                </c:pt>
                <c:pt idx="2309">
                  <c:v>40943</c:v>
                </c:pt>
                <c:pt idx="2310">
                  <c:v>40944</c:v>
                </c:pt>
                <c:pt idx="2311">
                  <c:v>40945</c:v>
                </c:pt>
                <c:pt idx="2312">
                  <c:v>40946</c:v>
                </c:pt>
                <c:pt idx="2313">
                  <c:v>40947</c:v>
                </c:pt>
                <c:pt idx="2314">
                  <c:v>40948</c:v>
                </c:pt>
                <c:pt idx="2315">
                  <c:v>40949</c:v>
                </c:pt>
                <c:pt idx="2316">
                  <c:v>40950</c:v>
                </c:pt>
                <c:pt idx="2317">
                  <c:v>40951</c:v>
                </c:pt>
                <c:pt idx="2318">
                  <c:v>40952</c:v>
                </c:pt>
                <c:pt idx="2319">
                  <c:v>40953</c:v>
                </c:pt>
                <c:pt idx="2320">
                  <c:v>40954</c:v>
                </c:pt>
                <c:pt idx="2321">
                  <c:v>40955</c:v>
                </c:pt>
                <c:pt idx="2322">
                  <c:v>40956</c:v>
                </c:pt>
                <c:pt idx="2323">
                  <c:v>40957</c:v>
                </c:pt>
                <c:pt idx="2324">
                  <c:v>40958</c:v>
                </c:pt>
                <c:pt idx="2325">
                  <c:v>40959</c:v>
                </c:pt>
                <c:pt idx="2326">
                  <c:v>40960</c:v>
                </c:pt>
                <c:pt idx="2327">
                  <c:v>40961</c:v>
                </c:pt>
                <c:pt idx="2328">
                  <c:v>40962</c:v>
                </c:pt>
                <c:pt idx="2329">
                  <c:v>40963</c:v>
                </c:pt>
                <c:pt idx="2330">
                  <c:v>40964</c:v>
                </c:pt>
                <c:pt idx="2331">
                  <c:v>40965</c:v>
                </c:pt>
                <c:pt idx="2332">
                  <c:v>40966</c:v>
                </c:pt>
                <c:pt idx="2333">
                  <c:v>40967</c:v>
                </c:pt>
                <c:pt idx="2334">
                  <c:v>40968</c:v>
                </c:pt>
                <c:pt idx="2335">
                  <c:v>40969</c:v>
                </c:pt>
                <c:pt idx="2336">
                  <c:v>40970</c:v>
                </c:pt>
                <c:pt idx="2337">
                  <c:v>40971</c:v>
                </c:pt>
                <c:pt idx="2338">
                  <c:v>40972</c:v>
                </c:pt>
                <c:pt idx="2339">
                  <c:v>40973</c:v>
                </c:pt>
                <c:pt idx="2340">
                  <c:v>40974</c:v>
                </c:pt>
                <c:pt idx="2341">
                  <c:v>40975</c:v>
                </c:pt>
                <c:pt idx="2342">
                  <c:v>40976</c:v>
                </c:pt>
                <c:pt idx="2343">
                  <c:v>40977</c:v>
                </c:pt>
                <c:pt idx="2344">
                  <c:v>40978</c:v>
                </c:pt>
                <c:pt idx="2345">
                  <c:v>40979</c:v>
                </c:pt>
                <c:pt idx="2346">
                  <c:v>40980</c:v>
                </c:pt>
                <c:pt idx="2347">
                  <c:v>40981</c:v>
                </c:pt>
                <c:pt idx="2348">
                  <c:v>40982</c:v>
                </c:pt>
                <c:pt idx="2349">
                  <c:v>40983</c:v>
                </c:pt>
                <c:pt idx="2350">
                  <c:v>40984</c:v>
                </c:pt>
                <c:pt idx="2351">
                  <c:v>40985</c:v>
                </c:pt>
                <c:pt idx="2352">
                  <c:v>40986</c:v>
                </c:pt>
                <c:pt idx="2353">
                  <c:v>40987</c:v>
                </c:pt>
                <c:pt idx="2354">
                  <c:v>40988</c:v>
                </c:pt>
                <c:pt idx="2355">
                  <c:v>40989</c:v>
                </c:pt>
                <c:pt idx="2356">
                  <c:v>40990</c:v>
                </c:pt>
                <c:pt idx="2357">
                  <c:v>40991</c:v>
                </c:pt>
                <c:pt idx="2358">
                  <c:v>40992</c:v>
                </c:pt>
                <c:pt idx="2359">
                  <c:v>40993</c:v>
                </c:pt>
                <c:pt idx="2360">
                  <c:v>40994</c:v>
                </c:pt>
                <c:pt idx="2361">
                  <c:v>40995</c:v>
                </c:pt>
                <c:pt idx="2362">
                  <c:v>40996</c:v>
                </c:pt>
                <c:pt idx="2363">
                  <c:v>40997</c:v>
                </c:pt>
                <c:pt idx="2364">
                  <c:v>40998</c:v>
                </c:pt>
                <c:pt idx="2365">
                  <c:v>40999</c:v>
                </c:pt>
                <c:pt idx="2366">
                  <c:v>41000</c:v>
                </c:pt>
                <c:pt idx="2367">
                  <c:v>41001</c:v>
                </c:pt>
                <c:pt idx="2368">
                  <c:v>41002</c:v>
                </c:pt>
                <c:pt idx="2369">
                  <c:v>41003</c:v>
                </c:pt>
                <c:pt idx="2370">
                  <c:v>41004</c:v>
                </c:pt>
                <c:pt idx="2371">
                  <c:v>41005</c:v>
                </c:pt>
                <c:pt idx="2372">
                  <c:v>41006</c:v>
                </c:pt>
                <c:pt idx="2373">
                  <c:v>41007</c:v>
                </c:pt>
                <c:pt idx="2374">
                  <c:v>41008</c:v>
                </c:pt>
                <c:pt idx="2375">
                  <c:v>41009</c:v>
                </c:pt>
                <c:pt idx="2376">
                  <c:v>41010</c:v>
                </c:pt>
                <c:pt idx="2377">
                  <c:v>41011</c:v>
                </c:pt>
                <c:pt idx="2378">
                  <c:v>41012</c:v>
                </c:pt>
                <c:pt idx="2379">
                  <c:v>41013</c:v>
                </c:pt>
                <c:pt idx="2380">
                  <c:v>41014</c:v>
                </c:pt>
                <c:pt idx="2381">
                  <c:v>41015</c:v>
                </c:pt>
                <c:pt idx="2382">
                  <c:v>41016</c:v>
                </c:pt>
                <c:pt idx="2383">
                  <c:v>41017</c:v>
                </c:pt>
                <c:pt idx="2384">
                  <c:v>41018</c:v>
                </c:pt>
                <c:pt idx="2385">
                  <c:v>41019</c:v>
                </c:pt>
                <c:pt idx="2386">
                  <c:v>41020</c:v>
                </c:pt>
                <c:pt idx="2387">
                  <c:v>41021</c:v>
                </c:pt>
                <c:pt idx="2388">
                  <c:v>41022</c:v>
                </c:pt>
                <c:pt idx="2389">
                  <c:v>41023</c:v>
                </c:pt>
                <c:pt idx="2390">
                  <c:v>41024</c:v>
                </c:pt>
                <c:pt idx="2391">
                  <c:v>41025</c:v>
                </c:pt>
                <c:pt idx="2392">
                  <c:v>41026</c:v>
                </c:pt>
                <c:pt idx="2393">
                  <c:v>41027</c:v>
                </c:pt>
                <c:pt idx="2394">
                  <c:v>41028</c:v>
                </c:pt>
                <c:pt idx="2395">
                  <c:v>41029</c:v>
                </c:pt>
                <c:pt idx="2396">
                  <c:v>41030</c:v>
                </c:pt>
                <c:pt idx="2397">
                  <c:v>41031</c:v>
                </c:pt>
                <c:pt idx="2398">
                  <c:v>41032</c:v>
                </c:pt>
                <c:pt idx="2399">
                  <c:v>41033</c:v>
                </c:pt>
                <c:pt idx="2400">
                  <c:v>41034</c:v>
                </c:pt>
                <c:pt idx="2401">
                  <c:v>41035</c:v>
                </c:pt>
                <c:pt idx="2402">
                  <c:v>41036</c:v>
                </c:pt>
                <c:pt idx="2403">
                  <c:v>41037</c:v>
                </c:pt>
                <c:pt idx="2404">
                  <c:v>41038</c:v>
                </c:pt>
                <c:pt idx="2405">
                  <c:v>41039</c:v>
                </c:pt>
                <c:pt idx="2406">
                  <c:v>41040</c:v>
                </c:pt>
                <c:pt idx="2407">
                  <c:v>41041</c:v>
                </c:pt>
                <c:pt idx="2408">
                  <c:v>41042</c:v>
                </c:pt>
                <c:pt idx="2409">
                  <c:v>41043</c:v>
                </c:pt>
                <c:pt idx="2410">
                  <c:v>41044</c:v>
                </c:pt>
                <c:pt idx="2411">
                  <c:v>41045</c:v>
                </c:pt>
                <c:pt idx="2412">
                  <c:v>41046</c:v>
                </c:pt>
                <c:pt idx="2413">
                  <c:v>41047</c:v>
                </c:pt>
                <c:pt idx="2414">
                  <c:v>41048</c:v>
                </c:pt>
                <c:pt idx="2415">
                  <c:v>41049</c:v>
                </c:pt>
                <c:pt idx="2416">
                  <c:v>41050</c:v>
                </c:pt>
                <c:pt idx="2417">
                  <c:v>41051</c:v>
                </c:pt>
                <c:pt idx="2418">
                  <c:v>41052</c:v>
                </c:pt>
                <c:pt idx="2419">
                  <c:v>41053</c:v>
                </c:pt>
                <c:pt idx="2420">
                  <c:v>41054</c:v>
                </c:pt>
                <c:pt idx="2421">
                  <c:v>41055</c:v>
                </c:pt>
                <c:pt idx="2422">
                  <c:v>41056</c:v>
                </c:pt>
                <c:pt idx="2423">
                  <c:v>41057</c:v>
                </c:pt>
                <c:pt idx="2424">
                  <c:v>41058</c:v>
                </c:pt>
                <c:pt idx="2425">
                  <c:v>41059</c:v>
                </c:pt>
                <c:pt idx="2426">
                  <c:v>41060</c:v>
                </c:pt>
                <c:pt idx="2427">
                  <c:v>41061</c:v>
                </c:pt>
                <c:pt idx="2428">
                  <c:v>41062</c:v>
                </c:pt>
                <c:pt idx="2429">
                  <c:v>41063</c:v>
                </c:pt>
                <c:pt idx="2430">
                  <c:v>41064</c:v>
                </c:pt>
                <c:pt idx="2431">
                  <c:v>41065</c:v>
                </c:pt>
                <c:pt idx="2432">
                  <c:v>41066</c:v>
                </c:pt>
                <c:pt idx="2433">
                  <c:v>41067</c:v>
                </c:pt>
                <c:pt idx="2434">
                  <c:v>41068</c:v>
                </c:pt>
                <c:pt idx="2435">
                  <c:v>41069</c:v>
                </c:pt>
                <c:pt idx="2436">
                  <c:v>41070</c:v>
                </c:pt>
                <c:pt idx="2437">
                  <c:v>41071</c:v>
                </c:pt>
                <c:pt idx="2438">
                  <c:v>41072</c:v>
                </c:pt>
                <c:pt idx="2439">
                  <c:v>41073</c:v>
                </c:pt>
                <c:pt idx="2440">
                  <c:v>41074</c:v>
                </c:pt>
                <c:pt idx="2441">
                  <c:v>41075</c:v>
                </c:pt>
                <c:pt idx="2442">
                  <c:v>41076</c:v>
                </c:pt>
                <c:pt idx="2443">
                  <c:v>41077</c:v>
                </c:pt>
                <c:pt idx="2444">
                  <c:v>41078</c:v>
                </c:pt>
                <c:pt idx="2445">
                  <c:v>41079</c:v>
                </c:pt>
                <c:pt idx="2446">
                  <c:v>41080</c:v>
                </c:pt>
                <c:pt idx="2447">
                  <c:v>41081</c:v>
                </c:pt>
                <c:pt idx="2448">
                  <c:v>41082</c:v>
                </c:pt>
                <c:pt idx="2449">
                  <c:v>41083</c:v>
                </c:pt>
                <c:pt idx="2450">
                  <c:v>41084</c:v>
                </c:pt>
                <c:pt idx="2451">
                  <c:v>41085</c:v>
                </c:pt>
                <c:pt idx="2452">
                  <c:v>41086</c:v>
                </c:pt>
                <c:pt idx="2453">
                  <c:v>41087</c:v>
                </c:pt>
                <c:pt idx="2454">
                  <c:v>41088</c:v>
                </c:pt>
                <c:pt idx="2455">
                  <c:v>41089</c:v>
                </c:pt>
                <c:pt idx="2456">
                  <c:v>41090</c:v>
                </c:pt>
                <c:pt idx="2457">
                  <c:v>41091</c:v>
                </c:pt>
                <c:pt idx="2458">
                  <c:v>41092</c:v>
                </c:pt>
                <c:pt idx="2459">
                  <c:v>41093</c:v>
                </c:pt>
                <c:pt idx="2460">
                  <c:v>41094</c:v>
                </c:pt>
                <c:pt idx="2461">
                  <c:v>41095</c:v>
                </c:pt>
                <c:pt idx="2462">
                  <c:v>41096</c:v>
                </c:pt>
                <c:pt idx="2463">
                  <c:v>41097</c:v>
                </c:pt>
                <c:pt idx="2464">
                  <c:v>41098</c:v>
                </c:pt>
                <c:pt idx="2465">
                  <c:v>41099</c:v>
                </c:pt>
                <c:pt idx="2466">
                  <c:v>41100</c:v>
                </c:pt>
                <c:pt idx="2467">
                  <c:v>41101</c:v>
                </c:pt>
                <c:pt idx="2468">
                  <c:v>41102</c:v>
                </c:pt>
                <c:pt idx="2469">
                  <c:v>41103</c:v>
                </c:pt>
                <c:pt idx="2470">
                  <c:v>41104</c:v>
                </c:pt>
                <c:pt idx="2471">
                  <c:v>41105</c:v>
                </c:pt>
                <c:pt idx="2472">
                  <c:v>41106</c:v>
                </c:pt>
                <c:pt idx="2473">
                  <c:v>41107</c:v>
                </c:pt>
                <c:pt idx="2474">
                  <c:v>41108</c:v>
                </c:pt>
                <c:pt idx="2475">
                  <c:v>41109</c:v>
                </c:pt>
                <c:pt idx="2476">
                  <c:v>41110</c:v>
                </c:pt>
                <c:pt idx="2477">
                  <c:v>41111</c:v>
                </c:pt>
                <c:pt idx="2478">
                  <c:v>41112</c:v>
                </c:pt>
                <c:pt idx="2479">
                  <c:v>41113</c:v>
                </c:pt>
                <c:pt idx="2480">
                  <c:v>41114</c:v>
                </c:pt>
                <c:pt idx="2481">
                  <c:v>41115</c:v>
                </c:pt>
                <c:pt idx="2482">
                  <c:v>41116</c:v>
                </c:pt>
                <c:pt idx="2483">
                  <c:v>41117</c:v>
                </c:pt>
                <c:pt idx="2484">
                  <c:v>41118</c:v>
                </c:pt>
                <c:pt idx="2485">
                  <c:v>41119</c:v>
                </c:pt>
                <c:pt idx="2486">
                  <c:v>41120</c:v>
                </c:pt>
                <c:pt idx="2487">
                  <c:v>41121</c:v>
                </c:pt>
                <c:pt idx="2488">
                  <c:v>41122</c:v>
                </c:pt>
                <c:pt idx="2489">
                  <c:v>41123</c:v>
                </c:pt>
                <c:pt idx="2490">
                  <c:v>41124</c:v>
                </c:pt>
                <c:pt idx="2491">
                  <c:v>41125</c:v>
                </c:pt>
                <c:pt idx="2492">
                  <c:v>41126</c:v>
                </c:pt>
                <c:pt idx="2493">
                  <c:v>41127</c:v>
                </c:pt>
                <c:pt idx="2494">
                  <c:v>41128</c:v>
                </c:pt>
                <c:pt idx="2495">
                  <c:v>41129</c:v>
                </c:pt>
                <c:pt idx="2496">
                  <c:v>41130</c:v>
                </c:pt>
                <c:pt idx="2497">
                  <c:v>41131</c:v>
                </c:pt>
                <c:pt idx="2498">
                  <c:v>41132</c:v>
                </c:pt>
                <c:pt idx="2499">
                  <c:v>41133</c:v>
                </c:pt>
                <c:pt idx="2500">
                  <c:v>41134</c:v>
                </c:pt>
                <c:pt idx="2501">
                  <c:v>41135</c:v>
                </c:pt>
                <c:pt idx="2502">
                  <c:v>41136</c:v>
                </c:pt>
                <c:pt idx="2503">
                  <c:v>41137</c:v>
                </c:pt>
                <c:pt idx="2504">
                  <c:v>41138</c:v>
                </c:pt>
                <c:pt idx="2505">
                  <c:v>41139</c:v>
                </c:pt>
                <c:pt idx="2506">
                  <c:v>41140</c:v>
                </c:pt>
                <c:pt idx="2507">
                  <c:v>41141</c:v>
                </c:pt>
                <c:pt idx="2508">
                  <c:v>41142</c:v>
                </c:pt>
                <c:pt idx="2509">
                  <c:v>41143</c:v>
                </c:pt>
                <c:pt idx="2510">
                  <c:v>41144</c:v>
                </c:pt>
                <c:pt idx="2511">
                  <c:v>41145</c:v>
                </c:pt>
                <c:pt idx="2512">
                  <c:v>41146</c:v>
                </c:pt>
                <c:pt idx="2513">
                  <c:v>41147</c:v>
                </c:pt>
                <c:pt idx="2514">
                  <c:v>41148</c:v>
                </c:pt>
                <c:pt idx="2515">
                  <c:v>41149</c:v>
                </c:pt>
                <c:pt idx="2516">
                  <c:v>41150</c:v>
                </c:pt>
                <c:pt idx="2517">
                  <c:v>41151</c:v>
                </c:pt>
                <c:pt idx="2518">
                  <c:v>41152</c:v>
                </c:pt>
                <c:pt idx="2519">
                  <c:v>41153</c:v>
                </c:pt>
                <c:pt idx="2520">
                  <c:v>41154</c:v>
                </c:pt>
                <c:pt idx="2521">
                  <c:v>41155</c:v>
                </c:pt>
                <c:pt idx="2522">
                  <c:v>41156</c:v>
                </c:pt>
                <c:pt idx="2523">
                  <c:v>41157</c:v>
                </c:pt>
                <c:pt idx="2524">
                  <c:v>41158</c:v>
                </c:pt>
                <c:pt idx="2525">
                  <c:v>41159</c:v>
                </c:pt>
                <c:pt idx="2526">
                  <c:v>41160</c:v>
                </c:pt>
                <c:pt idx="2527">
                  <c:v>41161</c:v>
                </c:pt>
                <c:pt idx="2528">
                  <c:v>41162</c:v>
                </c:pt>
                <c:pt idx="2529">
                  <c:v>41163</c:v>
                </c:pt>
                <c:pt idx="2530">
                  <c:v>41164</c:v>
                </c:pt>
                <c:pt idx="2531">
                  <c:v>41165</c:v>
                </c:pt>
                <c:pt idx="2532">
                  <c:v>41166</c:v>
                </c:pt>
                <c:pt idx="2533">
                  <c:v>41167</c:v>
                </c:pt>
                <c:pt idx="2534">
                  <c:v>41168</c:v>
                </c:pt>
                <c:pt idx="2535">
                  <c:v>41169</c:v>
                </c:pt>
                <c:pt idx="2536">
                  <c:v>41170</c:v>
                </c:pt>
                <c:pt idx="2537">
                  <c:v>41171</c:v>
                </c:pt>
                <c:pt idx="2538">
                  <c:v>41172</c:v>
                </c:pt>
                <c:pt idx="2539">
                  <c:v>41173</c:v>
                </c:pt>
                <c:pt idx="2540">
                  <c:v>41174</c:v>
                </c:pt>
                <c:pt idx="2541">
                  <c:v>41175</c:v>
                </c:pt>
                <c:pt idx="2542">
                  <c:v>41176</c:v>
                </c:pt>
                <c:pt idx="2543">
                  <c:v>41177</c:v>
                </c:pt>
                <c:pt idx="2544">
                  <c:v>41178</c:v>
                </c:pt>
                <c:pt idx="2545">
                  <c:v>41179</c:v>
                </c:pt>
                <c:pt idx="2546">
                  <c:v>41180</c:v>
                </c:pt>
                <c:pt idx="2547">
                  <c:v>41181</c:v>
                </c:pt>
                <c:pt idx="2548">
                  <c:v>41182</c:v>
                </c:pt>
                <c:pt idx="2549">
                  <c:v>41183</c:v>
                </c:pt>
                <c:pt idx="2550">
                  <c:v>41184</c:v>
                </c:pt>
                <c:pt idx="2551">
                  <c:v>41185</c:v>
                </c:pt>
                <c:pt idx="2552">
                  <c:v>41186</c:v>
                </c:pt>
                <c:pt idx="2553">
                  <c:v>41187</c:v>
                </c:pt>
                <c:pt idx="2554">
                  <c:v>41188</c:v>
                </c:pt>
                <c:pt idx="2555">
                  <c:v>41189</c:v>
                </c:pt>
                <c:pt idx="2556">
                  <c:v>41190</c:v>
                </c:pt>
                <c:pt idx="2557">
                  <c:v>41191</c:v>
                </c:pt>
                <c:pt idx="2558">
                  <c:v>41192</c:v>
                </c:pt>
                <c:pt idx="2559">
                  <c:v>41193</c:v>
                </c:pt>
                <c:pt idx="2560">
                  <c:v>41194</c:v>
                </c:pt>
                <c:pt idx="2561">
                  <c:v>41195</c:v>
                </c:pt>
                <c:pt idx="2562">
                  <c:v>41196</c:v>
                </c:pt>
                <c:pt idx="2563">
                  <c:v>41197</c:v>
                </c:pt>
                <c:pt idx="2564">
                  <c:v>41198</c:v>
                </c:pt>
                <c:pt idx="2565">
                  <c:v>41199</c:v>
                </c:pt>
                <c:pt idx="2566">
                  <c:v>41200</c:v>
                </c:pt>
                <c:pt idx="2567">
                  <c:v>41201</c:v>
                </c:pt>
                <c:pt idx="2568">
                  <c:v>41202</c:v>
                </c:pt>
                <c:pt idx="2569">
                  <c:v>41203</c:v>
                </c:pt>
                <c:pt idx="2570">
                  <c:v>41204</c:v>
                </c:pt>
                <c:pt idx="2571">
                  <c:v>41205</c:v>
                </c:pt>
                <c:pt idx="2572">
                  <c:v>41206</c:v>
                </c:pt>
                <c:pt idx="2573">
                  <c:v>41207</c:v>
                </c:pt>
                <c:pt idx="2574">
                  <c:v>41208</c:v>
                </c:pt>
                <c:pt idx="2575">
                  <c:v>41209</c:v>
                </c:pt>
                <c:pt idx="2576">
                  <c:v>41210</c:v>
                </c:pt>
                <c:pt idx="2577">
                  <c:v>41211</c:v>
                </c:pt>
                <c:pt idx="2578">
                  <c:v>41212</c:v>
                </c:pt>
                <c:pt idx="2579">
                  <c:v>41213</c:v>
                </c:pt>
                <c:pt idx="2580">
                  <c:v>41214</c:v>
                </c:pt>
                <c:pt idx="2581">
                  <c:v>41215</c:v>
                </c:pt>
                <c:pt idx="2582">
                  <c:v>41216</c:v>
                </c:pt>
                <c:pt idx="2583">
                  <c:v>41217</c:v>
                </c:pt>
                <c:pt idx="2584">
                  <c:v>41218</c:v>
                </c:pt>
                <c:pt idx="2585">
                  <c:v>41219</c:v>
                </c:pt>
                <c:pt idx="2586">
                  <c:v>41220</c:v>
                </c:pt>
                <c:pt idx="2587">
                  <c:v>41221</c:v>
                </c:pt>
                <c:pt idx="2588">
                  <c:v>41222</c:v>
                </c:pt>
                <c:pt idx="2589">
                  <c:v>41223</c:v>
                </c:pt>
                <c:pt idx="2590">
                  <c:v>41224</c:v>
                </c:pt>
                <c:pt idx="2591">
                  <c:v>41225</c:v>
                </c:pt>
                <c:pt idx="2592">
                  <c:v>41226</c:v>
                </c:pt>
                <c:pt idx="2593">
                  <c:v>41227</c:v>
                </c:pt>
                <c:pt idx="2594">
                  <c:v>41228</c:v>
                </c:pt>
                <c:pt idx="2595">
                  <c:v>41229</c:v>
                </c:pt>
                <c:pt idx="2596">
                  <c:v>41230</c:v>
                </c:pt>
                <c:pt idx="2597">
                  <c:v>41231</c:v>
                </c:pt>
                <c:pt idx="2598">
                  <c:v>41232</c:v>
                </c:pt>
                <c:pt idx="2599">
                  <c:v>41233</c:v>
                </c:pt>
                <c:pt idx="2600">
                  <c:v>41234</c:v>
                </c:pt>
                <c:pt idx="2601">
                  <c:v>41235</c:v>
                </c:pt>
                <c:pt idx="2602">
                  <c:v>41236</c:v>
                </c:pt>
                <c:pt idx="2603">
                  <c:v>41237</c:v>
                </c:pt>
                <c:pt idx="2604">
                  <c:v>41238</c:v>
                </c:pt>
                <c:pt idx="2605">
                  <c:v>41239</c:v>
                </c:pt>
                <c:pt idx="2606">
                  <c:v>41240</c:v>
                </c:pt>
                <c:pt idx="2607">
                  <c:v>41241</c:v>
                </c:pt>
                <c:pt idx="2608">
                  <c:v>41242</c:v>
                </c:pt>
                <c:pt idx="2609">
                  <c:v>41243</c:v>
                </c:pt>
                <c:pt idx="2610">
                  <c:v>41244</c:v>
                </c:pt>
                <c:pt idx="2611">
                  <c:v>41245</c:v>
                </c:pt>
                <c:pt idx="2612">
                  <c:v>41246</c:v>
                </c:pt>
                <c:pt idx="2613">
                  <c:v>41247</c:v>
                </c:pt>
                <c:pt idx="2614">
                  <c:v>41248</c:v>
                </c:pt>
                <c:pt idx="2615">
                  <c:v>41249</c:v>
                </c:pt>
                <c:pt idx="2616">
                  <c:v>41250</c:v>
                </c:pt>
                <c:pt idx="2617">
                  <c:v>41251</c:v>
                </c:pt>
                <c:pt idx="2618">
                  <c:v>41252</c:v>
                </c:pt>
                <c:pt idx="2619">
                  <c:v>41253</c:v>
                </c:pt>
                <c:pt idx="2620">
                  <c:v>41254</c:v>
                </c:pt>
                <c:pt idx="2621">
                  <c:v>41255</c:v>
                </c:pt>
                <c:pt idx="2622">
                  <c:v>41256</c:v>
                </c:pt>
                <c:pt idx="2623">
                  <c:v>41257</c:v>
                </c:pt>
                <c:pt idx="2624">
                  <c:v>41258</c:v>
                </c:pt>
                <c:pt idx="2625">
                  <c:v>41259</c:v>
                </c:pt>
                <c:pt idx="2626">
                  <c:v>41260</c:v>
                </c:pt>
                <c:pt idx="2627">
                  <c:v>41261</c:v>
                </c:pt>
                <c:pt idx="2628">
                  <c:v>41262</c:v>
                </c:pt>
                <c:pt idx="2629">
                  <c:v>41263</c:v>
                </c:pt>
                <c:pt idx="2630">
                  <c:v>41264</c:v>
                </c:pt>
                <c:pt idx="2631">
                  <c:v>41265</c:v>
                </c:pt>
                <c:pt idx="2632">
                  <c:v>41266</c:v>
                </c:pt>
                <c:pt idx="2633">
                  <c:v>41267</c:v>
                </c:pt>
                <c:pt idx="2634">
                  <c:v>41268</c:v>
                </c:pt>
                <c:pt idx="2635">
                  <c:v>41269</c:v>
                </c:pt>
                <c:pt idx="2636">
                  <c:v>41270</c:v>
                </c:pt>
                <c:pt idx="2637">
                  <c:v>41271</c:v>
                </c:pt>
                <c:pt idx="2638">
                  <c:v>41272</c:v>
                </c:pt>
                <c:pt idx="2639">
                  <c:v>41273</c:v>
                </c:pt>
                <c:pt idx="2640">
                  <c:v>41274</c:v>
                </c:pt>
                <c:pt idx="2641">
                  <c:v>41275</c:v>
                </c:pt>
                <c:pt idx="2642">
                  <c:v>41276</c:v>
                </c:pt>
                <c:pt idx="2643">
                  <c:v>41277</c:v>
                </c:pt>
                <c:pt idx="2644">
                  <c:v>41278</c:v>
                </c:pt>
                <c:pt idx="2645">
                  <c:v>41279</c:v>
                </c:pt>
                <c:pt idx="2646">
                  <c:v>41280</c:v>
                </c:pt>
                <c:pt idx="2647">
                  <c:v>41281</c:v>
                </c:pt>
                <c:pt idx="2648">
                  <c:v>41282</c:v>
                </c:pt>
                <c:pt idx="2649">
                  <c:v>41283</c:v>
                </c:pt>
                <c:pt idx="2650">
                  <c:v>41284</c:v>
                </c:pt>
                <c:pt idx="2651">
                  <c:v>41285</c:v>
                </c:pt>
                <c:pt idx="2652">
                  <c:v>41286</c:v>
                </c:pt>
                <c:pt idx="2653">
                  <c:v>41287</c:v>
                </c:pt>
                <c:pt idx="2654">
                  <c:v>41288</c:v>
                </c:pt>
                <c:pt idx="2655">
                  <c:v>41289</c:v>
                </c:pt>
                <c:pt idx="2656">
                  <c:v>41290</c:v>
                </c:pt>
                <c:pt idx="2657">
                  <c:v>41291</c:v>
                </c:pt>
                <c:pt idx="2658">
                  <c:v>41292</c:v>
                </c:pt>
                <c:pt idx="2659">
                  <c:v>41293</c:v>
                </c:pt>
                <c:pt idx="2660">
                  <c:v>41294</c:v>
                </c:pt>
                <c:pt idx="2661">
                  <c:v>41295</c:v>
                </c:pt>
                <c:pt idx="2662">
                  <c:v>41296</c:v>
                </c:pt>
                <c:pt idx="2663">
                  <c:v>41297</c:v>
                </c:pt>
                <c:pt idx="2664">
                  <c:v>41298</c:v>
                </c:pt>
                <c:pt idx="2665">
                  <c:v>41299</c:v>
                </c:pt>
                <c:pt idx="2666">
                  <c:v>41300</c:v>
                </c:pt>
                <c:pt idx="2667">
                  <c:v>41301</c:v>
                </c:pt>
                <c:pt idx="2668">
                  <c:v>41302</c:v>
                </c:pt>
                <c:pt idx="2669">
                  <c:v>41303</c:v>
                </c:pt>
                <c:pt idx="2670">
                  <c:v>41304</c:v>
                </c:pt>
                <c:pt idx="2671">
                  <c:v>41305</c:v>
                </c:pt>
                <c:pt idx="2672">
                  <c:v>41306</c:v>
                </c:pt>
                <c:pt idx="2673">
                  <c:v>41307</c:v>
                </c:pt>
                <c:pt idx="2674">
                  <c:v>41308</c:v>
                </c:pt>
                <c:pt idx="2675">
                  <c:v>41309</c:v>
                </c:pt>
                <c:pt idx="2676">
                  <c:v>41310</c:v>
                </c:pt>
                <c:pt idx="2677">
                  <c:v>41311</c:v>
                </c:pt>
                <c:pt idx="2678">
                  <c:v>41312</c:v>
                </c:pt>
                <c:pt idx="2679">
                  <c:v>41313</c:v>
                </c:pt>
                <c:pt idx="2680">
                  <c:v>41314</c:v>
                </c:pt>
                <c:pt idx="2681">
                  <c:v>41315</c:v>
                </c:pt>
                <c:pt idx="2682">
                  <c:v>41316</c:v>
                </c:pt>
                <c:pt idx="2683">
                  <c:v>41317</c:v>
                </c:pt>
                <c:pt idx="2684">
                  <c:v>41318</c:v>
                </c:pt>
                <c:pt idx="2685">
                  <c:v>41319</c:v>
                </c:pt>
                <c:pt idx="2686">
                  <c:v>41320</c:v>
                </c:pt>
                <c:pt idx="2687">
                  <c:v>41321</c:v>
                </c:pt>
                <c:pt idx="2688">
                  <c:v>41322</c:v>
                </c:pt>
                <c:pt idx="2689">
                  <c:v>41323</c:v>
                </c:pt>
                <c:pt idx="2690">
                  <c:v>41324</c:v>
                </c:pt>
                <c:pt idx="2691">
                  <c:v>41325</c:v>
                </c:pt>
                <c:pt idx="2692">
                  <c:v>41326</c:v>
                </c:pt>
                <c:pt idx="2693">
                  <c:v>41327</c:v>
                </c:pt>
                <c:pt idx="2694">
                  <c:v>41328</c:v>
                </c:pt>
                <c:pt idx="2695">
                  <c:v>41329</c:v>
                </c:pt>
                <c:pt idx="2696">
                  <c:v>41330</c:v>
                </c:pt>
                <c:pt idx="2697">
                  <c:v>41331</c:v>
                </c:pt>
                <c:pt idx="2698">
                  <c:v>41332</c:v>
                </c:pt>
                <c:pt idx="2699">
                  <c:v>41333</c:v>
                </c:pt>
                <c:pt idx="2700">
                  <c:v>41334</c:v>
                </c:pt>
                <c:pt idx="2701">
                  <c:v>41335</c:v>
                </c:pt>
                <c:pt idx="2702">
                  <c:v>41336</c:v>
                </c:pt>
                <c:pt idx="2703">
                  <c:v>41337</c:v>
                </c:pt>
                <c:pt idx="2704">
                  <c:v>41338</c:v>
                </c:pt>
                <c:pt idx="2705">
                  <c:v>41339</c:v>
                </c:pt>
                <c:pt idx="2706">
                  <c:v>41340</c:v>
                </c:pt>
                <c:pt idx="2707">
                  <c:v>41341</c:v>
                </c:pt>
                <c:pt idx="2708">
                  <c:v>41342</c:v>
                </c:pt>
                <c:pt idx="2709">
                  <c:v>41343</c:v>
                </c:pt>
                <c:pt idx="2710">
                  <c:v>41344</c:v>
                </c:pt>
                <c:pt idx="2711">
                  <c:v>41345</c:v>
                </c:pt>
                <c:pt idx="2712">
                  <c:v>41346</c:v>
                </c:pt>
                <c:pt idx="2713">
                  <c:v>41347</c:v>
                </c:pt>
                <c:pt idx="2714">
                  <c:v>41348</c:v>
                </c:pt>
                <c:pt idx="2715">
                  <c:v>41349</c:v>
                </c:pt>
                <c:pt idx="2716">
                  <c:v>41350</c:v>
                </c:pt>
                <c:pt idx="2717">
                  <c:v>41351</c:v>
                </c:pt>
                <c:pt idx="2718">
                  <c:v>41352</c:v>
                </c:pt>
                <c:pt idx="2719">
                  <c:v>41353</c:v>
                </c:pt>
                <c:pt idx="2720">
                  <c:v>41354</c:v>
                </c:pt>
                <c:pt idx="2721">
                  <c:v>41355</c:v>
                </c:pt>
                <c:pt idx="2722">
                  <c:v>41356</c:v>
                </c:pt>
                <c:pt idx="2723">
                  <c:v>41357</c:v>
                </c:pt>
                <c:pt idx="2724">
                  <c:v>41358</c:v>
                </c:pt>
                <c:pt idx="2725">
                  <c:v>41359</c:v>
                </c:pt>
                <c:pt idx="2726">
                  <c:v>41360</c:v>
                </c:pt>
                <c:pt idx="2727">
                  <c:v>41361</c:v>
                </c:pt>
                <c:pt idx="2728">
                  <c:v>41362</c:v>
                </c:pt>
                <c:pt idx="2729">
                  <c:v>41363</c:v>
                </c:pt>
                <c:pt idx="2730">
                  <c:v>41364</c:v>
                </c:pt>
                <c:pt idx="2731">
                  <c:v>41365</c:v>
                </c:pt>
                <c:pt idx="2732">
                  <c:v>41366</c:v>
                </c:pt>
                <c:pt idx="2733">
                  <c:v>41367</c:v>
                </c:pt>
                <c:pt idx="2734">
                  <c:v>41368</c:v>
                </c:pt>
                <c:pt idx="2735">
                  <c:v>41369</c:v>
                </c:pt>
                <c:pt idx="2736">
                  <c:v>41370</c:v>
                </c:pt>
                <c:pt idx="2737">
                  <c:v>41371</c:v>
                </c:pt>
                <c:pt idx="2738">
                  <c:v>41372</c:v>
                </c:pt>
                <c:pt idx="2739">
                  <c:v>41373</c:v>
                </c:pt>
                <c:pt idx="2740">
                  <c:v>41374</c:v>
                </c:pt>
                <c:pt idx="2741">
                  <c:v>41375</c:v>
                </c:pt>
                <c:pt idx="2742">
                  <c:v>41376</c:v>
                </c:pt>
                <c:pt idx="2743">
                  <c:v>41377</c:v>
                </c:pt>
                <c:pt idx="2744">
                  <c:v>41378</c:v>
                </c:pt>
                <c:pt idx="2745">
                  <c:v>41379</c:v>
                </c:pt>
                <c:pt idx="2746">
                  <c:v>41380</c:v>
                </c:pt>
                <c:pt idx="2747">
                  <c:v>41381</c:v>
                </c:pt>
                <c:pt idx="2748">
                  <c:v>41382</c:v>
                </c:pt>
                <c:pt idx="2749">
                  <c:v>41383</c:v>
                </c:pt>
                <c:pt idx="2750">
                  <c:v>41384</c:v>
                </c:pt>
                <c:pt idx="2751">
                  <c:v>41385</c:v>
                </c:pt>
                <c:pt idx="2752">
                  <c:v>41386</c:v>
                </c:pt>
                <c:pt idx="2753">
                  <c:v>41387</c:v>
                </c:pt>
                <c:pt idx="2754">
                  <c:v>41388</c:v>
                </c:pt>
                <c:pt idx="2755">
                  <c:v>41389</c:v>
                </c:pt>
                <c:pt idx="2756">
                  <c:v>41390</c:v>
                </c:pt>
                <c:pt idx="2757">
                  <c:v>41391</c:v>
                </c:pt>
                <c:pt idx="2758">
                  <c:v>41392</c:v>
                </c:pt>
                <c:pt idx="2759">
                  <c:v>41393</c:v>
                </c:pt>
                <c:pt idx="2760">
                  <c:v>41394</c:v>
                </c:pt>
                <c:pt idx="2761">
                  <c:v>41395</c:v>
                </c:pt>
                <c:pt idx="2762">
                  <c:v>41396</c:v>
                </c:pt>
                <c:pt idx="2763">
                  <c:v>41397</c:v>
                </c:pt>
                <c:pt idx="2764">
                  <c:v>41398</c:v>
                </c:pt>
                <c:pt idx="2765">
                  <c:v>41399</c:v>
                </c:pt>
                <c:pt idx="2766">
                  <c:v>41400</c:v>
                </c:pt>
                <c:pt idx="2767">
                  <c:v>41401</c:v>
                </c:pt>
                <c:pt idx="2768">
                  <c:v>41402</c:v>
                </c:pt>
                <c:pt idx="2769">
                  <c:v>41403</c:v>
                </c:pt>
                <c:pt idx="2770">
                  <c:v>41404</c:v>
                </c:pt>
                <c:pt idx="2771">
                  <c:v>41405</c:v>
                </c:pt>
                <c:pt idx="2772">
                  <c:v>41406</c:v>
                </c:pt>
                <c:pt idx="2773">
                  <c:v>41407</c:v>
                </c:pt>
                <c:pt idx="2774">
                  <c:v>41408</c:v>
                </c:pt>
                <c:pt idx="2775">
                  <c:v>41409</c:v>
                </c:pt>
                <c:pt idx="2776">
                  <c:v>41410</c:v>
                </c:pt>
                <c:pt idx="2777">
                  <c:v>41411</c:v>
                </c:pt>
                <c:pt idx="2778">
                  <c:v>41412</c:v>
                </c:pt>
                <c:pt idx="2779">
                  <c:v>41413</c:v>
                </c:pt>
                <c:pt idx="2780">
                  <c:v>41414</c:v>
                </c:pt>
                <c:pt idx="2781">
                  <c:v>41415</c:v>
                </c:pt>
                <c:pt idx="2782">
                  <c:v>41416</c:v>
                </c:pt>
                <c:pt idx="2783">
                  <c:v>41417</c:v>
                </c:pt>
                <c:pt idx="2784">
                  <c:v>41418</c:v>
                </c:pt>
                <c:pt idx="2785">
                  <c:v>41419</c:v>
                </c:pt>
                <c:pt idx="2786">
                  <c:v>41420</c:v>
                </c:pt>
                <c:pt idx="2787">
                  <c:v>41421</c:v>
                </c:pt>
                <c:pt idx="2788">
                  <c:v>41422</c:v>
                </c:pt>
                <c:pt idx="2789">
                  <c:v>41423</c:v>
                </c:pt>
                <c:pt idx="2790">
                  <c:v>41424</c:v>
                </c:pt>
                <c:pt idx="2791">
                  <c:v>41425</c:v>
                </c:pt>
                <c:pt idx="2792">
                  <c:v>41426</c:v>
                </c:pt>
                <c:pt idx="2793">
                  <c:v>41427</c:v>
                </c:pt>
                <c:pt idx="2794">
                  <c:v>41428</c:v>
                </c:pt>
                <c:pt idx="2795">
                  <c:v>41429</c:v>
                </c:pt>
                <c:pt idx="2796">
                  <c:v>41430</c:v>
                </c:pt>
                <c:pt idx="2797">
                  <c:v>41431</c:v>
                </c:pt>
                <c:pt idx="2798">
                  <c:v>41432</c:v>
                </c:pt>
                <c:pt idx="2799">
                  <c:v>41433</c:v>
                </c:pt>
                <c:pt idx="2800">
                  <c:v>41434</c:v>
                </c:pt>
                <c:pt idx="2801">
                  <c:v>41435</c:v>
                </c:pt>
                <c:pt idx="2802">
                  <c:v>41436</c:v>
                </c:pt>
                <c:pt idx="2803">
                  <c:v>41437</c:v>
                </c:pt>
                <c:pt idx="2804">
                  <c:v>41438</c:v>
                </c:pt>
                <c:pt idx="2805">
                  <c:v>41439</c:v>
                </c:pt>
                <c:pt idx="2806">
                  <c:v>41440</c:v>
                </c:pt>
                <c:pt idx="2807">
                  <c:v>41441</c:v>
                </c:pt>
                <c:pt idx="2808">
                  <c:v>41442</c:v>
                </c:pt>
                <c:pt idx="2809">
                  <c:v>41443</c:v>
                </c:pt>
                <c:pt idx="2810">
                  <c:v>41444</c:v>
                </c:pt>
                <c:pt idx="2811">
                  <c:v>41445</c:v>
                </c:pt>
                <c:pt idx="2812">
                  <c:v>41446</c:v>
                </c:pt>
                <c:pt idx="2813">
                  <c:v>41447</c:v>
                </c:pt>
                <c:pt idx="2814">
                  <c:v>41448</c:v>
                </c:pt>
                <c:pt idx="2815">
                  <c:v>41449</c:v>
                </c:pt>
                <c:pt idx="2816">
                  <c:v>41450</c:v>
                </c:pt>
                <c:pt idx="2817">
                  <c:v>41451</c:v>
                </c:pt>
                <c:pt idx="2818">
                  <c:v>41452</c:v>
                </c:pt>
                <c:pt idx="2819">
                  <c:v>41453</c:v>
                </c:pt>
                <c:pt idx="2820">
                  <c:v>41454</c:v>
                </c:pt>
                <c:pt idx="2821">
                  <c:v>41455</c:v>
                </c:pt>
                <c:pt idx="2822">
                  <c:v>41456</c:v>
                </c:pt>
                <c:pt idx="2823">
                  <c:v>41457</c:v>
                </c:pt>
                <c:pt idx="2824">
                  <c:v>41458</c:v>
                </c:pt>
                <c:pt idx="2825">
                  <c:v>41459</c:v>
                </c:pt>
                <c:pt idx="2826">
                  <c:v>41460</c:v>
                </c:pt>
                <c:pt idx="2827">
                  <c:v>41461</c:v>
                </c:pt>
                <c:pt idx="2828">
                  <c:v>41462</c:v>
                </c:pt>
                <c:pt idx="2829">
                  <c:v>41463</c:v>
                </c:pt>
                <c:pt idx="2830">
                  <c:v>41464</c:v>
                </c:pt>
                <c:pt idx="2831">
                  <c:v>41465</c:v>
                </c:pt>
                <c:pt idx="2832">
                  <c:v>41466</c:v>
                </c:pt>
                <c:pt idx="2833">
                  <c:v>41467</c:v>
                </c:pt>
                <c:pt idx="2834">
                  <c:v>41468</c:v>
                </c:pt>
                <c:pt idx="2835">
                  <c:v>41469</c:v>
                </c:pt>
                <c:pt idx="2836">
                  <c:v>41470</c:v>
                </c:pt>
                <c:pt idx="2837">
                  <c:v>41471</c:v>
                </c:pt>
                <c:pt idx="2838">
                  <c:v>41472</c:v>
                </c:pt>
                <c:pt idx="2839">
                  <c:v>41473</c:v>
                </c:pt>
                <c:pt idx="2840">
                  <c:v>41474</c:v>
                </c:pt>
                <c:pt idx="2841">
                  <c:v>41475</c:v>
                </c:pt>
                <c:pt idx="2842">
                  <c:v>41476</c:v>
                </c:pt>
                <c:pt idx="2843">
                  <c:v>41477</c:v>
                </c:pt>
                <c:pt idx="2844">
                  <c:v>41478</c:v>
                </c:pt>
                <c:pt idx="2845">
                  <c:v>41479</c:v>
                </c:pt>
                <c:pt idx="2846">
                  <c:v>41480</c:v>
                </c:pt>
                <c:pt idx="2847">
                  <c:v>41481</c:v>
                </c:pt>
                <c:pt idx="2848">
                  <c:v>41482</c:v>
                </c:pt>
                <c:pt idx="2849">
                  <c:v>41483</c:v>
                </c:pt>
                <c:pt idx="2850">
                  <c:v>41484</c:v>
                </c:pt>
                <c:pt idx="2851">
                  <c:v>41485</c:v>
                </c:pt>
                <c:pt idx="2852">
                  <c:v>41486</c:v>
                </c:pt>
                <c:pt idx="2853">
                  <c:v>41487</c:v>
                </c:pt>
                <c:pt idx="2854">
                  <c:v>41488</c:v>
                </c:pt>
                <c:pt idx="2855">
                  <c:v>41489</c:v>
                </c:pt>
                <c:pt idx="2856">
                  <c:v>41490</c:v>
                </c:pt>
                <c:pt idx="2857">
                  <c:v>41491</c:v>
                </c:pt>
                <c:pt idx="2858">
                  <c:v>41492</c:v>
                </c:pt>
                <c:pt idx="2859">
                  <c:v>41493</c:v>
                </c:pt>
                <c:pt idx="2860">
                  <c:v>41494</c:v>
                </c:pt>
                <c:pt idx="2861">
                  <c:v>41495</c:v>
                </c:pt>
                <c:pt idx="2862">
                  <c:v>41496</c:v>
                </c:pt>
                <c:pt idx="2863">
                  <c:v>41497</c:v>
                </c:pt>
                <c:pt idx="2864">
                  <c:v>41498</c:v>
                </c:pt>
                <c:pt idx="2865">
                  <c:v>41499</c:v>
                </c:pt>
                <c:pt idx="2866">
                  <c:v>41500</c:v>
                </c:pt>
                <c:pt idx="2867">
                  <c:v>41501</c:v>
                </c:pt>
                <c:pt idx="2868">
                  <c:v>41502</c:v>
                </c:pt>
                <c:pt idx="2869">
                  <c:v>41503</c:v>
                </c:pt>
                <c:pt idx="2870">
                  <c:v>41504</c:v>
                </c:pt>
                <c:pt idx="2871">
                  <c:v>41505</c:v>
                </c:pt>
                <c:pt idx="2872">
                  <c:v>41506</c:v>
                </c:pt>
                <c:pt idx="2873">
                  <c:v>41507</c:v>
                </c:pt>
                <c:pt idx="2874">
                  <c:v>41508</c:v>
                </c:pt>
                <c:pt idx="2875">
                  <c:v>41509</c:v>
                </c:pt>
                <c:pt idx="2876">
                  <c:v>41510</c:v>
                </c:pt>
                <c:pt idx="2877">
                  <c:v>41511</c:v>
                </c:pt>
                <c:pt idx="2878">
                  <c:v>41512</c:v>
                </c:pt>
                <c:pt idx="2879">
                  <c:v>41513</c:v>
                </c:pt>
                <c:pt idx="2880">
                  <c:v>41514</c:v>
                </c:pt>
                <c:pt idx="2881">
                  <c:v>41515</c:v>
                </c:pt>
                <c:pt idx="2882">
                  <c:v>41516</c:v>
                </c:pt>
                <c:pt idx="2883">
                  <c:v>41517</c:v>
                </c:pt>
                <c:pt idx="2884">
                  <c:v>41518</c:v>
                </c:pt>
                <c:pt idx="2885">
                  <c:v>41519</c:v>
                </c:pt>
                <c:pt idx="2886">
                  <c:v>41520</c:v>
                </c:pt>
                <c:pt idx="2887">
                  <c:v>41521</c:v>
                </c:pt>
                <c:pt idx="2888">
                  <c:v>41522</c:v>
                </c:pt>
                <c:pt idx="2889">
                  <c:v>41523</c:v>
                </c:pt>
                <c:pt idx="2890">
                  <c:v>41524</c:v>
                </c:pt>
                <c:pt idx="2891">
                  <c:v>41525</c:v>
                </c:pt>
                <c:pt idx="2892">
                  <c:v>41526</c:v>
                </c:pt>
                <c:pt idx="2893">
                  <c:v>41527</c:v>
                </c:pt>
                <c:pt idx="2894">
                  <c:v>41528</c:v>
                </c:pt>
                <c:pt idx="2895">
                  <c:v>41529</c:v>
                </c:pt>
                <c:pt idx="2896">
                  <c:v>41530</c:v>
                </c:pt>
                <c:pt idx="2897">
                  <c:v>41531</c:v>
                </c:pt>
                <c:pt idx="2898">
                  <c:v>41532</c:v>
                </c:pt>
                <c:pt idx="2899">
                  <c:v>41533</c:v>
                </c:pt>
                <c:pt idx="2900">
                  <c:v>41534</c:v>
                </c:pt>
                <c:pt idx="2901">
                  <c:v>41535</c:v>
                </c:pt>
                <c:pt idx="2902">
                  <c:v>41536</c:v>
                </c:pt>
                <c:pt idx="2903">
                  <c:v>41537</c:v>
                </c:pt>
                <c:pt idx="2904">
                  <c:v>41538</c:v>
                </c:pt>
                <c:pt idx="2905">
                  <c:v>41539</c:v>
                </c:pt>
                <c:pt idx="2906">
                  <c:v>41540</c:v>
                </c:pt>
                <c:pt idx="2907">
                  <c:v>41541</c:v>
                </c:pt>
                <c:pt idx="2908">
                  <c:v>41542</c:v>
                </c:pt>
                <c:pt idx="2909">
                  <c:v>41543</c:v>
                </c:pt>
                <c:pt idx="2910">
                  <c:v>41544</c:v>
                </c:pt>
                <c:pt idx="2911">
                  <c:v>41545</c:v>
                </c:pt>
                <c:pt idx="2912">
                  <c:v>41546</c:v>
                </c:pt>
                <c:pt idx="2913">
                  <c:v>41547</c:v>
                </c:pt>
                <c:pt idx="2914">
                  <c:v>41548</c:v>
                </c:pt>
                <c:pt idx="2915">
                  <c:v>41549</c:v>
                </c:pt>
                <c:pt idx="2916">
                  <c:v>41550</c:v>
                </c:pt>
                <c:pt idx="2917">
                  <c:v>41551</c:v>
                </c:pt>
                <c:pt idx="2918">
                  <c:v>41552</c:v>
                </c:pt>
                <c:pt idx="2919">
                  <c:v>41553</c:v>
                </c:pt>
                <c:pt idx="2920">
                  <c:v>41554</c:v>
                </c:pt>
                <c:pt idx="2921">
                  <c:v>41555</c:v>
                </c:pt>
                <c:pt idx="2922">
                  <c:v>41556</c:v>
                </c:pt>
                <c:pt idx="2923">
                  <c:v>41557</c:v>
                </c:pt>
                <c:pt idx="2924">
                  <c:v>41558</c:v>
                </c:pt>
                <c:pt idx="2925">
                  <c:v>41559</c:v>
                </c:pt>
                <c:pt idx="2926">
                  <c:v>41560</c:v>
                </c:pt>
                <c:pt idx="2927">
                  <c:v>41561</c:v>
                </c:pt>
                <c:pt idx="2928">
                  <c:v>41562</c:v>
                </c:pt>
                <c:pt idx="2929">
                  <c:v>41563</c:v>
                </c:pt>
                <c:pt idx="2930">
                  <c:v>41564</c:v>
                </c:pt>
                <c:pt idx="2931">
                  <c:v>41565</c:v>
                </c:pt>
                <c:pt idx="2932">
                  <c:v>41566</c:v>
                </c:pt>
                <c:pt idx="2933">
                  <c:v>41567</c:v>
                </c:pt>
                <c:pt idx="2934">
                  <c:v>41568</c:v>
                </c:pt>
                <c:pt idx="2935">
                  <c:v>41569</c:v>
                </c:pt>
                <c:pt idx="2936">
                  <c:v>41570</c:v>
                </c:pt>
                <c:pt idx="2937">
                  <c:v>41571</c:v>
                </c:pt>
                <c:pt idx="2938">
                  <c:v>41572</c:v>
                </c:pt>
                <c:pt idx="2939">
                  <c:v>41573</c:v>
                </c:pt>
                <c:pt idx="2940">
                  <c:v>41574</c:v>
                </c:pt>
                <c:pt idx="2941">
                  <c:v>41575</c:v>
                </c:pt>
                <c:pt idx="2942">
                  <c:v>41576</c:v>
                </c:pt>
                <c:pt idx="2943">
                  <c:v>41577</c:v>
                </c:pt>
                <c:pt idx="2944">
                  <c:v>41578</c:v>
                </c:pt>
                <c:pt idx="2945">
                  <c:v>41579</c:v>
                </c:pt>
                <c:pt idx="2946">
                  <c:v>41580</c:v>
                </c:pt>
                <c:pt idx="2947">
                  <c:v>41581</c:v>
                </c:pt>
                <c:pt idx="2948">
                  <c:v>41582</c:v>
                </c:pt>
                <c:pt idx="2949">
                  <c:v>41583</c:v>
                </c:pt>
                <c:pt idx="2950">
                  <c:v>41584</c:v>
                </c:pt>
                <c:pt idx="2951">
                  <c:v>41585</c:v>
                </c:pt>
                <c:pt idx="2952">
                  <c:v>41586</c:v>
                </c:pt>
                <c:pt idx="2953">
                  <c:v>41587</c:v>
                </c:pt>
                <c:pt idx="2954">
                  <c:v>41588</c:v>
                </c:pt>
                <c:pt idx="2955">
                  <c:v>41589</c:v>
                </c:pt>
                <c:pt idx="2956">
                  <c:v>41590</c:v>
                </c:pt>
                <c:pt idx="2957">
                  <c:v>41591</c:v>
                </c:pt>
                <c:pt idx="2958">
                  <c:v>41592</c:v>
                </c:pt>
                <c:pt idx="2959">
                  <c:v>41593</c:v>
                </c:pt>
                <c:pt idx="2960">
                  <c:v>41594</c:v>
                </c:pt>
                <c:pt idx="2961">
                  <c:v>41597</c:v>
                </c:pt>
                <c:pt idx="2962">
                  <c:v>41600</c:v>
                </c:pt>
                <c:pt idx="2963">
                  <c:v>41601</c:v>
                </c:pt>
                <c:pt idx="2964">
                  <c:v>41602</c:v>
                </c:pt>
                <c:pt idx="2965">
                  <c:v>41603</c:v>
                </c:pt>
                <c:pt idx="2966">
                  <c:v>41604</c:v>
                </c:pt>
                <c:pt idx="2967">
                  <c:v>41605</c:v>
                </c:pt>
                <c:pt idx="2968">
                  <c:v>41613</c:v>
                </c:pt>
                <c:pt idx="2969">
                  <c:v>41614</c:v>
                </c:pt>
                <c:pt idx="2970">
                  <c:v>41615</c:v>
                </c:pt>
                <c:pt idx="2971">
                  <c:v>41616</c:v>
                </c:pt>
                <c:pt idx="2972">
                  <c:v>41617</c:v>
                </c:pt>
                <c:pt idx="2973">
                  <c:v>41618</c:v>
                </c:pt>
                <c:pt idx="2974">
                  <c:v>41619</c:v>
                </c:pt>
                <c:pt idx="2975">
                  <c:v>41620</c:v>
                </c:pt>
                <c:pt idx="2976">
                  <c:v>41621</c:v>
                </c:pt>
                <c:pt idx="2977">
                  <c:v>41622</c:v>
                </c:pt>
                <c:pt idx="2978">
                  <c:v>41623</c:v>
                </c:pt>
                <c:pt idx="2979">
                  <c:v>41624</c:v>
                </c:pt>
                <c:pt idx="2980">
                  <c:v>41625</c:v>
                </c:pt>
                <c:pt idx="2981">
                  <c:v>41626</c:v>
                </c:pt>
                <c:pt idx="2982">
                  <c:v>41627</c:v>
                </c:pt>
                <c:pt idx="2983">
                  <c:v>41628</c:v>
                </c:pt>
                <c:pt idx="2984">
                  <c:v>41629</c:v>
                </c:pt>
                <c:pt idx="2985">
                  <c:v>41630</c:v>
                </c:pt>
                <c:pt idx="2986">
                  <c:v>41631</c:v>
                </c:pt>
                <c:pt idx="2987">
                  <c:v>41632</c:v>
                </c:pt>
                <c:pt idx="2988">
                  <c:v>41633</c:v>
                </c:pt>
                <c:pt idx="2989">
                  <c:v>41634</c:v>
                </c:pt>
                <c:pt idx="2990">
                  <c:v>41635</c:v>
                </c:pt>
                <c:pt idx="2991">
                  <c:v>41636</c:v>
                </c:pt>
                <c:pt idx="2992">
                  <c:v>41637</c:v>
                </c:pt>
                <c:pt idx="2993">
                  <c:v>41638</c:v>
                </c:pt>
                <c:pt idx="2994">
                  <c:v>41639</c:v>
                </c:pt>
                <c:pt idx="2995">
                  <c:v>41640</c:v>
                </c:pt>
                <c:pt idx="2996">
                  <c:v>41641</c:v>
                </c:pt>
                <c:pt idx="2997">
                  <c:v>41642</c:v>
                </c:pt>
                <c:pt idx="2998">
                  <c:v>41643</c:v>
                </c:pt>
                <c:pt idx="2999">
                  <c:v>41644</c:v>
                </c:pt>
                <c:pt idx="3000">
                  <c:v>41645</c:v>
                </c:pt>
                <c:pt idx="3001">
                  <c:v>41646</c:v>
                </c:pt>
                <c:pt idx="3002">
                  <c:v>41647</c:v>
                </c:pt>
                <c:pt idx="3003">
                  <c:v>41648</c:v>
                </c:pt>
                <c:pt idx="3004">
                  <c:v>41649</c:v>
                </c:pt>
                <c:pt idx="3005">
                  <c:v>41650</c:v>
                </c:pt>
                <c:pt idx="3006">
                  <c:v>41651</c:v>
                </c:pt>
                <c:pt idx="3007">
                  <c:v>41652</c:v>
                </c:pt>
                <c:pt idx="3008">
                  <c:v>41653</c:v>
                </c:pt>
                <c:pt idx="3009">
                  <c:v>41654</c:v>
                </c:pt>
                <c:pt idx="3010">
                  <c:v>41655</c:v>
                </c:pt>
                <c:pt idx="3011">
                  <c:v>41656</c:v>
                </c:pt>
                <c:pt idx="3012">
                  <c:v>41657</c:v>
                </c:pt>
                <c:pt idx="3013">
                  <c:v>41658</c:v>
                </c:pt>
                <c:pt idx="3014">
                  <c:v>41659</c:v>
                </c:pt>
                <c:pt idx="3015">
                  <c:v>41660</c:v>
                </c:pt>
                <c:pt idx="3016">
                  <c:v>41661</c:v>
                </c:pt>
                <c:pt idx="3017">
                  <c:v>41662</c:v>
                </c:pt>
                <c:pt idx="3018">
                  <c:v>41663</c:v>
                </c:pt>
                <c:pt idx="3019">
                  <c:v>41664</c:v>
                </c:pt>
                <c:pt idx="3020">
                  <c:v>41665</c:v>
                </c:pt>
                <c:pt idx="3021">
                  <c:v>41666</c:v>
                </c:pt>
                <c:pt idx="3022">
                  <c:v>41667</c:v>
                </c:pt>
                <c:pt idx="3023">
                  <c:v>41668</c:v>
                </c:pt>
                <c:pt idx="3024">
                  <c:v>41669</c:v>
                </c:pt>
                <c:pt idx="3025">
                  <c:v>41670</c:v>
                </c:pt>
                <c:pt idx="3026">
                  <c:v>41671</c:v>
                </c:pt>
                <c:pt idx="3027">
                  <c:v>41672</c:v>
                </c:pt>
                <c:pt idx="3028">
                  <c:v>41673</c:v>
                </c:pt>
                <c:pt idx="3029">
                  <c:v>41674</c:v>
                </c:pt>
                <c:pt idx="3030">
                  <c:v>41675</c:v>
                </c:pt>
                <c:pt idx="3031">
                  <c:v>41676</c:v>
                </c:pt>
                <c:pt idx="3032">
                  <c:v>41677</c:v>
                </c:pt>
                <c:pt idx="3033">
                  <c:v>41678</c:v>
                </c:pt>
                <c:pt idx="3034">
                  <c:v>41679</c:v>
                </c:pt>
                <c:pt idx="3035">
                  <c:v>41680</c:v>
                </c:pt>
                <c:pt idx="3036">
                  <c:v>41681</c:v>
                </c:pt>
                <c:pt idx="3037">
                  <c:v>41682</c:v>
                </c:pt>
                <c:pt idx="3038">
                  <c:v>41683</c:v>
                </c:pt>
                <c:pt idx="3039">
                  <c:v>41684</c:v>
                </c:pt>
                <c:pt idx="3040">
                  <c:v>41685</c:v>
                </c:pt>
                <c:pt idx="3041">
                  <c:v>41686</c:v>
                </c:pt>
                <c:pt idx="3042">
                  <c:v>41687</c:v>
                </c:pt>
                <c:pt idx="3043">
                  <c:v>41688</c:v>
                </c:pt>
                <c:pt idx="3044">
                  <c:v>41689</c:v>
                </c:pt>
                <c:pt idx="3045">
                  <c:v>41690</c:v>
                </c:pt>
                <c:pt idx="3046">
                  <c:v>41691</c:v>
                </c:pt>
                <c:pt idx="3047">
                  <c:v>41692</c:v>
                </c:pt>
                <c:pt idx="3048">
                  <c:v>41693</c:v>
                </c:pt>
                <c:pt idx="3049">
                  <c:v>41694</c:v>
                </c:pt>
                <c:pt idx="3050">
                  <c:v>41695</c:v>
                </c:pt>
                <c:pt idx="3051">
                  <c:v>41696</c:v>
                </c:pt>
                <c:pt idx="3052">
                  <c:v>41697</c:v>
                </c:pt>
                <c:pt idx="3053">
                  <c:v>41698</c:v>
                </c:pt>
                <c:pt idx="3054">
                  <c:v>41699</c:v>
                </c:pt>
                <c:pt idx="3055">
                  <c:v>41700</c:v>
                </c:pt>
                <c:pt idx="3056">
                  <c:v>41701</c:v>
                </c:pt>
                <c:pt idx="3057">
                  <c:v>41702</c:v>
                </c:pt>
                <c:pt idx="3058">
                  <c:v>41703</c:v>
                </c:pt>
                <c:pt idx="3059">
                  <c:v>41704</c:v>
                </c:pt>
                <c:pt idx="3060">
                  <c:v>41705</c:v>
                </c:pt>
                <c:pt idx="3061">
                  <c:v>41706</c:v>
                </c:pt>
                <c:pt idx="3062">
                  <c:v>41707</c:v>
                </c:pt>
                <c:pt idx="3063">
                  <c:v>41708</c:v>
                </c:pt>
                <c:pt idx="3064">
                  <c:v>41709</c:v>
                </c:pt>
                <c:pt idx="3065">
                  <c:v>41710</c:v>
                </c:pt>
                <c:pt idx="3066">
                  <c:v>41711</c:v>
                </c:pt>
                <c:pt idx="3067">
                  <c:v>41712</c:v>
                </c:pt>
                <c:pt idx="3068">
                  <c:v>41713</c:v>
                </c:pt>
                <c:pt idx="3069">
                  <c:v>41714</c:v>
                </c:pt>
                <c:pt idx="3070">
                  <c:v>41715</c:v>
                </c:pt>
                <c:pt idx="3071">
                  <c:v>41716</c:v>
                </c:pt>
                <c:pt idx="3072">
                  <c:v>41717</c:v>
                </c:pt>
                <c:pt idx="3073">
                  <c:v>41718</c:v>
                </c:pt>
                <c:pt idx="3074">
                  <c:v>41719</c:v>
                </c:pt>
                <c:pt idx="3075">
                  <c:v>41720</c:v>
                </c:pt>
                <c:pt idx="3076">
                  <c:v>41721</c:v>
                </c:pt>
                <c:pt idx="3077">
                  <c:v>41722</c:v>
                </c:pt>
                <c:pt idx="3078">
                  <c:v>41723</c:v>
                </c:pt>
                <c:pt idx="3079">
                  <c:v>41724</c:v>
                </c:pt>
                <c:pt idx="3080">
                  <c:v>41725</c:v>
                </c:pt>
                <c:pt idx="3081">
                  <c:v>41726</c:v>
                </c:pt>
                <c:pt idx="3082">
                  <c:v>41727</c:v>
                </c:pt>
                <c:pt idx="3083">
                  <c:v>41728</c:v>
                </c:pt>
                <c:pt idx="3084">
                  <c:v>41729</c:v>
                </c:pt>
                <c:pt idx="3085">
                  <c:v>41730</c:v>
                </c:pt>
                <c:pt idx="3086">
                  <c:v>41731</c:v>
                </c:pt>
                <c:pt idx="3087">
                  <c:v>41732</c:v>
                </c:pt>
                <c:pt idx="3088">
                  <c:v>41733</c:v>
                </c:pt>
                <c:pt idx="3089">
                  <c:v>41734</c:v>
                </c:pt>
                <c:pt idx="3090">
                  <c:v>41735</c:v>
                </c:pt>
                <c:pt idx="3091">
                  <c:v>41736</c:v>
                </c:pt>
                <c:pt idx="3092">
                  <c:v>41737</c:v>
                </c:pt>
                <c:pt idx="3093">
                  <c:v>41738</c:v>
                </c:pt>
                <c:pt idx="3094">
                  <c:v>41739</c:v>
                </c:pt>
                <c:pt idx="3095">
                  <c:v>41740</c:v>
                </c:pt>
                <c:pt idx="3096">
                  <c:v>41741</c:v>
                </c:pt>
                <c:pt idx="3097">
                  <c:v>41742</c:v>
                </c:pt>
                <c:pt idx="3098">
                  <c:v>41743</c:v>
                </c:pt>
                <c:pt idx="3099">
                  <c:v>41744</c:v>
                </c:pt>
                <c:pt idx="3100">
                  <c:v>41745</c:v>
                </c:pt>
                <c:pt idx="3101">
                  <c:v>41746</c:v>
                </c:pt>
                <c:pt idx="3102">
                  <c:v>41747</c:v>
                </c:pt>
                <c:pt idx="3103">
                  <c:v>41748</c:v>
                </c:pt>
                <c:pt idx="3104">
                  <c:v>41749</c:v>
                </c:pt>
                <c:pt idx="3105">
                  <c:v>41750</c:v>
                </c:pt>
                <c:pt idx="3106">
                  <c:v>41751</c:v>
                </c:pt>
                <c:pt idx="3107">
                  <c:v>41752</c:v>
                </c:pt>
                <c:pt idx="3108">
                  <c:v>41753</c:v>
                </c:pt>
                <c:pt idx="3109">
                  <c:v>41754</c:v>
                </c:pt>
                <c:pt idx="3110">
                  <c:v>41755</c:v>
                </c:pt>
                <c:pt idx="3111">
                  <c:v>41756</c:v>
                </c:pt>
                <c:pt idx="3112">
                  <c:v>41757</c:v>
                </c:pt>
                <c:pt idx="3113">
                  <c:v>41758</c:v>
                </c:pt>
                <c:pt idx="3114">
                  <c:v>41759</c:v>
                </c:pt>
                <c:pt idx="3115">
                  <c:v>41760</c:v>
                </c:pt>
                <c:pt idx="3116">
                  <c:v>41761</c:v>
                </c:pt>
                <c:pt idx="3117">
                  <c:v>41762</c:v>
                </c:pt>
                <c:pt idx="3118">
                  <c:v>41763</c:v>
                </c:pt>
                <c:pt idx="3119">
                  <c:v>41764</c:v>
                </c:pt>
                <c:pt idx="3120">
                  <c:v>41765</c:v>
                </c:pt>
                <c:pt idx="3121">
                  <c:v>41766</c:v>
                </c:pt>
                <c:pt idx="3122">
                  <c:v>41767</c:v>
                </c:pt>
                <c:pt idx="3123">
                  <c:v>41768</c:v>
                </c:pt>
                <c:pt idx="3124">
                  <c:v>41769</c:v>
                </c:pt>
                <c:pt idx="3125">
                  <c:v>41770</c:v>
                </c:pt>
                <c:pt idx="3126">
                  <c:v>41771</c:v>
                </c:pt>
                <c:pt idx="3127">
                  <c:v>41772</c:v>
                </c:pt>
                <c:pt idx="3128">
                  <c:v>41773</c:v>
                </c:pt>
                <c:pt idx="3129">
                  <c:v>41774</c:v>
                </c:pt>
                <c:pt idx="3130">
                  <c:v>41775</c:v>
                </c:pt>
                <c:pt idx="3131">
                  <c:v>41776</c:v>
                </c:pt>
                <c:pt idx="3132">
                  <c:v>41777</c:v>
                </c:pt>
                <c:pt idx="3133">
                  <c:v>41778</c:v>
                </c:pt>
                <c:pt idx="3134">
                  <c:v>41779</c:v>
                </c:pt>
                <c:pt idx="3135">
                  <c:v>41780</c:v>
                </c:pt>
                <c:pt idx="3136">
                  <c:v>41781</c:v>
                </c:pt>
                <c:pt idx="3137">
                  <c:v>41782</c:v>
                </c:pt>
                <c:pt idx="3138">
                  <c:v>41783</c:v>
                </c:pt>
                <c:pt idx="3139">
                  <c:v>41784</c:v>
                </c:pt>
                <c:pt idx="3140">
                  <c:v>41785</c:v>
                </c:pt>
                <c:pt idx="3141">
                  <c:v>41786</c:v>
                </c:pt>
                <c:pt idx="3142">
                  <c:v>41787</c:v>
                </c:pt>
                <c:pt idx="3143">
                  <c:v>41788</c:v>
                </c:pt>
                <c:pt idx="3144">
                  <c:v>41789</c:v>
                </c:pt>
                <c:pt idx="3145">
                  <c:v>41790</c:v>
                </c:pt>
                <c:pt idx="3146">
                  <c:v>41791</c:v>
                </c:pt>
                <c:pt idx="3147">
                  <c:v>41792</c:v>
                </c:pt>
                <c:pt idx="3148">
                  <c:v>41793</c:v>
                </c:pt>
                <c:pt idx="3149">
                  <c:v>41794</c:v>
                </c:pt>
                <c:pt idx="3150">
                  <c:v>41795</c:v>
                </c:pt>
                <c:pt idx="3151">
                  <c:v>41796</c:v>
                </c:pt>
                <c:pt idx="3152">
                  <c:v>41797</c:v>
                </c:pt>
                <c:pt idx="3153">
                  <c:v>41798</c:v>
                </c:pt>
                <c:pt idx="3154">
                  <c:v>41799</c:v>
                </c:pt>
                <c:pt idx="3155">
                  <c:v>41800</c:v>
                </c:pt>
                <c:pt idx="3156">
                  <c:v>41801</c:v>
                </c:pt>
                <c:pt idx="3157">
                  <c:v>41802</c:v>
                </c:pt>
                <c:pt idx="3158">
                  <c:v>41803</c:v>
                </c:pt>
                <c:pt idx="3159">
                  <c:v>41804</c:v>
                </c:pt>
                <c:pt idx="3160">
                  <c:v>41805</c:v>
                </c:pt>
                <c:pt idx="3161">
                  <c:v>41806</c:v>
                </c:pt>
                <c:pt idx="3162">
                  <c:v>41807</c:v>
                </c:pt>
                <c:pt idx="3163">
                  <c:v>41808</c:v>
                </c:pt>
                <c:pt idx="3164">
                  <c:v>41809</c:v>
                </c:pt>
                <c:pt idx="3165">
                  <c:v>41810</c:v>
                </c:pt>
                <c:pt idx="3166">
                  <c:v>41811</c:v>
                </c:pt>
                <c:pt idx="3167">
                  <c:v>41812</c:v>
                </c:pt>
                <c:pt idx="3168">
                  <c:v>41813</c:v>
                </c:pt>
                <c:pt idx="3169">
                  <c:v>41814</c:v>
                </c:pt>
                <c:pt idx="3170">
                  <c:v>41815</c:v>
                </c:pt>
                <c:pt idx="3171">
                  <c:v>41816</c:v>
                </c:pt>
                <c:pt idx="3172">
                  <c:v>41817</c:v>
                </c:pt>
                <c:pt idx="3173">
                  <c:v>41818</c:v>
                </c:pt>
                <c:pt idx="3174">
                  <c:v>41819</c:v>
                </c:pt>
                <c:pt idx="3175">
                  <c:v>41820</c:v>
                </c:pt>
                <c:pt idx="3176">
                  <c:v>41821</c:v>
                </c:pt>
                <c:pt idx="3177">
                  <c:v>41822</c:v>
                </c:pt>
                <c:pt idx="3178">
                  <c:v>41823</c:v>
                </c:pt>
                <c:pt idx="3179">
                  <c:v>41824</c:v>
                </c:pt>
                <c:pt idx="3180">
                  <c:v>41825</c:v>
                </c:pt>
                <c:pt idx="3181">
                  <c:v>41826</c:v>
                </c:pt>
                <c:pt idx="3182">
                  <c:v>41827</c:v>
                </c:pt>
                <c:pt idx="3183">
                  <c:v>41828</c:v>
                </c:pt>
                <c:pt idx="3184">
                  <c:v>41829</c:v>
                </c:pt>
                <c:pt idx="3185">
                  <c:v>41830</c:v>
                </c:pt>
                <c:pt idx="3186">
                  <c:v>41831</c:v>
                </c:pt>
                <c:pt idx="3187">
                  <c:v>41832</c:v>
                </c:pt>
                <c:pt idx="3188">
                  <c:v>41833</c:v>
                </c:pt>
                <c:pt idx="3189">
                  <c:v>41834</c:v>
                </c:pt>
                <c:pt idx="3190">
                  <c:v>41835</c:v>
                </c:pt>
                <c:pt idx="3191">
                  <c:v>41836</c:v>
                </c:pt>
                <c:pt idx="3192">
                  <c:v>41837</c:v>
                </c:pt>
                <c:pt idx="3193">
                  <c:v>41838</c:v>
                </c:pt>
                <c:pt idx="3194">
                  <c:v>41839</c:v>
                </c:pt>
                <c:pt idx="3195">
                  <c:v>41840</c:v>
                </c:pt>
                <c:pt idx="3196">
                  <c:v>41841</c:v>
                </c:pt>
                <c:pt idx="3197">
                  <c:v>41842</c:v>
                </c:pt>
                <c:pt idx="3198">
                  <c:v>41843</c:v>
                </c:pt>
                <c:pt idx="3199">
                  <c:v>41844</c:v>
                </c:pt>
                <c:pt idx="3200">
                  <c:v>41845</c:v>
                </c:pt>
                <c:pt idx="3201">
                  <c:v>41846</c:v>
                </c:pt>
                <c:pt idx="3202">
                  <c:v>41847</c:v>
                </c:pt>
                <c:pt idx="3203">
                  <c:v>41848</c:v>
                </c:pt>
                <c:pt idx="3204">
                  <c:v>41849</c:v>
                </c:pt>
                <c:pt idx="3205">
                  <c:v>41850</c:v>
                </c:pt>
                <c:pt idx="3206">
                  <c:v>41851</c:v>
                </c:pt>
                <c:pt idx="3207">
                  <c:v>41852</c:v>
                </c:pt>
                <c:pt idx="3208">
                  <c:v>41853</c:v>
                </c:pt>
                <c:pt idx="3209">
                  <c:v>41854</c:v>
                </c:pt>
                <c:pt idx="3210">
                  <c:v>41855</c:v>
                </c:pt>
                <c:pt idx="3211">
                  <c:v>41856</c:v>
                </c:pt>
                <c:pt idx="3212">
                  <c:v>41857</c:v>
                </c:pt>
                <c:pt idx="3213">
                  <c:v>41858</c:v>
                </c:pt>
                <c:pt idx="3214">
                  <c:v>41859</c:v>
                </c:pt>
                <c:pt idx="3215">
                  <c:v>41860</c:v>
                </c:pt>
                <c:pt idx="3216">
                  <c:v>41861</c:v>
                </c:pt>
                <c:pt idx="3217">
                  <c:v>41862</c:v>
                </c:pt>
                <c:pt idx="3218">
                  <c:v>41863</c:v>
                </c:pt>
                <c:pt idx="3219">
                  <c:v>41864</c:v>
                </c:pt>
                <c:pt idx="3220">
                  <c:v>41865</c:v>
                </c:pt>
                <c:pt idx="3221">
                  <c:v>41866</c:v>
                </c:pt>
                <c:pt idx="3222">
                  <c:v>41867</c:v>
                </c:pt>
                <c:pt idx="3223">
                  <c:v>41868</c:v>
                </c:pt>
                <c:pt idx="3224">
                  <c:v>41869</c:v>
                </c:pt>
                <c:pt idx="3225">
                  <c:v>41870</c:v>
                </c:pt>
                <c:pt idx="3226">
                  <c:v>41871</c:v>
                </c:pt>
                <c:pt idx="3227">
                  <c:v>41872</c:v>
                </c:pt>
                <c:pt idx="3228">
                  <c:v>41873</c:v>
                </c:pt>
                <c:pt idx="3229">
                  <c:v>41874</c:v>
                </c:pt>
                <c:pt idx="3230">
                  <c:v>41875</c:v>
                </c:pt>
                <c:pt idx="3231">
                  <c:v>41876</c:v>
                </c:pt>
                <c:pt idx="3232">
                  <c:v>41877</c:v>
                </c:pt>
                <c:pt idx="3233">
                  <c:v>41878</c:v>
                </c:pt>
                <c:pt idx="3234">
                  <c:v>41879</c:v>
                </c:pt>
                <c:pt idx="3235">
                  <c:v>41880</c:v>
                </c:pt>
                <c:pt idx="3236">
                  <c:v>41881</c:v>
                </c:pt>
                <c:pt idx="3237">
                  <c:v>41882</c:v>
                </c:pt>
                <c:pt idx="3238">
                  <c:v>41883</c:v>
                </c:pt>
                <c:pt idx="3239">
                  <c:v>41884</c:v>
                </c:pt>
                <c:pt idx="3240">
                  <c:v>41885</c:v>
                </c:pt>
                <c:pt idx="3241">
                  <c:v>41886</c:v>
                </c:pt>
                <c:pt idx="3242">
                  <c:v>41887</c:v>
                </c:pt>
                <c:pt idx="3243">
                  <c:v>41888</c:v>
                </c:pt>
                <c:pt idx="3244">
                  <c:v>41889</c:v>
                </c:pt>
                <c:pt idx="3245">
                  <c:v>41890</c:v>
                </c:pt>
                <c:pt idx="3246">
                  <c:v>41891</c:v>
                </c:pt>
                <c:pt idx="3247">
                  <c:v>41892</c:v>
                </c:pt>
                <c:pt idx="3248">
                  <c:v>41893</c:v>
                </c:pt>
                <c:pt idx="3249">
                  <c:v>41894</c:v>
                </c:pt>
                <c:pt idx="3250">
                  <c:v>41895</c:v>
                </c:pt>
                <c:pt idx="3251">
                  <c:v>41896</c:v>
                </c:pt>
                <c:pt idx="3252">
                  <c:v>41897</c:v>
                </c:pt>
                <c:pt idx="3253">
                  <c:v>41898</c:v>
                </c:pt>
                <c:pt idx="3254">
                  <c:v>41899</c:v>
                </c:pt>
                <c:pt idx="3255">
                  <c:v>41900</c:v>
                </c:pt>
                <c:pt idx="3256">
                  <c:v>41901</c:v>
                </c:pt>
                <c:pt idx="3257">
                  <c:v>41902</c:v>
                </c:pt>
                <c:pt idx="3258">
                  <c:v>41903</c:v>
                </c:pt>
                <c:pt idx="3259">
                  <c:v>41904</c:v>
                </c:pt>
                <c:pt idx="3260">
                  <c:v>41905</c:v>
                </c:pt>
                <c:pt idx="3261">
                  <c:v>41906</c:v>
                </c:pt>
                <c:pt idx="3262">
                  <c:v>41907</c:v>
                </c:pt>
                <c:pt idx="3263">
                  <c:v>41908</c:v>
                </c:pt>
                <c:pt idx="3264">
                  <c:v>41909</c:v>
                </c:pt>
                <c:pt idx="3265">
                  <c:v>41910</c:v>
                </c:pt>
                <c:pt idx="3266">
                  <c:v>41911</c:v>
                </c:pt>
                <c:pt idx="3267">
                  <c:v>41912</c:v>
                </c:pt>
                <c:pt idx="3268">
                  <c:v>41913</c:v>
                </c:pt>
                <c:pt idx="3269">
                  <c:v>41914</c:v>
                </c:pt>
                <c:pt idx="3270">
                  <c:v>41915</c:v>
                </c:pt>
                <c:pt idx="3271">
                  <c:v>41916</c:v>
                </c:pt>
                <c:pt idx="3272">
                  <c:v>41917</c:v>
                </c:pt>
                <c:pt idx="3273">
                  <c:v>41918</c:v>
                </c:pt>
                <c:pt idx="3274">
                  <c:v>41919</c:v>
                </c:pt>
                <c:pt idx="3275">
                  <c:v>41920</c:v>
                </c:pt>
                <c:pt idx="3276">
                  <c:v>41921</c:v>
                </c:pt>
                <c:pt idx="3277">
                  <c:v>41922</c:v>
                </c:pt>
                <c:pt idx="3278">
                  <c:v>41923</c:v>
                </c:pt>
                <c:pt idx="3279">
                  <c:v>41924</c:v>
                </c:pt>
                <c:pt idx="3280">
                  <c:v>41925</c:v>
                </c:pt>
                <c:pt idx="3281">
                  <c:v>41926</c:v>
                </c:pt>
                <c:pt idx="3282">
                  <c:v>41927</c:v>
                </c:pt>
                <c:pt idx="3283">
                  <c:v>41928</c:v>
                </c:pt>
                <c:pt idx="3284">
                  <c:v>41929</c:v>
                </c:pt>
                <c:pt idx="3285">
                  <c:v>41930</c:v>
                </c:pt>
                <c:pt idx="3286">
                  <c:v>41931</c:v>
                </c:pt>
                <c:pt idx="3287">
                  <c:v>41932</c:v>
                </c:pt>
                <c:pt idx="3288">
                  <c:v>41933</c:v>
                </c:pt>
                <c:pt idx="3289">
                  <c:v>41934</c:v>
                </c:pt>
                <c:pt idx="3290">
                  <c:v>41935</c:v>
                </c:pt>
                <c:pt idx="3291">
                  <c:v>41936</c:v>
                </c:pt>
                <c:pt idx="3292">
                  <c:v>41937</c:v>
                </c:pt>
                <c:pt idx="3293">
                  <c:v>41938</c:v>
                </c:pt>
                <c:pt idx="3294">
                  <c:v>41939</c:v>
                </c:pt>
                <c:pt idx="3295">
                  <c:v>41940</c:v>
                </c:pt>
                <c:pt idx="3296">
                  <c:v>41941</c:v>
                </c:pt>
                <c:pt idx="3297">
                  <c:v>41942</c:v>
                </c:pt>
                <c:pt idx="3298">
                  <c:v>41943</c:v>
                </c:pt>
                <c:pt idx="3299">
                  <c:v>41944</c:v>
                </c:pt>
                <c:pt idx="3300">
                  <c:v>41945</c:v>
                </c:pt>
                <c:pt idx="3301">
                  <c:v>41946</c:v>
                </c:pt>
                <c:pt idx="3302">
                  <c:v>41947</c:v>
                </c:pt>
                <c:pt idx="3303">
                  <c:v>41948</c:v>
                </c:pt>
                <c:pt idx="3304">
                  <c:v>41949</c:v>
                </c:pt>
                <c:pt idx="3305">
                  <c:v>41950</c:v>
                </c:pt>
                <c:pt idx="3306">
                  <c:v>41951</c:v>
                </c:pt>
                <c:pt idx="3307">
                  <c:v>41952</c:v>
                </c:pt>
                <c:pt idx="3308">
                  <c:v>41953</c:v>
                </c:pt>
                <c:pt idx="3309">
                  <c:v>41954</c:v>
                </c:pt>
                <c:pt idx="3310">
                  <c:v>41955</c:v>
                </c:pt>
                <c:pt idx="3311">
                  <c:v>41956</c:v>
                </c:pt>
                <c:pt idx="3312">
                  <c:v>41957</c:v>
                </c:pt>
                <c:pt idx="3313">
                  <c:v>41958</c:v>
                </c:pt>
                <c:pt idx="3314">
                  <c:v>41959</c:v>
                </c:pt>
                <c:pt idx="3315">
                  <c:v>41960</c:v>
                </c:pt>
                <c:pt idx="3316">
                  <c:v>41961</c:v>
                </c:pt>
                <c:pt idx="3317">
                  <c:v>41962</c:v>
                </c:pt>
                <c:pt idx="3318">
                  <c:v>41963</c:v>
                </c:pt>
                <c:pt idx="3319">
                  <c:v>41964</c:v>
                </c:pt>
                <c:pt idx="3320">
                  <c:v>41965</c:v>
                </c:pt>
                <c:pt idx="3321">
                  <c:v>41966</c:v>
                </c:pt>
                <c:pt idx="3322">
                  <c:v>41967</c:v>
                </c:pt>
                <c:pt idx="3323">
                  <c:v>41968</c:v>
                </c:pt>
                <c:pt idx="3324">
                  <c:v>41969</c:v>
                </c:pt>
                <c:pt idx="3325">
                  <c:v>41970</c:v>
                </c:pt>
                <c:pt idx="3326">
                  <c:v>41971</c:v>
                </c:pt>
                <c:pt idx="3327">
                  <c:v>41972</c:v>
                </c:pt>
                <c:pt idx="3328">
                  <c:v>41973</c:v>
                </c:pt>
                <c:pt idx="3329">
                  <c:v>41974</c:v>
                </c:pt>
                <c:pt idx="3330">
                  <c:v>41975</c:v>
                </c:pt>
                <c:pt idx="3331">
                  <c:v>41976</c:v>
                </c:pt>
                <c:pt idx="3332">
                  <c:v>41977</c:v>
                </c:pt>
                <c:pt idx="3333">
                  <c:v>41978</c:v>
                </c:pt>
                <c:pt idx="3334">
                  <c:v>41979</c:v>
                </c:pt>
                <c:pt idx="3335">
                  <c:v>41980</c:v>
                </c:pt>
                <c:pt idx="3336">
                  <c:v>41981</c:v>
                </c:pt>
                <c:pt idx="3337">
                  <c:v>41982</c:v>
                </c:pt>
                <c:pt idx="3338">
                  <c:v>41983</c:v>
                </c:pt>
                <c:pt idx="3339">
                  <c:v>41984</c:v>
                </c:pt>
                <c:pt idx="3340">
                  <c:v>41985</c:v>
                </c:pt>
                <c:pt idx="3341">
                  <c:v>41986</c:v>
                </c:pt>
                <c:pt idx="3342">
                  <c:v>41987</c:v>
                </c:pt>
                <c:pt idx="3343">
                  <c:v>41988</c:v>
                </c:pt>
                <c:pt idx="3344">
                  <c:v>41989</c:v>
                </c:pt>
                <c:pt idx="3345">
                  <c:v>41990</c:v>
                </c:pt>
                <c:pt idx="3346">
                  <c:v>41991</c:v>
                </c:pt>
                <c:pt idx="3347">
                  <c:v>41992</c:v>
                </c:pt>
                <c:pt idx="3348">
                  <c:v>41993</c:v>
                </c:pt>
                <c:pt idx="3349">
                  <c:v>41994</c:v>
                </c:pt>
                <c:pt idx="3350">
                  <c:v>41995</c:v>
                </c:pt>
                <c:pt idx="3351">
                  <c:v>41996</c:v>
                </c:pt>
                <c:pt idx="3352">
                  <c:v>41997</c:v>
                </c:pt>
                <c:pt idx="3353">
                  <c:v>41998</c:v>
                </c:pt>
                <c:pt idx="3354">
                  <c:v>41999</c:v>
                </c:pt>
                <c:pt idx="3355">
                  <c:v>42000</c:v>
                </c:pt>
                <c:pt idx="3356">
                  <c:v>42001</c:v>
                </c:pt>
                <c:pt idx="3357">
                  <c:v>42002</c:v>
                </c:pt>
                <c:pt idx="3358">
                  <c:v>42003</c:v>
                </c:pt>
                <c:pt idx="3359">
                  <c:v>42004</c:v>
                </c:pt>
                <c:pt idx="3360">
                  <c:v>42005</c:v>
                </c:pt>
                <c:pt idx="3361">
                  <c:v>42006</c:v>
                </c:pt>
                <c:pt idx="3362">
                  <c:v>42007</c:v>
                </c:pt>
                <c:pt idx="3363">
                  <c:v>42008</c:v>
                </c:pt>
                <c:pt idx="3364">
                  <c:v>42009</c:v>
                </c:pt>
                <c:pt idx="3365">
                  <c:v>42010</c:v>
                </c:pt>
                <c:pt idx="3366">
                  <c:v>42011</c:v>
                </c:pt>
                <c:pt idx="3367">
                  <c:v>42012</c:v>
                </c:pt>
                <c:pt idx="3368">
                  <c:v>42013</c:v>
                </c:pt>
                <c:pt idx="3369">
                  <c:v>42014</c:v>
                </c:pt>
                <c:pt idx="3370">
                  <c:v>42015</c:v>
                </c:pt>
                <c:pt idx="3371">
                  <c:v>42016</c:v>
                </c:pt>
                <c:pt idx="3372">
                  <c:v>42017</c:v>
                </c:pt>
                <c:pt idx="3373">
                  <c:v>42018</c:v>
                </c:pt>
                <c:pt idx="3374">
                  <c:v>42019</c:v>
                </c:pt>
                <c:pt idx="3375">
                  <c:v>42020</c:v>
                </c:pt>
                <c:pt idx="3376">
                  <c:v>42021</c:v>
                </c:pt>
                <c:pt idx="3377">
                  <c:v>42022</c:v>
                </c:pt>
                <c:pt idx="3378">
                  <c:v>42023</c:v>
                </c:pt>
                <c:pt idx="3379">
                  <c:v>42024</c:v>
                </c:pt>
                <c:pt idx="3380">
                  <c:v>42025</c:v>
                </c:pt>
                <c:pt idx="3381">
                  <c:v>42026</c:v>
                </c:pt>
                <c:pt idx="3382">
                  <c:v>42027</c:v>
                </c:pt>
                <c:pt idx="3383">
                  <c:v>42028</c:v>
                </c:pt>
                <c:pt idx="3384">
                  <c:v>42029</c:v>
                </c:pt>
                <c:pt idx="3385">
                  <c:v>42030</c:v>
                </c:pt>
                <c:pt idx="3386">
                  <c:v>42031</c:v>
                </c:pt>
                <c:pt idx="3387">
                  <c:v>42032</c:v>
                </c:pt>
                <c:pt idx="3388">
                  <c:v>42033</c:v>
                </c:pt>
                <c:pt idx="3389">
                  <c:v>42034</c:v>
                </c:pt>
                <c:pt idx="3390">
                  <c:v>42035</c:v>
                </c:pt>
                <c:pt idx="3391">
                  <c:v>42036</c:v>
                </c:pt>
                <c:pt idx="3392">
                  <c:v>42037</c:v>
                </c:pt>
                <c:pt idx="3393">
                  <c:v>42038</c:v>
                </c:pt>
                <c:pt idx="3394">
                  <c:v>42039</c:v>
                </c:pt>
                <c:pt idx="3395">
                  <c:v>42040</c:v>
                </c:pt>
                <c:pt idx="3396">
                  <c:v>42041</c:v>
                </c:pt>
                <c:pt idx="3397">
                  <c:v>42042</c:v>
                </c:pt>
                <c:pt idx="3398">
                  <c:v>42043</c:v>
                </c:pt>
                <c:pt idx="3399">
                  <c:v>42044</c:v>
                </c:pt>
                <c:pt idx="3400">
                  <c:v>42045</c:v>
                </c:pt>
                <c:pt idx="3401">
                  <c:v>42046</c:v>
                </c:pt>
                <c:pt idx="3402">
                  <c:v>42047</c:v>
                </c:pt>
                <c:pt idx="3403">
                  <c:v>42048</c:v>
                </c:pt>
                <c:pt idx="3404">
                  <c:v>42049</c:v>
                </c:pt>
                <c:pt idx="3405">
                  <c:v>42050</c:v>
                </c:pt>
                <c:pt idx="3406">
                  <c:v>42051</c:v>
                </c:pt>
                <c:pt idx="3407">
                  <c:v>42052</c:v>
                </c:pt>
                <c:pt idx="3408">
                  <c:v>42053</c:v>
                </c:pt>
                <c:pt idx="3409">
                  <c:v>42054</c:v>
                </c:pt>
                <c:pt idx="3410">
                  <c:v>42055</c:v>
                </c:pt>
                <c:pt idx="3411">
                  <c:v>42056</c:v>
                </c:pt>
                <c:pt idx="3412">
                  <c:v>42057</c:v>
                </c:pt>
                <c:pt idx="3413">
                  <c:v>42058</c:v>
                </c:pt>
                <c:pt idx="3414">
                  <c:v>42059</c:v>
                </c:pt>
                <c:pt idx="3415">
                  <c:v>42060</c:v>
                </c:pt>
                <c:pt idx="3416">
                  <c:v>42061</c:v>
                </c:pt>
                <c:pt idx="3417">
                  <c:v>42062</c:v>
                </c:pt>
                <c:pt idx="3418">
                  <c:v>42063</c:v>
                </c:pt>
                <c:pt idx="3419">
                  <c:v>42064</c:v>
                </c:pt>
                <c:pt idx="3420">
                  <c:v>42065</c:v>
                </c:pt>
                <c:pt idx="3421">
                  <c:v>42066</c:v>
                </c:pt>
                <c:pt idx="3422">
                  <c:v>42067</c:v>
                </c:pt>
                <c:pt idx="3423">
                  <c:v>42068</c:v>
                </c:pt>
                <c:pt idx="3424">
                  <c:v>42069</c:v>
                </c:pt>
                <c:pt idx="3425">
                  <c:v>42070</c:v>
                </c:pt>
                <c:pt idx="3426">
                  <c:v>42071</c:v>
                </c:pt>
                <c:pt idx="3427">
                  <c:v>42072</c:v>
                </c:pt>
                <c:pt idx="3428">
                  <c:v>42073</c:v>
                </c:pt>
                <c:pt idx="3429">
                  <c:v>42074</c:v>
                </c:pt>
                <c:pt idx="3430">
                  <c:v>42075</c:v>
                </c:pt>
                <c:pt idx="3431">
                  <c:v>42076</c:v>
                </c:pt>
                <c:pt idx="3432">
                  <c:v>42077</c:v>
                </c:pt>
                <c:pt idx="3433">
                  <c:v>42078</c:v>
                </c:pt>
                <c:pt idx="3434">
                  <c:v>42079</c:v>
                </c:pt>
                <c:pt idx="3435">
                  <c:v>42080</c:v>
                </c:pt>
                <c:pt idx="3436">
                  <c:v>42081</c:v>
                </c:pt>
                <c:pt idx="3437">
                  <c:v>42082</c:v>
                </c:pt>
                <c:pt idx="3438">
                  <c:v>42083</c:v>
                </c:pt>
                <c:pt idx="3439">
                  <c:v>42084</c:v>
                </c:pt>
                <c:pt idx="3440">
                  <c:v>42085</c:v>
                </c:pt>
                <c:pt idx="3441">
                  <c:v>42086</c:v>
                </c:pt>
                <c:pt idx="3442">
                  <c:v>42087</c:v>
                </c:pt>
                <c:pt idx="3443">
                  <c:v>42088</c:v>
                </c:pt>
                <c:pt idx="3444">
                  <c:v>42089</c:v>
                </c:pt>
                <c:pt idx="3445">
                  <c:v>42090</c:v>
                </c:pt>
                <c:pt idx="3446">
                  <c:v>42091</c:v>
                </c:pt>
                <c:pt idx="3447">
                  <c:v>42092</c:v>
                </c:pt>
                <c:pt idx="3448">
                  <c:v>42093</c:v>
                </c:pt>
                <c:pt idx="3449">
                  <c:v>42094</c:v>
                </c:pt>
                <c:pt idx="3450">
                  <c:v>42095</c:v>
                </c:pt>
                <c:pt idx="3451">
                  <c:v>42096</c:v>
                </c:pt>
                <c:pt idx="3452">
                  <c:v>42097</c:v>
                </c:pt>
                <c:pt idx="3453">
                  <c:v>42098</c:v>
                </c:pt>
                <c:pt idx="3454">
                  <c:v>42099</c:v>
                </c:pt>
                <c:pt idx="3455">
                  <c:v>42100</c:v>
                </c:pt>
                <c:pt idx="3456">
                  <c:v>42101</c:v>
                </c:pt>
                <c:pt idx="3457">
                  <c:v>42102</c:v>
                </c:pt>
                <c:pt idx="3458">
                  <c:v>42103</c:v>
                </c:pt>
                <c:pt idx="3459">
                  <c:v>42104</c:v>
                </c:pt>
                <c:pt idx="3460">
                  <c:v>42105</c:v>
                </c:pt>
                <c:pt idx="3461">
                  <c:v>42106</c:v>
                </c:pt>
                <c:pt idx="3462">
                  <c:v>42107</c:v>
                </c:pt>
                <c:pt idx="3463">
                  <c:v>42108</c:v>
                </c:pt>
                <c:pt idx="3464">
                  <c:v>42109</c:v>
                </c:pt>
                <c:pt idx="3465">
                  <c:v>42110</c:v>
                </c:pt>
                <c:pt idx="3466">
                  <c:v>42111</c:v>
                </c:pt>
                <c:pt idx="3467">
                  <c:v>42112</c:v>
                </c:pt>
                <c:pt idx="3468">
                  <c:v>42113</c:v>
                </c:pt>
                <c:pt idx="3469">
                  <c:v>42114</c:v>
                </c:pt>
                <c:pt idx="3470">
                  <c:v>42115</c:v>
                </c:pt>
                <c:pt idx="3471">
                  <c:v>42116</c:v>
                </c:pt>
                <c:pt idx="3472">
                  <c:v>42117</c:v>
                </c:pt>
                <c:pt idx="3473">
                  <c:v>42118</c:v>
                </c:pt>
                <c:pt idx="3474">
                  <c:v>42119</c:v>
                </c:pt>
                <c:pt idx="3475">
                  <c:v>42120</c:v>
                </c:pt>
                <c:pt idx="3476">
                  <c:v>42121</c:v>
                </c:pt>
                <c:pt idx="3477">
                  <c:v>42122</c:v>
                </c:pt>
                <c:pt idx="3478">
                  <c:v>42123</c:v>
                </c:pt>
                <c:pt idx="3479">
                  <c:v>42124</c:v>
                </c:pt>
                <c:pt idx="3480">
                  <c:v>42125</c:v>
                </c:pt>
                <c:pt idx="3481">
                  <c:v>42126</c:v>
                </c:pt>
                <c:pt idx="3482">
                  <c:v>42127</c:v>
                </c:pt>
                <c:pt idx="3483">
                  <c:v>42128</c:v>
                </c:pt>
                <c:pt idx="3484">
                  <c:v>42129</c:v>
                </c:pt>
                <c:pt idx="3485">
                  <c:v>42130</c:v>
                </c:pt>
                <c:pt idx="3486">
                  <c:v>42131</c:v>
                </c:pt>
                <c:pt idx="3487">
                  <c:v>42132</c:v>
                </c:pt>
                <c:pt idx="3488">
                  <c:v>42133</c:v>
                </c:pt>
                <c:pt idx="3489">
                  <c:v>42134</c:v>
                </c:pt>
                <c:pt idx="3490">
                  <c:v>42135</c:v>
                </c:pt>
                <c:pt idx="3491">
                  <c:v>42136</c:v>
                </c:pt>
                <c:pt idx="3492">
                  <c:v>42137</c:v>
                </c:pt>
                <c:pt idx="3493">
                  <c:v>42138</c:v>
                </c:pt>
                <c:pt idx="3494">
                  <c:v>42139</c:v>
                </c:pt>
                <c:pt idx="3495">
                  <c:v>42140</c:v>
                </c:pt>
                <c:pt idx="3496">
                  <c:v>42141</c:v>
                </c:pt>
                <c:pt idx="3497">
                  <c:v>42142</c:v>
                </c:pt>
                <c:pt idx="3498">
                  <c:v>42143</c:v>
                </c:pt>
                <c:pt idx="3499">
                  <c:v>42144</c:v>
                </c:pt>
                <c:pt idx="3500">
                  <c:v>42145</c:v>
                </c:pt>
                <c:pt idx="3501">
                  <c:v>42146</c:v>
                </c:pt>
                <c:pt idx="3502">
                  <c:v>42147</c:v>
                </c:pt>
                <c:pt idx="3503">
                  <c:v>42148</c:v>
                </c:pt>
                <c:pt idx="3504">
                  <c:v>42149</c:v>
                </c:pt>
                <c:pt idx="3505">
                  <c:v>42150</c:v>
                </c:pt>
                <c:pt idx="3506">
                  <c:v>42151</c:v>
                </c:pt>
                <c:pt idx="3507">
                  <c:v>42152</c:v>
                </c:pt>
                <c:pt idx="3508">
                  <c:v>42153</c:v>
                </c:pt>
                <c:pt idx="3509">
                  <c:v>42154</c:v>
                </c:pt>
                <c:pt idx="3510">
                  <c:v>42155</c:v>
                </c:pt>
                <c:pt idx="3511">
                  <c:v>42156</c:v>
                </c:pt>
                <c:pt idx="3512">
                  <c:v>42157</c:v>
                </c:pt>
                <c:pt idx="3513">
                  <c:v>42158</c:v>
                </c:pt>
                <c:pt idx="3514">
                  <c:v>42159</c:v>
                </c:pt>
                <c:pt idx="3515">
                  <c:v>42160</c:v>
                </c:pt>
                <c:pt idx="3516">
                  <c:v>42161</c:v>
                </c:pt>
                <c:pt idx="3517">
                  <c:v>42162</c:v>
                </c:pt>
                <c:pt idx="3518">
                  <c:v>42163</c:v>
                </c:pt>
                <c:pt idx="3519">
                  <c:v>42164</c:v>
                </c:pt>
                <c:pt idx="3520">
                  <c:v>42165</c:v>
                </c:pt>
                <c:pt idx="3521">
                  <c:v>42166</c:v>
                </c:pt>
                <c:pt idx="3522">
                  <c:v>42167</c:v>
                </c:pt>
                <c:pt idx="3523">
                  <c:v>42168</c:v>
                </c:pt>
                <c:pt idx="3524">
                  <c:v>42169</c:v>
                </c:pt>
                <c:pt idx="3525">
                  <c:v>42170</c:v>
                </c:pt>
                <c:pt idx="3526">
                  <c:v>42171</c:v>
                </c:pt>
                <c:pt idx="3527">
                  <c:v>42172</c:v>
                </c:pt>
                <c:pt idx="3528">
                  <c:v>42173</c:v>
                </c:pt>
                <c:pt idx="3529">
                  <c:v>42174</c:v>
                </c:pt>
                <c:pt idx="3530">
                  <c:v>42175</c:v>
                </c:pt>
                <c:pt idx="3531">
                  <c:v>42176</c:v>
                </c:pt>
                <c:pt idx="3532">
                  <c:v>42177</c:v>
                </c:pt>
                <c:pt idx="3533">
                  <c:v>42178</c:v>
                </c:pt>
                <c:pt idx="3534">
                  <c:v>42179</c:v>
                </c:pt>
                <c:pt idx="3535">
                  <c:v>42180</c:v>
                </c:pt>
                <c:pt idx="3536">
                  <c:v>42181</c:v>
                </c:pt>
                <c:pt idx="3537">
                  <c:v>42182</c:v>
                </c:pt>
                <c:pt idx="3538">
                  <c:v>42183</c:v>
                </c:pt>
                <c:pt idx="3539">
                  <c:v>42184</c:v>
                </c:pt>
                <c:pt idx="3540">
                  <c:v>42185</c:v>
                </c:pt>
                <c:pt idx="3541">
                  <c:v>42186</c:v>
                </c:pt>
                <c:pt idx="3542">
                  <c:v>42187</c:v>
                </c:pt>
                <c:pt idx="3543">
                  <c:v>42188</c:v>
                </c:pt>
                <c:pt idx="3544">
                  <c:v>42189</c:v>
                </c:pt>
                <c:pt idx="3545">
                  <c:v>42190</c:v>
                </c:pt>
                <c:pt idx="3546">
                  <c:v>42191</c:v>
                </c:pt>
                <c:pt idx="3547">
                  <c:v>42192</c:v>
                </c:pt>
                <c:pt idx="3548">
                  <c:v>42193</c:v>
                </c:pt>
                <c:pt idx="3549">
                  <c:v>42194</c:v>
                </c:pt>
                <c:pt idx="3550">
                  <c:v>42195</c:v>
                </c:pt>
                <c:pt idx="3551">
                  <c:v>42196</c:v>
                </c:pt>
                <c:pt idx="3552">
                  <c:v>42197</c:v>
                </c:pt>
                <c:pt idx="3553">
                  <c:v>42198</c:v>
                </c:pt>
                <c:pt idx="3554">
                  <c:v>42199</c:v>
                </c:pt>
                <c:pt idx="3555">
                  <c:v>42200</c:v>
                </c:pt>
                <c:pt idx="3556">
                  <c:v>42201</c:v>
                </c:pt>
                <c:pt idx="3557">
                  <c:v>42202</c:v>
                </c:pt>
                <c:pt idx="3558">
                  <c:v>42203</c:v>
                </c:pt>
                <c:pt idx="3559">
                  <c:v>42204</c:v>
                </c:pt>
                <c:pt idx="3560">
                  <c:v>42205</c:v>
                </c:pt>
                <c:pt idx="3561">
                  <c:v>42206</c:v>
                </c:pt>
                <c:pt idx="3562">
                  <c:v>42207</c:v>
                </c:pt>
                <c:pt idx="3563">
                  <c:v>42208</c:v>
                </c:pt>
                <c:pt idx="3564">
                  <c:v>42209</c:v>
                </c:pt>
                <c:pt idx="3565">
                  <c:v>42210</c:v>
                </c:pt>
                <c:pt idx="3566">
                  <c:v>42211</c:v>
                </c:pt>
                <c:pt idx="3567">
                  <c:v>42212</c:v>
                </c:pt>
                <c:pt idx="3568">
                  <c:v>42213</c:v>
                </c:pt>
                <c:pt idx="3569">
                  <c:v>42214</c:v>
                </c:pt>
                <c:pt idx="3570">
                  <c:v>42215</c:v>
                </c:pt>
                <c:pt idx="3571">
                  <c:v>42216</c:v>
                </c:pt>
                <c:pt idx="3572">
                  <c:v>42217</c:v>
                </c:pt>
                <c:pt idx="3573">
                  <c:v>42218</c:v>
                </c:pt>
                <c:pt idx="3574">
                  <c:v>42219</c:v>
                </c:pt>
                <c:pt idx="3575">
                  <c:v>42220</c:v>
                </c:pt>
                <c:pt idx="3576">
                  <c:v>42221</c:v>
                </c:pt>
                <c:pt idx="3577">
                  <c:v>42222</c:v>
                </c:pt>
                <c:pt idx="3578">
                  <c:v>42223</c:v>
                </c:pt>
                <c:pt idx="3579">
                  <c:v>42224</c:v>
                </c:pt>
                <c:pt idx="3580">
                  <c:v>42225</c:v>
                </c:pt>
                <c:pt idx="3581">
                  <c:v>42226</c:v>
                </c:pt>
                <c:pt idx="3582">
                  <c:v>42227</c:v>
                </c:pt>
                <c:pt idx="3583">
                  <c:v>42228</c:v>
                </c:pt>
                <c:pt idx="3584">
                  <c:v>42229</c:v>
                </c:pt>
                <c:pt idx="3585">
                  <c:v>42230</c:v>
                </c:pt>
                <c:pt idx="3586">
                  <c:v>42231</c:v>
                </c:pt>
                <c:pt idx="3587">
                  <c:v>42232</c:v>
                </c:pt>
                <c:pt idx="3588">
                  <c:v>42233</c:v>
                </c:pt>
                <c:pt idx="3589">
                  <c:v>42234</c:v>
                </c:pt>
                <c:pt idx="3590">
                  <c:v>42235</c:v>
                </c:pt>
                <c:pt idx="3591">
                  <c:v>42236</c:v>
                </c:pt>
                <c:pt idx="3592">
                  <c:v>42237</c:v>
                </c:pt>
                <c:pt idx="3593">
                  <c:v>42238</c:v>
                </c:pt>
                <c:pt idx="3594">
                  <c:v>42239</c:v>
                </c:pt>
                <c:pt idx="3595">
                  <c:v>42240</c:v>
                </c:pt>
                <c:pt idx="3596">
                  <c:v>42241</c:v>
                </c:pt>
                <c:pt idx="3597">
                  <c:v>42242</c:v>
                </c:pt>
                <c:pt idx="3598">
                  <c:v>42243</c:v>
                </c:pt>
                <c:pt idx="3599">
                  <c:v>42244</c:v>
                </c:pt>
                <c:pt idx="3600">
                  <c:v>42245</c:v>
                </c:pt>
                <c:pt idx="3601">
                  <c:v>42246</c:v>
                </c:pt>
                <c:pt idx="3602">
                  <c:v>42247</c:v>
                </c:pt>
                <c:pt idx="3603">
                  <c:v>42248</c:v>
                </c:pt>
                <c:pt idx="3604">
                  <c:v>42249</c:v>
                </c:pt>
                <c:pt idx="3605">
                  <c:v>42250</c:v>
                </c:pt>
                <c:pt idx="3606">
                  <c:v>42251</c:v>
                </c:pt>
                <c:pt idx="3607">
                  <c:v>42252</c:v>
                </c:pt>
                <c:pt idx="3608">
                  <c:v>42253</c:v>
                </c:pt>
                <c:pt idx="3609">
                  <c:v>42254</c:v>
                </c:pt>
                <c:pt idx="3610">
                  <c:v>42255</c:v>
                </c:pt>
                <c:pt idx="3611">
                  <c:v>42256</c:v>
                </c:pt>
                <c:pt idx="3612">
                  <c:v>42257</c:v>
                </c:pt>
                <c:pt idx="3613">
                  <c:v>42258</c:v>
                </c:pt>
                <c:pt idx="3614">
                  <c:v>42259</c:v>
                </c:pt>
                <c:pt idx="3615">
                  <c:v>42260</c:v>
                </c:pt>
                <c:pt idx="3616">
                  <c:v>42261</c:v>
                </c:pt>
                <c:pt idx="3617">
                  <c:v>42262</c:v>
                </c:pt>
                <c:pt idx="3618">
                  <c:v>42263</c:v>
                </c:pt>
                <c:pt idx="3619">
                  <c:v>42264</c:v>
                </c:pt>
                <c:pt idx="3620">
                  <c:v>42265</c:v>
                </c:pt>
                <c:pt idx="3621">
                  <c:v>42266</c:v>
                </c:pt>
                <c:pt idx="3622">
                  <c:v>42267</c:v>
                </c:pt>
                <c:pt idx="3623">
                  <c:v>42268</c:v>
                </c:pt>
                <c:pt idx="3624">
                  <c:v>42269</c:v>
                </c:pt>
                <c:pt idx="3625">
                  <c:v>42270</c:v>
                </c:pt>
                <c:pt idx="3626">
                  <c:v>42271</c:v>
                </c:pt>
                <c:pt idx="3627">
                  <c:v>42272</c:v>
                </c:pt>
                <c:pt idx="3628">
                  <c:v>42273</c:v>
                </c:pt>
                <c:pt idx="3629">
                  <c:v>42274</c:v>
                </c:pt>
                <c:pt idx="3630">
                  <c:v>42275</c:v>
                </c:pt>
                <c:pt idx="3631">
                  <c:v>42276</c:v>
                </c:pt>
                <c:pt idx="3632">
                  <c:v>42277</c:v>
                </c:pt>
                <c:pt idx="3633">
                  <c:v>42278</c:v>
                </c:pt>
                <c:pt idx="3634">
                  <c:v>42279</c:v>
                </c:pt>
                <c:pt idx="3635">
                  <c:v>42280</c:v>
                </c:pt>
                <c:pt idx="3636">
                  <c:v>42281</c:v>
                </c:pt>
                <c:pt idx="3637">
                  <c:v>42282</c:v>
                </c:pt>
                <c:pt idx="3638">
                  <c:v>42283</c:v>
                </c:pt>
                <c:pt idx="3639">
                  <c:v>42284</c:v>
                </c:pt>
                <c:pt idx="3640">
                  <c:v>42285</c:v>
                </c:pt>
                <c:pt idx="3641">
                  <c:v>42286</c:v>
                </c:pt>
                <c:pt idx="3642">
                  <c:v>42287</c:v>
                </c:pt>
                <c:pt idx="3643">
                  <c:v>42288</c:v>
                </c:pt>
                <c:pt idx="3644">
                  <c:v>42289</c:v>
                </c:pt>
                <c:pt idx="3645">
                  <c:v>42290</c:v>
                </c:pt>
                <c:pt idx="3646">
                  <c:v>42291</c:v>
                </c:pt>
                <c:pt idx="3647">
                  <c:v>42292</c:v>
                </c:pt>
                <c:pt idx="3648">
                  <c:v>42293</c:v>
                </c:pt>
                <c:pt idx="3649">
                  <c:v>42294</c:v>
                </c:pt>
                <c:pt idx="3650">
                  <c:v>42295</c:v>
                </c:pt>
                <c:pt idx="3651">
                  <c:v>42296</c:v>
                </c:pt>
                <c:pt idx="3652">
                  <c:v>42297</c:v>
                </c:pt>
                <c:pt idx="3653">
                  <c:v>42298</c:v>
                </c:pt>
                <c:pt idx="3654">
                  <c:v>42299</c:v>
                </c:pt>
                <c:pt idx="3655">
                  <c:v>42300</c:v>
                </c:pt>
                <c:pt idx="3656">
                  <c:v>42301</c:v>
                </c:pt>
                <c:pt idx="3657">
                  <c:v>42302</c:v>
                </c:pt>
                <c:pt idx="3658">
                  <c:v>42303</c:v>
                </c:pt>
                <c:pt idx="3659">
                  <c:v>42304</c:v>
                </c:pt>
                <c:pt idx="3660">
                  <c:v>42305</c:v>
                </c:pt>
                <c:pt idx="3661">
                  <c:v>42306</c:v>
                </c:pt>
                <c:pt idx="3662">
                  <c:v>42307</c:v>
                </c:pt>
                <c:pt idx="3663">
                  <c:v>42308</c:v>
                </c:pt>
                <c:pt idx="3664">
                  <c:v>42309</c:v>
                </c:pt>
                <c:pt idx="3665">
                  <c:v>42310</c:v>
                </c:pt>
                <c:pt idx="3666">
                  <c:v>42311</c:v>
                </c:pt>
                <c:pt idx="3667">
                  <c:v>42312</c:v>
                </c:pt>
                <c:pt idx="3668">
                  <c:v>42313</c:v>
                </c:pt>
                <c:pt idx="3669">
                  <c:v>42314</c:v>
                </c:pt>
                <c:pt idx="3670">
                  <c:v>42315</c:v>
                </c:pt>
                <c:pt idx="3671">
                  <c:v>42316</c:v>
                </c:pt>
                <c:pt idx="3672">
                  <c:v>42317</c:v>
                </c:pt>
                <c:pt idx="3673">
                  <c:v>42318</c:v>
                </c:pt>
                <c:pt idx="3674">
                  <c:v>42319</c:v>
                </c:pt>
                <c:pt idx="3675">
                  <c:v>42320</c:v>
                </c:pt>
                <c:pt idx="3676">
                  <c:v>42321</c:v>
                </c:pt>
                <c:pt idx="3677">
                  <c:v>42322</c:v>
                </c:pt>
                <c:pt idx="3678">
                  <c:v>42323</c:v>
                </c:pt>
                <c:pt idx="3679">
                  <c:v>42324</c:v>
                </c:pt>
                <c:pt idx="3680">
                  <c:v>42325</c:v>
                </c:pt>
                <c:pt idx="3681">
                  <c:v>42326</c:v>
                </c:pt>
                <c:pt idx="3682">
                  <c:v>42327</c:v>
                </c:pt>
                <c:pt idx="3683">
                  <c:v>42328</c:v>
                </c:pt>
                <c:pt idx="3684">
                  <c:v>42329</c:v>
                </c:pt>
                <c:pt idx="3685">
                  <c:v>42330</c:v>
                </c:pt>
                <c:pt idx="3686">
                  <c:v>42331</c:v>
                </c:pt>
                <c:pt idx="3687">
                  <c:v>42332</c:v>
                </c:pt>
                <c:pt idx="3688">
                  <c:v>42333</c:v>
                </c:pt>
                <c:pt idx="3689">
                  <c:v>42334</c:v>
                </c:pt>
                <c:pt idx="3690">
                  <c:v>42335</c:v>
                </c:pt>
                <c:pt idx="3691">
                  <c:v>42336</c:v>
                </c:pt>
                <c:pt idx="3692">
                  <c:v>42337</c:v>
                </c:pt>
                <c:pt idx="3693">
                  <c:v>42338</c:v>
                </c:pt>
                <c:pt idx="3694">
                  <c:v>42339</c:v>
                </c:pt>
                <c:pt idx="3695">
                  <c:v>42340</c:v>
                </c:pt>
                <c:pt idx="3696">
                  <c:v>42341</c:v>
                </c:pt>
                <c:pt idx="3697">
                  <c:v>42342</c:v>
                </c:pt>
                <c:pt idx="3698">
                  <c:v>42343</c:v>
                </c:pt>
                <c:pt idx="3699">
                  <c:v>42344</c:v>
                </c:pt>
                <c:pt idx="3700">
                  <c:v>42345</c:v>
                </c:pt>
                <c:pt idx="3701">
                  <c:v>42346</c:v>
                </c:pt>
                <c:pt idx="3702">
                  <c:v>42347</c:v>
                </c:pt>
                <c:pt idx="3703">
                  <c:v>42348</c:v>
                </c:pt>
                <c:pt idx="3704">
                  <c:v>42349</c:v>
                </c:pt>
                <c:pt idx="3705">
                  <c:v>42350</c:v>
                </c:pt>
                <c:pt idx="3706">
                  <c:v>42351</c:v>
                </c:pt>
                <c:pt idx="3707">
                  <c:v>42352</c:v>
                </c:pt>
                <c:pt idx="3708">
                  <c:v>42353</c:v>
                </c:pt>
                <c:pt idx="3709">
                  <c:v>42354</c:v>
                </c:pt>
                <c:pt idx="3710">
                  <c:v>42355</c:v>
                </c:pt>
                <c:pt idx="3711">
                  <c:v>42356</c:v>
                </c:pt>
                <c:pt idx="3712">
                  <c:v>42357</c:v>
                </c:pt>
                <c:pt idx="3713">
                  <c:v>42358</c:v>
                </c:pt>
                <c:pt idx="3714">
                  <c:v>42359</c:v>
                </c:pt>
                <c:pt idx="3715">
                  <c:v>42360</c:v>
                </c:pt>
                <c:pt idx="3716">
                  <c:v>42361</c:v>
                </c:pt>
                <c:pt idx="3717">
                  <c:v>42362</c:v>
                </c:pt>
                <c:pt idx="3718">
                  <c:v>42363</c:v>
                </c:pt>
                <c:pt idx="3719">
                  <c:v>42364</c:v>
                </c:pt>
                <c:pt idx="3720">
                  <c:v>42365</c:v>
                </c:pt>
                <c:pt idx="3721">
                  <c:v>42366</c:v>
                </c:pt>
                <c:pt idx="3722">
                  <c:v>42367</c:v>
                </c:pt>
                <c:pt idx="3723">
                  <c:v>42368</c:v>
                </c:pt>
                <c:pt idx="3724">
                  <c:v>42369</c:v>
                </c:pt>
                <c:pt idx="3725">
                  <c:v>42370</c:v>
                </c:pt>
                <c:pt idx="3726">
                  <c:v>42371</c:v>
                </c:pt>
                <c:pt idx="3727">
                  <c:v>42372</c:v>
                </c:pt>
                <c:pt idx="3728">
                  <c:v>42373</c:v>
                </c:pt>
                <c:pt idx="3729">
                  <c:v>42374</c:v>
                </c:pt>
                <c:pt idx="3730">
                  <c:v>42375</c:v>
                </c:pt>
                <c:pt idx="3731">
                  <c:v>42376</c:v>
                </c:pt>
                <c:pt idx="3732">
                  <c:v>42377</c:v>
                </c:pt>
                <c:pt idx="3733">
                  <c:v>42378</c:v>
                </c:pt>
                <c:pt idx="3734">
                  <c:v>42379</c:v>
                </c:pt>
                <c:pt idx="3735">
                  <c:v>42380</c:v>
                </c:pt>
                <c:pt idx="3736">
                  <c:v>42381</c:v>
                </c:pt>
                <c:pt idx="3737">
                  <c:v>42382</c:v>
                </c:pt>
                <c:pt idx="3738">
                  <c:v>42383</c:v>
                </c:pt>
                <c:pt idx="3739">
                  <c:v>42384</c:v>
                </c:pt>
                <c:pt idx="3740">
                  <c:v>42385</c:v>
                </c:pt>
                <c:pt idx="3741">
                  <c:v>42386</c:v>
                </c:pt>
                <c:pt idx="3742">
                  <c:v>42387</c:v>
                </c:pt>
                <c:pt idx="3743">
                  <c:v>42388</c:v>
                </c:pt>
                <c:pt idx="3744">
                  <c:v>42389</c:v>
                </c:pt>
                <c:pt idx="3745">
                  <c:v>42390</c:v>
                </c:pt>
                <c:pt idx="3746">
                  <c:v>42391</c:v>
                </c:pt>
                <c:pt idx="3747">
                  <c:v>42392</c:v>
                </c:pt>
                <c:pt idx="3748">
                  <c:v>42393</c:v>
                </c:pt>
                <c:pt idx="3749">
                  <c:v>42394</c:v>
                </c:pt>
                <c:pt idx="3750">
                  <c:v>42395</c:v>
                </c:pt>
                <c:pt idx="3751">
                  <c:v>42396</c:v>
                </c:pt>
                <c:pt idx="3752">
                  <c:v>42397</c:v>
                </c:pt>
                <c:pt idx="3753">
                  <c:v>42398</c:v>
                </c:pt>
                <c:pt idx="3754">
                  <c:v>42399</c:v>
                </c:pt>
                <c:pt idx="3755">
                  <c:v>42400</c:v>
                </c:pt>
                <c:pt idx="3756">
                  <c:v>42401</c:v>
                </c:pt>
                <c:pt idx="3757">
                  <c:v>42402</c:v>
                </c:pt>
                <c:pt idx="3758">
                  <c:v>42403</c:v>
                </c:pt>
                <c:pt idx="3759">
                  <c:v>42404</c:v>
                </c:pt>
                <c:pt idx="3760">
                  <c:v>42405</c:v>
                </c:pt>
                <c:pt idx="3761">
                  <c:v>42406</c:v>
                </c:pt>
                <c:pt idx="3762">
                  <c:v>42407</c:v>
                </c:pt>
                <c:pt idx="3763">
                  <c:v>42408</c:v>
                </c:pt>
                <c:pt idx="3764">
                  <c:v>42409</c:v>
                </c:pt>
                <c:pt idx="3765">
                  <c:v>42410</c:v>
                </c:pt>
                <c:pt idx="3766">
                  <c:v>42411</c:v>
                </c:pt>
                <c:pt idx="3767">
                  <c:v>42412</c:v>
                </c:pt>
                <c:pt idx="3768">
                  <c:v>42413</c:v>
                </c:pt>
                <c:pt idx="3769">
                  <c:v>42414</c:v>
                </c:pt>
                <c:pt idx="3770">
                  <c:v>42415</c:v>
                </c:pt>
                <c:pt idx="3771">
                  <c:v>42416</c:v>
                </c:pt>
                <c:pt idx="3772">
                  <c:v>42417</c:v>
                </c:pt>
                <c:pt idx="3773">
                  <c:v>42418</c:v>
                </c:pt>
                <c:pt idx="3774">
                  <c:v>42419</c:v>
                </c:pt>
                <c:pt idx="3775">
                  <c:v>42420</c:v>
                </c:pt>
                <c:pt idx="3776">
                  <c:v>42421</c:v>
                </c:pt>
                <c:pt idx="3777">
                  <c:v>42422</c:v>
                </c:pt>
                <c:pt idx="3778">
                  <c:v>42423</c:v>
                </c:pt>
                <c:pt idx="3779">
                  <c:v>42424</c:v>
                </c:pt>
                <c:pt idx="3780">
                  <c:v>42425</c:v>
                </c:pt>
                <c:pt idx="3781">
                  <c:v>42426</c:v>
                </c:pt>
                <c:pt idx="3782">
                  <c:v>42427</c:v>
                </c:pt>
                <c:pt idx="3783">
                  <c:v>42428</c:v>
                </c:pt>
                <c:pt idx="3784">
                  <c:v>42429</c:v>
                </c:pt>
                <c:pt idx="3785">
                  <c:v>42430</c:v>
                </c:pt>
                <c:pt idx="3786">
                  <c:v>42431</c:v>
                </c:pt>
                <c:pt idx="3787">
                  <c:v>42432</c:v>
                </c:pt>
                <c:pt idx="3788">
                  <c:v>42433</c:v>
                </c:pt>
                <c:pt idx="3789">
                  <c:v>42434</c:v>
                </c:pt>
                <c:pt idx="3790">
                  <c:v>42435</c:v>
                </c:pt>
                <c:pt idx="3791">
                  <c:v>42436</c:v>
                </c:pt>
                <c:pt idx="3792">
                  <c:v>42437</c:v>
                </c:pt>
                <c:pt idx="3793">
                  <c:v>42438</c:v>
                </c:pt>
                <c:pt idx="3794">
                  <c:v>42439</c:v>
                </c:pt>
                <c:pt idx="3795">
                  <c:v>42440</c:v>
                </c:pt>
                <c:pt idx="3796">
                  <c:v>42441</c:v>
                </c:pt>
                <c:pt idx="3797">
                  <c:v>42442</c:v>
                </c:pt>
                <c:pt idx="3798">
                  <c:v>42443</c:v>
                </c:pt>
                <c:pt idx="3799">
                  <c:v>42444</c:v>
                </c:pt>
                <c:pt idx="3800">
                  <c:v>42445</c:v>
                </c:pt>
                <c:pt idx="3801">
                  <c:v>42446</c:v>
                </c:pt>
                <c:pt idx="3802">
                  <c:v>42447</c:v>
                </c:pt>
                <c:pt idx="3803">
                  <c:v>42448</c:v>
                </c:pt>
                <c:pt idx="3804">
                  <c:v>42449</c:v>
                </c:pt>
                <c:pt idx="3805">
                  <c:v>42450</c:v>
                </c:pt>
                <c:pt idx="3806">
                  <c:v>42451</c:v>
                </c:pt>
                <c:pt idx="3807">
                  <c:v>42452</c:v>
                </c:pt>
                <c:pt idx="3808">
                  <c:v>42453</c:v>
                </c:pt>
                <c:pt idx="3809">
                  <c:v>42454</c:v>
                </c:pt>
                <c:pt idx="3810">
                  <c:v>42455</c:v>
                </c:pt>
                <c:pt idx="3811">
                  <c:v>42456</c:v>
                </c:pt>
                <c:pt idx="3812">
                  <c:v>42457</c:v>
                </c:pt>
                <c:pt idx="3813">
                  <c:v>42458</c:v>
                </c:pt>
                <c:pt idx="3814">
                  <c:v>42459</c:v>
                </c:pt>
                <c:pt idx="3815">
                  <c:v>42460</c:v>
                </c:pt>
                <c:pt idx="3816">
                  <c:v>42461</c:v>
                </c:pt>
                <c:pt idx="3817">
                  <c:v>42462</c:v>
                </c:pt>
                <c:pt idx="3818">
                  <c:v>42463</c:v>
                </c:pt>
                <c:pt idx="3819">
                  <c:v>42464</c:v>
                </c:pt>
                <c:pt idx="3820">
                  <c:v>42465</c:v>
                </c:pt>
                <c:pt idx="3821">
                  <c:v>42466</c:v>
                </c:pt>
                <c:pt idx="3822">
                  <c:v>42467</c:v>
                </c:pt>
                <c:pt idx="3823">
                  <c:v>42468</c:v>
                </c:pt>
                <c:pt idx="3824">
                  <c:v>42469</c:v>
                </c:pt>
                <c:pt idx="3825">
                  <c:v>42470</c:v>
                </c:pt>
                <c:pt idx="3826">
                  <c:v>42471</c:v>
                </c:pt>
                <c:pt idx="3827">
                  <c:v>42472</c:v>
                </c:pt>
                <c:pt idx="3828">
                  <c:v>42473</c:v>
                </c:pt>
                <c:pt idx="3829">
                  <c:v>42474</c:v>
                </c:pt>
                <c:pt idx="3830">
                  <c:v>42475</c:v>
                </c:pt>
                <c:pt idx="3831">
                  <c:v>42476</c:v>
                </c:pt>
                <c:pt idx="3832">
                  <c:v>42477</c:v>
                </c:pt>
                <c:pt idx="3833">
                  <c:v>42478</c:v>
                </c:pt>
                <c:pt idx="3834">
                  <c:v>42479</c:v>
                </c:pt>
                <c:pt idx="3835">
                  <c:v>42480</c:v>
                </c:pt>
                <c:pt idx="3836">
                  <c:v>42481</c:v>
                </c:pt>
                <c:pt idx="3837">
                  <c:v>42482</c:v>
                </c:pt>
                <c:pt idx="3838">
                  <c:v>42483</c:v>
                </c:pt>
                <c:pt idx="3839">
                  <c:v>42484</c:v>
                </c:pt>
                <c:pt idx="3840">
                  <c:v>42485</c:v>
                </c:pt>
                <c:pt idx="3841">
                  <c:v>42486</c:v>
                </c:pt>
                <c:pt idx="3842">
                  <c:v>42487</c:v>
                </c:pt>
                <c:pt idx="3843">
                  <c:v>42488</c:v>
                </c:pt>
                <c:pt idx="3844">
                  <c:v>42489</c:v>
                </c:pt>
                <c:pt idx="3845">
                  <c:v>42490</c:v>
                </c:pt>
                <c:pt idx="3846">
                  <c:v>42491</c:v>
                </c:pt>
                <c:pt idx="3847">
                  <c:v>42492</c:v>
                </c:pt>
                <c:pt idx="3848">
                  <c:v>42493</c:v>
                </c:pt>
                <c:pt idx="3849">
                  <c:v>42494</c:v>
                </c:pt>
                <c:pt idx="3850">
                  <c:v>42495</c:v>
                </c:pt>
                <c:pt idx="3851">
                  <c:v>42496</c:v>
                </c:pt>
                <c:pt idx="3852">
                  <c:v>42497</c:v>
                </c:pt>
                <c:pt idx="3853">
                  <c:v>42498</c:v>
                </c:pt>
                <c:pt idx="3854">
                  <c:v>42499</c:v>
                </c:pt>
                <c:pt idx="3855">
                  <c:v>42500</c:v>
                </c:pt>
                <c:pt idx="3856">
                  <c:v>42501</c:v>
                </c:pt>
                <c:pt idx="3857">
                  <c:v>42502</c:v>
                </c:pt>
                <c:pt idx="3858">
                  <c:v>42503</c:v>
                </c:pt>
                <c:pt idx="3859">
                  <c:v>42504</c:v>
                </c:pt>
                <c:pt idx="3860">
                  <c:v>42505</c:v>
                </c:pt>
                <c:pt idx="3861">
                  <c:v>42506</c:v>
                </c:pt>
                <c:pt idx="3862">
                  <c:v>42507</c:v>
                </c:pt>
                <c:pt idx="3863">
                  <c:v>42508</c:v>
                </c:pt>
                <c:pt idx="3864">
                  <c:v>42509</c:v>
                </c:pt>
                <c:pt idx="3865">
                  <c:v>42510</c:v>
                </c:pt>
                <c:pt idx="3866">
                  <c:v>42511</c:v>
                </c:pt>
                <c:pt idx="3867">
                  <c:v>42512</c:v>
                </c:pt>
                <c:pt idx="3868">
                  <c:v>42513</c:v>
                </c:pt>
                <c:pt idx="3869">
                  <c:v>42514</c:v>
                </c:pt>
                <c:pt idx="3870">
                  <c:v>42515</c:v>
                </c:pt>
                <c:pt idx="3871">
                  <c:v>42516</c:v>
                </c:pt>
                <c:pt idx="3872">
                  <c:v>42517</c:v>
                </c:pt>
                <c:pt idx="3873">
                  <c:v>42518</c:v>
                </c:pt>
                <c:pt idx="3874">
                  <c:v>42519</c:v>
                </c:pt>
                <c:pt idx="3875">
                  <c:v>42520</c:v>
                </c:pt>
                <c:pt idx="3876">
                  <c:v>42521</c:v>
                </c:pt>
                <c:pt idx="3877">
                  <c:v>42522</c:v>
                </c:pt>
                <c:pt idx="3878">
                  <c:v>42523</c:v>
                </c:pt>
                <c:pt idx="3879">
                  <c:v>42524</c:v>
                </c:pt>
                <c:pt idx="3880">
                  <c:v>42525</c:v>
                </c:pt>
                <c:pt idx="3881">
                  <c:v>42526</c:v>
                </c:pt>
                <c:pt idx="3882">
                  <c:v>42527</c:v>
                </c:pt>
                <c:pt idx="3883">
                  <c:v>42528</c:v>
                </c:pt>
                <c:pt idx="3884">
                  <c:v>42529</c:v>
                </c:pt>
                <c:pt idx="3885">
                  <c:v>42530</c:v>
                </c:pt>
                <c:pt idx="3886">
                  <c:v>42531</c:v>
                </c:pt>
                <c:pt idx="3887">
                  <c:v>42532</c:v>
                </c:pt>
                <c:pt idx="3888">
                  <c:v>42533</c:v>
                </c:pt>
                <c:pt idx="3889">
                  <c:v>42534</c:v>
                </c:pt>
                <c:pt idx="3890">
                  <c:v>42535</c:v>
                </c:pt>
                <c:pt idx="3891">
                  <c:v>42536</c:v>
                </c:pt>
                <c:pt idx="3892">
                  <c:v>42537</c:v>
                </c:pt>
                <c:pt idx="3893">
                  <c:v>42538</c:v>
                </c:pt>
                <c:pt idx="3894">
                  <c:v>42539</c:v>
                </c:pt>
                <c:pt idx="3895">
                  <c:v>42540</c:v>
                </c:pt>
                <c:pt idx="3896">
                  <c:v>42541</c:v>
                </c:pt>
                <c:pt idx="3897">
                  <c:v>42542</c:v>
                </c:pt>
                <c:pt idx="3898">
                  <c:v>42543</c:v>
                </c:pt>
                <c:pt idx="3899">
                  <c:v>42544</c:v>
                </c:pt>
                <c:pt idx="3900">
                  <c:v>42545</c:v>
                </c:pt>
                <c:pt idx="3901">
                  <c:v>42546</c:v>
                </c:pt>
                <c:pt idx="3902">
                  <c:v>42547</c:v>
                </c:pt>
                <c:pt idx="3903">
                  <c:v>42548</c:v>
                </c:pt>
                <c:pt idx="3904">
                  <c:v>42549</c:v>
                </c:pt>
                <c:pt idx="3905">
                  <c:v>42550</c:v>
                </c:pt>
                <c:pt idx="3906">
                  <c:v>42551</c:v>
                </c:pt>
                <c:pt idx="3907">
                  <c:v>42552</c:v>
                </c:pt>
                <c:pt idx="3908">
                  <c:v>42553</c:v>
                </c:pt>
                <c:pt idx="3909">
                  <c:v>42554</c:v>
                </c:pt>
                <c:pt idx="3910">
                  <c:v>42555</c:v>
                </c:pt>
                <c:pt idx="3911">
                  <c:v>42556</c:v>
                </c:pt>
                <c:pt idx="3912">
                  <c:v>42557</c:v>
                </c:pt>
                <c:pt idx="3913">
                  <c:v>42558</c:v>
                </c:pt>
                <c:pt idx="3914">
                  <c:v>42559</c:v>
                </c:pt>
                <c:pt idx="3915">
                  <c:v>42560</c:v>
                </c:pt>
                <c:pt idx="3916">
                  <c:v>42561</c:v>
                </c:pt>
                <c:pt idx="3917">
                  <c:v>42562</c:v>
                </c:pt>
                <c:pt idx="3918">
                  <c:v>42563</c:v>
                </c:pt>
                <c:pt idx="3919">
                  <c:v>42564</c:v>
                </c:pt>
                <c:pt idx="3920">
                  <c:v>42565</c:v>
                </c:pt>
                <c:pt idx="3921">
                  <c:v>42566</c:v>
                </c:pt>
                <c:pt idx="3922">
                  <c:v>42567</c:v>
                </c:pt>
                <c:pt idx="3923">
                  <c:v>42568</c:v>
                </c:pt>
                <c:pt idx="3924">
                  <c:v>42569</c:v>
                </c:pt>
                <c:pt idx="3925">
                  <c:v>42570</c:v>
                </c:pt>
                <c:pt idx="3926">
                  <c:v>42571</c:v>
                </c:pt>
                <c:pt idx="3927">
                  <c:v>42572</c:v>
                </c:pt>
                <c:pt idx="3928">
                  <c:v>42573</c:v>
                </c:pt>
                <c:pt idx="3929">
                  <c:v>42574</c:v>
                </c:pt>
                <c:pt idx="3930">
                  <c:v>42575</c:v>
                </c:pt>
                <c:pt idx="3931">
                  <c:v>42576</c:v>
                </c:pt>
                <c:pt idx="3932">
                  <c:v>42577</c:v>
                </c:pt>
                <c:pt idx="3933">
                  <c:v>42578</c:v>
                </c:pt>
                <c:pt idx="3934">
                  <c:v>42579</c:v>
                </c:pt>
                <c:pt idx="3935">
                  <c:v>42580</c:v>
                </c:pt>
                <c:pt idx="3936">
                  <c:v>42581</c:v>
                </c:pt>
                <c:pt idx="3937">
                  <c:v>42582</c:v>
                </c:pt>
                <c:pt idx="3938">
                  <c:v>42583</c:v>
                </c:pt>
                <c:pt idx="3939">
                  <c:v>42584</c:v>
                </c:pt>
                <c:pt idx="3940">
                  <c:v>42585</c:v>
                </c:pt>
                <c:pt idx="3941">
                  <c:v>42586</c:v>
                </c:pt>
                <c:pt idx="3942">
                  <c:v>42587</c:v>
                </c:pt>
                <c:pt idx="3943">
                  <c:v>42588</c:v>
                </c:pt>
                <c:pt idx="3944">
                  <c:v>42589</c:v>
                </c:pt>
                <c:pt idx="3945">
                  <c:v>42590</c:v>
                </c:pt>
                <c:pt idx="3946">
                  <c:v>42591</c:v>
                </c:pt>
                <c:pt idx="3947">
                  <c:v>42592</c:v>
                </c:pt>
                <c:pt idx="3948">
                  <c:v>42593</c:v>
                </c:pt>
                <c:pt idx="3949">
                  <c:v>42594</c:v>
                </c:pt>
                <c:pt idx="3950">
                  <c:v>42595</c:v>
                </c:pt>
                <c:pt idx="3951">
                  <c:v>42596</c:v>
                </c:pt>
                <c:pt idx="3952">
                  <c:v>42597</c:v>
                </c:pt>
                <c:pt idx="3953">
                  <c:v>42598</c:v>
                </c:pt>
                <c:pt idx="3954">
                  <c:v>42599</c:v>
                </c:pt>
                <c:pt idx="3955">
                  <c:v>42600</c:v>
                </c:pt>
                <c:pt idx="3956">
                  <c:v>42601</c:v>
                </c:pt>
                <c:pt idx="3957">
                  <c:v>42602</c:v>
                </c:pt>
                <c:pt idx="3958">
                  <c:v>42603</c:v>
                </c:pt>
                <c:pt idx="3959">
                  <c:v>42604</c:v>
                </c:pt>
                <c:pt idx="3960">
                  <c:v>42605</c:v>
                </c:pt>
                <c:pt idx="3961">
                  <c:v>42606</c:v>
                </c:pt>
                <c:pt idx="3962">
                  <c:v>42607</c:v>
                </c:pt>
                <c:pt idx="3963">
                  <c:v>42608</c:v>
                </c:pt>
                <c:pt idx="3964">
                  <c:v>42609</c:v>
                </c:pt>
                <c:pt idx="3965">
                  <c:v>42610</c:v>
                </c:pt>
                <c:pt idx="3966">
                  <c:v>42611</c:v>
                </c:pt>
                <c:pt idx="3967">
                  <c:v>42612</c:v>
                </c:pt>
                <c:pt idx="3968">
                  <c:v>42613</c:v>
                </c:pt>
                <c:pt idx="3969">
                  <c:v>42614</c:v>
                </c:pt>
                <c:pt idx="3970">
                  <c:v>42615</c:v>
                </c:pt>
                <c:pt idx="3971">
                  <c:v>42616</c:v>
                </c:pt>
                <c:pt idx="3972">
                  <c:v>42617</c:v>
                </c:pt>
                <c:pt idx="3973">
                  <c:v>42618</c:v>
                </c:pt>
                <c:pt idx="3974">
                  <c:v>42619</c:v>
                </c:pt>
                <c:pt idx="3975">
                  <c:v>42620</c:v>
                </c:pt>
                <c:pt idx="3976">
                  <c:v>42621</c:v>
                </c:pt>
                <c:pt idx="3977">
                  <c:v>42622</c:v>
                </c:pt>
                <c:pt idx="3978">
                  <c:v>42623</c:v>
                </c:pt>
                <c:pt idx="3979">
                  <c:v>42624</c:v>
                </c:pt>
                <c:pt idx="3980">
                  <c:v>42625</c:v>
                </c:pt>
                <c:pt idx="3981">
                  <c:v>42626</c:v>
                </c:pt>
                <c:pt idx="3982">
                  <c:v>42627</c:v>
                </c:pt>
                <c:pt idx="3983">
                  <c:v>42628</c:v>
                </c:pt>
                <c:pt idx="3984">
                  <c:v>42629</c:v>
                </c:pt>
                <c:pt idx="3985">
                  <c:v>42630</c:v>
                </c:pt>
                <c:pt idx="3986">
                  <c:v>42631</c:v>
                </c:pt>
                <c:pt idx="3987">
                  <c:v>42632</c:v>
                </c:pt>
                <c:pt idx="3988">
                  <c:v>42633</c:v>
                </c:pt>
                <c:pt idx="3989">
                  <c:v>42634</c:v>
                </c:pt>
                <c:pt idx="3990">
                  <c:v>42635</c:v>
                </c:pt>
                <c:pt idx="3991">
                  <c:v>42636</c:v>
                </c:pt>
                <c:pt idx="3992">
                  <c:v>42637</c:v>
                </c:pt>
                <c:pt idx="3993">
                  <c:v>42638</c:v>
                </c:pt>
                <c:pt idx="3994">
                  <c:v>42639</c:v>
                </c:pt>
                <c:pt idx="3995">
                  <c:v>42640</c:v>
                </c:pt>
                <c:pt idx="3996">
                  <c:v>42641</c:v>
                </c:pt>
                <c:pt idx="3997">
                  <c:v>42642</c:v>
                </c:pt>
                <c:pt idx="3998">
                  <c:v>42643</c:v>
                </c:pt>
                <c:pt idx="3999">
                  <c:v>42644</c:v>
                </c:pt>
                <c:pt idx="4000">
                  <c:v>42645</c:v>
                </c:pt>
                <c:pt idx="4001">
                  <c:v>42646</c:v>
                </c:pt>
                <c:pt idx="4002">
                  <c:v>42647</c:v>
                </c:pt>
                <c:pt idx="4003">
                  <c:v>42648</c:v>
                </c:pt>
                <c:pt idx="4004">
                  <c:v>42649</c:v>
                </c:pt>
                <c:pt idx="4005">
                  <c:v>42650</c:v>
                </c:pt>
                <c:pt idx="4006">
                  <c:v>42651</c:v>
                </c:pt>
                <c:pt idx="4007">
                  <c:v>42652</c:v>
                </c:pt>
                <c:pt idx="4008">
                  <c:v>42653</c:v>
                </c:pt>
                <c:pt idx="4009">
                  <c:v>42654</c:v>
                </c:pt>
                <c:pt idx="4010">
                  <c:v>42655</c:v>
                </c:pt>
                <c:pt idx="4011">
                  <c:v>42656</c:v>
                </c:pt>
                <c:pt idx="4012">
                  <c:v>42657</c:v>
                </c:pt>
                <c:pt idx="4013">
                  <c:v>42658</c:v>
                </c:pt>
                <c:pt idx="4014">
                  <c:v>42659</c:v>
                </c:pt>
                <c:pt idx="4015">
                  <c:v>42660</c:v>
                </c:pt>
                <c:pt idx="4016">
                  <c:v>42661</c:v>
                </c:pt>
                <c:pt idx="4017">
                  <c:v>42662</c:v>
                </c:pt>
                <c:pt idx="4018">
                  <c:v>42663</c:v>
                </c:pt>
                <c:pt idx="4019">
                  <c:v>42664</c:v>
                </c:pt>
                <c:pt idx="4020">
                  <c:v>42665</c:v>
                </c:pt>
                <c:pt idx="4021">
                  <c:v>42666</c:v>
                </c:pt>
                <c:pt idx="4022">
                  <c:v>42667</c:v>
                </c:pt>
                <c:pt idx="4023">
                  <c:v>42668</c:v>
                </c:pt>
                <c:pt idx="4024">
                  <c:v>42669</c:v>
                </c:pt>
                <c:pt idx="4025">
                  <c:v>42670</c:v>
                </c:pt>
                <c:pt idx="4026">
                  <c:v>42671</c:v>
                </c:pt>
                <c:pt idx="4027">
                  <c:v>42672</c:v>
                </c:pt>
                <c:pt idx="4028">
                  <c:v>42673</c:v>
                </c:pt>
                <c:pt idx="4029">
                  <c:v>42674</c:v>
                </c:pt>
                <c:pt idx="4030">
                  <c:v>42675</c:v>
                </c:pt>
                <c:pt idx="4031">
                  <c:v>42676</c:v>
                </c:pt>
                <c:pt idx="4032">
                  <c:v>42677</c:v>
                </c:pt>
                <c:pt idx="4033">
                  <c:v>42678</c:v>
                </c:pt>
                <c:pt idx="4034">
                  <c:v>42679</c:v>
                </c:pt>
                <c:pt idx="4035">
                  <c:v>42680</c:v>
                </c:pt>
                <c:pt idx="4036">
                  <c:v>42681</c:v>
                </c:pt>
                <c:pt idx="4037">
                  <c:v>42682</c:v>
                </c:pt>
                <c:pt idx="4038">
                  <c:v>42683</c:v>
                </c:pt>
                <c:pt idx="4039">
                  <c:v>42684</c:v>
                </c:pt>
                <c:pt idx="4040">
                  <c:v>42685</c:v>
                </c:pt>
                <c:pt idx="4041">
                  <c:v>42686</c:v>
                </c:pt>
                <c:pt idx="4042">
                  <c:v>42687</c:v>
                </c:pt>
                <c:pt idx="4043">
                  <c:v>42688</c:v>
                </c:pt>
                <c:pt idx="4044">
                  <c:v>42689</c:v>
                </c:pt>
                <c:pt idx="4045">
                  <c:v>42690</c:v>
                </c:pt>
                <c:pt idx="4046">
                  <c:v>42691</c:v>
                </c:pt>
                <c:pt idx="4047">
                  <c:v>42692</c:v>
                </c:pt>
                <c:pt idx="4048">
                  <c:v>42693</c:v>
                </c:pt>
                <c:pt idx="4049">
                  <c:v>42694</c:v>
                </c:pt>
                <c:pt idx="4050">
                  <c:v>42695</c:v>
                </c:pt>
                <c:pt idx="4051">
                  <c:v>42696</c:v>
                </c:pt>
                <c:pt idx="4052">
                  <c:v>42697</c:v>
                </c:pt>
                <c:pt idx="4053">
                  <c:v>42698</c:v>
                </c:pt>
                <c:pt idx="4054">
                  <c:v>42699</c:v>
                </c:pt>
                <c:pt idx="4055">
                  <c:v>42700</c:v>
                </c:pt>
                <c:pt idx="4056">
                  <c:v>42701</c:v>
                </c:pt>
                <c:pt idx="4057">
                  <c:v>42702</c:v>
                </c:pt>
                <c:pt idx="4058">
                  <c:v>42703</c:v>
                </c:pt>
                <c:pt idx="4059">
                  <c:v>42704</c:v>
                </c:pt>
                <c:pt idx="4060">
                  <c:v>42705</c:v>
                </c:pt>
                <c:pt idx="4061">
                  <c:v>42706</c:v>
                </c:pt>
                <c:pt idx="4062">
                  <c:v>42707</c:v>
                </c:pt>
                <c:pt idx="4063">
                  <c:v>42708</c:v>
                </c:pt>
                <c:pt idx="4064">
                  <c:v>42709</c:v>
                </c:pt>
                <c:pt idx="4065">
                  <c:v>42710</c:v>
                </c:pt>
                <c:pt idx="4066">
                  <c:v>42711</c:v>
                </c:pt>
                <c:pt idx="4067">
                  <c:v>42712</c:v>
                </c:pt>
                <c:pt idx="4068">
                  <c:v>42713</c:v>
                </c:pt>
                <c:pt idx="4069">
                  <c:v>42714</c:v>
                </c:pt>
                <c:pt idx="4070">
                  <c:v>42715</c:v>
                </c:pt>
                <c:pt idx="4071">
                  <c:v>42716</c:v>
                </c:pt>
                <c:pt idx="4072">
                  <c:v>42717</c:v>
                </c:pt>
                <c:pt idx="4073">
                  <c:v>42718</c:v>
                </c:pt>
                <c:pt idx="4074">
                  <c:v>42719</c:v>
                </c:pt>
                <c:pt idx="4075">
                  <c:v>42720</c:v>
                </c:pt>
                <c:pt idx="4076">
                  <c:v>42721</c:v>
                </c:pt>
                <c:pt idx="4077">
                  <c:v>42722</c:v>
                </c:pt>
                <c:pt idx="4078">
                  <c:v>42723</c:v>
                </c:pt>
                <c:pt idx="4079">
                  <c:v>42724</c:v>
                </c:pt>
                <c:pt idx="4080">
                  <c:v>42725</c:v>
                </c:pt>
                <c:pt idx="4081">
                  <c:v>42726</c:v>
                </c:pt>
                <c:pt idx="4082">
                  <c:v>42727</c:v>
                </c:pt>
                <c:pt idx="4083">
                  <c:v>42728</c:v>
                </c:pt>
                <c:pt idx="4084">
                  <c:v>42729</c:v>
                </c:pt>
                <c:pt idx="4085">
                  <c:v>42730</c:v>
                </c:pt>
                <c:pt idx="4086">
                  <c:v>42731</c:v>
                </c:pt>
                <c:pt idx="4087">
                  <c:v>42732</c:v>
                </c:pt>
                <c:pt idx="4088">
                  <c:v>42733</c:v>
                </c:pt>
                <c:pt idx="4089">
                  <c:v>42734</c:v>
                </c:pt>
                <c:pt idx="4090">
                  <c:v>42735</c:v>
                </c:pt>
                <c:pt idx="4091">
                  <c:v>42736</c:v>
                </c:pt>
                <c:pt idx="4092">
                  <c:v>42737</c:v>
                </c:pt>
                <c:pt idx="4093">
                  <c:v>42738</c:v>
                </c:pt>
                <c:pt idx="4094">
                  <c:v>42739</c:v>
                </c:pt>
                <c:pt idx="4095">
                  <c:v>42740</c:v>
                </c:pt>
                <c:pt idx="4096">
                  <c:v>42741</c:v>
                </c:pt>
                <c:pt idx="4097">
                  <c:v>42742</c:v>
                </c:pt>
                <c:pt idx="4098">
                  <c:v>42743</c:v>
                </c:pt>
                <c:pt idx="4099">
                  <c:v>42744</c:v>
                </c:pt>
                <c:pt idx="4100">
                  <c:v>42745</c:v>
                </c:pt>
                <c:pt idx="4101">
                  <c:v>42746</c:v>
                </c:pt>
                <c:pt idx="4102">
                  <c:v>42747</c:v>
                </c:pt>
                <c:pt idx="4103">
                  <c:v>42748</c:v>
                </c:pt>
                <c:pt idx="4104">
                  <c:v>42749</c:v>
                </c:pt>
                <c:pt idx="4105">
                  <c:v>42750</c:v>
                </c:pt>
                <c:pt idx="4106">
                  <c:v>42751</c:v>
                </c:pt>
                <c:pt idx="4107">
                  <c:v>42752</c:v>
                </c:pt>
                <c:pt idx="4108">
                  <c:v>42753</c:v>
                </c:pt>
                <c:pt idx="4109">
                  <c:v>42754</c:v>
                </c:pt>
                <c:pt idx="4110">
                  <c:v>42755</c:v>
                </c:pt>
                <c:pt idx="4111">
                  <c:v>42756</c:v>
                </c:pt>
                <c:pt idx="4112">
                  <c:v>42757</c:v>
                </c:pt>
                <c:pt idx="4113">
                  <c:v>42758</c:v>
                </c:pt>
                <c:pt idx="4114">
                  <c:v>42759</c:v>
                </c:pt>
                <c:pt idx="4115">
                  <c:v>42760</c:v>
                </c:pt>
                <c:pt idx="4116">
                  <c:v>42761</c:v>
                </c:pt>
                <c:pt idx="4117">
                  <c:v>42762</c:v>
                </c:pt>
                <c:pt idx="4118">
                  <c:v>42763</c:v>
                </c:pt>
                <c:pt idx="4119">
                  <c:v>42764</c:v>
                </c:pt>
                <c:pt idx="4120">
                  <c:v>42765</c:v>
                </c:pt>
                <c:pt idx="4121">
                  <c:v>42766</c:v>
                </c:pt>
                <c:pt idx="4122">
                  <c:v>42767</c:v>
                </c:pt>
                <c:pt idx="4123">
                  <c:v>42768</c:v>
                </c:pt>
                <c:pt idx="4124">
                  <c:v>42769</c:v>
                </c:pt>
                <c:pt idx="4125">
                  <c:v>42770</c:v>
                </c:pt>
                <c:pt idx="4126">
                  <c:v>42771</c:v>
                </c:pt>
                <c:pt idx="4127">
                  <c:v>42772</c:v>
                </c:pt>
                <c:pt idx="4128">
                  <c:v>42773</c:v>
                </c:pt>
                <c:pt idx="4129">
                  <c:v>42774</c:v>
                </c:pt>
                <c:pt idx="4130">
                  <c:v>42775</c:v>
                </c:pt>
                <c:pt idx="4131">
                  <c:v>42776</c:v>
                </c:pt>
                <c:pt idx="4132">
                  <c:v>42777</c:v>
                </c:pt>
                <c:pt idx="4133">
                  <c:v>42778</c:v>
                </c:pt>
                <c:pt idx="4134">
                  <c:v>42779</c:v>
                </c:pt>
                <c:pt idx="4135">
                  <c:v>42780</c:v>
                </c:pt>
                <c:pt idx="4136">
                  <c:v>42781</c:v>
                </c:pt>
                <c:pt idx="4137">
                  <c:v>42782</c:v>
                </c:pt>
                <c:pt idx="4138">
                  <c:v>42783</c:v>
                </c:pt>
                <c:pt idx="4139">
                  <c:v>42784</c:v>
                </c:pt>
                <c:pt idx="4140">
                  <c:v>42785</c:v>
                </c:pt>
                <c:pt idx="4141">
                  <c:v>42786</c:v>
                </c:pt>
                <c:pt idx="4142">
                  <c:v>42787</c:v>
                </c:pt>
                <c:pt idx="4143">
                  <c:v>42788</c:v>
                </c:pt>
                <c:pt idx="4144">
                  <c:v>42789</c:v>
                </c:pt>
                <c:pt idx="4145">
                  <c:v>42790</c:v>
                </c:pt>
                <c:pt idx="4146">
                  <c:v>42791</c:v>
                </c:pt>
                <c:pt idx="4147">
                  <c:v>42792</c:v>
                </c:pt>
                <c:pt idx="4148">
                  <c:v>42793</c:v>
                </c:pt>
                <c:pt idx="4149">
                  <c:v>42794</c:v>
                </c:pt>
                <c:pt idx="4150">
                  <c:v>42795</c:v>
                </c:pt>
                <c:pt idx="4151">
                  <c:v>42796</c:v>
                </c:pt>
                <c:pt idx="4152">
                  <c:v>42797</c:v>
                </c:pt>
                <c:pt idx="4153">
                  <c:v>42798</c:v>
                </c:pt>
                <c:pt idx="4154">
                  <c:v>42799</c:v>
                </c:pt>
                <c:pt idx="4155">
                  <c:v>42800</c:v>
                </c:pt>
                <c:pt idx="4156">
                  <c:v>42801</c:v>
                </c:pt>
                <c:pt idx="4157">
                  <c:v>42802</c:v>
                </c:pt>
                <c:pt idx="4158">
                  <c:v>42803</c:v>
                </c:pt>
                <c:pt idx="4159">
                  <c:v>42804</c:v>
                </c:pt>
                <c:pt idx="4160">
                  <c:v>42805</c:v>
                </c:pt>
                <c:pt idx="4161">
                  <c:v>42806</c:v>
                </c:pt>
                <c:pt idx="4162">
                  <c:v>42807</c:v>
                </c:pt>
                <c:pt idx="4163">
                  <c:v>42808</c:v>
                </c:pt>
                <c:pt idx="4164">
                  <c:v>42809</c:v>
                </c:pt>
                <c:pt idx="4165">
                  <c:v>42810</c:v>
                </c:pt>
                <c:pt idx="4166">
                  <c:v>42811</c:v>
                </c:pt>
                <c:pt idx="4167">
                  <c:v>42812</c:v>
                </c:pt>
                <c:pt idx="4168">
                  <c:v>42813</c:v>
                </c:pt>
                <c:pt idx="4169">
                  <c:v>42814</c:v>
                </c:pt>
                <c:pt idx="4170">
                  <c:v>42815</c:v>
                </c:pt>
                <c:pt idx="4171">
                  <c:v>42816</c:v>
                </c:pt>
                <c:pt idx="4172">
                  <c:v>42817</c:v>
                </c:pt>
                <c:pt idx="4173">
                  <c:v>42818</c:v>
                </c:pt>
                <c:pt idx="4174">
                  <c:v>42819</c:v>
                </c:pt>
                <c:pt idx="4175">
                  <c:v>42820</c:v>
                </c:pt>
                <c:pt idx="4176">
                  <c:v>42821</c:v>
                </c:pt>
                <c:pt idx="4177">
                  <c:v>42822</c:v>
                </c:pt>
                <c:pt idx="4178">
                  <c:v>42823</c:v>
                </c:pt>
                <c:pt idx="4179">
                  <c:v>42824</c:v>
                </c:pt>
                <c:pt idx="4180">
                  <c:v>42825</c:v>
                </c:pt>
                <c:pt idx="4181">
                  <c:v>42826</c:v>
                </c:pt>
                <c:pt idx="4182">
                  <c:v>42827</c:v>
                </c:pt>
                <c:pt idx="4183">
                  <c:v>42828</c:v>
                </c:pt>
                <c:pt idx="4184">
                  <c:v>42829</c:v>
                </c:pt>
                <c:pt idx="4185">
                  <c:v>42830</c:v>
                </c:pt>
                <c:pt idx="4186">
                  <c:v>42831</c:v>
                </c:pt>
                <c:pt idx="4187">
                  <c:v>42832</c:v>
                </c:pt>
                <c:pt idx="4188">
                  <c:v>42833</c:v>
                </c:pt>
                <c:pt idx="4189">
                  <c:v>42834</c:v>
                </c:pt>
                <c:pt idx="4190">
                  <c:v>42835</c:v>
                </c:pt>
                <c:pt idx="4191">
                  <c:v>42836</c:v>
                </c:pt>
                <c:pt idx="4192">
                  <c:v>42837</c:v>
                </c:pt>
                <c:pt idx="4193">
                  <c:v>42838</c:v>
                </c:pt>
                <c:pt idx="4194">
                  <c:v>42839</c:v>
                </c:pt>
                <c:pt idx="4195">
                  <c:v>42840</c:v>
                </c:pt>
                <c:pt idx="4196">
                  <c:v>42841</c:v>
                </c:pt>
                <c:pt idx="4197">
                  <c:v>42842</c:v>
                </c:pt>
                <c:pt idx="4198">
                  <c:v>42843</c:v>
                </c:pt>
                <c:pt idx="4199">
                  <c:v>42844</c:v>
                </c:pt>
                <c:pt idx="4200">
                  <c:v>42845</c:v>
                </c:pt>
                <c:pt idx="4201">
                  <c:v>42846</c:v>
                </c:pt>
                <c:pt idx="4202">
                  <c:v>42847</c:v>
                </c:pt>
                <c:pt idx="4203">
                  <c:v>42848</c:v>
                </c:pt>
                <c:pt idx="4204">
                  <c:v>42849</c:v>
                </c:pt>
                <c:pt idx="4205">
                  <c:v>42850</c:v>
                </c:pt>
                <c:pt idx="4206">
                  <c:v>42851</c:v>
                </c:pt>
                <c:pt idx="4207">
                  <c:v>42852</c:v>
                </c:pt>
                <c:pt idx="4208">
                  <c:v>42853</c:v>
                </c:pt>
                <c:pt idx="4209">
                  <c:v>42854</c:v>
                </c:pt>
                <c:pt idx="4210">
                  <c:v>42855</c:v>
                </c:pt>
                <c:pt idx="4211">
                  <c:v>42856</c:v>
                </c:pt>
                <c:pt idx="4212">
                  <c:v>42857</c:v>
                </c:pt>
                <c:pt idx="4213">
                  <c:v>42858</c:v>
                </c:pt>
                <c:pt idx="4214">
                  <c:v>42859</c:v>
                </c:pt>
                <c:pt idx="4215">
                  <c:v>42860</c:v>
                </c:pt>
                <c:pt idx="4216">
                  <c:v>42861</c:v>
                </c:pt>
                <c:pt idx="4217">
                  <c:v>42862</c:v>
                </c:pt>
                <c:pt idx="4218">
                  <c:v>42863</c:v>
                </c:pt>
                <c:pt idx="4219">
                  <c:v>42864</c:v>
                </c:pt>
                <c:pt idx="4220">
                  <c:v>42865</c:v>
                </c:pt>
                <c:pt idx="4221">
                  <c:v>42866</c:v>
                </c:pt>
                <c:pt idx="4222">
                  <c:v>42867</c:v>
                </c:pt>
                <c:pt idx="4223">
                  <c:v>42868</c:v>
                </c:pt>
                <c:pt idx="4224">
                  <c:v>42869</c:v>
                </c:pt>
                <c:pt idx="4225">
                  <c:v>42870</c:v>
                </c:pt>
                <c:pt idx="4226">
                  <c:v>42871</c:v>
                </c:pt>
                <c:pt idx="4227">
                  <c:v>42872</c:v>
                </c:pt>
                <c:pt idx="4228">
                  <c:v>42873</c:v>
                </c:pt>
                <c:pt idx="4229">
                  <c:v>42874</c:v>
                </c:pt>
                <c:pt idx="4230">
                  <c:v>42875</c:v>
                </c:pt>
                <c:pt idx="4231">
                  <c:v>42876</c:v>
                </c:pt>
                <c:pt idx="4232">
                  <c:v>42877</c:v>
                </c:pt>
                <c:pt idx="4233">
                  <c:v>42878</c:v>
                </c:pt>
                <c:pt idx="4234">
                  <c:v>42879</c:v>
                </c:pt>
                <c:pt idx="4235">
                  <c:v>42880</c:v>
                </c:pt>
                <c:pt idx="4236">
                  <c:v>42881</c:v>
                </c:pt>
                <c:pt idx="4237">
                  <c:v>42882</c:v>
                </c:pt>
                <c:pt idx="4238">
                  <c:v>42883</c:v>
                </c:pt>
                <c:pt idx="4239">
                  <c:v>42884</c:v>
                </c:pt>
                <c:pt idx="4240">
                  <c:v>42885</c:v>
                </c:pt>
                <c:pt idx="4241">
                  <c:v>42886</c:v>
                </c:pt>
                <c:pt idx="4242">
                  <c:v>42887</c:v>
                </c:pt>
                <c:pt idx="4243">
                  <c:v>42888</c:v>
                </c:pt>
                <c:pt idx="4244">
                  <c:v>42889</c:v>
                </c:pt>
                <c:pt idx="4245">
                  <c:v>42890</c:v>
                </c:pt>
                <c:pt idx="4246">
                  <c:v>42891</c:v>
                </c:pt>
                <c:pt idx="4247">
                  <c:v>42892</c:v>
                </c:pt>
                <c:pt idx="4248">
                  <c:v>42893</c:v>
                </c:pt>
                <c:pt idx="4249">
                  <c:v>42894</c:v>
                </c:pt>
                <c:pt idx="4250">
                  <c:v>42895</c:v>
                </c:pt>
                <c:pt idx="4251">
                  <c:v>42896</c:v>
                </c:pt>
                <c:pt idx="4252">
                  <c:v>42897</c:v>
                </c:pt>
                <c:pt idx="4253">
                  <c:v>42898</c:v>
                </c:pt>
                <c:pt idx="4254">
                  <c:v>42899</c:v>
                </c:pt>
                <c:pt idx="4255">
                  <c:v>42900</c:v>
                </c:pt>
                <c:pt idx="4256">
                  <c:v>42901</c:v>
                </c:pt>
                <c:pt idx="4257">
                  <c:v>42902</c:v>
                </c:pt>
                <c:pt idx="4258">
                  <c:v>42903</c:v>
                </c:pt>
                <c:pt idx="4259">
                  <c:v>42904</c:v>
                </c:pt>
                <c:pt idx="4260">
                  <c:v>42905</c:v>
                </c:pt>
                <c:pt idx="4261">
                  <c:v>42906</c:v>
                </c:pt>
                <c:pt idx="4262">
                  <c:v>42907</c:v>
                </c:pt>
                <c:pt idx="4263">
                  <c:v>42908</c:v>
                </c:pt>
                <c:pt idx="4264">
                  <c:v>42909</c:v>
                </c:pt>
                <c:pt idx="4265">
                  <c:v>42910</c:v>
                </c:pt>
                <c:pt idx="4266">
                  <c:v>42911</c:v>
                </c:pt>
                <c:pt idx="4267">
                  <c:v>42912</c:v>
                </c:pt>
                <c:pt idx="4268">
                  <c:v>42913</c:v>
                </c:pt>
                <c:pt idx="4269">
                  <c:v>42914</c:v>
                </c:pt>
                <c:pt idx="4270">
                  <c:v>42915</c:v>
                </c:pt>
                <c:pt idx="4271">
                  <c:v>42916</c:v>
                </c:pt>
                <c:pt idx="4272">
                  <c:v>42917</c:v>
                </c:pt>
                <c:pt idx="4273">
                  <c:v>42918</c:v>
                </c:pt>
                <c:pt idx="4274">
                  <c:v>42919</c:v>
                </c:pt>
                <c:pt idx="4275">
                  <c:v>42920</c:v>
                </c:pt>
                <c:pt idx="4276">
                  <c:v>42921</c:v>
                </c:pt>
                <c:pt idx="4277">
                  <c:v>42922</c:v>
                </c:pt>
                <c:pt idx="4278">
                  <c:v>42923</c:v>
                </c:pt>
                <c:pt idx="4279">
                  <c:v>42924</c:v>
                </c:pt>
                <c:pt idx="4280">
                  <c:v>42925</c:v>
                </c:pt>
                <c:pt idx="4281">
                  <c:v>42926</c:v>
                </c:pt>
                <c:pt idx="4282">
                  <c:v>42927</c:v>
                </c:pt>
                <c:pt idx="4283">
                  <c:v>42928</c:v>
                </c:pt>
                <c:pt idx="4284">
                  <c:v>42929</c:v>
                </c:pt>
                <c:pt idx="4285">
                  <c:v>42930</c:v>
                </c:pt>
                <c:pt idx="4286">
                  <c:v>42931</c:v>
                </c:pt>
                <c:pt idx="4287">
                  <c:v>42932</c:v>
                </c:pt>
                <c:pt idx="4288">
                  <c:v>42933</c:v>
                </c:pt>
                <c:pt idx="4289">
                  <c:v>42934</c:v>
                </c:pt>
                <c:pt idx="4290">
                  <c:v>42935</c:v>
                </c:pt>
                <c:pt idx="4291">
                  <c:v>42936</c:v>
                </c:pt>
                <c:pt idx="4292">
                  <c:v>42937</c:v>
                </c:pt>
                <c:pt idx="4293">
                  <c:v>42938</c:v>
                </c:pt>
                <c:pt idx="4294">
                  <c:v>42939</c:v>
                </c:pt>
                <c:pt idx="4295">
                  <c:v>42940</c:v>
                </c:pt>
                <c:pt idx="4296">
                  <c:v>42941</c:v>
                </c:pt>
                <c:pt idx="4297">
                  <c:v>42942</c:v>
                </c:pt>
                <c:pt idx="4298">
                  <c:v>42943</c:v>
                </c:pt>
                <c:pt idx="4299">
                  <c:v>42944</c:v>
                </c:pt>
                <c:pt idx="4300">
                  <c:v>42945</c:v>
                </c:pt>
                <c:pt idx="4301">
                  <c:v>42946</c:v>
                </c:pt>
                <c:pt idx="4302">
                  <c:v>42947</c:v>
                </c:pt>
                <c:pt idx="4303">
                  <c:v>42948</c:v>
                </c:pt>
                <c:pt idx="4304">
                  <c:v>42949</c:v>
                </c:pt>
                <c:pt idx="4305">
                  <c:v>42950</c:v>
                </c:pt>
                <c:pt idx="4306">
                  <c:v>42951</c:v>
                </c:pt>
                <c:pt idx="4307">
                  <c:v>42952</c:v>
                </c:pt>
                <c:pt idx="4308">
                  <c:v>42953</c:v>
                </c:pt>
                <c:pt idx="4309">
                  <c:v>42954</c:v>
                </c:pt>
                <c:pt idx="4310">
                  <c:v>42955</c:v>
                </c:pt>
                <c:pt idx="4311">
                  <c:v>42956</c:v>
                </c:pt>
                <c:pt idx="4312">
                  <c:v>42957</c:v>
                </c:pt>
                <c:pt idx="4313">
                  <c:v>42958</c:v>
                </c:pt>
                <c:pt idx="4314">
                  <c:v>42959</c:v>
                </c:pt>
                <c:pt idx="4315">
                  <c:v>42960</c:v>
                </c:pt>
                <c:pt idx="4316">
                  <c:v>42961</c:v>
                </c:pt>
                <c:pt idx="4317">
                  <c:v>42962</c:v>
                </c:pt>
                <c:pt idx="4318">
                  <c:v>42963</c:v>
                </c:pt>
                <c:pt idx="4319">
                  <c:v>42964</c:v>
                </c:pt>
                <c:pt idx="4320">
                  <c:v>42965</c:v>
                </c:pt>
                <c:pt idx="4321">
                  <c:v>42966</c:v>
                </c:pt>
                <c:pt idx="4322">
                  <c:v>42967</c:v>
                </c:pt>
                <c:pt idx="4323">
                  <c:v>42968</c:v>
                </c:pt>
                <c:pt idx="4324">
                  <c:v>42969</c:v>
                </c:pt>
                <c:pt idx="4325">
                  <c:v>42970</c:v>
                </c:pt>
                <c:pt idx="4326">
                  <c:v>42971</c:v>
                </c:pt>
                <c:pt idx="4327">
                  <c:v>42972</c:v>
                </c:pt>
                <c:pt idx="4328">
                  <c:v>42973</c:v>
                </c:pt>
                <c:pt idx="4329">
                  <c:v>42974</c:v>
                </c:pt>
                <c:pt idx="4330">
                  <c:v>42975</c:v>
                </c:pt>
                <c:pt idx="4331">
                  <c:v>42976</c:v>
                </c:pt>
                <c:pt idx="4332">
                  <c:v>42977</c:v>
                </c:pt>
                <c:pt idx="4333">
                  <c:v>42978</c:v>
                </c:pt>
                <c:pt idx="4334">
                  <c:v>42979</c:v>
                </c:pt>
                <c:pt idx="4335">
                  <c:v>42980</c:v>
                </c:pt>
                <c:pt idx="4336">
                  <c:v>42981</c:v>
                </c:pt>
                <c:pt idx="4337">
                  <c:v>42982</c:v>
                </c:pt>
                <c:pt idx="4338">
                  <c:v>42983</c:v>
                </c:pt>
                <c:pt idx="4339">
                  <c:v>42984</c:v>
                </c:pt>
                <c:pt idx="4340">
                  <c:v>42985</c:v>
                </c:pt>
                <c:pt idx="4341">
                  <c:v>42986</c:v>
                </c:pt>
                <c:pt idx="4342">
                  <c:v>42987</c:v>
                </c:pt>
                <c:pt idx="4343">
                  <c:v>42988</c:v>
                </c:pt>
                <c:pt idx="4344">
                  <c:v>42989</c:v>
                </c:pt>
                <c:pt idx="4345">
                  <c:v>42990</c:v>
                </c:pt>
                <c:pt idx="4346">
                  <c:v>42991</c:v>
                </c:pt>
                <c:pt idx="4347">
                  <c:v>42992</c:v>
                </c:pt>
                <c:pt idx="4348">
                  <c:v>42993</c:v>
                </c:pt>
                <c:pt idx="4349">
                  <c:v>42994</c:v>
                </c:pt>
                <c:pt idx="4350">
                  <c:v>42995</c:v>
                </c:pt>
                <c:pt idx="4351">
                  <c:v>42996</c:v>
                </c:pt>
                <c:pt idx="4352">
                  <c:v>42997</c:v>
                </c:pt>
                <c:pt idx="4353">
                  <c:v>42998</c:v>
                </c:pt>
                <c:pt idx="4354">
                  <c:v>42999</c:v>
                </c:pt>
                <c:pt idx="4355">
                  <c:v>43000</c:v>
                </c:pt>
                <c:pt idx="4356">
                  <c:v>43001</c:v>
                </c:pt>
                <c:pt idx="4357">
                  <c:v>43002</c:v>
                </c:pt>
                <c:pt idx="4358">
                  <c:v>43003</c:v>
                </c:pt>
                <c:pt idx="4359">
                  <c:v>43004</c:v>
                </c:pt>
                <c:pt idx="4360">
                  <c:v>43005</c:v>
                </c:pt>
                <c:pt idx="4361">
                  <c:v>43006</c:v>
                </c:pt>
                <c:pt idx="4362">
                  <c:v>43007</c:v>
                </c:pt>
                <c:pt idx="4363">
                  <c:v>43008</c:v>
                </c:pt>
                <c:pt idx="4364">
                  <c:v>43009</c:v>
                </c:pt>
                <c:pt idx="4365">
                  <c:v>43010</c:v>
                </c:pt>
                <c:pt idx="4366">
                  <c:v>43011</c:v>
                </c:pt>
                <c:pt idx="4367">
                  <c:v>43012</c:v>
                </c:pt>
                <c:pt idx="4368">
                  <c:v>43013</c:v>
                </c:pt>
                <c:pt idx="4369">
                  <c:v>43014</c:v>
                </c:pt>
                <c:pt idx="4370">
                  <c:v>43015</c:v>
                </c:pt>
                <c:pt idx="4371">
                  <c:v>43016</c:v>
                </c:pt>
                <c:pt idx="4372">
                  <c:v>43017</c:v>
                </c:pt>
                <c:pt idx="4373">
                  <c:v>43018</c:v>
                </c:pt>
                <c:pt idx="4374">
                  <c:v>43019</c:v>
                </c:pt>
                <c:pt idx="4375">
                  <c:v>43020</c:v>
                </c:pt>
                <c:pt idx="4376">
                  <c:v>43021</c:v>
                </c:pt>
                <c:pt idx="4377">
                  <c:v>43022</c:v>
                </c:pt>
                <c:pt idx="4378">
                  <c:v>43023</c:v>
                </c:pt>
                <c:pt idx="4379">
                  <c:v>43024</c:v>
                </c:pt>
                <c:pt idx="4380">
                  <c:v>43025</c:v>
                </c:pt>
                <c:pt idx="4381">
                  <c:v>43026</c:v>
                </c:pt>
                <c:pt idx="4382">
                  <c:v>43027</c:v>
                </c:pt>
                <c:pt idx="4383">
                  <c:v>43028</c:v>
                </c:pt>
                <c:pt idx="4384">
                  <c:v>43029</c:v>
                </c:pt>
                <c:pt idx="4385">
                  <c:v>43030</c:v>
                </c:pt>
                <c:pt idx="4386">
                  <c:v>43031</c:v>
                </c:pt>
                <c:pt idx="4387">
                  <c:v>43032</c:v>
                </c:pt>
                <c:pt idx="4388">
                  <c:v>43033</c:v>
                </c:pt>
                <c:pt idx="4389">
                  <c:v>43034</c:v>
                </c:pt>
                <c:pt idx="4390">
                  <c:v>43035</c:v>
                </c:pt>
                <c:pt idx="4391">
                  <c:v>43036</c:v>
                </c:pt>
                <c:pt idx="4392">
                  <c:v>43037</c:v>
                </c:pt>
                <c:pt idx="4393">
                  <c:v>43038</c:v>
                </c:pt>
                <c:pt idx="4394">
                  <c:v>43039</c:v>
                </c:pt>
                <c:pt idx="4395">
                  <c:v>43040</c:v>
                </c:pt>
                <c:pt idx="4396">
                  <c:v>43041</c:v>
                </c:pt>
                <c:pt idx="4397">
                  <c:v>43042</c:v>
                </c:pt>
                <c:pt idx="4398">
                  <c:v>43043</c:v>
                </c:pt>
                <c:pt idx="4399">
                  <c:v>43044</c:v>
                </c:pt>
                <c:pt idx="4400">
                  <c:v>43045</c:v>
                </c:pt>
                <c:pt idx="4401">
                  <c:v>43046</c:v>
                </c:pt>
                <c:pt idx="4402">
                  <c:v>43047</c:v>
                </c:pt>
                <c:pt idx="4403">
                  <c:v>43048</c:v>
                </c:pt>
                <c:pt idx="4404">
                  <c:v>43049</c:v>
                </c:pt>
                <c:pt idx="4405">
                  <c:v>43050</c:v>
                </c:pt>
                <c:pt idx="4406">
                  <c:v>43051</c:v>
                </c:pt>
                <c:pt idx="4407">
                  <c:v>43052</c:v>
                </c:pt>
                <c:pt idx="4408">
                  <c:v>43053</c:v>
                </c:pt>
                <c:pt idx="4409">
                  <c:v>43054</c:v>
                </c:pt>
                <c:pt idx="4410">
                  <c:v>43055</c:v>
                </c:pt>
                <c:pt idx="4411">
                  <c:v>43056</c:v>
                </c:pt>
                <c:pt idx="4412">
                  <c:v>43057</c:v>
                </c:pt>
                <c:pt idx="4413">
                  <c:v>43058</c:v>
                </c:pt>
                <c:pt idx="4414">
                  <c:v>43059</c:v>
                </c:pt>
                <c:pt idx="4415">
                  <c:v>43060</c:v>
                </c:pt>
                <c:pt idx="4416">
                  <c:v>43061</c:v>
                </c:pt>
                <c:pt idx="4417">
                  <c:v>43062</c:v>
                </c:pt>
                <c:pt idx="4418">
                  <c:v>43063</c:v>
                </c:pt>
                <c:pt idx="4419">
                  <c:v>43064</c:v>
                </c:pt>
                <c:pt idx="4420">
                  <c:v>43065</c:v>
                </c:pt>
                <c:pt idx="4421">
                  <c:v>43066</c:v>
                </c:pt>
                <c:pt idx="4422">
                  <c:v>43067</c:v>
                </c:pt>
                <c:pt idx="4423">
                  <c:v>43068</c:v>
                </c:pt>
                <c:pt idx="4424">
                  <c:v>43069</c:v>
                </c:pt>
                <c:pt idx="4425">
                  <c:v>43070</c:v>
                </c:pt>
                <c:pt idx="4426">
                  <c:v>43071</c:v>
                </c:pt>
                <c:pt idx="4427">
                  <c:v>43072</c:v>
                </c:pt>
                <c:pt idx="4428">
                  <c:v>43073</c:v>
                </c:pt>
                <c:pt idx="4429">
                  <c:v>43074</c:v>
                </c:pt>
                <c:pt idx="4430">
                  <c:v>43075</c:v>
                </c:pt>
                <c:pt idx="4431">
                  <c:v>43076</c:v>
                </c:pt>
                <c:pt idx="4432">
                  <c:v>43077</c:v>
                </c:pt>
                <c:pt idx="4433">
                  <c:v>43078</c:v>
                </c:pt>
                <c:pt idx="4434">
                  <c:v>43079</c:v>
                </c:pt>
                <c:pt idx="4435">
                  <c:v>43080</c:v>
                </c:pt>
                <c:pt idx="4436">
                  <c:v>43081</c:v>
                </c:pt>
                <c:pt idx="4437">
                  <c:v>43082</c:v>
                </c:pt>
                <c:pt idx="4438">
                  <c:v>43083</c:v>
                </c:pt>
                <c:pt idx="4439">
                  <c:v>43084</c:v>
                </c:pt>
                <c:pt idx="4440">
                  <c:v>43085</c:v>
                </c:pt>
                <c:pt idx="4441">
                  <c:v>43086</c:v>
                </c:pt>
                <c:pt idx="4442">
                  <c:v>43087</c:v>
                </c:pt>
                <c:pt idx="4443">
                  <c:v>43088</c:v>
                </c:pt>
                <c:pt idx="4444">
                  <c:v>43089</c:v>
                </c:pt>
                <c:pt idx="4445">
                  <c:v>43090</c:v>
                </c:pt>
                <c:pt idx="4446">
                  <c:v>43091</c:v>
                </c:pt>
                <c:pt idx="4447">
                  <c:v>43092</c:v>
                </c:pt>
                <c:pt idx="4448">
                  <c:v>43093</c:v>
                </c:pt>
                <c:pt idx="4449">
                  <c:v>43094</c:v>
                </c:pt>
                <c:pt idx="4450">
                  <c:v>43095</c:v>
                </c:pt>
                <c:pt idx="4451">
                  <c:v>43096</c:v>
                </c:pt>
                <c:pt idx="4452">
                  <c:v>43097</c:v>
                </c:pt>
                <c:pt idx="4453">
                  <c:v>43098</c:v>
                </c:pt>
                <c:pt idx="4454">
                  <c:v>43099</c:v>
                </c:pt>
                <c:pt idx="4455">
                  <c:v>43100</c:v>
                </c:pt>
                <c:pt idx="4456">
                  <c:v>43101</c:v>
                </c:pt>
                <c:pt idx="4457">
                  <c:v>43102</c:v>
                </c:pt>
                <c:pt idx="4458">
                  <c:v>43103</c:v>
                </c:pt>
                <c:pt idx="4459">
                  <c:v>43104</c:v>
                </c:pt>
                <c:pt idx="4460">
                  <c:v>43105</c:v>
                </c:pt>
                <c:pt idx="4461">
                  <c:v>43106</c:v>
                </c:pt>
                <c:pt idx="4462">
                  <c:v>43107</c:v>
                </c:pt>
                <c:pt idx="4463">
                  <c:v>43108</c:v>
                </c:pt>
                <c:pt idx="4464">
                  <c:v>43109</c:v>
                </c:pt>
                <c:pt idx="4465">
                  <c:v>43110</c:v>
                </c:pt>
                <c:pt idx="4466">
                  <c:v>43111</c:v>
                </c:pt>
                <c:pt idx="4467">
                  <c:v>43112</c:v>
                </c:pt>
                <c:pt idx="4468">
                  <c:v>43113</c:v>
                </c:pt>
                <c:pt idx="4469">
                  <c:v>43114</c:v>
                </c:pt>
                <c:pt idx="4470">
                  <c:v>43115</c:v>
                </c:pt>
                <c:pt idx="4471">
                  <c:v>43116</c:v>
                </c:pt>
                <c:pt idx="4472">
                  <c:v>43117</c:v>
                </c:pt>
                <c:pt idx="4473">
                  <c:v>43118</c:v>
                </c:pt>
                <c:pt idx="4474">
                  <c:v>43119</c:v>
                </c:pt>
                <c:pt idx="4475">
                  <c:v>43120</c:v>
                </c:pt>
                <c:pt idx="4476">
                  <c:v>43121</c:v>
                </c:pt>
                <c:pt idx="4477">
                  <c:v>43122</c:v>
                </c:pt>
                <c:pt idx="4478">
                  <c:v>43123</c:v>
                </c:pt>
                <c:pt idx="4479">
                  <c:v>43124</c:v>
                </c:pt>
                <c:pt idx="4480">
                  <c:v>43125</c:v>
                </c:pt>
                <c:pt idx="4481">
                  <c:v>43126</c:v>
                </c:pt>
                <c:pt idx="4482">
                  <c:v>43127</c:v>
                </c:pt>
                <c:pt idx="4483">
                  <c:v>43128</c:v>
                </c:pt>
                <c:pt idx="4484">
                  <c:v>43129</c:v>
                </c:pt>
                <c:pt idx="4485">
                  <c:v>43130</c:v>
                </c:pt>
                <c:pt idx="4486">
                  <c:v>43131</c:v>
                </c:pt>
                <c:pt idx="4487">
                  <c:v>43132</c:v>
                </c:pt>
                <c:pt idx="4488">
                  <c:v>43133</c:v>
                </c:pt>
                <c:pt idx="4489">
                  <c:v>43134</c:v>
                </c:pt>
                <c:pt idx="4490">
                  <c:v>43135</c:v>
                </c:pt>
                <c:pt idx="4491">
                  <c:v>43136</c:v>
                </c:pt>
                <c:pt idx="4492">
                  <c:v>43137</c:v>
                </c:pt>
                <c:pt idx="4493">
                  <c:v>43138</c:v>
                </c:pt>
                <c:pt idx="4494">
                  <c:v>43139</c:v>
                </c:pt>
                <c:pt idx="4495">
                  <c:v>43140</c:v>
                </c:pt>
                <c:pt idx="4496">
                  <c:v>43141</c:v>
                </c:pt>
                <c:pt idx="4497">
                  <c:v>43142</c:v>
                </c:pt>
                <c:pt idx="4498">
                  <c:v>43143</c:v>
                </c:pt>
                <c:pt idx="4499">
                  <c:v>43144</c:v>
                </c:pt>
                <c:pt idx="4500">
                  <c:v>43145</c:v>
                </c:pt>
                <c:pt idx="4501">
                  <c:v>43146</c:v>
                </c:pt>
                <c:pt idx="4502">
                  <c:v>43147</c:v>
                </c:pt>
                <c:pt idx="4503">
                  <c:v>43148</c:v>
                </c:pt>
                <c:pt idx="4504">
                  <c:v>43149</c:v>
                </c:pt>
                <c:pt idx="4505">
                  <c:v>43150</c:v>
                </c:pt>
                <c:pt idx="4506">
                  <c:v>43151</c:v>
                </c:pt>
                <c:pt idx="4507">
                  <c:v>43152</c:v>
                </c:pt>
                <c:pt idx="4508">
                  <c:v>43153</c:v>
                </c:pt>
                <c:pt idx="4509">
                  <c:v>43154</c:v>
                </c:pt>
                <c:pt idx="4510">
                  <c:v>43155</c:v>
                </c:pt>
                <c:pt idx="4511">
                  <c:v>43156</c:v>
                </c:pt>
                <c:pt idx="4512">
                  <c:v>43157</c:v>
                </c:pt>
                <c:pt idx="4513">
                  <c:v>43158</c:v>
                </c:pt>
                <c:pt idx="4514">
                  <c:v>43159</c:v>
                </c:pt>
                <c:pt idx="4515">
                  <c:v>43160</c:v>
                </c:pt>
                <c:pt idx="4516">
                  <c:v>43161</c:v>
                </c:pt>
                <c:pt idx="4517">
                  <c:v>43162</c:v>
                </c:pt>
                <c:pt idx="4518">
                  <c:v>43163</c:v>
                </c:pt>
                <c:pt idx="4519">
                  <c:v>43164</c:v>
                </c:pt>
                <c:pt idx="4520">
                  <c:v>43165</c:v>
                </c:pt>
                <c:pt idx="4521">
                  <c:v>43166</c:v>
                </c:pt>
                <c:pt idx="4522">
                  <c:v>43167</c:v>
                </c:pt>
                <c:pt idx="4523">
                  <c:v>43168</c:v>
                </c:pt>
                <c:pt idx="4524">
                  <c:v>43169</c:v>
                </c:pt>
                <c:pt idx="4525">
                  <c:v>43170</c:v>
                </c:pt>
                <c:pt idx="4526">
                  <c:v>43171</c:v>
                </c:pt>
                <c:pt idx="4527">
                  <c:v>43172</c:v>
                </c:pt>
                <c:pt idx="4528">
                  <c:v>43173</c:v>
                </c:pt>
                <c:pt idx="4529">
                  <c:v>43174</c:v>
                </c:pt>
                <c:pt idx="4530">
                  <c:v>43175</c:v>
                </c:pt>
                <c:pt idx="4531">
                  <c:v>43176</c:v>
                </c:pt>
                <c:pt idx="4532">
                  <c:v>43177</c:v>
                </c:pt>
                <c:pt idx="4533">
                  <c:v>43178</c:v>
                </c:pt>
                <c:pt idx="4534">
                  <c:v>43179</c:v>
                </c:pt>
                <c:pt idx="4535">
                  <c:v>43180</c:v>
                </c:pt>
                <c:pt idx="4536">
                  <c:v>43181</c:v>
                </c:pt>
                <c:pt idx="4537">
                  <c:v>43182</c:v>
                </c:pt>
                <c:pt idx="4538">
                  <c:v>43183</c:v>
                </c:pt>
                <c:pt idx="4539">
                  <c:v>43184</c:v>
                </c:pt>
                <c:pt idx="4540">
                  <c:v>43185</c:v>
                </c:pt>
                <c:pt idx="4541">
                  <c:v>43186</c:v>
                </c:pt>
                <c:pt idx="4542">
                  <c:v>43187</c:v>
                </c:pt>
                <c:pt idx="4543">
                  <c:v>43188</c:v>
                </c:pt>
                <c:pt idx="4544">
                  <c:v>43189</c:v>
                </c:pt>
                <c:pt idx="4545">
                  <c:v>43190</c:v>
                </c:pt>
                <c:pt idx="4546">
                  <c:v>43191</c:v>
                </c:pt>
                <c:pt idx="4547">
                  <c:v>43192</c:v>
                </c:pt>
                <c:pt idx="4548">
                  <c:v>43193</c:v>
                </c:pt>
                <c:pt idx="4549">
                  <c:v>43194</c:v>
                </c:pt>
                <c:pt idx="4550">
                  <c:v>43195</c:v>
                </c:pt>
                <c:pt idx="4551">
                  <c:v>43196</c:v>
                </c:pt>
                <c:pt idx="4552">
                  <c:v>43197</c:v>
                </c:pt>
                <c:pt idx="4553">
                  <c:v>43198</c:v>
                </c:pt>
                <c:pt idx="4554">
                  <c:v>43199</c:v>
                </c:pt>
                <c:pt idx="4555">
                  <c:v>43200</c:v>
                </c:pt>
                <c:pt idx="4556">
                  <c:v>43201</c:v>
                </c:pt>
                <c:pt idx="4557">
                  <c:v>43202</c:v>
                </c:pt>
                <c:pt idx="4558">
                  <c:v>43203</c:v>
                </c:pt>
                <c:pt idx="4559">
                  <c:v>43204</c:v>
                </c:pt>
                <c:pt idx="4560">
                  <c:v>43205</c:v>
                </c:pt>
                <c:pt idx="4561">
                  <c:v>43206</c:v>
                </c:pt>
                <c:pt idx="4562">
                  <c:v>43207</c:v>
                </c:pt>
                <c:pt idx="4563">
                  <c:v>43208</c:v>
                </c:pt>
                <c:pt idx="4564">
                  <c:v>43209</c:v>
                </c:pt>
                <c:pt idx="4565">
                  <c:v>43210</c:v>
                </c:pt>
                <c:pt idx="4566">
                  <c:v>43211</c:v>
                </c:pt>
                <c:pt idx="4567">
                  <c:v>43212</c:v>
                </c:pt>
                <c:pt idx="4568">
                  <c:v>43213</c:v>
                </c:pt>
                <c:pt idx="4569">
                  <c:v>43214</c:v>
                </c:pt>
                <c:pt idx="4570">
                  <c:v>43215</c:v>
                </c:pt>
                <c:pt idx="4571">
                  <c:v>43216</c:v>
                </c:pt>
                <c:pt idx="4572">
                  <c:v>43217</c:v>
                </c:pt>
                <c:pt idx="4573">
                  <c:v>43218</c:v>
                </c:pt>
                <c:pt idx="4574">
                  <c:v>43219</c:v>
                </c:pt>
                <c:pt idx="4575">
                  <c:v>43220</c:v>
                </c:pt>
                <c:pt idx="4576">
                  <c:v>43221</c:v>
                </c:pt>
                <c:pt idx="4577">
                  <c:v>43222</c:v>
                </c:pt>
                <c:pt idx="4578">
                  <c:v>43223</c:v>
                </c:pt>
                <c:pt idx="4579">
                  <c:v>43224</c:v>
                </c:pt>
                <c:pt idx="4580">
                  <c:v>43225</c:v>
                </c:pt>
                <c:pt idx="4581">
                  <c:v>43226</c:v>
                </c:pt>
                <c:pt idx="4582">
                  <c:v>43227</c:v>
                </c:pt>
                <c:pt idx="4583">
                  <c:v>43228</c:v>
                </c:pt>
                <c:pt idx="4584">
                  <c:v>43229</c:v>
                </c:pt>
                <c:pt idx="4585">
                  <c:v>43230</c:v>
                </c:pt>
                <c:pt idx="4586">
                  <c:v>43231</c:v>
                </c:pt>
                <c:pt idx="4587">
                  <c:v>43232</c:v>
                </c:pt>
                <c:pt idx="4588">
                  <c:v>43233</c:v>
                </c:pt>
                <c:pt idx="4589">
                  <c:v>43234</c:v>
                </c:pt>
                <c:pt idx="4590">
                  <c:v>43235</c:v>
                </c:pt>
                <c:pt idx="4591">
                  <c:v>43236</c:v>
                </c:pt>
                <c:pt idx="4592">
                  <c:v>43237</c:v>
                </c:pt>
                <c:pt idx="4593">
                  <c:v>43238</c:v>
                </c:pt>
                <c:pt idx="4594">
                  <c:v>43239</c:v>
                </c:pt>
                <c:pt idx="4595">
                  <c:v>43240</c:v>
                </c:pt>
                <c:pt idx="4596">
                  <c:v>43241</c:v>
                </c:pt>
                <c:pt idx="4597">
                  <c:v>43242</c:v>
                </c:pt>
                <c:pt idx="4598">
                  <c:v>43243</c:v>
                </c:pt>
                <c:pt idx="4599">
                  <c:v>43244</c:v>
                </c:pt>
                <c:pt idx="4600">
                  <c:v>43245</c:v>
                </c:pt>
                <c:pt idx="4601">
                  <c:v>43246</c:v>
                </c:pt>
                <c:pt idx="4602">
                  <c:v>43247</c:v>
                </c:pt>
                <c:pt idx="4603">
                  <c:v>43248</c:v>
                </c:pt>
                <c:pt idx="4604">
                  <c:v>43249</c:v>
                </c:pt>
                <c:pt idx="4605">
                  <c:v>43250</c:v>
                </c:pt>
                <c:pt idx="4606">
                  <c:v>43251</c:v>
                </c:pt>
                <c:pt idx="4607">
                  <c:v>43252</c:v>
                </c:pt>
                <c:pt idx="4608">
                  <c:v>43253</c:v>
                </c:pt>
                <c:pt idx="4609">
                  <c:v>43254</c:v>
                </c:pt>
                <c:pt idx="4610">
                  <c:v>43255</c:v>
                </c:pt>
                <c:pt idx="4611">
                  <c:v>43256</c:v>
                </c:pt>
                <c:pt idx="4612">
                  <c:v>43257</c:v>
                </c:pt>
                <c:pt idx="4613">
                  <c:v>43258</c:v>
                </c:pt>
                <c:pt idx="4614">
                  <c:v>43259</c:v>
                </c:pt>
                <c:pt idx="4615">
                  <c:v>43260</c:v>
                </c:pt>
                <c:pt idx="4616">
                  <c:v>43261</c:v>
                </c:pt>
                <c:pt idx="4617">
                  <c:v>43262</c:v>
                </c:pt>
                <c:pt idx="4618">
                  <c:v>43263</c:v>
                </c:pt>
                <c:pt idx="4619">
                  <c:v>43264</c:v>
                </c:pt>
                <c:pt idx="4620">
                  <c:v>43265</c:v>
                </c:pt>
                <c:pt idx="4621">
                  <c:v>43266</c:v>
                </c:pt>
                <c:pt idx="4622">
                  <c:v>43267</c:v>
                </c:pt>
                <c:pt idx="4623">
                  <c:v>43268</c:v>
                </c:pt>
                <c:pt idx="4624">
                  <c:v>43269</c:v>
                </c:pt>
                <c:pt idx="4625">
                  <c:v>43270</c:v>
                </c:pt>
                <c:pt idx="4626">
                  <c:v>43271</c:v>
                </c:pt>
                <c:pt idx="4627">
                  <c:v>43272</c:v>
                </c:pt>
                <c:pt idx="4628">
                  <c:v>43273</c:v>
                </c:pt>
                <c:pt idx="4629">
                  <c:v>43274</c:v>
                </c:pt>
                <c:pt idx="4630">
                  <c:v>43275</c:v>
                </c:pt>
                <c:pt idx="4631">
                  <c:v>43276</c:v>
                </c:pt>
                <c:pt idx="4632">
                  <c:v>43277</c:v>
                </c:pt>
                <c:pt idx="4633">
                  <c:v>43278</c:v>
                </c:pt>
                <c:pt idx="4634">
                  <c:v>43279</c:v>
                </c:pt>
                <c:pt idx="4635">
                  <c:v>43280</c:v>
                </c:pt>
                <c:pt idx="4636">
                  <c:v>43281</c:v>
                </c:pt>
                <c:pt idx="4637">
                  <c:v>43282</c:v>
                </c:pt>
                <c:pt idx="4638">
                  <c:v>43283</c:v>
                </c:pt>
                <c:pt idx="4639">
                  <c:v>43284</c:v>
                </c:pt>
                <c:pt idx="4640">
                  <c:v>43285</c:v>
                </c:pt>
                <c:pt idx="4641">
                  <c:v>43286</c:v>
                </c:pt>
                <c:pt idx="4642">
                  <c:v>43287</c:v>
                </c:pt>
                <c:pt idx="4643">
                  <c:v>43288</c:v>
                </c:pt>
                <c:pt idx="4644">
                  <c:v>43289</c:v>
                </c:pt>
                <c:pt idx="4645">
                  <c:v>43290</c:v>
                </c:pt>
                <c:pt idx="4646">
                  <c:v>43291</c:v>
                </c:pt>
                <c:pt idx="4647">
                  <c:v>43292</c:v>
                </c:pt>
                <c:pt idx="4648">
                  <c:v>43293</c:v>
                </c:pt>
                <c:pt idx="4649">
                  <c:v>43294</c:v>
                </c:pt>
                <c:pt idx="4650">
                  <c:v>43295</c:v>
                </c:pt>
                <c:pt idx="4651">
                  <c:v>43296</c:v>
                </c:pt>
                <c:pt idx="4652">
                  <c:v>43297</c:v>
                </c:pt>
                <c:pt idx="4653">
                  <c:v>43298</c:v>
                </c:pt>
                <c:pt idx="4654">
                  <c:v>43299</c:v>
                </c:pt>
                <c:pt idx="4655">
                  <c:v>43300</c:v>
                </c:pt>
                <c:pt idx="4656">
                  <c:v>43301</c:v>
                </c:pt>
                <c:pt idx="4657">
                  <c:v>43302</c:v>
                </c:pt>
                <c:pt idx="4658">
                  <c:v>43303</c:v>
                </c:pt>
                <c:pt idx="4659">
                  <c:v>43304</c:v>
                </c:pt>
                <c:pt idx="4660">
                  <c:v>43305</c:v>
                </c:pt>
                <c:pt idx="4661">
                  <c:v>43306</c:v>
                </c:pt>
                <c:pt idx="4662">
                  <c:v>43307</c:v>
                </c:pt>
                <c:pt idx="4663">
                  <c:v>43308</c:v>
                </c:pt>
                <c:pt idx="4664">
                  <c:v>43309</c:v>
                </c:pt>
                <c:pt idx="4665">
                  <c:v>43310</c:v>
                </c:pt>
                <c:pt idx="4666">
                  <c:v>43311</c:v>
                </c:pt>
                <c:pt idx="4667">
                  <c:v>43312</c:v>
                </c:pt>
                <c:pt idx="4668">
                  <c:v>43313</c:v>
                </c:pt>
                <c:pt idx="4669">
                  <c:v>43314</c:v>
                </c:pt>
                <c:pt idx="4670">
                  <c:v>43315</c:v>
                </c:pt>
                <c:pt idx="4671">
                  <c:v>43316</c:v>
                </c:pt>
                <c:pt idx="4672">
                  <c:v>43317</c:v>
                </c:pt>
                <c:pt idx="4673">
                  <c:v>43318</c:v>
                </c:pt>
                <c:pt idx="4674">
                  <c:v>43319</c:v>
                </c:pt>
                <c:pt idx="4675">
                  <c:v>43320</c:v>
                </c:pt>
                <c:pt idx="4676">
                  <c:v>43321</c:v>
                </c:pt>
                <c:pt idx="4677">
                  <c:v>43322</c:v>
                </c:pt>
                <c:pt idx="4678">
                  <c:v>43323</c:v>
                </c:pt>
                <c:pt idx="4679">
                  <c:v>43324</c:v>
                </c:pt>
                <c:pt idx="4680">
                  <c:v>43325</c:v>
                </c:pt>
                <c:pt idx="4681">
                  <c:v>43326</c:v>
                </c:pt>
                <c:pt idx="4682">
                  <c:v>43327</c:v>
                </c:pt>
                <c:pt idx="4683">
                  <c:v>43328</c:v>
                </c:pt>
                <c:pt idx="4684">
                  <c:v>43329</c:v>
                </c:pt>
                <c:pt idx="4685">
                  <c:v>43330</c:v>
                </c:pt>
                <c:pt idx="4686">
                  <c:v>43331</c:v>
                </c:pt>
                <c:pt idx="4687">
                  <c:v>43332</c:v>
                </c:pt>
                <c:pt idx="4688">
                  <c:v>43333</c:v>
                </c:pt>
                <c:pt idx="4689">
                  <c:v>43334</c:v>
                </c:pt>
                <c:pt idx="4690">
                  <c:v>43335</c:v>
                </c:pt>
                <c:pt idx="4691">
                  <c:v>43336</c:v>
                </c:pt>
                <c:pt idx="4692">
                  <c:v>43337</c:v>
                </c:pt>
                <c:pt idx="4693">
                  <c:v>43338</c:v>
                </c:pt>
                <c:pt idx="4694">
                  <c:v>43339</c:v>
                </c:pt>
                <c:pt idx="4695">
                  <c:v>43340</c:v>
                </c:pt>
                <c:pt idx="4696">
                  <c:v>43341</c:v>
                </c:pt>
                <c:pt idx="4697">
                  <c:v>43342</c:v>
                </c:pt>
                <c:pt idx="4698">
                  <c:v>43343</c:v>
                </c:pt>
                <c:pt idx="4699">
                  <c:v>43344</c:v>
                </c:pt>
                <c:pt idx="4700">
                  <c:v>43345</c:v>
                </c:pt>
                <c:pt idx="4701">
                  <c:v>43346</c:v>
                </c:pt>
                <c:pt idx="4702">
                  <c:v>43347</c:v>
                </c:pt>
                <c:pt idx="4703">
                  <c:v>43348</c:v>
                </c:pt>
                <c:pt idx="4704">
                  <c:v>43349</c:v>
                </c:pt>
                <c:pt idx="4705">
                  <c:v>43350</c:v>
                </c:pt>
                <c:pt idx="4706">
                  <c:v>43351</c:v>
                </c:pt>
                <c:pt idx="4707">
                  <c:v>43352</c:v>
                </c:pt>
                <c:pt idx="4708">
                  <c:v>43353</c:v>
                </c:pt>
                <c:pt idx="4709">
                  <c:v>43354</c:v>
                </c:pt>
                <c:pt idx="4710">
                  <c:v>43355</c:v>
                </c:pt>
                <c:pt idx="4711">
                  <c:v>43356</c:v>
                </c:pt>
                <c:pt idx="4712">
                  <c:v>43357</c:v>
                </c:pt>
                <c:pt idx="4713">
                  <c:v>43358</c:v>
                </c:pt>
              </c:numCache>
            </c:numRef>
          </c:xVal>
          <c:yVal>
            <c:numRef>
              <c:f>GPS!$D$2:$D$4715</c:f>
              <c:numCache>
                <c:formatCode>General</c:formatCode>
                <c:ptCount val="4714"/>
                <c:pt idx="0">
                  <c:v>0</c:v>
                </c:pt>
                <c:pt idx="1">
                  <c:v>-2.6</c:v>
                </c:pt>
                <c:pt idx="2">
                  <c:v>-5.0999999999999996</c:v>
                </c:pt>
                <c:pt idx="3">
                  <c:v>-5.63</c:v>
                </c:pt>
                <c:pt idx="4">
                  <c:v>0.51</c:v>
                </c:pt>
                <c:pt idx="5">
                  <c:v>-0.61</c:v>
                </c:pt>
                <c:pt idx="6">
                  <c:v>-3.18</c:v>
                </c:pt>
                <c:pt idx="7">
                  <c:v>-1.53</c:v>
                </c:pt>
                <c:pt idx="8">
                  <c:v>-1.9</c:v>
                </c:pt>
                <c:pt idx="9">
                  <c:v>3.87</c:v>
                </c:pt>
                <c:pt idx="10">
                  <c:v>1.49</c:v>
                </c:pt>
                <c:pt idx="11">
                  <c:v>-2.04</c:v>
                </c:pt>
                <c:pt idx="12">
                  <c:v>2.77</c:v>
                </c:pt>
                <c:pt idx="13">
                  <c:v>-0.85</c:v>
                </c:pt>
                <c:pt idx="14">
                  <c:v>2.56</c:v>
                </c:pt>
                <c:pt idx="15">
                  <c:v>3.9</c:v>
                </c:pt>
                <c:pt idx="16">
                  <c:v>-1.75</c:v>
                </c:pt>
                <c:pt idx="17">
                  <c:v>1.57</c:v>
                </c:pt>
                <c:pt idx="18">
                  <c:v>4.76</c:v>
                </c:pt>
                <c:pt idx="19">
                  <c:v>0.62</c:v>
                </c:pt>
                <c:pt idx="20">
                  <c:v>1.1599999999999999</c:v>
                </c:pt>
                <c:pt idx="21">
                  <c:v>-0.83</c:v>
                </c:pt>
                <c:pt idx="22">
                  <c:v>-4.24</c:v>
                </c:pt>
                <c:pt idx="23">
                  <c:v>-3.16</c:v>
                </c:pt>
                <c:pt idx="24">
                  <c:v>-1.77</c:v>
                </c:pt>
                <c:pt idx="25">
                  <c:v>3.46</c:v>
                </c:pt>
                <c:pt idx="26">
                  <c:v>8.92</c:v>
                </c:pt>
                <c:pt idx="27">
                  <c:v>7.25</c:v>
                </c:pt>
                <c:pt idx="28">
                  <c:v>1.31</c:v>
                </c:pt>
                <c:pt idx="29">
                  <c:v>-3.22</c:v>
                </c:pt>
                <c:pt idx="30">
                  <c:v>-3.81</c:v>
                </c:pt>
                <c:pt idx="31">
                  <c:v>-0.03</c:v>
                </c:pt>
                <c:pt idx="32">
                  <c:v>3.93</c:v>
                </c:pt>
                <c:pt idx="33">
                  <c:v>4.32</c:v>
                </c:pt>
                <c:pt idx="34">
                  <c:v>-2.0699999999999998</c:v>
                </c:pt>
                <c:pt idx="35">
                  <c:v>-1.91</c:v>
                </c:pt>
                <c:pt idx="36">
                  <c:v>2.96</c:v>
                </c:pt>
                <c:pt idx="37">
                  <c:v>8.1199999999999992</c:v>
                </c:pt>
                <c:pt idx="38">
                  <c:v>6.85</c:v>
                </c:pt>
                <c:pt idx="39">
                  <c:v>6.34</c:v>
                </c:pt>
                <c:pt idx="40">
                  <c:v>-0.03</c:v>
                </c:pt>
                <c:pt idx="41">
                  <c:v>0.08</c:v>
                </c:pt>
                <c:pt idx="42">
                  <c:v>-5.96</c:v>
                </c:pt>
                <c:pt idx="43">
                  <c:v>-9.11</c:v>
                </c:pt>
                <c:pt idx="44">
                  <c:v>-8.18</c:v>
                </c:pt>
                <c:pt idx="45">
                  <c:v>-11.77</c:v>
                </c:pt>
                <c:pt idx="46">
                  <c:v>-2.0299999999999998</c:v>
                </c:pt>
                <c:pt idx="47">
                  <c:v>0.24</c:v>
                </c:pt>
                <c:pt idx="48">
                  <c:v>-0.81</c:v>
                </c:pt>
                <c:pt idx="49">
                  <c:v>-0.89</c:v>
                </c:pt>
                <c:pt idx="50">
                  <c:v>-1.48</c:v>
                </c:pt>
                <c:pt idx="51">
                  <c:v>-6.33</c:v>
                </c:pt>
                <c:pt idx="52">
                  <c:v>-2.94</c:v>
                </c:pt>
                <c:pt idx="53">
                  <c:v>1.06</c:v>
                </c:pt>
                <c:pt idx="54">
                  <c:v>2.4500000000000002</c:v>
                </c:pt>
                <c:pt idx="55">
                  <c:v>-1.72</c:v>
                </c:pt>
                <c:pt idx="56">
                  <c:v>2.94</c:v>
                </c:pt>
                <c:pt idx="57">
                  <c:v>-7.0000000000000007E-2</c:v>
                </c:pt>
                <c:pt idx="58">
                  <c:v>-1.41</c:v>
                </c:pt>
                <c:pt idx="59">
                  <c:v>-5.17</c:v>
                </c:pt>
                <c:pt idx="60">
                  <c:v>-6.63</c:v>
                </c:pt>
                <c:pt idx="61">
                  <c:v>-3.85</c:v>
                </c:pt>
                <c:pt idx="62">
                  <c:v>-4.7</c:v>
                </c:pt>
                <c:pt idx="63">
                  <c:v>-8.33</c:v>
                </c:pt>
                <c:pt idx="64">
                  <c:v>0.27</c:v>
                </c:pt>
                <c:pt idx="65">
                  <c:v>4.18</c:v>
                </c:pt>
                <c:pt idx="66">
                  <c:v>6.99</c:v>
                </c:pt>
                <c:pt idx="67">
                  <c:v>4.82</c:v>
                </c:pt>
                <c:pt idx="68">
                  <c:v>4.22</c:v>
                </c:pt>
                <c:pt idx="69">
                  <c:v>6.26</c:v>
                </c:pt>
                <c:pt idx="70">
                  <c:v>0.96</c:v>
                </c:pt>
                <c:pt idx="71">
                  <c:v>2.4</c:v>
                </c:pt>
                <c:pt idx="72">
                  <c:v>1.05</c:v>
                </c:pt>
                <c:pt idx="73">
                  <c:v>-5.25</c:v>
                </c:pt>
                <c:pt idx="74">
                  <c:v>4.2699999999999996</c:v>
                </c:pt>
                <c:pt idx="75">
                  <c:v>8.74</c:v>
                </c:pt>
                <c:pt idx="76">
                  <c:v>3.88</c:v>
                </c:pt>
                <c:pt idx="77">
                  <c:v>5.33</c:v>
                </c:pt>
                <c:pt idx="78">
                  <c:v>2.06</c:v>
                </c:pt>
                <c:pt idx="79">
                  <c:v>0.36</c:v>
                </c:pt>
                <c:pt idx="80">
                  <c:v>3.21</c:v>
                </c:pt>
                <c:pt idx="81">
                  <c:v>13.22</c:v>
                </c:pt>
                <c:pt idx="82">
                  <c:v>-0.55000000000000004</c:v>
                </c:pt>
                <c:pt idx="83">
                  <c:v>1.39</c:v>
                </c:pt>
                <c:pt idx="84">
                  <c:v>1.32</c:v>
                </c:pt>
                <c:pt idx="85">
                  <c:v>-0.63</c:v>
                </c:pt>
                <c:pt idx="86">
                  <c:v>-3.5</c:v>
                </c:pt>
                <c:pt idx="87">
                  <c:v>0.24</c:v>
                </c:pt>
                <c:pt idx="88">
                  <c:v>-3.95</c:v>
                </c:pt>
                <c:pt idx="89">
                  <c:v>-4.91</c:v>
                </c:pt>
                <c:pt idx="90">
                  <c:v>-0.56000000000000005</c:v>
                </c:pt>
                <c:pt idx="91">
                  <c:v>-0.45</c:v>
                </c:pt>
                <c:pt idx="92">
                  <c:v>7.6</c:v>
                </c:pt>
                <c:pt idx="93">
                  <c:v>5.97</c:v>
                </c:pt>
                <c:pt idx="94">
                  <c:v>9.23</c:v>
                </c:pt>
                <c:pt idx="95">
                  <c:v>17.48</c:v>
                </c:pt>
                <c:pt idx="96">
                  <c:v>6.64</c:v>
                </c:pt>
                <c:pt idx="97">
                  <c:v>9.02</c:v>
                </c:pt>
                <c:pt idx="98">
                  <c:v>8.67</c:v>
                </c:pt>
                <c:pt idx="99">
                  <c:v>1.0900000000000001</c:v>
                </c:pt>
                <c:pt idx="100">
                  <c:v>7.08</c:v>
                </c:pt>
                <c:pt idx="101">
                  <c:v>-5.83</c:v>
                </c:pt>
                <c:pt idx="102">
                  <c:v>4.45</c:v>
                </c:pt>
                <c:pt idx="103">
                  <c:v>0.4</c:v>
                </c:pt>
                <c:pt idx="104">
                  <c:v>0.04</c:v>
                </c:pt>
                <c:pt idx="105">
                  <c:v>4.08</c:v>
                </c:pt>
                <c:pt idx="106">
                  <c:v>-2.1</c:v>
                </c:pt>
                <c:pt idx="107">
                  <c:v>0.6</c:v>
                </c:pt>
                <c:pt idx="108">
                  <c:v>-3.91</c:v>
                </c:pt>
                <c:pt idx="109">
                  <c:v>-11.19</c:v>
                </c:pt>
                <c:pt idx="110">
                  <c:v>-16.149999999999999</c:v>
                </c:pt>
                <c:pt idx="111">
                  <c:v>-5.1100000000000003</c:v>
                </c:pt>
                <c:pt idx="112">
                  <c:v>-2.14</c:v>
                </c:pt>
                <c:pt idx="113">
                  <c:v>2.4500000000000002</c:v>
                </c:pt>
                <c:pt idx="114">
                  <c:v>2.4300000000000002</c:v>
                </c:pt>
                <c:pt idx="115">
                  <c:v>3.83</c:v>
                </c:pt>
                <c:pt idx="116">
                  <c:v>6.47</c:v>
                </c:pt>
                <c:pt idx="117">
                  <c:v>-1.1499999999999999</c:v>
                </c:pt>
                <c:pt idx="118">
                  <c:v>-0.54</c:v>
                </c:pt>
                <c:pt idx="119">
                  <c:v>3.72</c:v>
                </c:pt>
                <c:pt idx="120">
                  <c:v>3.49</c:v>
                </c:pt>
                <c:pt idx="121">
                  <c:v>-0.48</c:v>
                </c:pt>
                <c:pt idx="122">
                  <c:v>7.65</c:v>
                </c:pt>
                <c:pt idx="123">
                  <c:v>0.76</c:v>
                </c:pt>
                <c:pt idx="124">
                  <c:v>-3.89</c:v>
                </c:pt>
                <c:pt idx="125">
                  <c:v>-2.63</c:v>
                </c:pt>
                <c:pt idx="126">
                  <c:v>2.89</c:v>
                </c:pt>
                <c:pt idx="127">
                  <c:v>0.26</c:v>
                </c:pt>
                <c:pt idx="128">
                  <c:v>4.0599999999999996</c:v>
                </c:pt>
                <c:pt idx="129">
                  <c:v>4.43</c:v>
                </c:pt>
                <c:pt idx="130">
                  <c:v>4.4800000000000004</c:v>
                </c:pt>
                <c:pt idx="131">
                  <c:v>0.36</c:v>
                </c:pt>
                <c:pt idx="132">
                  <c:v>8.5</c:v>
                </c:pt>
                <c:pt idx="133">
                  <c:v>3.99</c:v>
                </c:pt>
                <c:pt idx="134">
                  <c:v>0.87</c:v>
                </c:pt>
                <c:pt idx="135">
                  <c:v>1.93</c:v>
                </c:pt>
                <c:pt idx="136">
                  <c:v>1.99</c:v>
                </c:pt>
                <c:pt idx="137">
                  <c:v>-1.44</c:v>
                </c:pt>
                <c:pt idx="138">
                  <c:v>-6.36</c:v>
                </c:pt>
                <c:pt idx="139">
                  <c:v>-3.07</c:v>
                </c:pt>
                <c:pt idx="140">
                  <c:v>-1.78</c:v>
                </c:pt>
                <c:pt idx="141">
                  <c:v>-3.32</c:v>
                </c:pt>
                <c:pt idx="142">
                  <c:v>3.33</c:v>
                </c:pt>
                <c:pt idx="143">
                  <c:v>2.97</c:v>
                </c:pt>
                <c:pt idx="144">
                  <c:v>4.3899999999999997</c:v>
                </c:pt>
                <c:pt idx="145">
                  <c:v>7.56</c:v>
                </c:pt>
                <c:pt idx="146">
                  <c:v>9.5399999999999991</c:v>
                </c:pt>
                <c:pt idx="147">
                  <c:v>10.17</c:v>
                </c:pt>
                <c:pt idx="148">
                  <c:v>8.02</c:v>
                </c:pt>
                <c:pt idx="149">
                  <c:v>5.44</c:v>
                </c:pt>
                <c:pt idx="150">
                  <c:v>10.039999999999999</c:v>
                </c:pt>
                <c:pt idx="151">
                  <c:v>13.12</c:v>
                </c:pt>
                <c:pt idx="152">
                  <c:v>15.3</c:v>
                </c:pt>
                <c:pt idx="153">
                  <c:v>8.8000000000000007</c:v>
                </c:pt>
                <c:pt idx="154">
                  <c:v>7.47</c:v>
                </c:pt>
                <c:pt idx="155">
                  <c:v>5.19</c:v>
                </c:pt>
                <c:pt idx="156">
                  <c:v>-1.62</c:v>
                </c:pt>
                <c:pt idx="157">
                  <c:v>0.49</c:v>
                </c:pt>
                <c:pt idx="158">
                  <c:v>12.83</c:v>
                </c:pt>
                <c:pt idx="159">
                  <c:v>15.54</c:v>
                </c:pt>
                <c:pt idx="160">
                  <c:v>6.46</c:v>
                </c:pt>
                <c:pt idx="161">
                  <c:v>3.73</c:v>
                </c:pt>
                <c:pt idx="162">
                  <c:v>11.52</c:v>
                </c:pt>
                <c:pt idx="163">
                  <c:v>15.38</c:v>
                </c:pt>
                <c:pt idx="164">
                  <c:v>10.75</c:v>
                </c:pt>
                <c:pt idx="165">
                  <c:v>3.92</c:v>
                </c:pt>
                <c:pt idx="166">
                  <c:v>14.57</c:v>
                </c:pt>
                <c:pt idx="167">
                  <c:v>14.2</c:v>
                </c:pt>
                <c:pt idx="168">
                  <c:v>7.98</c:v>
                </c:pt>
                <c:pt idx="169">
                  <c:v>14.47</c:v>
                </c:pt>
                <c:pt idx="170">
                  <c:v>13.32</c:v>
                </c:pt>
                <c:pt idx="171">
                  <c:v>7.19</c:v>
                </c:pt>
                <c:pt idx="172">
                  <c:v>3.23</c:v>
                </c:pt>
                <c:pt idx="173">
                  <c:v>2.13</c:v>
                </c:pt>
                <c:pt idx="174">
                  <c:v>3.29</c:v>
                </c:pt>
                <c:pt idx="175">
                  <c:v>3.82</c:v>
                </c:pt>
                <c:pt idx="176">
                  <c:v>3.83</c:v>
                </c:pt>
                <c:pt idx="177">
                  <c:v>5.95</c:v>
                </c:pt>
                <c:pt idx="178">
                  <c:v>4.07</c:v>
                </c:pt>
                <c:pt idx="179">
                  <c:v>10.89</c:v>
                </c:pt>
                <c:pt idx="180">
                  <c:v>9.91</c:v>
                </c:pt>
                <c:pt idx="181">
                  <c:v>4.75</c:v>
                </c:pt>
                <c:pt idx="182">
                  <c:v>10.62</c:v>
                </c:pt>
                <c:pt idx="183">
                  <c:v>14.27</c:v>
                </c:pt>
                <c:pt idx="184">
                  <c:v>13.3</c:v>
                </c:pt>
                <c:pt idx="185">
                  <c:v>9.99</c:v>
                </c:pt>
                <c:pt idx="186">
                  <c:v>5.69</c:v>
                </c:pt>
                <c:pt idx="187">
                  <c:v>9.93</c:v>
                </c:pt>
                <c:pt idx="188">
                  <c:v>0.37</c:v>
                </c:pt>
                <c:pt idx="189">
                  <c:v>-2.82</c:v>
                </c:pt>
                <c:pt idx="190">
                  <c:v>-2.8</c:v>
                </c:pt>
                <c:pt idx="191">
                  <c:v>-1.41</c:v>
                </c:pt>
                <c:pt idx="192">
                  <c:v>-0.67</c:v>
                </c:pt>
                <c:pt idx="193">
                  <c:v>-3.76</c:v>
                </c:pt>
                <c:pt idx="194">
                  <c:v>-3.31</c:v>
                </c:pt>
                <c:pt idx="195">
                  <c:v>2.0499999999999998</c:v>
                </c:pt>
                <c:pt idx="196">
                  <c:v>7.37</c:v>
                </c:pt>
                <c:pt idx="197">
                  <c:v>7.99</c:v>
                </c:pt>
                <c:pt idx="198">
                  <c:v>2.36</c:v>
                </c:pt>
                <c:pt idx="199">
                  <c:v>-5.94</c:v>
                </c:pt>
                <c:pt idx="200">
                  <c:v>-4.58</c:v>
                </c:pt>
                <c:pt idx="201">
                  <c:v>-1.74</c:v>
                </c:pt>
                <c:pt idx="202">
                  <c:v>2.21</c:v>
                </c:pt>
                <c:pt idx="203">
                  <c:v>5.75</c:v>
                </c:pt>
                <c:pt idx="204">
                  <c:v>4.92</c:v>
                </c:pt>
                <c:pt idx="205">
                  <c:v>2.81</c:v>
                </c:pt>
                <c:pt idx="206">
                  <c:v>1.81</c:v>
                </c:pt>
                <c:pt idx="207">
                  <c:v>-5.48</c:v>
                </c:pt>
                <c:pt idx="208">
                  <c:v>-4.7</c:v>
                </c:pt>
                <c:pt idx="209">
                  <c:v>3.02</c:v>
                </c:pt>
                <c:pt idx="210">
                  <c:v>5.97</c:v>
                </c:pt>
                <c:pt idx="211">
                  <c:v>6.14</c:v>
                </c:pt>
                <c:pt idx="212">
                  <c:v>-0.41</c:v>
                </c:pt>
                <c:pt idx="213">
                  <c:v>-1.1299999999999999</c:v>
                </c:pt>
                <c:pt idx="214">
                  <c:v>3.46</c:v>
                </c:pt>
                <c:pt idx="215">
                  <c:v>-2.2000000000000002</c:v>
                </c:pt>
                <c:pt idx="216">
                  <c:v>0.68</c:v>
                </c:pt>
                <c:pt idx="217">
                  <c:v>6.07</c:v>
                </c:pt>
                <c:pt idx="218">
                  <c:v>10.45</c:v>
                </c:pt>
                <c:pt idx="219">
                  <c:v>14.95</c:v>
                </c:pt>
                <c:pt idx="220">
                  <c:v>22.05</c:v>
                </c:pt>
                <c:pt idx="221">
                  <c:v>10.56</c:v>
                </c:pt>
                <c:pt idx="222">
                  <c:v>13.57</c:v>
                </c:pt>
                <c:pt idx="223">
                  <c:v>5.6</c:v>
                </c:pt>
                <c:pt idx="224">
                  <c:v>4.67</c:v>
                </c:pt>
                <c:pt idx="225">
                  <c:v>2.84</c:v>
                </c:pt>
                <c:pt idx="226">
                  <c:v>-0.25</c:v>
                </c:pt>
                <c:pt idx="227">
                  <c:v>-0.73</c:v>
                </c:pt>
                <c:pt idx="228">
                  <c:v>1.9</c:v>
                </c:pt>
                <c:pt idx="229">
                  <c:v>6.42</c:v>
                </c:pt>
                <c:pt idx="230">
                  <c:v>5.47</c:v>
                </c:pt>
                <c:pt idx="231">
                  <c:v>5.65</c:v>
                </c:pt>
                <c:pt idx="232">
                  <c:v>-0.42</c:v>
                </c:pt>
                <c:pt idx="233">
                  <c:v>-7.69</c:v>
                </c:pt>
                <c:pt idx="234">
                  <c:v>-3.95</c:v>
                </c:pt>
                <c:pt idx="235">
                  <c:v>1.87</c:v>
                </c:pt>
                <c:pt idx="236">
                  <c:v>3.86</c:v>
                </c:pt>
                <c:pt idx="237">
                  <c:v>-0.06</c:v>
                </c:pt>
                <c:pt idx="238">
                  <c:v>5.3</c:v>
                </c:pt>
                <c:pt idx="239">
                  <c:v>8.0299999999999994</c:v>
                </c:pt>
                <c:pt idx="240">
                  <c:v>11.5</c:v>
                </c:pt>
                <c:pt idx="241">
                  <c:v>6.67</c:v>
                </c:pt>
                <c:pt idx="242">
                  <c:v>7.2</c:v>
                </c:pt>
                <c:pt idx="243">
                  <c:v>7.65</c:v>
                </c:pt>
                <c:pt idx="244">
                  <c:v>1.96</c:v>
                </c:pt>
                <c:pt idx="245">
                  <c:v>4.3600000000000003</c:v>
                </c:pt>
                <c:pt idx="246">
                  <c:v>6.5</c:v>
                </c:pt>
                <c:pt idx="247">
                  <c:v>10.24</c:v>
                </c:pt>
                <c:pt idx="248">
                  <c:v>6.95</c:v>
                </c:pt>
                <c:pt idx="249">
                  <c:v>0.17</c:v>
                </c:pt>
                <c:pt idx="250">
                  <c:v>2.58</c:v>
                </c:pt>
                <c:pt idx="251">
                  <c:v>6.32</c:v>
                </c:pt>
                <c:pt idx="252">
                  <c:v>9.4700000000000006</c:v>
                </c:pt>
                <c:pt idx="253">
                  <c:v>2.4900000000000002</c:v>
                </c:pt>
                <c:pt idx="254">
                  <c:v>1.18</c:v>
                </c:pt>
                <c:pt idx="255">
                  <c:v>2.74</c:v>
                </c:pt>
                <c:pt idx="256">
                  <c:v>13.23</c:v>
                </c:pt>
                <c:pt idx="257">
                  <c:v>14.6</c:v>
                </c:pt>
                <c:pt idx="258">
                  <c:v>11.19</c:v>
                </c:pt>
                <c:pt idx="259">
                  <c:v>10.19</c:v>
                </c:pt>
                <c:pt idx="260">
                  <c:v>5.29</c:v>
                </c:pt>
                <c:pt idx="261">
                  <c:v>7.62</c:v>
                </c:pt>
                <c:pt idx="262">
                  <c:v>7.78</c:v>
                </c:pt>
                <c:pt idx="263">
                  <c:v>7.77</c:v>
                </c:pt>
                <c:pt idx="264">
                  <c:v>5.61</c:v>
                </c:pt>
                <c:pt idx="265">
                  <c:v>9.42</c:v>
                </c:pt>
                <c:pt idx="266">
                  <c:v>5.5</c:v>
                </c:pt>
                <c:pt idx="267">
                  <c:v>6.25</c:v>
                </c:pt>
                <c:pt idx="268">
                  <c:v>5.29</c:v>
                </c:pt>
                <c:pt idx="269">
                  <c:v>7.02</c:v>
                </c:pt>
                <c:pt idx="270">
                  <c:v>4.0599999999999996</c:v>
                </c:pt>
                <c:pt idx="271">
                  <c:v>9.14</c:v>
                </c:pt>
                <c:pt idx="272">
                  <c:v>5.63</c:v>
                </c:pt>
                <c:pt idx="273">
                  <c:v>11.29</c:v>
                </c:pt>
                <c:pt idx="274">
                  <c:v>9.1300000000000008</c:v>
                </c:pt>
                <c:pt idx="275">
                  <c:v>6.67</c:v>
                </c:pt>
                <c:pt idx="276">
                  <c:v>6.52</c:v>
                </c:pt>
                <c:pt idx="277">
                  <c:v>9.0399999999999991</c:v>
                </c:pt>
                <c:pt idx="278">
                  <c:v>9.24</c:v>
                </c:pt>
                <c:pt idx="279">
                  <c:v>7.13</c:v>
                </c:pt>
                <c:pt idx="280">
                  <c:v>7.27</c:v>
                </c:pt>
                <c:pt idx="281">
                  <c:v>0.7</c:v>
                </c:pt>
                <c:pt idx="282">
                  <c:v>2.92</c:v>
                </c:pt>
                <c:pt idx="283">
                  <c:v>6.26</c:v>
                </c:pt>
                <c:pt idx="284">
                  <c:v>8.5500000000000007</c:v>
                </c:pt>
                <c:pt idx="285">
                  <c:v>0.9</c:v>
                </c:pt>
                <c:pt idx="286">
                  <c:v>-2.9</c:v>
                </c:pt>
                <c:pt idx="287">
                  <c:v>2.4500000000000002</c:v>
                </c:pt>
                <c:pt idx="288">
                  <c:v>7.17</c:v>
                </c:pt>
                <c:pt idx="289">
                  <c:v>8.93</c:v>
                </c:pt>
                <c:pt idx="290">
                  <c:v>11.87</c:v>
                </c:pt>
                <c:pt idx="291">
                  <c:v>9.39</c:v>
                </c:pt>
                <c:pt idx="292">
                  <c:v>8.52</c:v>
                </c:pt>
                <c:pt idx="293">
                  <c:v>9.31</c:v>
                </c:pt>
                <c:pt idx="294">
                  <c:v>9.34</c:v>
                </c:pt>
                <c:pt idx="295">
                  <c:v>9.06</c:v>
                </c:pt>
                <c:pt idx="296">
                  <c:v>5.37</c:v>
                </c:pt>
                <c:pt idx="297">
                  <c:v>13.77</c:v>
                </c:pt>
                <c:pt idx="298">
                  <c:v>17.010000000000002</c:v>
                </c:pt>
                <c:pt idx="299">
                  <c:v>15.26</c:v>
                </c:pt>
                <c:pt idx="300">
                  <c:v>12.38</c:v>
                </c:pt>
                <c:pt idx="301">
                  <c:v>9.6300000000000008</c:v>
                </c:pt>
                <c:pt idx="302">
                  <c:v>-0.5</c:v>
                </c:pt>
                <c:pt idx="303">
                  <c:v>0.38</c:v>
                </c:pt>
                <c:pt idx="304">
                  <c:v>-0.52</c:v>
                </c:pt>
                <c:pt idx="305">
                  <c:v>11.7</c:v>
                </c:pt>
                <c:pt idx="306">
                  <c:v>10.65</c:v>
                </c:pt>
                <c:pt idx="307">
                  <c:v>6.87</c:v>
                </c:pt>
                <c:pt idx="308">
                  <c:v>12.67</c:v>
                </c:pt>
                <c:pt idx="309">
                  <c:v>5.67</c:v>
                </c:pt>
                <c:pt idx="310">
                  <c:v>9.16</c:v>
                </c:pt>
                <c:pt idx="311">
                  <c:v>3.31</c:v>
                </c:pt>
                <c:pt idx="312">
                  <c:v>13.7</c:v>
                </c:pt>
                <c:pt idx="313">
                  <c:v>15.65</c:v>
                </c:pt>
                <c:pt idx="314">
                  <c:v>-1.36</c:v>
                </c:pt>
                <c:pt idx="315">
                  <c:v>7.45</c:v>
                </c:pt>
                <c:pt idx="316">
                  <c:v>9.1199999999999992</c:v>
                </c:pt>
                <c:pt idx="317">
                  <c:v>10.83</c:v>
                </c:pt>
                <c:pt idx="318">
                  <c:v>16.91</c:v>
                </c:pt>
                <c:pt idx="319">
                  <c:v>12.88</c:v>
                </c:pt>
                <c:pt idx="320">
                  <c:v>7.91</c:v>
                </c:pt>
                <c:pt idx="321">
                  <c:v>5.63</c:v>
                </c:pt>
                <c:pt idx="322">
                  <c:v>11.71</c:v>
                </c:pt>
                <c:pt idx="323">
                  <c:v>9.2899999999999991</c:v>
                </c:pt>
                <c:pt idx="324">
                  <c:v>10.84</c:v>
                </c:pt>
                <c:pt idx="325">
                  <c:v>-1.66</c:v>
                </c:pt>
                <c:pt idx="326">
                  <c:v>4.42</c:v>
                </c:pt>
                <c:pt idx="327">
                  <c:v>1.1399999999999999</c:v>
                </c:pt>
                <c:pt idx="328">
                  <c:v>4.63</c:v>
                </c:pt>
                <c:pt idx="329">
                  <c:v>6.73</c:v>
                </c:pt>
                <c:pt idx="330">
                  <c:v>7.57</c:v>
                </c:pt>
                <c:pt idx="331">
                  <c:v>8.4600000000000009</c:v>
                </c:pt>
                <c:pt idx="332">
                  <c:v>6.45</c:v>
                </c:pt>
                <c:pt idx="333">
                  <c:v>8.93</c:v>
                </c:pt>
                <c:pt idx="334">
                  <c:v>5.68</c:v>
                </c:pt>
                <c:pt idx="335">
                  <c:v>3.75</c:v>
                </c:pt>
                <c:pt idx="336">
                  <c:v>7.56</c:v>
                </c:pt>
                <c:pt idx="337">
                  <c:v>0.63</c:v>
                </c:pt>
                <c:pt idx="338">
                  <c:v>6.29</c:v>
                </c:pt>
                <c:pt idx="339">
                  <c:v>4.78</c:v>
                </c:pt>
                <c:pt idx="340">
                  <c:v>2.6</c:v>
                </c:pt>
                <c:pt idx="341">
                  <c:v>-0.4</c:v>
                </c:pt>
                <c:pt idx="342">
                  <c:v>6.45</c:v>
                </c:pt>
                <c:pt idx="343">
                  <c:v>9.82</c:v>
                </c:pt>
                <c:pt idx="344">
                  <c:v>4.71</c:v>
                </c:pt>
                <c:pt idx="345">
                  <c:v>12.91</c:v>
                </c:pt>
                <c:pt idx="346">
                  <c:v>5.8</c:v>
                </c:pt>
                <c:pt idx="347">
                  <c:v>4.9000000000000004</c:v>
                </c:pt>
                <c:pt idx="348">
                  <c:v>6.59</c:v>
                </c:pt>
                <c:pt idx="349">
                  <c:v>12.72</c:v>
                </c:pt>
                <c:pt idx="350">
                  <c:v>7.34</c:v>
                </c:pt>
                <c:pt idx="351">
                  <c:v>6.82</c:v>
                </c:pt>
                <c:pt idx="352">
                  <c:v>9.0299999999999994</c:v>
                </c:pt>
                <c:pt idx="353">
                  <c:v>6.81</c:v>
                </c:pt>
                <c:pt idx="354">
                  <c:v>5.37</c:v>
                </c:pt>
                <c:pt idx="355">
                  <c:v>8.92</c:v>
                </c:pt>
                <c:pt idx="356">
                  <c:v>12.68</c:v>
                </c:pt>
                <c:pt idx="357">
                  <c:v>10.83</c:v>
                </c:pt>
                <c:pt idx="358">
                  <c:v>12.38</c:v>
                </c:pt>
                <c:pt idx="359">
                  <c:v>12.13</c:v>
                </c:pt>
                <c:pt idx="360">
                  <c:v>4.79</c:v>
                </c:pt>
                <c:pt idx="361">
                  <c:v>5.54</c:v>
                </c:pt>
                <c:pt idx="362">
                  <c:v>15.09</c:v>
                </c:pt>
                <c:pt idx="363">
                  <c:v>11.6</c:v>
                </c:pt>
                <c:pt idx="364">
                  <c:v>10.8</c:v>
                </c:pt>
                <c:pt idx="365">
                  <c:v>6.72</c:v>
                </c:pt>
                <c:pt idx="366">
                  <c:v>8.61</c:v>
                </c:pt>
                <c:pt idx="367">
                  <c:v>10.02</c:v>
                </c:pt>
                <c:pt idx="368">
                  <c:v>4.97</c:v>
                </c:pt>
                <c:pt idx="369">
                  <c:v>3.06</c:v>
                </c:pt>
                <c:pt idx="370">
                  <c:v>-2.58</c:v>
                </c:pt>
                <c:pt idx="371">
                  <c:v>-0.02</c:v>
                </c:pt>
                <c:pt idx="372">
                  <c:v>6.09</c:v>
                </c:pt>
                <c:pt idx="373">
                  <c:v>8.2899999999999991</c:v>
                </c:pt>
                <c:pt idx="374">
                  <c:v>3.12</c:v>
                </c:pt>
                <c:pt idx="375">
                  <c:v>6.66</c:v>
                </c:pt>
                <c:pt idx="376">
                  <c:v>13.88</c:v>
                </c:pt>
                <c:pt idx="377">
                  <c:v>8.93</c:v>
                </c:pt>
                <c:pt idx="378">
                  <c:v>9.7799999999999994</c:v>
                </c:pt>
                <c:pt idx="379">
                  <c:v>10.39</c:v>
                </c:pt>
                <c:pt idx="380">
                  <c:v>7.52</c:v>
                </c:pt>
                <c:pt idx="381">
                  <c:v>4.34</c:v>
                </c:pt>
                <c:pt idx="382">
                  <c:v>6.29</c:v>
                </c:pt>
                <c:pt idx="383">
                  <c:v>5.68</c:v>
                </c:pt>
                <c:pt idx="384">
                  <c:v>5.0199999999999996</c:v>
                </c:pt>
                <c:pt idx="385">
                  <c:v>0.09</c:v>
                </c:pt>
                <c:pt idx="386">
                  <c:v>18.489999999999998</c:v>
                </c:pt>
                <c:pt idx="387">
                  <c:v>18.2</c:v>
                </c:pt>
                <c:pt idx="388">
                  <c:v>10.36</c:v>
                </c:pt>
                <c:pt idx="389">
                  <c:v>5.58</c:v>
                </c:pt>
                <c:pt idx="390">
                  <c:v>4.3899999999999997</c:v>
                </c:pt>
                <c:pt idx="391">
                  <c:v>13.01</c:v>
                </c:pt>
                <c:pt idx="392">
                  <c:v>5.69</c:v>
                </c:pt>
                <c:pt idx="393">
                  <c:v>10.42</c:v>
                </c:pt>
                <c:pt idx="394">
                  <c:v>12.79</c:v>
                </c:pt>
                <c:pt idx="395">
                  <c:v>4.6399999999999997</c:v>
                </c:pt>
                <c:pt idx="396">
                  <c:v>7.97</c:v>
                </c:pt>
                <c:pt idx="397">
                  <c:v>3.9</c:v>
                </c:pt>
                <c:pt idx="398">
                  <c:v>2.39</c:v>
                </c:pt>
                <c:pt idx="399">
                  <c:v>-1.97</c:v>
                </c:pt>
                <c:pt idx="400">
                  <c:v>0.64</c:v>
                </c:pt>
                <c:pt idx="401">
                  <c:v>7.51</c:v>
                </c:pt>
                <c:pt idx="402">
                  <c:v>8.73</c:v>
                </c:pt>
                <c:pt idx="403">
                  <c:v>12.22</c:v>
                </c:pt>
                <c:pt idx="404">
                  <c:v>7.13</c:v>
                </c:pt>
                <c:pt idx="405">
                  <c:v>11.25</c:v>
                </c:pt>
                <c:pt idx="406">
                  <c:v>13.58</c:v>
                </c:pt>
                <c:pt idx="407">
                  <c:v>10.3</c:v>
                </c:pt>
                <c:pt idx="408">
                  <c:v>9.61</c:v>
                </c:pt>
                <c:pt idx="409">
                  <c:v>15.85</c:v>
                </c:pt>
                <c:pt idx="410">
                  <c:v>14.97</c:v>
                </c:pt>
                <c:pt idx="411">
                  <c:v>9.48</c:v>
                </c:pt>
                <c:pt idx="412">
                  <c:v>11.77</c:v>
                </c:pt>
                <c:pt idx="413">
                  <c:v>11.06</c:v>
                </c:pt>
                <c:pt idx="414">
                  <c:v>7.92</c:v>
                </c:pt>
                <c:pt idx="415">
                  <c:v>12.86</c:v>
                </c:pt>
                <c:pt idx="416">
                  <c:v>19.28</c:v>
                </c:pt>
                <c:pt idx="417">
                  <c:v>11.75</c:v>
                </c:pt>
                <c:pt idx="418">
                  <c:v>8.59</c:v>
                </c:pt>
                <c:pt idx="419">
                  <c:v>3.48</c:v>
                </c:pt>
                <c:pt idx="420">
                  <c:v>4.95</c:v>
                </c:pt>
                <c:pt idx="421">
                  <c:v>8.02</c:v>
                </c:pt>
                <c:pt idx="422">
                  <c:v>7.69</c:v>
                </c:pt>
                <c:pt idx="423">
                  <c:v>11.03</c:v>
                </c:pt>
                <c:pt idx="424">
                  <c:v>10.09</c:v>
                </c:pt>
                <c:pt idx="425">
                  <c:v>11.77</c:v>
                </c:pt>
                <c:pt idx="426">
                  <c:v>10.4</c:v>
                </c:pt>
                <c:pt idx="427">
                  <c:v>5.65</c:v>
                </c:pt>
                <c:pt idx="428">
                  <c:v>2.06</c:v>
                </c:pt>
                <c:pt idx="429">
                  <c:v>-2.99</c:v>
                </c:pt>
                <c:pt idx="430">
                  <c:v>-0.09</c:v>
                </c:pt>
                <c:pt idx="431">
                  <c:v>2.35</c:v>
                </c:pt>
                <c:pt idx="432">
                  <c:v>6.05</c:v>
                </c:pt>
                <c:pt idx="433">
                  <c:v>2.29</c:v>
                </c:pt>
                <c:pt idx="434">
                  <c:v>4.84</c:v>
                </c:pt>
                <c:pt idx="435">
                  <c:v>7.9</c:v>
                </c:pt>
                <c:pt idx="436">
                  <c:v>11.14</c:v>
                </c:pt>
                <c:pt idx="437">
                  <c:v>3.85</c:v>
                </c:pt>
                <c:pt idx="438">
                  <c:v>4.6399999999999997</c:v>
                </c:pt>
                <c:pt idx="439">
                  <c:v>9.39</c:v>
                </c:pt>
                <c:pt idx="440">
                  <c:v>12.99</c:v>
                </c:pt>
                <c:pt idx="441">
                  <c:v>18.670000000000002</c:v>
                </c:pt>
                <c:pt idx="442">
                  <c:v>7.63</c:v>
                </c:pt>
                <c:pt idx="443">
                  <c:v>4.1500000000000004</c:v>
                </c:pt>
                <c:pt idx="444">
                  <c:v>7.5</c:v>
                </c:pt>
                <c:pt idx="445">
                  <c:v>7.39</c:v>
                </c:pt>
                <c:pt idx="446">
                  <c:v>5.0199999999999996</c:v>
                </c:pt>
                <c:pt idx="447">
                  <c:v>4.96</c:v>
                </c:pt>
                <c:pt idx="448">
                  <c:v>7.22</c:v>
                </c:pt>
                <c:pt idx="449">
                  <c:v>9.4600000000000009</c:v>
                </c:pt>
                <c:pt idx="450">
                  <c:v>9.6300000000000008</c:v>
                </c:pt>
                <c:pt idx="451">
                  <c:v>3.77</c:v>
                </c:pt>
                <c:pt idx="452">
                  <c:v>4.8</c:v>
                </c:pt>
                <c:pt idx="453">
                  <c:v>9.24</c:v>
                </c:pt>
                <c:pt idx="454">
                  <c:v>12.47</c:v>
                </c:pt>
                <c:pt idx="455">
                  <c:v>6.57</c:v>
                </c:pt>
                <c:pt idx="456">
                  <c:v>4.79</c:v>
                </c:pt>
                <c:pt idx="457">
                  <c:v>1.19</c:v>
                </c:pt>
                <c:pt idx="458">
                  <c:v>3.71</c:v>
                </c:pt>
                <c:pt idx="459">
                  <c:v>3.82</c:v>
                </c:pt>
                <c:pt idx="460">
                  <c:v>3.12</c:v>
                </c:pt>
                <c:pt idx="461">
                  <c:v>5.69</c:v>
                </c:pt>
                <c:pt idx="462">
                  <c:v>7.59</c:v>
                </c:pt>
                <c:pt idx="463">
                  <c:v>13.79</c:v>
                </c:pt>
                <c:pt idx="464">
                  <c:v>13.85</c:v>
                </c:pt>
                <c:pt idx="465">
                  <c:v>3.72</c:v>
                </c:pt>
                <c:pt idx="466">
                  <c:v>0.22</c:v>
                </c:pt>
                <c:pt idx="467">
                  <c:v>8.64</c:v>
                </c:pt>
                <c:pt idx="468">
                  <c:v>3.94</c:v>
                </c:pt>
                <c:pt idx="469">
                  <c:v>11.94</c:v>
                </c:pt>
                <c:pt idx="470">
                  <c:v>6.04</c:v>
                </c:pt>
                <c:pt idx="471">
                  <c:v>10.59</c:v>
                </c:pt>
                <c:pt idx="472">
                  <c:v>10.62</c:v>
                </c:pt>
                <c:pt idx="473">
                  <c:v>1.27</c:v>
                </c:pt>
                <c:pt idx="474">
                  <c:v>-2.19</c:v>
                </c:pt>
                <c:pt idx="475">
                  <c:v>-2.16</c:v>
                </c:pt>
                <c:pt idx="476">
                  <c:v>2.5499999999999998</c:v>
                </c:pt>
                <c:pt idx="477">
                  <c:v>3.83</c:v>
                </c:pt>
                <c:pt idx="478">
                  <c:v>2.0099999999999998</c:v>
                </c:pt>
                <c:pt idx="479">
                  <c:v>4.0599999999999996</c:v>
                </c:pt>
                <c:pt idx="480">
                  <c:v>6.2</c:v>
                </c:pt>
                <c:pt idx="481">
                  <c:v>5.6</c:v>
                </c:pt>
                <c:pt idx="482">
                  <c:v>8.14</c:v>
                </c:pt>
                <c:pt idx="483">
                  <c:v>11.55</c:v>
                </c:pt>
                <c:pt idx="484">
                  <c:v>9.49</c:v>
                </c:pt>
                <c:pt idx="485">
                  <c:v>2.2999999999999998</c:v>
                </c:pt>
                <c:pt idx="486">
                  <c:v>3.71</c:v>
                </c:pt>
                <c:pt idx="487">
                  <c:v>-2.99</c:v>
                </c:pt>
                <c:pt idx="488">
                  <c:v>-9.36</c:v>
                </c:pt>
                <c:pt idx="489">
                  <c:v>-4.58</c:v>
                </c:pt>
                <c:pt idx="490">
                  <c:v>2.37</c:v>
                </c:pt>
                <c:pt idx="491">
                  <c:v>1.61</c:v>
                </c:pt>
                <c:pt idx="492">
                  <c:v>-5.23</c:v>
                </c:pt>
                <c:pt idx="493">
                  <c:v>-2.1</c:v>
                </c:pt>
                <c:pt idx="494">
                  <c:v>4.72</c:v>
                </c:pt>
                <c:pt idx="495">
                  <c:v>5.07</c:v>
                </c:pt>
                <c:pt idx="496">
                  <c:v>8.42</c:v>
                </c:pt>
                <c:pt idx="497">
                  <c:v>6.79</c:v>
                </c:pt>
                <c:pt idx="498">
                  <c:v>6.32</c:v>
                </c:pt>
                <c:pt idx="499">
                  <c:v>11.53</c:v>
                </c:pt>
                <c:pt idx="500">
                  <c:v>13.47</c:v>
                </c:pt>
                <c:pt idx="501">
                  <c:v>13</c:v>
                </c:pt>
                <c:pt idx="502">
                  <c:v>6.74</c:v>
                </c:pt>
                <c:pt idx="503">
                  <c:v>1.08</c:v>
                </c:pt>
                <c:pt idx="504">
                  <c:v>0.73</c:v>
                </c:pt>
                <c:pt idx="505">
                  <c:v>6.43</c:v>
                </c:pt>
                <c:pt idx="506">
                  <c:v>8.3699999999999992</c:v>
                </c:pt>
                <c:pt idx="507">
                  <c:v>6.81</c:v>
                </c:pt>
                <c:pt idx="508">
                  <c:v>1.37</c:v>
                </c:pt>
                <c:pt idx="509">
                  <c:v>1.08</c:v>
                </c:pt>
                <c:pt idx="510">
                  <c:v>1.38</c:v>
                </c:pt>
                <c:pt idx="511">
                  <c:v>2.87</c:v>
                </c:pt>
                <c:pt idx="512">
                  <c:v>7.36</c:v>
                </c:pt>
                <c:pt idx="513">
                  <c:v>7.05</c:v>
                </c:pt>
                <c:pt idx="514">
                  <c:v>3.91</c:v>
                </c:pt>
                <c:pt idx="515">
                  <c:v>1.07</c:v>
                </c:pt>
                <c:pt idx="516">
                  <c:v>9.5</c:v>
                </c:pt>
                <c:pt idx="517">
                  <c:v>-1.01</c:v>
                </c:pt>
                <c:pt idx="518">
                  <c:v>-0.09</c:v>
                </c:pt>
                <c:pt idx="519">
                  <c:v>7.64</c:v>
                </c:pt>
                <c:pt idx="520">
                  <c:v>11.54</c:v>
                </c:pt>
                <c:pt idx="521">
                  <c:v>9.86</c:v>
                </c:pt>
                <c:pt idx="522">
                  <c:v>0.94</c:v>
                </c:pt>
                <c:pt idx="523">
                  <c:v>-0.45</c:v>
                </c:pt>
                <c:pt idx="524">
                  <c:v>-2.0499999999999998</c:v>
                </c:pt>
                <c:pt idx="525">
                  <c:v>-8.89</c:v>
                </c:pt>
                <c:pt idx="526">
                  <c:v>-0.36</c:v>
                </c:pt>
                <c:pt idx="527">
                  <c:v>7.64</c:v>
                </c:pt>
                <c:pt idx="528">
                  <c:v>-0.59</c:v>
                </c:pt>
                <c:pt idx="529">
                  <c:v>-1.92</c:v>
                </c:pt>
                <c:pt idx="530">
                  <c:v>-0.25</c:v>
                </c:pt>
                <c:pt idx="531">
                  <c:v>-7.24</c:v>
                </c:pt>
                <c:pt idx="532">
                  <c:v>-8.9700000000000006</c:v>
                </c:pt>
                <c:pt idx="533">
                  <c:v>-7.98</c:v>
                </c:pt>
                <c:pt idx="534">
                  <c:v>-8.32</c:v>
                </c:pt>
                <c:pt idx="535">
                  <c:v>-9.06</c:v>
                </c:pt>
                <c:pt idx="536">
                  <c:v>-4.6500000000000004</c:v>
                </c:pt>
                <c:pt idx="537">
                  <c:v>8.02</c:v>
                </c:pt>
                <c:pt idx="538">
                  <c:v>-4</c:v>
                </c:pt>
                <c:pt idx="539">
                  <c:v>-4.2699999999999996</c:v>
                </c:pt>
                <c:pt idx="540">
                  <c:v>-4.0999999999999996</c:v>
                </c:pt>
                <c:pt idx="541">
                  <c:v>-6.45</c:v>
                </c:pt>
                <c:pt idx="542">
                  <c:v>0.5</c:v>
                </c:pt>
                <c:pt idx="543">
                  <c:v>0.56999999999999995</c:v>
                </c:pt>
                <c:pt idx="544">
                  <c:v>-4.45</c:v>
                </c:pt>
                <c:pt idx="545">
                  <c:v>0.94</c:v>
                </c:pt>
                <c:pt idx="546">
                  <c:v>-3.03</c:v>
                </c:pt>
                <c:pt idx="547">
                  <c:v>1.87</c:v>
                </c:pt>
                <c:pt idx="548">
                  <c:v>0.86</c:v>
                </c:pt>
                <c:pt idx="549">
                  <c:v>3.57</c:v>
                </c:pt>
                <c:pt idx="550">
                  <c:v>2.02</c:v>
                </c:pt>
                <c:pt idx="551">
                  <c:v>-1.89</c:v>
                </c:pt>
                <c:pt idx="552">
                  <c:v>-7.07</c:v>
                </c:pt>
                <c:pt idx="553">
                  <c:v>-3.39</c:v>
                </c:pt>
                <c:pt idx="554">
                  <c:v>-0.81</c:v>
                </c:pt>
                <c:pt idx="555">
                  <c:v>-3.13</c:v>
                </c:pt>
                <c:pt idx="556">
                  <c:v>-2.58</c:v>
                </c:pt>
                <c:pt idx="557">
                  <c:v>-1.9</c:v>
                </c:pt>
                <c:pt idx="558">
                  <c:v>3.09</c:v>
                </c:pt>
                <c:pt idx="559">
                  <c:v>1.93</c:v>
                </c:pt>
                <c:pt idx="560">
                  <c:v>-2.94</c:v>
                </c:pt>
                <c:pt idx="561">
                  <c:v>-4.55</c:v>
                </c:pt>
                <c:pt idx="562">
                  <c:v>-7.61</c:v>
                </c:pt>
                <c:pt idx="563">
                  <c:v>-2.6</c:v>
                </c:pt>
                <c:pt idx="564">
                  <c:v>-4.7699999999999996</c:v>
                </c:pt>
                <c:pt idx="565">
                  <c:v>-2.41</c:v>
                </c:pt>
                <c:pt idx="566">
                  <c:v>11.94</c:v>
                </c:pt>
                <c:pt idx="567">
                  <c:v>8.06</c:v>
                </c:pt>
                <c:pt idx="568">
                  <c:v>4.63</c:v>
                </c:pt>
                <c:pt idx="569">
                  <c:v>1.97</c:v>
                </c:pt>
                <c:pt idx="570">
                  <c:v>7.71</c:v>
                </c:pt>
                <c:pt idx="571">
                  <c:v>5.43</c:v>
                </c:pt>
                <c:pt idx="572">
                  <c:v>5.53</c:v>
                </c:pt>
                <c:pt idx="573">
                  <c:v>4.21</c:v>
                </c:pt>
                <c:pt idx="574">
                  <c:v>5.96</c:v>
                </c:pt>
                <c:pt idx="575">
                  <c:v>10.46</c:v>
                </c:pt>
                <c:pt idx="576">
                  <c:v>7.59</c:v>
                </c:pt>
                <c:pt idx="577">
                  <c:v>6.97</c:v>
                </c:pt>
                <c:pt idx="578">
                  <c:v>-2.34</c:v>
                </c:pt>
                <c:pt idx="579">
                  <c:v>-7.44</c:v>
                </c:pt>
                <c:pt idx="580">
                  <c:v>-7.41</c:v>
                </c:pt>
                <c:pt idx="581">
                  <c:v>-1.91</c:v>
                </c:pt>
                <c:pt idx="582">
                  <c:v>-0.46</c:v>
                </c:pt>
                <c:pt idx="583">
                  <c:v>0.7</c:v>
                </c:pt>
                <c:pt idx="584">
                  <c:v>1.54</c:v>
                </c:pt>
                <c:pt idx="585">
                  <c:v>1.51</c:v>
                </c:pt>
                <c:pt idx="586">
                  <c:v>-3.24</c:v>
                </c:pt>
                <c:pt idx="587">
                  <c:v>-5</c:v>
                </c:pt>
                <c:pt idx="588">
                  <c:v>2.7</c:v>
                </c:pt>
                <c:pt idx="589">
                  <c:v>2.87</c:v>
                </c:pt>
                <c:pt idx="590">
                  <c:v>-4.49</c:v>
                </c:pt>
                <c:pt idx="591">
                  <c:v>-7.83</c:v>
                </c:pt>
                <c:pt idx="592">
                  <c:v>0.38</c:v>
                </c:pt>
                <c:pt idx="593">
                  <c:v>5.44</c:v>
                </c:pt>
                <c:pt idx="594">
                  <c:v>5.04</c:v>
                </c:pt>
                <c:pt idx="595">
                  <c:v>1.3</c:v>
                </c:pt>
                <c:pt idx="596">
                  <c:v>7.51</c:v>
                </c:pt>
                <c:pt idx="597">
                  <c:v>1.49</c:v>
                </c:pt>
                <c:pt idx="598">
                  <c:v>1.78</c:v>
                </c:pt>
                <c:pt idx="599">
                  <c:v>-2.09</c:v>
                </c:pt>
                <c:pt idx="600">
                  <c:v>4.95</c:v>
                </c:pt>
                <c:pt idx="601">
                  <c:v>0.28000000000000003</c:v>
                </c:pt>
                <c:pt idx="602">
                  <c:v>0.86</c:v>
                </c:pt>
                <c:pt idx="603">
                  <c:v>2.5</c:v>
                </c:pt>
                <c:pt idx="604">
                  <c:v>0.81</c:v>
                </c:pt>
                <c:pt idx="605">
                  <c:v>-7.44</c:v>
                </c:pt>
                <c:pt idx="606">
                  <c:v>-1.76</c:v>
                </c:pt>
                <c:pt idx="607">
                  <c:v>2.2599999999999998</c:v>
                </c:pt>
                <c:pt idx="608">
                  <c:v>5.9</c:v>
                </c:pt>
                <c:pt idx="609">
                  <c:v>2.2799999999999998</c:v>
                </c:pt>
                <c:pt idx="610">
                  <c:v>-5.99</c:v>
                </c:pt>
                <c:pt idx="611">
                  <c:v>-4.9800000000000004</c:v>
                </c:pt>
                <c:pt idx="612">
                  <c:v>-5.63</c:v>
                </c:pt>
                <c:pt idx="613">
                  <c:v>0.04</c:v>
                </c:pt>
                <c:pt idx="614">
                  <c:v>0.42</c:v>
                </c:pt>
                <c:pt idx="615">
                  <c:v>5.07</c:v>
                </c:pt>
                <c:pt idx="616">
                  <c:v>8.6999999999999993</c:v>
                </c:pt>
                <c:pt idx="617">
                  <c:v>7.03</c:v>
                </c:pt>
                <c:pt idx="618">
                  <c:v>8.7100000000000009</c:v>
                </c:pt>
                <c:pt idx="619">
                  <c:v>1.8</c:v>
                </c:pt>
                <c:pt idx="620">
                  <c:v>4.07</c:v>
                </c:pt>
                <c:pt idx="621">
                  <c:v>2.04</c:v>
                </c:pt>
                <c:pt idx="622">
                  <c:v>-1.1299999999999999</c:v>
                </c:pt>
                <c:pt idx="623">
                  <c:v>2.72</c:v>
                </c:pt>
                <c:pt idx="624">
                  <c:v>2.08</c:v>
                </c:pt>
                <c:pt idx="625">
                  <c:v>5.67</c:v>
                </c:pt>
                <c:pt idx="626">
                  <c:v>8.64</c:v>
                </c:pt>
                <c:pt idx="627">
                  <c:v>9.92</c:v>
                </c:pt>
                <c:pt idx="628">
                  <c:v>7</c:v>
                </c:pt>
                <c:pt idx="629">
                  <c:v>2.99</c:v>
                </c:pt>
                <c:pt idx="630">
                  <c:v>1.82</c:v>
                </c:pt>
                <c:pt idx="631">
                  <c:v>3</c:v>
                </c:pt>
                <c:pt idx="632">
                  <c:v>6.6</c:v>
                </c:pt>
                <c:pt idx="633">
                  <c:v>-1.49</c:v>
                </c:pt>
                <c:pt idx="634">
                  <c:v>-3.34</c:v>
                </c:pt>
                <c:pt idx="635">
                  <c:v>-2.1</c:v>
                </c:pt>
                <c:pt idx="636">
                  <c:v>-1.99</c:v>
                </c:pt>
                <c:pt idx="637">
                  <c:v>6.79</c:v>
                </c:pt>
                <c:pt idx="638">
                  <c:v>6.53</c:v>
                </c:pt>
                <c:pt idx="639">
                  <c:v>7.1</c:v>
                </c:pt>
                <c:pt idx="640">
                  <c:v>7.26</c:v>
                </c:pt>
                <c:pt idx="641">
                  <c:v>5.83</c:v>
                </c:pt>
                <c:pt idx="642">
                  <c:v>2.79</c:v>
                </c:pt>
                <c:pt idx="643">
                  <c:v>-2.72</c:v>
                </c:pt>
                <c:pt idx="644">
                  <c:v>-5.49</c:v>
                </c:pt>
                <c:pt idx="645">
                  <c:v>-4.8</c:v>
                </c:pt>
                <c:pt idx="646">
                  <c:v>0.4</c:v>
                </c:pt>
                <c:pt idx="647">
                  <c:v>-6.27</c:v>
                </c:pt>
                <c:pt idx="648">
                  <c:v>-3.78</c:v>
                </c:pt>
                <c:pt idx="649">
                  <c:v>-4</c:v>
                </c:pt>
                <c:pt idx="650">
                  <c:v>-1.72</c:v>
                </c:pt>
                <c:pt idx="651">
                  <c:v>-3.3</c:v>
                </c:pt>
                <c:pt idx="652">
                  <c:v>-6.88</c:v>
                </c:pt>
                <c:pt idx="653">
                  <c:v>-3.36</c:v>
                </c:pt>
                <c:pt idx="654">
                  <c:v>-3.86</c:v>
                </c:pt>
                <c:pt idx="655">
                  <c:v>-1.59</c:v>
                </c:pt>
                <c:pt idx="656">
                  <c:v>-4.87</c:v>
                </c:pt>
                <c:pt idx="657">
                  <c:v>3.94</c:v>
                </c:pt>
                <c:pt idx="658">
                  <c:v>5.91</c:v>
                </c:pt>
                <c:pt idx="659">
                  <c:v>-0.38</c:v>
                </c:pt>
                <c:pt idx="660">
                  <c:v>3.15</c:v>
                </c:pt>
                <c:pt idx="661">
                  <c:v>-2.35</c:v>
                </c:pt>
                <c:pt idx="662">
                  <c:v>-3.71</c:v>
                </c:pt>
                <c:pt idx="663">
                  <c:v>-2.0299999999999998</c:v>
                </c:pt>
                <c:pt idx="664">
                  <c:v>0.94</c:v>
                </c:pt>
                <c:pt idx="665">
                  <c:v>0.39</c:v>
                </c:pt>
                <c:pt idx="666">
                  <c:v>1.29</c:v>
                </c:pt>
                <c:pt idx="667">
                  <c:v>-5.09</c:v>
                </c:pt>
                <c:pt idx="668">
                  <c:v>-2.11</c:v>
                </c:pt>
                <c:pt idx="669">
                  <c:v>1.74</c:v>
                </c:pt>
                <c:pt idx="670">
                  <c:v>3.07</c:v>
                </c:pt>
                <c:pt idx="671">
                  <c:v>3.78</c:v>
                </c:pt>
                <c:pt idx="672">
                  <c:v>6.57</c:v>
                </c:pt>
                <c:pt idx="673">
                  <c:v>11.86</c:v>
                </c:pt>
                <c:pt idx="674">
                  <c:v>14.94</c:v>
                </c:pt>
                <c:pt idx="675">
                  <c:v>-1.61</c:v>
                </c:pt>
                <c:pt idx="676">
                  <c:v>2.19</c:v>
                </c:pt>
                <c:pt idx="677">
                  <c:v>1.4</c:v>
                </c:pt>
                <c:pt idx="678">
                  <c:v>-1.61</c:v>
                </c:pt>
                <c:pt idx="679">
                  <c:v>-4.67</c:v>
                </c:pt>
                <c:pt idx="680">
                  <c:v>2.0099999999999998</c:v>
                </c:pt>
                <c:pt idx="681">
                  <c:v>2.2999999999999998</c:v>
                </c:pt>
                <c:pt idx="682">
                  <c:v>-0.11</c:v>
                </c:pt>
                <c:pt idx="683">
                  <c:v>1.92</c:v>
                </c:pt>
                <c:pt idx="684">
                  <c:v>1.69</c:v>
                </c:pt>
                <c:pt idx="685">
                  <c:v>11.38</c:v>
                </c:pt>
                <c:pt idx="686">
                  <c:v>-1.17</c:v>
                </c:pt>
                <c:pt idx="687">
                  <c:v>5.04</c:v>
                </c:pt>
                <c:pt idx="688">
                  <c:v>-0.56000000000000005</c:v>
                </c:pt>
                <c:pt idx="689">
                  <c:v>4.6900000000000004</c:v>
                </c:pt>
                <c:pt idx="690">
                  <c:v>3.87</c:v>
                </c:pt>
                <c:pt idx="691">
                  <c:v>3.16</c:v>
                </c:pt>
                <c:pt idx="692">
                  <c:v>1.05</c:v>
                </c:pt>
                <c:pt idx="693">
                  <c:v>-7.67</c:v>
                </c:pt>
                <c:pt idx="694">
                  <c:v>0.25</c:v>
                </c:pt>
                <c:pt idx="695">
                  <c:v>-2.96</c:v>
                </c:pt>
                <c:pt idx="696">
                  <c:v>-6.18</c:v>
                </c:pt>
                <c:pt idx="697">
                  <c:v>2.72</c:v>
                </c:pt>
                <c:pt idx="698">
                  <c:v>-1.2</c:v>
                </c:pt>
                <c:pt idx="699">
                  <c:v>-2</c:v>
                </c:pt>
                <c:pt idx="700">
                  <c:v>-4.8600000000000003</c:v>
                </c:pt>
                <c:pt idx="701">
                  <c:v>3.8</c:v>
                </c:pt>
                <c:pt idx="702">
                  <c:v>0.39</c:v>
                </c:pt>
                <c:pt idx="703">
                  <c:v>1.67</c:v>
                </c:pt>
                <c:pt idx="704">
                  <c:v>-1.51</c:v>
                </c:pt>
                <c:pt idx="705">
                  <c:v>8.6999999999999993</c:v>
                </c:pt>
                <c:pt idx="706">
                  <c:v>7.87</c:v>
                </c:pt>
                <c:pt idx="707">
                  <c:v>3.19</c:v>
                </c:pt>
                <c:pt idx="708">
                  <c:v>-7.82</c:v>
                </c:pt>
                <c:pt idx="709">
                  <c:v>-3.58</c:v>
                </c:pt>
                <c:pt idx="710">
                  <c:v>2.97</c:v>
                </c:pt>
                <c:pt idx="711">
                  <c:v>0.41</c:v>
                </c:pt>
                <c:pt idx="712">
                  <c:v>5.47</c:v>
                </c:pt>
                <c:pt idx="713">
                  <c:v>6.66</c:v>
                </c:pt>
                <c:pt idx="714">
                  <c:v>5.44</c:v>
                </c:pt>
                <c:pt idx="715">
                  <c:v>1.45</c:v>
                </c:pt>
                <c:pt idx="716">
                  <c:v>4.05</c:v>
                </c:pt>
                <c:pt idx="717">
                  <c:v>9.09</c:v>
                </c:pt>
                <c:pt idx="718">
                  <c:v>2.95</c:v>
                </c:pt>
                <c:pt idx="719">
                  <c:v>-3.68</c:v>
                </c:pt>
                <c:pt idx="720">
                  <c:v>10.51</c:v>
                </c:pt>
                <c:pt idx="721">
                  <c:v>7.52</c:v>
                </c:pt>
                <c:pt idx="722">
                  <c:v>-1.1399999999999999</c:v>
                </c:pt>
                <c:pt idx="723">
                  <c:v>0.97</c:v>
                </c:pt>
                <c:pt idx="724">
                  <c:v>3.95</c:v>
                </c:pt>
                <c:pt idx="725">
                  <c:v>7.19</c:v>
                </c:pt>
                <c:pt idx="726">
                  <c:v>0.08</c:v>
                </c:pt>
                <c:pt idx="727">
                  <c:v>1.57</c:v>
                </c:pt>
                <c:pt idx="728">
                  <c:v>9.24</c:v>
                </c:pt>
                <c:pt idx="729">
                  <c:v>7.04</c:v>
                </c:pt>
                <c:pt idx="730">
                  <c:v>-1.52</c:v>
                </c:pt>
                <c:pt idx="731">
                  <c:v>0.04</c:v>
                </c:pt>
                <c:pt idx="732">
                  <c:v>3.92</c:v>
                </c:pt>
                <c:pt idx="733">
                  <c:v>5.35</c:v>
                </c:pt>
                <c:pt idx="734">
                  <c:v>6.64</c:v>
                </c:pt>
                <c:pt idx="735">
                  <c:v>3.54</c:v>
                </c:pt>
                <c:pt idx="736">
                  <c:v>14.15</c:v>
                </c:pt>
                <c:pt idx="737">
                  <c:v>7.98</c:v>
                </c:pt>
                <c:pt idx="738">
                  <c:v>6.61</c:v>
                </c:pt>
                <c:pt idx="739">
                  <c:v>2.85</c:v>
                </c:pt>
                <c:pt idx="740">
                  <c:v>2.66</c:v>
                </c:pt>
                <c:pt idx="741">
                  <c:v>1.92</c:v>
                </c:pt>
                <c:pt idx="742">
                  <c:v>7.17</c:v>
                </c:pt>
                <c:pt idx="743">
                  <c:v>5.48</c:v>
                </c:pt>
                <c:pt idx="744">
                  <c:v>9.31</c:v>
                </c:pt>
                <c:pt idx="745">
                  <c:v>0</c:v>
                </c:pt>
                <c:pt idx="746">
                  <c:v>4.74</c:v>
                </c:pt>
                <c:pt idx="747">
                  <c:v>6.61</c:v>
                </c:pt>
                <c:pt idx="748">
                  <c:v>5.74</c:v>
                </c:pt>
                <c:pt idx="749">
                  <c:v>12.31</c:v>
                </c:pt>
                <c:pt idx="750">
                  <c:v>6.17</c:v>
                </c:pt>
                <c:pt idx="751">
                  <c:v>10.76</c:v>
                </c:pt>
                <c:pt idx="752">
                  <c:v>13.15</c:v>
                </c:pt>
                <c:pt idx="753">
                  <c:v>5.18</c:v>
                </c:pt>
                <c:pt idx="754">
                  <c:v>7.16</c:v>
                </c:pt>
                <c:pt idx="755">
                  <c:v>4.5599999999999996</c:v>
                </c:pt>
                <c:pt idx="756">
                  <c:v>6.37</c:v>
                </c:pt>
                <c:pt idx="757">
                  <c:v>6.29</c:v>
                </c:pt>
                <c:pt idx="758">
                  <c:v>5.93</c:v>
                </c:pt>
                <c:pt idx="759">
                  <c:v>2.75</c:v>
                </c:pt>
                <c:pt idx="760">
                  <c:v>0.99</c:v>
                </c:pt>
                <c:pt idx="761">
                  <c:v>5.55</c:v>
                </c:pt>
                <c:pt idx="762">
                  <c:v>7.62</c:v>
                </c:pt>
                <c:pt idx="763">
                  <c:v>5.04</c:v>
                </c:pt>
                <c:pt idx="764">
                  <c:v>12.46</c:v>
                </c:pt>
                <c:pt idx="765">
                  <c:v>11.6</c:v>
                </c:pt>
                <c:pt idx="766">
                  <c:v>8.67</c:v>
                </c:pt>
                <c:pt idx="767">
                  <c:v>8.9600000000000009</c:v>
                </c:pt>
                <c:pt idx="768">
                  <c:v>-4.71</c:v>
                </c:pt>
                <c:pt idx="769">
                  <c:v>-1.84</c:v>
                </c:pt>
                <c:pt idx="770">
                  <c:v>3.18</c:v>
                </c:pt>
                <c:pt idx="771">
                  <c:v>6.37</c:v>
                </c:pt>
                <c:pt idx="772">
                  <c:v>12.22</c:v>
                </c:pt>
                <c:pt idx="773">
                  <c:v>8.48</c:v>
                </c:pt>
                <c:pt idx="774">
                  <c:v>9.7200000000000006</c:v>
                </c:pt>
                <c:pt idx="775">
                  <c:v>12.84</c:v>
                </c:pt>
                <c:pt idx="776">
                  <c:v>14.89</c:v>
                </c:pt>
                <c:pt idx="777">
                  <c:v>11.31</c:v>
                </c:pt>
                <c:pt idx="778">
                  <c:v>8.85</c:v>
                </c:pt>
                <c:pt idx="779">
                  <c:v>7.04</c:v>
                </c:pt>
                <c:pt idx="780">
                  <c:v>13.11</c:v>
                </c:pt>
                <c:pt idx="781">
                  <c:v>5.5</c:v>
                </c:pt>
                <c:pt idx="782">
                  <c:v>7.74</c:v>
                </c:pt>
                <c:pt idx="783">
                  <c:v>8.33</c:v>
                </c:pt>
                <c:pt idx="784">
                  <c:v>4.74</c:v>
                </c:pt>
                <c:pt idx="785">
                  <c:v>6.75</c:v>
                </c:pt>
                <c:pt idx="786">
                  <c:v>7.41</c:v>
                </c:pt>
                <c:pt idx="787">
                  <c:v>13.73</c:v>
                </c:pt>
                <c:pt idx="788">
                  <c:v>9.5399999999999991</c:v>
                </c:pt>
                <c:pt idx="789">
                  <c:v>15.7</c:v>
                </c:pt>
                <c:pt idx="790">
                  <c:v>9.4700000000000006</c:v>
                </c:pt>
                <c:pt idx="791">
                  <c:v>11.26</c:v>
                </c:pt>
                <c:pt idx="792">
                  <c:v>11.72</c:v>
                </c:pt>
                <c:pt idx="793">
                  <c:v>12.51</c:v>
                </c:pt>
                <c:pt idx="794">
                  <c:v>17.27</c:v>
                </c:pt>
                <c:pt idx="795">
                  <c:v>16.079999999999998</c:v>
                </c:pt>
                <c:pt idx="796">
                  <c:v>8.51</c:v>
                </c:pt>
                <c:pt idx="797">
                  <c:v>8.35</c:v>
                </c:pt>
                <c:pt idx="798">
                  <c:v>3.2</c:v>
                </c:pt>
                <c:pt idx="799">
                  <c:v>9.35</c:v>
                </c:pt>
                <c:pt idx="800">
                  <c:v>6.19</c:v>
                </c:pt>
                <c:pt idx="801">
                  <c:v>9.1300000000000008</c:v>
                </c:pt>
                <c:pt idx="802">
                  <c:v>12.09</c:v>
                </c:pt>
                <c:pt idx="803">
                  <c:v>5.42</c:v>
                </c:pt>
                <c:pt idx="804">
                  <c:v>8.23</c:v>
                </c:pt>
                <c:pt idx="805">
                  <c:v>8</c:v>
                </c:pt>
                <c:pt idx="806">
                  <c:v>15.61</c:v>
                </c:pt>
                <c:pt idx="807">
                  <c:v>18.989999999999998</c:v>
                </c:pt>
                <c:pt idx="808">
                  <c:v>13.62</c:v>
                </c:pt>
                <c:pt idx="809">
                  <c:v>16.329999999999998</c:v>
                </c:pt>
                <c:pt idx="810">
                  <c:v>11.53</c:v>
                </c:pt>
                <c:pt idx="811">
                  <c:v>2.5</c:v>
                </c:pt>
                <c:pt idx="812">
                  <c:v>-1.1100000000000001</c:v>
                </c:pt>
                <c:pt idx="813">
                  <c:v>1.62</c:v>
                </c:pt>
                <c:pt idx="814">
                  <c:v>2.11</c:v>
                </c:pt>
                <c:pt idx="815">
                  <c:v>5.27</c:v>
                </c:pt>
                <c:pt idx="816">
                  <c:v>-0.59</c:v>
                </c:pt>
                <c:pt idx="817">
                  <c:v>-4.3499999999999996</c:v>
                </c:pt>
                <c:pt idx="818">
                  <c:v>-0.93</c:v>
                </c:pt>
                <c:pt idx="819">
                  <c:v>3.57</c:v>
                </c:pt>
                <c:pt idx="820">
                  <c:v>1.98</c:v>
                </c:pt>
                <c:pt idx="821">
                  <c:v>1.42</c:v>
                </c:pt>
                <c:pt idx="822">
                  <c:v>2.96</c:v>
                </c:pt>
                <c:pt idx="823">
                  <c:v>1.1499999999999999</c:v>
                </c:pt>
                <c:pt idx="824">
                  <c:v>6.27</c:v>
                </c:pt>
                <c:pt idx="825">
                  <c:v>4.25</c:v>
                </c:pt>
                <c:pt idx="826">
                  <c:v>-2.2200000000000002</c:v>
                </c:pt>
                <c:pt idx="827">
                  <c:v>0.33</c:v>
                </c:pt>
                <c:pt idx="828">
                  <c:v>4.5999999999999996</c:v>
                </c:pt>
                <c:pt idx="829">
                  <c:v>2.0299999999999998</c:v>
                </c:pt>
                <c:pt idx="830">
                  <c:v>6.83</c:v>
                </c:pt>
                <c:pt idx="831">
                  <c:v>8.4499999999999993</c:v>
                </c:pt>
                <c:pt idx="832">
                  <c:v>2.3199999999999998</c:v>
                </c:pt>
                <c:pt idx="833">
                  <c:v>6.18</c:v>
                </c:pt>
                <c:pt idx="834">
                  <c:v>5.82</c:v>
                </c:pt>
                <c:pt idx="835">
                  <c:v>-0.27</c:v>
                </c:pt>
                <c:pt idx="836">
                  <c:v>4.45</c:v>
                </c:pt>
                <c:pt idx="837">
                  <c:v>7.41</c:v>
                </c:pt>
                <c:pt idx="838">
                  <c:v>5.52</c:v>
                </c:pt>
                <c:pt idx="839">
                  <c:v>8.91</c:v>
                </c:pt>
                <c:pt idx="840">
                  <c:v>8.81</c:v>
                </c:pt>
                <c:pt idx="841">
                  <c:v>4.4800000000000004</c:v>
                </c:pt>
                <c:pt idx="842">
                  <c:v>-0.15</c:v>
                </c:pt>
                <c:pt idx="843">
                  <c:v>0.15</c:v>
                </c:pt>
                <c:pt idx="844">
                  <c:v>3.04</c:v>
                </c:pt>
                <c:pt idx="845">
                  <c:v>6.17</c:v>
                </c:pt>
                <c:pt idx="846">
                  <c:v>5.29</c:v>
                </c:pt>
                <c:pt idx="847">
                  <c:v>2.61</c:v>
                </c:pt>
                <c:pt idx="848">
                  <c:v>3.33</c:v>
                </c:pt>
                <c:pt idx="849">
                  <c:v>2.88</c:v>
                </c:pt>
                <c:pt idx="850">
                  <c:v>4.13</c:v>
                </c:pt>
                <c:pt idx="851">
                  <c:v>12.17</c:v>
                </c:pt>
                <c:pt idx="852">
                  <c:v>5.0999999999999996</c:v>
                </c:pt>
                <c:pt idx="853">
                  <c:v>-1.99</c:v>
                </c:pt>
                <c:pt idx="854">
                  <c:v>2.5</c:v>
                </c:pt>
                <c:pt idx="855">
                  <c:v>6.82</c:v>
                </c:pt>
                <c:pt idx="856">
                  <c:v>8.8800000000000008</c:v>
                </c:pt>
                <c:pt idx="857">
                  <c:v>10.220000000000001</c:v>
                </c:pt>
                <c:pt idx="858">
                  <c:v>7.09</c:v>
                </c:pt>
                <c:pt idx="859">
                  <c:v>4.4400000000000004</c:v>
                </c:pt>
                <c:pt idx="860">
                  <c:v>0.75</c:v>
                </c:pt>
                <c:pt idx="861">
                  <c:v>7.02</c:v>
                </c:pt>
                <c:pt idx="862">
                  <c:v>1.53</c:v>
                </c:pt>
                <c:pt idx="863">
                  <c:v>1.24</c:v>
                </c:pt>
                <c:pt idx="864">
                  <c:v>3.26</c:v>
                </c:pt>
                <c:pt idx="865">
                  <c:v>5.14</c:v>
                </c:pt>
                <c:pt idx="866">
                  <c:v>5.08</c:v>
                </c:pt>
                <c:pt idx="867">
                  <c:v>4.6399999999999997</c:v>
                </c:pt>
                <c:pt idx="868">
                  <c:v>4.9000000000000004</c:v>
                </c:pt>
                <c:pt idx="869">
                  <c:v>10.73</c:v>
                </c:pt>
                <c:pt idx="870">
                  <c:v>11.16</c:v>
                </c:pt>
                <c:pt idx="871">
                  <c:v>14.66</c:v>
                </c:pt>
                <c:pt idx="872">
                  <c:v>3.8</c:v>
                </c:pt>
                <c:pt idx="873">
                  <c:v>5.03</c:v>
                </c:pt>
                <c:pt idx="874">
                  <c:v>4.1900000000000004</c:v>
                </c:pt>
                <c:pt idx="875">
                  <c:v>4.63</c:v>
                </c:pt>
                <c:pt idx="876">
                  <c:v>6.91</c:v>
                </c:pt>
                <c:pt idx="877">
                  <c:v>10.18</c:v>
                </c:pt>
                <c:pt idx="878">
                  <c:v>7.43</c:v>
                </c:pt>
                <c:pt idx="879">
                  <c:v>7.9</c:v>
                </c:pt>
                <c:pt idx="880">
                  <c:v>4.99</c:v>
                </c:pt>
                <c:pt idx="881">
                  <c:v>2.75</c:v>
                </c:pt>
                <c:pt idx="882">
                  <c:v>-7.46</c:v>
                </c:pt>
                <c:pt idx="883">
                  <c:v>-8.9600000000000009</c:v>
                </c:pt>
                <c:pt idx="884">
                  <c:v>-2.54</c:v>
                </c:pt>
                <c:pt idx="885">
                  <c:v>4.37</c:v>
                </c:pt>
                <c:pt idx="886">
                  <c:v>12.81</c:v>
                </c:pt>
                <c:pt idx="887">
                  <c:v>11.26</c:v>
                </c:pt>
                <c:pt idx="888">
                  <c:v>9.83</c:v>
                </c:pt>
                <c:pt idx="889">
                  <c:v>7.23</c:v>
                </c:pt>
                <c:pt idx="890">
                  <c:v>8.1300000000000008</c:v>
                </c:pt>
                <c:pt idx="891">
                  <c:v>9.82</c:v>
                </c:pt>
                <c:pt idx="892">
                  <c:v>11.99</c:v>
                </c:pt>
                <c:pt idx="893">
                  <c:v>3.94</c:v>
                </c:pt>
                <c:pt idx="894">
                  <c:v>1.73</c:v>
                </c:pt>
                <c:pt idx="895">
                  <c:v>-1.07</c:v>
                </c:pt>
                <c:pt idx="896">
                  <c:v>6.5</c:v>
                </c:pt>
                <c:pt idx="897">
                  <c:v>6.23</c:v>
                </c:pt>
                <c:pt idx="898">
                  <c:v>5.17</c:v>
                </c:pt>
                <c:pt idx="899">
                  <c:v>4.62</c:v>
                </c:pt>
                <c:pt idx="900">
                  <c:v>0.2</c:v>
                </c:pt>
                <c:pt idx="901">
                  <c:v>2.02</c:v>
                </c:pt>
                <c:pt idx="902">
                  <c:v>3.48</c:v>
                </c:pt>
                <c:pt idx="903">
                  <c:v>-1.89</c:v>
                </c:pt>
                <c:pt idx="904">
                  <c:v>2.48</c:v>
                </c:pt>
                <c:pt idx="905">
                  <c:v>2.69</c:v>
                </c:pt>
                <c:pt idx="906">
                  <c:v>5.3</c:v>
                </c:pt>
                <c:pt idx="907">
                  <c:v>0.39</c:v>
                </c:pt>
                <c:pt idx="908">
                  <c:v>4.8899999999999997</c:v>
                </c:pt>
                <c:pt idx="909">
                  <c:v>15.4</c:v>
                </c:pt>
                <c:pt idx="910">
                  <c:v>20.32</c:v>
                </c:pt>
                <c:pt idx="911">
                  <c:v>11.71</c:v>
                </c:pt>
                <c:pt idx="912">
                  <c:v>6.05</c:v>
                </c:pt>
                <c:pt idx="913">
                  <c:v>2.83</c:v>
                </c:pt>
                <c:pt idx="914">
                  <c:v>2.0499999999999998</c:v>
                </c:pt>
                <c:pt idx="915">
                  <c:v>7.73</c:v>
                </c:pt>
                <c:pt idx="916">
                  <c:v>15.86</c:v>
                </c:pt>
                <c:pt idx="917">
                  <c:v>10.1</c:v>
                </c:pt>
                <c:pt idx="918">
                  <c:v>9.85</c:v>
                </c:pt>
                <c:pt idx="919">
                  <c:v>9.2799999999999994</c:v>
                </c:pt>
                <c:pt idx="920">
                  <c:v>7.35</c:v>
                </c:pt>
                <c:pt idx="921">
                  <c:v>8.7899999999999991</c:v>
                </c:pt>
                <c:pt idx="922">
                  <c:v>-0.89</c:v>
                </c:pt>
                <c:pt idx="923">
                  <c:v>5.96</c:v>
                </c:pt>
                <c:pt idx="924">
                  <c:v>2.73</c:v>
                </c:pt>
                <c:pt idx="925">
                  <c:v>7.71</c:v>
                </c:pt>
                <c:pt idx="926">
                  <c:v>7.92</c:v>
                </c:pt>
                <c:pt idx="927">
                  <c:v>2.27</c:v>
                </c:pt>
                <c:pt idx="928">
                  <c:v>6.43</c:v>
                </c:pt>
                <c:pt idx="929">
                  <c:v>8.5500000000000007</c:v>
                </c:pt>
                <c:pt idx="930">
                  <c:v>1.89</c:v>
                </c:pt>
                <c:pt idx="931">
                  <c:v>8.3000000000000007</c:v>
                </c:pt>
                <c:pt idx="932">
                  <c:v>5.36</c:v>
                </c:pt>
                <c:pt idx="933">
                  <c:v>7.81</c:v>
                </c:pt>
                <c:pt idx="934">
                  <c:v>5.14</c:v>
                </c:pt>
                <c:pt idx="935">
                  <c:v>8.83</c:v>
                </c:pt>
                <c:pt idx="936">
                  <c:v>4.92</c:v>
                </c:pt>
                <c:pt idx="937">
                  <c:v>10.31</c:v>
                </c:pt>
                <c:pt idx="938">
                  <c:v>0.08</c:v>
                </c:pt>
                <c:pt idx="939">
                  <c:v>-1.58</c:v>
                </c:pt>
                <c:pt idx="940">
                  <c:v>2.79</c:v>
                </c:pt>
                <c:pt idx="941">
                  <c:v>-2.04</c:v>
                </c:pt>
                <c:pt idx="942">
                  <c:v>1.32</c:v>
                </c:pt>
                <c:pt idx="943">
                  <c:v>7.13</c:v>
                </c:pt>
                <c:pt idx="944">
                  <c:v>2.85</c:v>
                </c:pt>
                <c:pt idx="945">
                  <c:v>4.08</c:v>
                </c:pt>
                <c:pt idx="946">
                  <c:v>-0.28000000000000003</c:v>
                </c:pt>
                <c:pt idx="947">
                  <c:v>-1.39</c:v>
                </c:pt>
                <c:pt idx="948">
                  <c:v>-2.08</c:v>
                </c:pt>
                <c:pt idx="949">
                  <c:v>2.89</c:v>
                </c:pt>
                <c:pt idx="950">
                  <c:v>2.85</c:v>
                </c:pt>
                <c:pt idx="951">
                  <c:v>-4.12</c:v>
                </c:pt>
                <c:pt idx="952">
                  <c:v>-1.41</c:v>
                </c:pt>
                <c:pt idx="953">
                  <c:v>7.6</c:v>
                </c:pt>
                <c:pt idx="954">
                  <c:v>12.36</c:v>
                </c:pt>
                <c:pt idx="955">
                  <c:v>13.82</c:v>
                </c:pt>
                <c:pt idx="956">
                  <c:v>7.21</c:v>
                </c:pt>
                <c:pt idx="957">
                  <c:v>9.36</c:v>
                </c:pt>
                <c:pt idx="958">
                  <c:v>7.84</c:v>
                </c:pt>
                <c:pt idx="959">
                  <c:v>7.5</c:v>
                </c:pt>
                <c:pt idx="960">
                  <c:v>7.07</c:v>
                </c:pt>
                <c:pt idx="961">
                  <c:v>5.09</c:v>
                </c:pt>
                <c:pt idx="962">
                  <c:v>2.81</c:v>
                </c:pt>
                <c:pt idx="963">
                  <c:v>-2.39</c:v>
                </c:pt>
                <c:pt idx="964">
                  <c:v>-5.31</c:v>
                </c:pt>
                <c:pt idx="965">
                  <c:v>0.43</c:v>
                </c:pt>
                <c:pt idx="966">
                  <c:v>10.02</c:v>
                </c:pt>
                <c:pt idx="967">
                  <c:v>5.96</c:v>
                </c:pt>
                <c:pt idx="968">
                  <c:v>11.23</c:v>
                </c:pt>
                <c:pt idx="969">
                  <c:v>6.37</c:v>
                </c:pt>
                <c:pt idx="970">
                  <c:v>8.76</c:v>
                </c:pt>
                <c:pt idx="971">
                  <c:v>7.06</c:v>
                </c:pt>
                <c:pt idx="972">
                  <c:v>6.28</c:v>
                </c:pt>
                <c:pt idx="973">
                  <c:v>3.8</c:v>
                </c:pt>
                <c:pt idx="974">
                  <c:v>1.17</c:v>
                </c:pt>
                <c:pt idx="975">
                  <c:v>8.99</c:v>
                </c:pt>
                <c:pt idx="976">
                  <c:v>7.07</c:v>
                </c:pt>
                <c:pt idx="977">
                  <c:v>10.5</c:v>
                </c:pt>
                <c:pt idx="978">
                  <c:v>10.39</c:v>
                </c:pt>
                <c:pt idx="979">
                  <c:v>9.2200000000000006</c:v>
                </c:pt>
                <c:pt idx="980">
                  <c:v>7.78</c:v>
                </c:pt>
                <c:pt idx="981">
                  <c:v>9.9</c:v>
                </c:pt>
                <c:pt idx="982">
                  <c:v>10.73</c:v>
                </c:pt>
                <c:pt idx="983">
                  <c:v>7.91</c:v>
                </c:pt>
                <c:pt idx="984">
                  <c:v>1.94</c:v>
                </c:pt>
                <c:pt idx="985">
                  <c:v>0.38</c:v>
                </c:pt>
                <c:pt idx="986">
                  <c:v>2.84</c:v>
                </c:pt>
                <c:pt idx="987">
                  <c:v>9.43</c:v>
                </c:pt>
                <c:pt idx="988">
                  <c:v>10.44</c:v>
                </c:pt>
                <c:pt idx="989">
                  <c:v>3.22</c:v>
                </c:pt>
                <c:pt idx="990">
                  <c:v>3.39</c:v>
                </c:pt>
                <c:pt idx="991">
                  <c:v>6.57</c:v>
                </c:pt>
                <c:pt idx="992">
                  <c:v>7.8</c:v>
                </c:pt>
                <c:pt idx="993">
                  <c:v>6.84</c:v>
                </c:pt>
                <c:pt idx="994">
                  <c:v>7.75</c:v>
                </c:pt>
                <c:pt idx="995">
                  <c:v>5.21</c:v>
                </c:pt>
                <c:pt idx="996">
                  <c:v>10.46</c:v>
                </c:pt>
                <c:pt idx="997">
                  <c:v>10.86</c:v>
                </c:pt>
                <c:pt idx="998">
                  <c:v>1.68</c:v>
                </c:pt>
                <c:pt idx="999">
                  <c:v>-1.23</c:v>
                </c:pt>
                <c:pt idx="1000">
                  <c:v>1.1200000000000001</c:v>
                </c:pt>
                <c:pt idx="1001">
                  <c:v>2.6</c:v>
                </c:pt>
                <c:pt idx="1002">
                  <c:v>13.45</c:v>
                </c:pt>
                <c:pt idx="1003">
                  <c:v>12.07</c:v>
                </c:pt>
                <c:pt idx="1004">
                  <c:v>11.78</c:v>
                </c:pt>
                <c:pt idx="1005">
                  <c:v>9.06</c:v>
                </c:pt>
                <c:pt idx="1006">
                  <c:v>11.19</c:v>
                </c:pt>
                <c:pt idx="1007">
                  <c:v>2.82</c:v>
                </c:pt>
                <c:pt idx="1008">
                  <c:v>6.32</c:v>
                </c:pt>
                <c:pt idx="1009">
                  <c:v>8.66</c:v>
                </c:pt>
                <c:pt idx="1010">
                  <c:v>9.6999999999999993</c:v>
                </c:pt>
                <c:pt idx="1011">
                  <c:v>11.94</c:v>
                </c:pt>
                <c:pt idx="1012">
                  <c:v>5.0599999999999996</c:v>
                </c:pt>
                <c:pt idx="1013">
                  <c:v>8.4499999999999993</c:v>
                </c:pt>
                <c:pt idx="1014">
                  <c:v>8.31</c:v>
                </c:pt>
                <c:pt idx="1015">
                  <c:v>5.07</c:v>
                </c:pt>
                <c:pt idx="1016">
                  <c:v>1.47</c:v>
                </c:pt>
                <c:pt idx="1017">
                  <c:v>2.86</c:v>
                </c:pt>
                <c:pt idx="1018">
                  <c:v>2.4</c:v>
                </c:pt>
                <c:pt idx="1019">
                  <c:v>5.57</c:v>
                </c:pt>
                <c:pt idx="1020">
                  <c:v>8.19</c:v>
                </c:pt>
                <c:pt idx="1021">
                  <c:v>6.58</c:v>
                </c:pt>
                <c:pt idx="1022">
                  <c:v>9.11</c:v>
                </c:pt>
                <c:pt idx="1023">
                  <c:v>18.82</c:v>
                </c:pt>
                <c:pt idx="1024">
                  <c:v>19.32</c:v>
                </c:pt>
                <c:pt idx="1025">
                  <c:v>16.54</c:v>
                </c:pt>
                <c:pt idx="1026">
                  <c:v>7.7</c:v>
                </c:pt>
                <c:pt idx="1027">
                  <c:v>-0.4</c:v>
                </c:pt>
                <c:pt idx="1028">
                  <c:v>10.35</c:v>
                </c:pt>
                <c:pt idx="1029">
                  <c:v>3.16</c:v>
                </c:pt>
                <c:pt idx="1030">
                  <c:v>-0.21</c:v>
                </c:pt>
                <c:pt idx="1031">
                  <c:v>5.76</c:v>
                </c:pt>
                <c:pt idx="1032">
                  <c:v>5.86</c:v>
                </c:pt>
                <c:pt idx="1033">
                  <c:v>8.66</c:v>
                </c:pt>
                <c:pt idx="1034">
                  <c:v>11.22</c:v>
                </c:pt>
                <c:pt idx="1035">
                  <c:v>12.7</c:v>
                </c:pt>
                <c:pt idx="1036">
                  <c:v>14.61</c:v>
                </c:pt>
                <c:pt idx="1037">
                  <c:v>15.67</c:v>
                </c:pt>
                <c:pt idx="1038">
                  <c:v>16.84</c:v>
                </c:pt>
                <c:pt idx="1039">
                  <c:v>10.88</c:v>
                </c:pt>
                <c:pt idx="1040">
                  <c:v>13.83</c:v>
                </c:pt>
                <c:pt idx="1041">
                  <c:v>11.49</c:v>
                </c:pt>
                <c:pt idx="1042">
                  <c:v>9.5399999999999991</c:v>
                </c:pt>
                <c:pt idx="1043">
                  <c:v>10.32</c:v>
                </c:pt>
                <c:pt idx="1044">
                  <c:v>7.14</c:v>
                </c:pt>
                <c:pt idx="1045">
                  <c:v>7.26</c:v>
                </c:pt>
                <c:pt idx="1046">
                  <c:v>5.81</c:v>
                </c:pt>
                <c:pt idx="1047">
                  <c:v>7.07</c:v>
                </c:pt>
                <c:pt idx="1048">
                  <c:v>8.5500000000000007</c:v>
                </c:pt>
                <c:pt idx="1049">
                  <c:v>3.31</c:v>
                </c:pt>
                <c:pt idx="1050">
                  <c:v>7.98</c:v>
                </c:pt>
                <c:pt idx="1051">
                  <c:v>4.2</c:v>
                </c:pt>
                <c:pt idx="1052">
                  <c:v>3.47</c:v>
                </c:pt>
                <c:pt idx="1053">
                  <c:v>1.92</c:v>
                </c:pt>
                <c:pt idx="1054">
                  <c:v>0.93</c:v>
                </c:pt>
                <c:pt idx="1055">
                  <c:v>2.5</c:v>
                </c:pt>
                <c:pt idx="1056">
                  <c:v>1.94</c:v>
                </c:pt>
                <c:pt idx="1057">
                  <c:v>6</c:v>
                </c:pt>
                <c:pt idx="1058">
                  <c:v>9.73</c:v>
                </c:pt>
                <c:pt idx="1059">
                  <c:v>10.45</c:v>
                </c:pt>
                <c:pt idx="1060">
                  <c:v>9.75</c:v>
                </c:pt>
                <c:pt idx="1061">
                  <c:v>4.07</c:v>
                </c:pt>
                <c:pt idx="1062">
                  <c:v>0.52</c:v>
                </c:pt>
                <c:pt idx="1063">
                  <c:v>3.79</c:v>
                </c:pt>
                <c:pt idx="1064">
                  <c:v>3.57</c:v>
                </c:pt>
                <c:pt idx="1065">
                  <c:v>11.56</c:v>
                </c:pt>
                <c:pt idx="1066">
                  <c:v>8.9600000000000009</c:v>
                </c:pt>
                <c:pt idx="1067">
                  <c:v>4.25</c:v>
                </c:pt>
                <c:pt idx="1068">
                  <c:v>14.44</c:v>
                </c:pt>
                <c:pt idx="1069">
                  <c:v>13.85</c:v>
                </c:pt>
                <c:pt idx="1070">
                  <c:v>10.52</c:v>
                </c:pt>
                <c:pt idx="1071">
                  <c:v>5.86</c:v>
                </c:pt>
                <c:pt idx="1072">
                  <c:v>-0.68</c:v>
                </c:pt>
                <c:pt idx="1073">
                  <c:v>5.51</c:v>
                </c:pt>
                <c:pt idx="1074">
                  <c:v>4.25</c:v>
                </c:pt>
                <c:pt idx="1075">
                  <c:v>8.18</c:v>
                </c:pt>
                <c:pt idx="1076">
                  <c:v>3.91</c:v>
                </c:pt>
                <c:pt idx="1077">
                  <c:v>-0.57999999999999996</c:v>
                </c:pt>
                <c:pt idx="1078">
                  <c:v>0.57999999999999996</c:v>
                </c:pt>
                <c:pt idx="1079">
                  <c:v>1.24</c:v>
                </c:pt>
                <c:pt idx="1080">
                  <c:v>2.33</c:v>
                </c:pt>
                <c:pt idx="1081">
                  <c:v>22.29</c:v>
                </c:pt>
                <c:pt idx="1082">
                  <c:v>3.72</c:v>
                </c:pt>
                <c:pt idx="1083">
                  <c:v>4.97</c:v>
                </c:pt>
                <c:pt idx="1084">
                  <c:v>9.5</c:v>
                </c:pt>
                <c:pt idx="1085">
                  <c:v>5.08</c:v>
                </c:pt>
                <c:pt idx="1086">
                  <c:v>10.26</c:v>
                </c:pt>
                <c:pt idx="1087">
                  <c:v>6.07</c:v>
                </c:pt>
                <c:pt idx="1088">
                  <c:v>5.08</c:v>
                </c:pt>
                <c:pt idx="1089">
                  <c:v>2.36</c:v>
                </c:pt>
                <c:pt idx="1090">
                  <c:v>14.82</c:v>
                </c:pt>
                <c:pt idx="1091">
                  <c:v>5.86</c:v>
                </c:pt>
                <c:pt idx="1092">
                  <c:v>11.62</c:v>
                </c:pt>
                <c:pt idx="1093">
                  <c:v>11.31</c:v>
                </c:pt>
                <c:pt idx="1094">
                  <c:v>12.23</c:v>
                </c:pt>
                <c:pt idx="1095">
                  <c:v>13.93</c:v>
                </c:pt>
                <c:pt idx="1096">
                  <c:v>10.93</c:v>
                </c:pt>
                <c:pt idx="1097">
                  <c:v>12.42</c:v>
                </c:pt>
                <c:pt idx="1098">
                  <c:v>3.06</c:v>
                </c:pt>
                <c:pt idx="1099">
                  <c:v>8.83</c:v>
                </c:pt>
                <c:pt idx="1100">
                  <c:v>2.12</c:v>
                </c:pt>
                <c:pt idx="1101">
                  <c:v>12.45</c:v>
                </c:pt>
                <c:pt idx="1102">
                  <c:v>7.15</c:v>
                </c:pt>
                <c:pt idx="1103">
                  <c:v>11.65</c:v>
                </c:pt>
                <c:pt idx="1104">
                  <c:v>12.7</c:v>
                </c:pt>
                <c:pt idx="1105">
                  <c:v>9.86</c:v>
                </c:pt>
                <c:pt idx="1106">
                  <c:v>12.41</c:v>
                </c:pt>
                <c:pt idx="1107">
                  <c:v>9.3800000000000008</c:v>
                </c:pt>
                <c:pt idx="1108">
                  <c:v>13.62</c:v>
                </c:pt>
                <c:pt idx="1109">
                  <c:v>7.11</c:v>
                </c:pt>
                <c:pt idx="1110">
                  <c:v>-0.6</c:v>
                </c:pt>
                <c:pt idx="1111">
                  <c:v>11.23</c:v>
                </c:pt>
                <c:pt idx="1112">
                  <c:v>7.52</c:v>
                </c:pt>
                <c:pt idx="1113">
                  <c:v>8.48</c:v>
                </c:pt>
                <c:pt idx="1114">
                  <c:v>9.11</c:v>
                </c:pt>
                <c:pt idx="1115">
                  <c:v>4.59</c:v>
                </c:pt>
                <c:pt idx="1116">
                  <c:v>10.96</c:v>
                </c:pt>
                <c:pt idx="1117">
                  <c:v>4.37</c:v>
                </c:pt>
                <c:pt idx="1118">
                  <c:v>9.9499999999999993</c:v>
                </c:pt>
                <c:pt idx="1119">
                  <c:v>12.37</c:v>
                </c:pt>
                <c:pt idx="1120">
                  <c:v>11.57</c:v>
                </c:pt>
                <c:pt idx="1121">
                  <c:v>16.579999999999998</c:v>
                </c:pt>
                <c:pt idx="1122">
                  <c:v>10.23</c:v>
                </c:pt>
                <c:pt idx="1123">
                  <c:v>9.0500000000000007</c:v>
                </c:pt>
                <c:pt idx="1124">
                  <c:v>8.61</c:v>
                </c:pt>
                <c:pt idx="1125">
                  <c:v>13.02</c:v>
                </c:pt>
                <c:pt idx="1126">
                  <c:v>13.87</c:v>
                </c:pt>
                <c:pt idx="1127">
                  <c:v>8.86</c:v>
                </c:pt>
                <c:pt idx="1128">
                  <c:v>5.7</c:v>
                </c:pt>
                <c:pt idx="1129">
                  <c:v>6.8</c:v>
                </c:pt>
                <c:pt idx="1130">
                  <c:v>8.42</c:v>
                </c:pt>
                <c:pt idx="1131">
                  <c:v>6.08</c:v>
                </c:pt>
                <c:pt idx="1132">
                  <c:v>9.56</c:v>
                </c:pt>
                <c:pt idx="1133">
                  <c:v>4.8</c:v>
                </c:pt>
                <c:pt idx="1134">
                  <c:v>4.68</c:v>
                </c:pt>
                <c:pt idx="1135">
                  <c:v>8.5399999999999991</c:v>
                </c:pt>
                <c:pt idx="1136">
                  <c:v>9.73</c:v>
                </c:pt>
                <c:pt idx="1137">
                  <c:v>12.37</c:v>
                </c:pt>
                <c:pt idx="1138">
                  <c:v>9.68</c:v>
                </c:pt>
                <c:pt idx="1139">
                  <c:v>6.73</c:v>
                </c:pt>
                <c:pt idx="1140">
                  <c:v>0</c:v>
                </c:pt>
                <c:pt idx="1141">
                  <c:v>1.48</c:v>
                </c:pt>
                <c:pt idx="1142">
                  <c:v>2.93</c:v>
                </c:pt>
                <c:pt idx="1143">
                  <c:v>8.33</c:v>
                </c:pt>
                <c:pt idx="1144">
                  <c:v>10.4</c:v>
                </c:pt>
                <c:pt idx="1145">
                  <c:v>2.84</c:v>
                </c:pt>
                <c:pt idx="1146">
                  <c:v>1.1100000000000001</c:v>
                </c:pt>
                <c:pt idx="1147">
                  <c:v>7.71</c:v>
                </c:pt>
                <c:pt idx="1148">
                  <c:v>8.7799999999999994</c:v>
                </c:pt>
                <c:pt idx="1149">
                  <c:v>1.03</c:v>
                </c:pt>
                <c:pt idx="1150">
                  <c:v>6.56</c:v>
                </c:pt>
                <c:pt idx="1151">
                  <c:v>6.7</c:v>
                </c:pt>
                <c:pt idx="1152">
                  <c:v>7.15</c:v>
                </c:pt>
                <c:pt idx="1153">
                  <c:v>5.79</c:v>
                </c:pt>
                <c:pt idx="1154">
                  <c:v>0.21</c:v>
                </c:pt>
                <c:pt idx="1155">
                  <c:v>5.62</c:v>
                </c:pt>
                <c:pt idx="1156">
                  <c:v>9.19</c:v>
                </c:pt>
                <c:pt idx="1157">
                  <c:v>6.64</c:v>
                </c:pt>
                <c:pt idx="1158">
                  <c:v>14.78</c:v>
                </c:pt>
                <c:pt idx="1159">
                  <c:v>11.85</c:v>
                </c:pt>
                <c:pt idx="1160">
                  <c:v>13.37</c:v>
                </c:pt>
                <c:pt idx="1161">
                  <c:v>11.11</c:v>
                </c:pt>
                <c:pt idx="1162">
                  <c:v>6.01</c:v>
                </c:pt>
                <c:pt idx="1163">
                  <c:v>8.99</c:v>
                </c:pt>
                <c:pt idx="1164">
                  <c:v>9.08</c:v>
                </c:pt>
                <c:pt idx="1165">
                  <c:v>7.8</c:v>
                </c:pt>
                <c:pt idx="1166">
                  <c:v>8.4</c:v>
                </c:pt>
                <c:pt idx="1167">
                  <c:v>5.63</c:v>
                </c:pt>
                <c:pt idx="1168">
                  <c:v>8.25</c:v>
                </c:pt>
                <c:pt idx="1169">
                  <c:v>-3.51</c:v>
                </c:pt>
                <c:pt idx="1170">
                  <c:v>-5.83</c:v>
                </c:pt>
                <c:pt idx="1171">
                  <c:v>-8.25</c:v>
                </c:pt>
                <c:pt idx="1172">
                  <c:v>-5.18</c:v>
                </c:pt>
                <c:pt idx="1173">
                  <c:v>-4.2699999999999996</c:v>
                </c:pt>
                <c:pt idx="1174">
                  <c:v>3.09</c:v>
                </c:pt>
                <c:pt idx="1175">
                  <c:v>-1.3</c:v>
                </c:pt>
                <c:pt idx="1176">
                  <c:v>2.2799999999999998</c:v>
                </c:pt>
                <c:pt idx="1177">
                  <c:v>9.82</c:v>
                </c:pt>
                <c:pt idx="1178">
                  <c:v>2.06</c:v>
                </c:pt>
                <c:pt idx="1179">
                  <c:v>-7.52</c:v>
                </c:pt>
                <c:pt idx="1180">
                  <c:v>-7.14</c:v>
                </c:pt>
                <c:pt idx="1181">
                  <c:v>-2.98</c:v>
                </c:pt>
                <c:pt idx="1182">
                  <c:v>1.77</c:v>
                </c:pt>
                <c:pt idx="1183">
                  <c:v>-4.28</c:v>
                </c:pt>
                <c:pt idx="1184">
                  <c:v>-1.06</c:v>
                </c:pt>
                <c:pt idx="1185">
                  <c:v>4.2300000000000004</c:v>
                </c:pt>
                <c:pt idx="1186">
                  <c:v>6.75</c:v>
                </c:pt>
                <c:pt idx="1187">
                  <c:v>9.1199999999999992</c:v>
                </c:pt>
                <c:pt idx="1188">
                  <c:v>12.68</c:v>
                </c:pt>
                <c:pt idx="1189">
                  <c:v>5.2</c:v>
                </c:pt>
                <c:pt idx="1190">
                  <c:v>4.58</c:v>
                </c:pt>
                <c:pt idx="1191">
                  <c:v>9.32</c:v>
                </c:pt>
                <c:pt idx="1192">
                  <c:v>10.18</c:v>
                </c:pt>
                <c:pt idx="1193">
                  <c:v>10.08</c:v>
                </c:pt>
                <c:pt idx="1194">
                  <c:v>9.1300000000000008</c:v>
                </c:pt>
                <c:pt idx="1195">
                  <c:v>5.62</c:v>
                </c:pt>
                <c:pt idx="1196">
                  <c:v>9.15</c:v>
                </c:pt>
                <c:pt idx="1197">
                  <c:v>11.1</c:v>
                </c:pt>
                <c:pt idx="1198">
                  <c:v>6.2</c:v>
                </c:pt>
                <c:pt idx="1199">
                  <c:v>8.4600000000000009</c:v>
                </c:pt>
                <c:pt idx="1200">
                  <c:v>8.6199999999999992</c:v>
                </c:pt>
                <c:pt idx="1201">
                  <c:v>0.34</c:v>
                </c:pt>
                <c:pt idx="1202">
                  <c:v>-0.42</c:v>
                </c:pt>
                <c:pt idx="1203">
                  <c:v>5.36</c:v>
                </c:pt>
                <c:pt idx="1204">
                  <c:v>4</c:v>
                </c:pt>
                <c:pt idx="1205">
                  <c:v>13.42</c:v>
                </c:pt>
                <c:pt idx="1206">
                  <c:v>7.2</c:v>
                </c:pt>
                <c:pt idx="1207">
                  <c:v>-2.1800000000000002</c:v>
                </c:pt>
                <c:pt idx="1208">
                  <c:v>3.25</c:v>
                </c:pt>
                <c:pt idx="1209">
                  <c:v>1.78</c:v>
                </c:pt>
                <c:pt idx="1210">
                  <c:v>9.82</c:v>
                </c:pt>
                <c:pt idx="1211">
                  <c:v>11.92</c:v>
                </c:pt>
                <c:pt idx="1212">
                  <c:v>3.36</c:v>
                </c:pt>
                <c:pt idx="1213">
                  <c:v>8.2200000000000006</c:v>
                </c:pt>
                <c:pt idx="1214">
                  <c:v>6.41</c:v>
                </c:pt>
                <c:pt idx="1215">
                  <c:v>7.96</c:v>
                </c:pt>
                <c:pt idx="1216">
                  <c:v>7.43</c:v>
                </c:pt>
                <c:pt idx="1217">
                  <c:v>3.81</c:v>
                </c:pt>
                <c:pt idx="1218">
                  <c:v>1.25</c:v>
                </c:pt>
                <c:pt idx="1219">
                  <c:v>9.06</c:v>
                </c:pt>
                <c:pt idx="1220">
                  <c:v>16.350000000000001</c:v>
                </c:pt>
                <c:pt idx="1221">
                  <c:v>8.5399999999999991</c:v>
                </c:pt>
                <c:pt idx="1222">
                  <c:v>11.41</c:v>
                </c:pt>
                <c:pt idx="1223">
                  <c:v>16.55</c:v>
                </c:pt>
                <c:pt idx="1224">
                  <c:v>13.85</c:v>
                </c:pt>
                <c:pt idx="1225">
                  <c:v>6.5</c:v>
                </c:pt>
                <c:pt idx="1226">
                  <c:v>1.33</c:v>
                </c:pt>
                <c:pt idx="1227">
                  <c:v>-2.34</c:v>
                </c:pt>
                <c:pt idx="1228">
                  <c:v>-2.79</c:v>
                </c:pt>
                <c:pt idx="1229">
                  <c:v>-7.04</c:v>
                </c:pt>
                <c:pt idx="1230">
                  <c:v>-6.86</c:v>
                </c:pt>
                <c:pt idx="1231">
                  <c:v>-1.3</c:v>
                </c:pt>
                <c:pt idx="1232">
                  <c:v>-1.24</c:v>
                </c:pt>
                <c:pt idx="1233">
                  <c:v>1.58</c:v>
                </c:pt>
                <c:pt idx="1234">
                  <c:v>0.38</c:v>
                </c:pt>
                <c:pt idx="1235">
                  <c:v>4.17</c:v>
                </c:pt>
                <c:pt idx="1236">
                  <c:v>5.51</c:v>
                </c:pt>
                <c:pt idx="1237">
                  <c:v>1.5</c:v>
                </c:pt>
                <c:pt idx="1238">
                  <c:v>-2.0299999999999998</c:v>
                </c:pt>
                <c:pt idx="1239">
                  <c:v>2.34</c:v>
                </c:pt>
                <c:pt idx="1240">
                  <c:v>4.66</c:v>
                </c:pt>
                <c:pt idx="1241">
                  <c:v>1.62</c:v>
                </c:pt>
                <c:pt idx="1242">
                  <c:v>2.7</c:v>
                </c:pt>
                <c:pt idx="1243">
                  <c:v>0.46</c:v>
                </c:pt>
                <c:pt idx="1244">
                  <c:v>-2.2799999999999998</c:v>
                </c:pt>
                <c:pt idx="1245">
                  <c:v>1.37</c:v>
                </c:pt>
                <c:pt idx="1246">
                  <c:v>2.4700000000000002</c:v>
                </c:pt>
                <c:pt idx="1247">
                  <c:v>-2.77</c:v>
                </c:pt>
                <c:pt idx="1248">
                  <c:v>4.3899999999999997</c:v>
                </c:pt>
                <c:pt idx="1249">
                  <c:v>1.88</c:v>
                </c:pt>
                <c:pt idx="1250">
                  <c:v>1.89</c:v>
                </c:pt>
                <c:pt idx="1251">
                  <c:v>8.08</c:v>
                </c:pt>
                <c:pt idx="1252">
                  <c:v>11.66</c:v>
                </c:pt>
                <c:pt idx="1253">
                  <c:v>6.98</c:v>
                </c:pt>
                <c:pt idx="1254">
                  <c:v>1.57</c:v>
                </c:pt>
                <c:pt idx="1255">
                  <c:v>0.57999999999999996</c:v>
                </c:pt>
                <c:pt idx="1256">
                  <c:v>2.1800000000000002</c:v>
                </c:pt>
                <c:pt idx="1257">
                  <c:v>-1.62</c:v>
                </c:pt>
                <c:pt idx="1258">
                  <c:v>0.23</c:v>
                </c:pt>
                <c:pt idx="1259">
                  <c:v>9.65</c:v>
                </c:pt>
                <c:pt idx="1260">
                  <c:v>6.07</c:v>
                </c:pt>
                <c:pt idx="1261">
                  <c:v>0.24</c:v>
                </c:pt>
                <c:pt idx="1262">
                  <c:v>0.66</c:v>
                </c:pt>
                <c:pt idx="1263">
                  <c:v>0.61</c:v>
                </c:pt>
                <c:pt idx="1264">
                  <c:v>-5.79</c:v>
                </c:pt>
                <c:pt idx="1265">
                  <c:v>0.64</c:v>
                </c:pt>
                <c:pt idx="1266">
                  <c:v>4.0199999999999996</c:v>
                </c:pt>
                <c:pt idx="1267">
                  <c:v>5.22</c:v>
                </c:pt>
                <c:pt idx="1268">
                  <c:v>2.65</c:v>
                </c:pt>
                <c:pt idx="1269">
                  <c:v>7.84</c:v>
                </c:pt>
                <c:pt idx="1270">
                  <c:v>7.12</c:v>
                </c:pt>
                <c:pt idx="1271">
                  <c:v>3.75</c:v>
                </c:pt>
                <c:pt idx="1272">
                  <c:v>4.2699999999999996</c:v>
                </c:pt>
                <c:pt idx="1273">
                  <c:v>1.02</c:v>
                </c:pt>
                <c:pt idx="1274">
                  <c:v>-0.32</c:v>
                </c:pt>
                <c:pt idx="1275">
                  <c:v>-1.02</c:v>
                </c:pt>
                <c:pt idx="1276">
                  <c:v>3.05</c:v>
                </c:pt>
                <c:pt idx="1277">
                  <c:v>4.25</c:v>
                </c:pt>
                <c:pt idx="1278">
                  <c:v>11.1</c:v>
                </c:pt>
                <c:pt idx="1279">
                  <c:v>4.95</c:v>
                </c:pt>
                <c:pt idx="1280">
                  <c:v>7.71</c:v>
                </c:pt>
                <c:pt idx="1281">
                  <c:v>13.2</c:v>
                </c:pt>
                <c:pt idx="1282">
                  <c:v>9.2200000000000006</c:v>
                </c:pt>
                <c:pt idx="1283">
                  <c:v>7.61</c:v>
                </c:pt>
                <c:pt idx="1284">
                  <c:v>10.199999999999999</c:v>
                </c:pt>
                <c:pt idx="1285">
                  <c:v>9.5500000000000007</c:v>
                </c:pt>
                <c:pt idx="1286">
                  <c:v>6.18</c:v>
                </c:pt>
                <c:pt idx="1287">
                  <c:v>8.86</c:v>
                </c:pt>
                <c:pt idx="1288">
                  <c:v>13.1</c:v>
                </c:pt>
                <c:pt idx="1289">
                  <c:v>12.98</c:v>
                </c:pt>
                <c:pt idx="1290">
                  <c:v>7.32</c:v>
                </c:pt>
                <c:pt idx="1291">
                  <c:v>5.9</c:v>
                </c:pt>
                <c:pt idx="1292">
                  <c:v>-2.62</c:v>
                </c:pt>
                <c:pt idx="1293">
                  <c:v>0.69</c:v>
                </c:pt>
                <c:pt idx="1294">
                  <c:v>3.33</c:v>
                </c:pt>
                <c:pt idx="1295">
                  <c:v>7.09</c:v>
                </c:pt>
                <c:pt idx="1296">
                  <c:v>0.57999999999999996</c:v>
                </c:pt>
                <c:pt idx="1297">
                  <c:v>-1.89</c:v>
                </c:pt>
                <c:pt idx="1298">
                  <c:v>-2.09</c:v>
                </c:pt>
                <c:pt idx="1299">
                  <c:v>0.99</c:v>
                </c:pt>
                <c:pt idx="1300">
                  <c:v>3.68</c:v>
                </c:pt>
                <c:pt idx="1301">
                  <c:v>6.33</c:v>
                </c:pt>
                <c:pt idx="1302">
                  <c:v>2.85</c:v>
                </c:pt>
                <c:pt idx="1303">
                  <c:v>-4.5599999999999996</c:v>
                </c:pt>
                <c:pt idx="1304">
                  <c:v>-2.8</c:v>
                </c:pt>
                <c:pt idx="1305">
                  <c:v>-0.33</c:v>
                </c:pt>
                <c:pt idx="1306">
                  <c:v>-1.27</c:v>
                </c:pt>
                <c:pt idx="1307">
                  <c:v>2.15</c:v>
                </c:pt>
                <c:pt idx="1308">
                  <c:v>5.23</c:v>
                </c:pt>
                <c:pt idx="1309">
                  <c:v>6.47</c:v>
                </c:pt>
                <c:pt idx="1310">
                  <c:v>5.28</c:v>
                </c:pt>
                <c:pt idx="1311">
                  <c:v>1.0900000000000001</c:v>
                </c:pt>
                <c:pt idx="1312">
                  <c:v>0.01</c:v>
                </c:pt>
                <c:pt idx="1313">
                  <c:v>2.19</c:v>
                </c:pt>
                <c:pt idx="1314">
                  <c:v>0.54</c:v>
                </c:pt>
                <c:pt idx="1315">
                  <c:v>4.2300000000000004</c:v>
                </c:pt>
                <c:pt idx="1316">
                  <c:v>1.05</c:v>
                </c:pt>
                <c:pt idx="1317">
                  <c:v>0.72</c:v>
                </c:pt>
                <c:pt idx="1318">
                  <c:v>2.25</c:v>
                </c:pt>
                <c:pt idx="1319">
                  <c:v>4.08</c:v>
                </c:pt>
                <c:pt idx="1320">
                  <c:v>2.37</c:v>
                </c:pt>
                <c:pt idx="1321">
                  <c:v>3.9</c:v>
                </c:pt>
                <c:pt idx="1322">
                  <c:v>1.73</c:v>
                </c:pt>
                <c:pt idx="1323">
                  <c:v>5.84</c:v>
                </c:pt>
                <c:pt idx="1324">
                  <c:v>4.0999999999999996</c:v>
                </c:pt>
                <c:pt idx="1325">
                  <c:v>3.14</c:v>
                </c:pt>
                <c:pt idx="1326">
                  <c:v>5.56</c:v>
                </c:pt>
                <c:pt idx="1327">
                  <c:v>2.06</c:v>
                </c:pt>
                <c:pt idx="1328">
                  <c:v>2.58</c:v>
                </c:pt>
                <c:pt idx="1329">
                  <c:v>8.33</c:v>
                </c:pt>
                <c:pt idx="1330">
                  <c:v>5.85</c:v>
                </c:pt>
                <c:pt idx="1331">
                  <c:v>2.1800000000000002</c:v>
                </c:pt>
                <c:pt idx="1332">
                  <c:v>-3.48</c:v>
                </c:pt>
                <c:pt idx="1333">
                  <c:v>-7.28</c:v>
                </c:pt>
                <c:pt idx="1334">
                  <c:v>-2.72</c:v>
                </c:pt>
                <c:pt idx="1335">
                  <c:v>-2.7</c:v>
                </c:pt>
                <c:pt idx="1336">
                  <c:v>2.36</c:v>
                </c:pt>
                <c:pt idx="1337">
                  <c:v>3.34</c:v>
                </c:pt>
                <c:pt idx="1338">
                  <c:v>2.46</c:v>
                </c:pt>
                <c:pt idx="1339">
                  <c:v>-2.69</c:v>
                </c:pt>
                <c:pt idx="1340">
                  <c:v>0.71</c:v>
                </c:pt>
                <c:pt idx="1341">
                  <c:v>3.48</c:v>
                </c:pt>
                <c:pt idx="1342">
                  <c:v>5.0599999999999996</c:v>
                </c:pt>
                <c:pt idx="1343">
                  <c:v>4.87</c:v>
                </c:pt>
                <c:pt idx="1344">
                  <c:v>4.67</c:v>
                </c:pt>
                <c:pt idx="1345">
                  <c:v>4.63</c:v>
                </c:pt>
                <c:pt idx="1346">
                  <c:v>8.77</c:v>
                </c:pt>
                <c:pt idx="1347">
                  <c:v>3.5</c:v>
                </c:pt>
                <c:pt idx="1348">
                  <c:v>11.67</c:v>
                </c:pt>
                <c:pt idx="1349">
                  <c:v>7.38</c:v>
                </c:pt>
                <c:pt idx="1350">
                  <c:v>0.61</c:v>
                </c:pt>
                <c:pt idx="1351">
                  <c:v>1.96</c:v>
                </c:pt>
                <c:pt idx="1352">
                  <c:v>8.44</c:v>
                </c:pt>
                <c:pt idx="1353">
                  <c:v>7.1</c:v>
                </c:pt>
                <c:pt idx="1354">
                  <c:v>2.61</c:v>
                </c:pt>
                <c:pt idx="1355">
                  <c:v>9</c:v>
                </c:pt>
                <c:pt idx="1356">
                  <c:v>6.63</c:v>
                </c:pt>
                <c:pt idx="1357">
                  <c:v>12.18</c:v>
                </c:pt>
                <c:pt idx="1358">
                  <c:v>8.67</c:v>
                </c:pt>
                <c:pt idx="1359">
                  <c:v>8.16</c:v>
                </c:pt>
                <c:pt idx="1360">
                  <c:v>8.41</c:v>
                </c:pt>
                <c:pt idx="1361">
                  <c:v>3.02</c:v>
                </c:pt>
                <c:pt idx="1362">
                  <c:v>13.08</c:v>
                </c:pt>
                <c:pt idx="1363">
                  <c:v>12.89</c:v>
                </c:pt>
                <c:pt idx="1364">
                  <c:v>18.72</c:v>
                </c:pt>
                <c:pt idx="1365">
                  <c:v>9.27</c:v>
                </c:pt>
                <c:pt idx="1366">
                  <c:v>9.86</c:v>
                </c:pt>
                <c:pt idx="1367">
                  <c:v>10.76</c:v>
                </c:pt>
                <c:pt idx="1368">
                  <c:v>11.25</c:v>
                </c:pt>
                <c:pt idx="1369">
                  <c:v>4.13</c:v>
                </c:pt>
                <c:pt idx="1370">
                  <c:v>3.79</c:v>
                </c:pt>
                <c:pt idx="1371">
                  <c:v>3.75</c:v>
                </c:pt>
                <c:pt idx="1372">
                  <c:v>5.04</c:v>
                </c:pt>
                <c:pt idx="1373">
                  <c:v>5.95</c:v>
                </c:pt>
                <c:pt idx="1374">
                  <c:v>9.09</c:v>
                </c:pt>
                <c:pt idx="1375">
                  <c:v>5.0199999999999996</c:v>
                </c:pt>
                <c:pt idx="1376">
                  <c:v>6.41</c:v>
                </c:pt>
                <c:pt idx="1377">
                  <c:v>6.44</c:v>
                </c:pt>
                <c:pt idx="1378">
                  <c:v>6.09</c:v>
                </c:pt>
                <c:pt idx="1379">
                  <c:v>5.54</c:v>
                </c:pt>
                <c:pt idx="1380">
                  <c:v>0.63</c:v>
                </c:pt>
                <c:pt idx="1381">
                  <c:v>0.44</c:v>
                </c:pt>
                <c:pt idx="1382">
                  <c:v>3.94</c:v>
                </c:pt>
                <c:pt idx="1383">
                  <c:v>2.4900000000000002</c:v>
                </c:pt>
                <c:pt idx="1384">
                  <c:v>7.2</c:v>
                </c:pt>
                <c:pt idx="1385">
                  <c:v>8.9499999999999993</c:v>
                </c:pt>
                <c:pt idx="1386">
                  <c:v>10.72</c:v>
                </c:pt>
                <c:pt idx="1387">
                  <c:v>5.59</c:v>
                </c:pt>
                <c:pt idx="1388">
                  <c:v>2.12</c:v>
                </c:pt>
                <c:pt idx="1389">
                  <c:v>1.18</c:v>
                </c:pt>
                <c:pt idx="1390">
                  <c:v>8.8699999999999992</c:v>
                </c:pt>
                <c:pt idx="1391">
                  <c:v>14.74</c:v>
                </c:pt>
                <c:pt idx="1392">
                  <c:v>9.25</c:v>
                </c:pt>
                <c:pt idx="1393">
                  <c:v>9.98</c:v>
                </c:pt>
                <c:pt idx="1394">
                  <c:v>1.07</c:v>
                </c:pt>
                <c:pt idx="1395">
                  <c:v>-1.04</c:v>
                </c:pt>
                <c:pt idx="1396">
                  <c:v>10.51</c:v>
                </c:pt>
                <c:pt idx="1397">
                  <c:v>11.78</c:v>
                </c:pt>
                <c:pt idx="1398">
                  <c:v>6.15</c:v>
                </c:pt>
                <c:pt idx="1399">
                  <c:v>12.93</c:v>
                </c:pt>
                <c:pt idx="1400">
                  <c:v>5.04</c:v>
                </c:pt>
                <c:pt idx="1401">
                  <c:v>4.6900000000000004</c:v>
                </c:pt>
                <c:pt idx="1402">
                  <c:v>9.0299999999999994</c:v>
                </c:pt>
                <c:pt idx="1403">
                  <c:v>5.13</c:v>
                </c:pt>
                <c:pt idx="1404">
                  <c:v>4.5</c:v>
                </c:pt>
                <c:pt idx="1405">
                  <c:v>19.11</c:v>
                </c:pt>
                <c:pt idx="1406">
                  <c:v>9.9499999999999993</c:v>
                </c:pt>
                <c:pt idx="1407">
                  <c:v>4.59</c:v>
                </c:pt>
                <c:pt idx="1408">
                  <c:v>5.53</c:v>
                </c:pt>
                <c:pt idx="1409">
                  <c:v>6.01</c:v>
                </c:pt>
                <c:pt idx="1410">
                  <c:v>4.78</c:v>
                </c:pt>
                <c:pt idx="1411">
                  <c:v>10.74</c:v>
                </c:pt>
                <c:pt idx="1412">
                  <c:v>12.59</c:v>
                </c:pt>
                <c:pt idx="1413">
                  <c:v>5.83</c:v>
                </c:pt>
                <c:pt idx="1414">
                  <c:v>4.95</c:v>
                </c:pt>
                <c:pt idx="1415">
                  <c:v>7.37</c:v>
                </c:pt>
                <c:pt idx="1416">
                  <c:v>9.5</c:v>
                </c:pt>
                <c:pt idx="1417">
                  <c:v>9.35</c:v>
                </c:pt>
                <c:pt idx="1418">
                  <c:v>16.670000000000002</c:v>
                </c:pt>
                <c:pt idx="1419">
                  <c:v>3.67</c:v>
                </c:pt>
                <c:pt idx="1420">
                  <c:v>11.99</c:v>
                </c:pt>
                <c:pt idx="1421">
                  <c:v>12.31</c:v>
                </c:pt>
                <c:pt idx="1422">
                  <c:v>11.47</c:v>
                </c:pt>
                <c:pt idx="1423">
                  <c:v>18.27</c:v>
                </c:pt>
                <c:pt idx="1424">
                  <c:v>13.62</c:v>
                </c:pt>
                <c:pt idx="1425">
                  <c:v>11.21</c:v>
                </c:pt>
                <c:pt idx="1426">
                  <c:v>8.19</c:v>
                </c:pt>
                <c:pt idx="1427">
                  <c:v>7.82</c:v>
                </c:pt>
                <c:pt idx="1428">
                  <c:v>14.29</c:v>
                </c:pt>
                <c:pt idx="1429">
                  <c:v>7.44</c:v>
                </c:pt>
                <c:pt idx="1430">
                  <c:v>8.1300000000000008</c:v>
                </c:pt>
                <c:pt idx="1431">
                  <c:v>12.86</c:v>
                </c:pt>
                <c:pt idx="1432">
                  <c:v>9.81</c:v>
                </c:pt>
                <c:pt idx="1433">
                  <c:v>7.12</c:v>
                </c:pt>
                <c:pt idx="1434">
                  <c:v>1.95</c:v>
                </c:pt>
                <c:pt idx="1435">
                  <c:v>7.37</c:v>
                </c:pt>
                <c:pt idx="1436">
                  <c:v>9.99</c:v>
                </c:pt>
                <c:pt idx="1437">
                  <c:v>9.09</c:v>
                </c:pt>
                <c:pt idx="1438">
                  <c:v>3.47</c:v>
                </c:pt>
                <c:pt idx="1439">
                  <c:v>0.9</c:v>
                </c:pt>
                <c:pt idx="1440">
                  <c:v>4.47</c:v>
                </c:pt>
                <c:pt idx="1441">
                  <c:v>6.32</c:v>
                </c:pt>
                <c:pt idx="1442">
                  <c:v>6.78</c:v>
                </c:pt>
                <c:pt idx="1443">
                  <c:v>1.4</c:v>
                </c:pt>
                <c:pt idx="1444">
                  <c:v>9.0299999999999994</c:v>
                </c:pt>
                <c:pt idx="1445">
                  <c:v>11.32</c:v>
                </c:pt>
                <c:pt idx="1446">
                  <c:v>10.62</c:v>
                </c:pt>
                <c:pt idx="1447">
                  <c:v>9.2200000000000006</c:v>
                </c:pt>
                <c:pt idx="1448">
                  <c:v>-2.11</c:v>
                </c:pt>
                <c:pt idx="1449">
                  <c:v>-8.73</c:v>
                </c:pt>
                <c:pt idx="1450">
                  <c:v>1.65</c:v>
                </c:pt>
                <c:pt idx="1451">
                  <c:v>10.6</c:v>
                </c:pt>
                <c:pt idx="1452">
                  <c:v>6.43</c:v>
                </c:pt>
                <c:pt idx="1453">
                  <c:v>4.42</c:v>
                </c:pt>
                <c:pt idx="1454">
                  <c:v>5.99</c:v>
                </c:pt>
                <c:pt idx="1455">
                  <c:v>0.35</c:v>
                </c:pt>
                <c:pt idx="1456">
                  <c:v>-1.44</c:v>
                </c:pt>
                <c:pt idx="1457">
                  <c:v>2.17</c:v>
                </c:pt>
                <c:pt idx="1458">
                  <c:v>2.85</c:v>
                </c:pt>
                <c:pt idx="1459">
                  <c:v>6.88</c:v>
                </c:pt>
                <c:pt idx="1460">
                  <c:v>7.23</c:v>
                </c:pt>
                <c:pt idx="1461">
                  <c:v>3.94</c:v>
                </c:pt>
                <c:pt idx="1462">
                  <c:v>3.37</c:v>
                </c:pt>
                <c:pt idx="1463">
                  <c:v>4.8099999999999996</c:v>
                </c:pt>
                <c:pt idx="1464">
                  <c:v>3.93</c:v>
                </c:pt>
                <c:pt idx="1465">
                  <c:v>4.57</c:v>
                </c:pt>
                <c:pt idx="1466">
                  <c:v>11.46</c:v>
                </c:pt>
                <c:pt idx="1467">
                  <c:v>8.34</c:v>
                </c:pt>
                <c:pt idx="1468">
                  <c:v>7.18</c:v>
                </c:pt>
                <c:pt idx="1469">
                  <c:v>8.75</c:v>
                </c:pt>
                <c:pt idx="1470">
                  <c:v>9.56</c:v>
                </c:pt>
                <c:pt idx="1471">
                  <c:v>9.11</c:v>
                </c:pt>
                <c:pt idx="1472">
                  <c:v>9.49</c:v>
                </c:pt>
                <c:pt idx="1473">
                  <c:v>5.59</c:v>
                </c:pt>
                <c:pt idx="1474">
                  <c:v>10.77</c:v>
                </c:pt>
                <c:pt idx="1475">
                  <c:v>9.42</c:v>
                </c:pt>
                <c:pt idx="1476">
                  <c:v>9.73</c:v>
                </c:pt>
                <c:pt idx="1477">
                  <c:v>7.63</c:v>
                </c:pt>
                <c:pt idx="1478">
                  <c:v>5.3</c:v>
                </c:pt>
                <c:pt idx="1479">
                  <c:v>3.24</c:v>
                </c:pt>
                <c:pt idx="1480">
                  <c:v>8.01</c:v>
                </c:pt>
                <c:pt idx="1481">
                  <c:v>4.71</c:v>
                </c:pt>
                <c:pt idx="1482">
                  <c:v>6.98</c:v>
                </c:pt>
                <c:pt idx="1483">
                  <c:v>11.37</c:v>
                </c:pt>
                <c:pt idx="1484">
                  <c:v>7.19</c:v>
                </c:pt>
                <c:pt idx="1485">
                  <c:v>1.67</c:v>
                </c:pt>
                <c:pt idx="1486">
                  <c:v>-3</c:v>
                </c:pt>
                <c:pt idx="1487">
                  <c:v>1.87</c:v>
                </c:pt>
                <c:pt idx="1488">
                  <c:v>6.23</c:v>
                </c:pt>
                <c:pt idx="1489">
                  <c:v>5.2</c:v>
                </c:pt>
                <c:pt idx="1490">
                  <c:v>4.49</c:v>
                </c:pt>
                <c:pt idx="1491">
                  <c:v>5.28</c:v>
                </c:pt>
                <c:pt idx="1492">
                  <c:v>8.3000000000000007</c:v>
                </c:pt>
                <c:pt idx="1493">
                  <c:v>6.17</c:v>
                </c:pt>
                <c:pt idx="1494">
                  <c:v>6.33</c:v>
                </c:pt>
                <c:pt idx="1495">
                  <c:v>1.75</c:v>
                </c:pt>
                <c:pt idx="1496">
                  <c:v>12.37</c:v>
                </c:pt>
                <c:pt idx="1497">
                  <c:v>11.35</c:v>
                </c:pt>
                <c:pt idx="1498">
                  <c:v>15.21</c:v>
                </c:pt>
                <c:pt idx="1499">
                  <c:v>12.76</c:v>
                </c:pt>
                <c:pt idx="1500">
                  <c:v>5.47</c:v>
                </c:pt>
                <c:pt idx="1501">
                  <c:v>2.06</c:v>
                </c:pt>
                <c:pt idx="1502">
                  <c:v>-2.72</c:v>
                </c:pt>
                <c:pt idx="1503">
                  <c:v>-7.26</c:v>
                </c:pt>
                <c:pt idx="1504">
                  <c:v>-4.6900000000000004</c:v>
                </c:pt>
                <c:pt idx="1505">
                  <c:v>-4.76</c:v>
                </c:pt>
                <c:pt idx="1506">
                  <c:v>6.1</c:v>
                </c:pt>
                <c:pt idx="1507">
                  <c:v>9.35</c:v>
                </c:pt>
                <c:pt idx="1508">
                  <c:v>1.55</c:v>
                </c:pt>
                <c:pt idx="1509">
                  <c:v>0.11</c:v>
                </c:pt>
                <c:pt idx="1510">
                  <c:v>-2.58</c:v>
                </c:pt>
                <c:pt idx="1511">
                  <c:v>-0.77</c:v>
                </c:pt>
                <c:pt idx="1512">
                  <c:v>8.1199999999999992</c:v>
                </c:pt>
                <c:pt idx="1513">
                  <c:v>14.86</c:v>
                </c:pt>
                <c:pt idx="1514">
                  <c:v>8.0299999999999994</c:v>
                </c:pt>
                <c:pt idx="1515">
                  <c:v>2.89</c:v>
                </c:pt>
                <c:pt idx="1516">
                  <c:v>1.34</c:v>
                </c:pt>
                <c:pt idx="1517">
                  <c:v>3.87</c:v>
                </c:pt>
                <c:pt idx="1518">
                  <c:v>7.63</c:v>
                </c:pt>
                <c:pt idx="1519">
                  <c:v>5</c:v>
                </c:pt>
                <c:pt idx="1520">
                  <c:v>-1.99</c:v>
                </c:pt>
                <c:pt idx="1521">
                  <c:v>7.57</c:v>
                </c:pt>
                <c:pt idx="1522">
                  <c:v>9.31</c:v>
                </c:pt>
                <c:pt idx="1523">
                  <c:v>6.26</c:v>
                </c:pt>
                <c:pt idx="1524">
                  <c:v>3.59</c:v>
                </c:pt>
                <c:pt idx="1525">
                  <c:v>2.59</c:v>
                </c:pt>
                <c:pt idx="1526">
                  <c:v>3.23</c:v>
                </c:pt>
                <c:pt idx="1527">
                  <c:v>6.08</c:v>
                </c:pt>
                <c:pt idx="1528">
                  <c:v>11.74</c:v>
                </c:pt>
                <c:pt idx="1529">
                  <c:v>5.28</c:v>
                </c:pt>
                <c:pt idx="1530">
                  <c:v>5.99</c:v>
                </c:pt>
                <c:pt idx="1531">
                  <c:v>9.66</c:v>
                </c:pt>
                <c:pt idx="1532">
                  <c:v>5.7</c:v>
                </c:pt>
                <c:pt idx="1533">
                  <c:v>6.55</c:v>
                </c:pt>
                <c:pt idx="1534">
                  <c:v>6.55</c:v>
                </c:pt>
                <c:pt idx="1535">
                  <c:v>9.2100000000000009</c:v>
                </c:pt>
                <c:pt idx="1536">
                  <c:v>9.27</c:v>
                </c:pt>
                <c:pt idx="1537">
                  <c:v>9.2200000000000006</c:v>
                </c:pt>
                <c:pt idx="1538">
                  <c:v>11.98</c:v>
                </c:pt>
                <c:pt idx="1539">
                  <c:v>12.53</c:v>
                </c:pt>
                <c:pt idx="1540">
                  <c:v>5.76</c:v>
                </c:pt>
                <c:pt idx="1541">
                  <c:v>5.52</c:v>
                </c:pt>
                <c:pt idx="1542">
                  <c:v>3.67</c:v>
                </c:pt>
                <c:pt idx="1543">
                  <c:v>8.69</c:v>
                </c:pt>
                <c:pt idx="1544">
                  <c:v>5.59</c:v>
                </c:pt>
                <c:pt idx="1545">
                  <c:v>0.06</c:v>
                </c:pt>
                <c:pt idx="1546">
                  <c:v>-4.63</c:v>
                </c:pt>
                <c:pt idx="1547">
                  <c:v>1.74</c:v>
                </c:pt>
                <c:pt idx="1548">
                  <c:v>-2.1800000000000002</c:v>
                </c:pt>
                <c:pt idx="1549">
                  <c:v>0.49</c:v>
                </c:pt>
                <c:pt idx="1550">
                  <c:v>3.46</c:v>
                </c:pt>
                <c:pt idx="1551">
                  <c:v>-2.82</c:v>
                </c:pt>
                <c:pt idx="1552">
                  <c:v>-4.26</c:v>
                </c:pt>
                <c:pt idx="1553">
                  <c:v>-1.37</c:v>
                </c:pt>
                <c:pt idx="1554">
                  <c:v>-3.82</c:v>
                </c:pt>
                <c:pt idx="1555">
                  <c:v>-3.65</c:v>
                </c:pt>
                <c:pt idx="1556">
                  <c:v>-3.58</c:v>
                </c:pt>
                <c:pt idx="1557">
                  <c:v>1.88</c:v>
                </c:pt>
                <c:pt idx="1558">
                  <c:v>1.41</c:v>
                </c:pt>
                <c:pt idx="1559">
                  <c:v>2.46</c:v>
                </c:pt>
                <c:pt idx="1560">
                  <c:v>4.3499999999999996</c:v>
                </c:pt>
                <c:pt idx="1561">
                  <c:v>7.81</c:v>
                </c:pt>
                <c:pt idx="1562">
                  <c:v>9.8000000000000007</c:v>
                </c:pt>
                <c:pt idx="1563">
                  <c:v>14.48</c:v>
                </c:pt>
                <c:pt idx="1564">
                  <c:v>13.3</c:v>
                </c:pt>
                <c:pt idx="1565">
                  <c:v>16.21</c:v>
                </c:pt>
                <c:pt idx="1566">
                  <c:v>17.7</c:v>
                </c:pt>
                <c:pt idx="1567">
                  <c:v>14.94</c:v>
                </c:pt>
                <c:pt idx="1568">
                  <c:v>11.28</c:v>
                </c:pt>
                <c:pt idx="1569">
                  <c:v>8.0299999999999994</c:v>
                </c:pt>
                <c:pt idx="1570">
                  <c:v>3.22</c:v>
                </c:pt>
                <c:pt idx="1571">
                  <c:v>2.12</c:v>
                </c:pt>
                <c:pt idx="1572">
                  <c:v>-2.58</c:v>
                </c:pt>
                <c:pt idx="1573">
                  <c:v>-2.13</c:v>
                </c:pt>
                <c:pt idx="1574">
                  <c:v>3.1</c:v>
                </c:pt>
                <c:pt idx="1575">
                  <c:v>3.59</c:v>
                </c:pt>
                <c:pt idx="1576">
                  <c:v>6.64</c:v>
                </c:pt>
                <c:pt idx="1577">
                  <c:v>5.24</c:v>
                </c:pt>
                <c:pt idx="1578">
                  <c:v>2.23</c:v>
                </c:pt>
                <c:pt idx="1579">
                  <c:v>5.08</c:v>
                </c:pt>
                <c:pt idx="1580">
                  <c:v>6.8</c:v>
                </c:pt>
                <c:pt idx="1581">
                  <c:v>3.23</c:v>
                </c:pt>
                <c:pt idx="1582">
                  <c:v>7.72</c:v>
                </c:pt>
                <c:pt idx="1583">
                  <c:v>4.51</c:v>
                </c:pt>
                <c:pt idx="1584">
                  <c:v>3.59</c:v>
                </c:pt>
                <c:pt idx="1585">
                  <c:v>3.27</c:v>
                </c:pt>
                <c:pt idx="1586">
                  <c:v>7.21</c:v>
                </c:pt>
                <c:pt idx="1587">
                  <c:v>1.95</c:v>
                </c:pt>
                <c:pt idx="1588">
                  <c:v>8.6199999999999992</c:v>
                </c:pt>
                <c:pt idx="1589">
                  <c:v>2.44</c:v>
                </c:pt>
                <c:pt idx="1590">
                  <c:v>1.27</c:v>
                </c:pt>
                <c:pt idx="1591">
                  <c:v>-0.28999999999999998</c:v>
                </c:pt>
                <c:pt idx="1592">
                  <c:v>-0.26</c:v>
                </c:pt>
                <c:pt idx="1593">
                  <c:v>3.47</c:v>
                </c:pt>
                <c:pt idx="1594">
                  <c:v>3.48</c:v>
                </c:pt>
                <c:pt idx="1595">
                  <c:v>2.74</c:v>
                </c:pt>
                <c:pt idx="1596">
                  <c:v>3.74</c:v>
                </c:pt>
                <c:pt idx="1597">
                  <c:v>4.93</c:v>
                </c:pt>
                <c:pt idx="1598">
                  <c:v>5.19</c:v>
                </c:pt>
                <c:pt idx="1599">
                  <c:v>4.1500000000000004</c:v>
                </c:pt>
                <c:pt idx="1600">
                  <c:v>5.16</c:v>
                </c:pt>
                <c:pt idx="1601">
                  <c:v>-1.53</c:v>
                </c:pt>
                <c:pt idx="1602">
                  <c:v>0.2</c:v>
                </c:pt>
                <c:pt idx="1603">
                  <c:v>2.72</c:v>
                </c:pt>
                <c:pt idx="1604">
                  <c:v>3.41</c:v>
                </c:pt>
                <c:pt idx="1605">
                  <c:v>1.92</c:v>
                </c:pt>
                <c:pt idx="1606">
                  <c:v>5.79</c:v>
                </c:pt>
                <c:pt idx="1607">
                  <c:v>7.24</c:v>
                </c:pt>
                <c:pt idx="1608">
                  <c:v>4.0999999999999996</c:v>
                </c:pt>
                <c:pt idx="1609">
                  <c:v>3.02</c:v>
                </c:pt>
                <c:pt idx="1610">
                  <c:v>2.13</c:v>
                </c:pt>
                <c:pt idx="1611">
                  <c:v>2.91</c:v>
                </c:pt>
                <c:pt idx="1612">
                  <c:v>9.43</c:v>
                </c:pt>
                <c:pt idx="1613">
                  <c:v>12.65</c:v>
                </c:pt>
                <c:pt idx="1614">
                  <c:v>12.05</c:v>
                </c:pt>
                <c:pt idx="1615">
                  <c:v>5.99</c:v>
                </c:pt>
                <c:pt idx="1616">
                  <c:v>9.36</c:v>
                </c:pt>
                <c:pt idx="1617">
                  <c:v>4.16</c:v>
                </c:pt>
                <c:pt idx="1618">
                  <c:v>-2.31</c:v>
                </c:pt>
                <c:pt idx="1619">
                  <c:v>-4.5199999999999996</c:v>
                </c:pt>
                <c:pt idx="1620">
                  <c:v>-0.43</c:v>
                </c:pt>
                <c:pt idx="1621">
                  <c:v>6.02</c:v>
                </c:pt>
                <c:pt idx="1622">
                  <c:v>5.61</c:v>
                </c:pt>
                <c:pt idx="1623">
                  <c:v>0.18</c:v>
                </c:pt>
                <c:pt idx="1624">
                  <c:v>1.71</c:v>
                </c:pt>
                <c:pt idx="1625">
                  <c:v>1.29</c:v>
                </c:pt>
                <c:pt idx="1626">
                  <c:v>7.79</c:v>
                </c:pt>
                <c:pt idx="1627">
                  <c:v>4.55</c:v>
                </c:pt>
                <c:pt idx="1628">
                  <c:v>1.53</c:v>
                </c:pt>
                <c:pt idx="1629">
                  <c:v>8.65</c:v>
                </c:pt>
                <c:pt idx="1630">
                  <c:v>1.38</c:v>
                </c:pt>
                <c:pt idx="1631">
                  <c:v>-0.17</c:v>
                </c:pt>
                <c:pt idx="1632">
                  <c:v>6.1</c:v>
                </c:pt>
                <c:pt idx="1633">
                  <c:v>9.91</c:v>
                </c:pt>
                <c:pt idx="1634">
                  <c:v>11.69</c:v>
                </c:pt>
                <c:pt idx="1635">
                  <c:v>8.34</c:v>
                </c:pt>
                <c:pt idx="1636">
                  <c:v>10.93</c:v>
                </c:pt>
                <c:pt idx="1637">
                  <c:v>5.81</c:v>
                </c:pt>
                <c:pt idx="1638">
                  <c:v>8.6</c:v>
                </c:pt>
                <c:pt idx="1639">
                  <c:v>7.37</c:v>
                </c:pt>
                <c:pt idx="1640">
                  <c:v>15.38</c:v>
                </c:pt>
                <c:pt idx="1641">
                  <c:v>5.78</c:v>
                </c:pt>
                <c:pt idx="1642">
                  <c:v>5.38</c:v>
                </c:pt>
                <c:pt idx="1643">
                  <c:v>8.7899999999999991</c:v>
                </c:pt>
                <c:pt idx="1644">
                  <c:v>4.12</c:v>
                </c:pt>
                <c:pt idx="1645">
                  <c:v>3.81</c:v>
                </c:pt>
                <c:pt idx="1646">
                  <c:v>-1.52</c:v>
                </c:pt>
                <c:pt idx="1647">
                  <c:v>4.83</c:v>
                </c:pt>
                <c:pt idx="1648">
                  <c:v>2.4500000000000002</c:v>
                </c:pt>
                <c:pt idx="1649">
                  <c:v>-1.0900000000000001</c:v>
                </c:pt>
                <c:pt idx="1650">
                  <c:v>-9.9</c:v>
                </c:pt>
                <c:pt idx="1651">
                  <c:v>-1.9</c:v>
                </c:pt>
                <c:pt idx="1652">
                  <c:v>-3.98</c:v>
                </c:pt>
                <c:pt idx="1653">
                  <c:v>0.81</c:v>
                </c:pt>
                <c:pt idx="1654">
                  <c:v>-1.06</c:v>
                </c:pt>
                <c:pt idx="1655">
                  <c:v>4.17</c:v>
                </c:pt>
                <c:pt idx="1656">
                  <c:v>9.43</c:v>
                </c:pt>
                <c:pt idx="1657">
                  <c:v>14.48</c:v>
                </c:pt>
                <c:pt idx="1658">
                  <c:v>13.6</c:v>
                </c:pt>
                <c:pt idx="1659">
                  <c:v>7.37</c:v>
                </c:pt>
                <c:pt idx="1660">
                  <c:v>5.72</c:v>
                </c:pt>
                <c:pt idx="1661">
                  <c:v>3.19</c:v>
                </c:pt>
                <c:pt idx="1662">
                  <c:v>6.64</c:v>
                </c:pt>
                <c:pt idx="1663">
                  <c:v>15.2</c:v>
                </c:pt>
                <c:pt idx="1664">
                  <c:v>14.46</c:v>
                </c:pt>
                <c:pt idx="1665">
                  <c:v>13.06</c:v>
                </c:pt>
                <c:pt idx="1666">
                  <c:v>9.1999999999999993</c:v>
                </c:pt>
                <c:pt idx="1667">
                  <c:v>4.1399999999999997</c:v>
                </c:pt>
                <c:pt idx="1668">
                  <c:v>7.99</c:v>
                </c:pt>
                <c:pt idx="1669">
                  <c:v>4.24</c:v>
                </c:pt>
                <c:pt idx="1670">
                  <c:v>2.11</c:v>
                </c:pt>
                <c:pt idx="1671">
                  <c:v>0.56000000000000005</c:v>
                </c:pt>
                <c:pt idx="1672">
                  <c:v>-1.42</c:v>
                </c:pt>
                <c:pt idx="1673">
                  <c:v>-1.76</c:v>
                </c:pt>
                <c:pt idx="1674">
                  <c:v>-1.03</c:v>
                </c:pt>
                <c:pt idx="1675">
                  <c:v>2.52</c:v>
                </c:pt>
                <c:pt idx="1676">
                  <c:v>7.7</c:v>
                </c:pt>
                <c:pt idx="1677">
                  <c:v>7.28</c:v>
                </c:pt>
                <c:pt idx="1678">
                  <c:v>-0.09</c:v>
                </c:pt>
                <c:pt idx="1679">
                  <c:v>0.45</c:v>
                </c:pt>
                <c:pt idx="1680">
                  <c:v>-4.91</c:v>
                </c:pt>
                <c:pt idx="1681">
                  <c:v>-2.25</c:v>
                </c:pt>
                <c:pt idx="1682">
                  <c:v>4.09</c:v>
                </c:pt>
                <c:pt idx="1683">
                  <c:v>12.67</c:v>
                </c:pt>
                <c:pt idx="1684">
                  <c:v>-0.28999999999999998</c:v>
                </c:pt>
                <c:pt idx="1685">
                  <c:v>1.75</c:v>
                </c:pt>
                <c:pt idx="1686">
                  <c:v>11.17</c:v>
                </c:pt>
                <c:pt idx="1687">
                  <c:v>11.3</c:v>
                </c:pt>
                <c:pt idx="1688">
                  <c:v>3.38</c:v>
                </c:pt>
                <c:pt idx="1689">
                  <c:v>8.4700000000000006</c:v>
                </c:pt>
                <c:pt idx="1690">
                  <c:v>2.75</c:v>
                </c:pt>
                <c:pt idx="1691">
                  <c:v>2.2400000000000002</c:v>
                </c:pt>
                <c:pt idx="1692">
                  <c:v>4.58</c:v>
                </c:pt>
                <c:pt idx="1693">
                  <c:v>2.1800000000000002</c:v>
                </c:pt>
                <c:pt idx="1694">
                  <c:v>9</c:v>
                </c:pt>
                <c:pt idx="1695">
                  <c:v>0</c:v>
                </c:pt>
                <c:pt idx="1696">
                  <c:v>1.91</c:v>
                </c:pt>
                <c:pt idx="1697">
                  <c:v>7.84</c:v>
                </c:pt>
                <c:pt idx="1698">
                  <c:v>8.99</c:v>
                </c:pt>
                <c:pt idx="1699">
                  <c:v>9.9</c:v>
                </c:pt>
                <c:pt idx="1700">
                  <c:v>15.3</c:v>
                </c:pt>
                <c:pt idx="1701">
                  <c:v>8.7100000000000009</c:v>
                </c:pt>
                <c:pt idx="1702">
                  <c:v>-1.17</c:v>
                </c:pt>
                <c:pt idx="1703">
                  <c:v>3.99</c:v>
                </c:pt>
                <c:pt idx="1704">
                  <c:v>1.55</c:v>
                </c:pt>
                <c:pt idx="1705">
                  <c:v>10.69</c:v>
                </c:pt>
                <c:pt idx="1706">
                  <c:v>6.05</c:v>
                </c:pt>
                <c:pt idx="1707">
                  <c:v>6.1</c:v>
                </c:pt>
                <c:pt idx="1708">
                  <c:v>-0.23</c:v>
                </c:pt>
                <c:pt idx="1709">
                  <c:v>4.25</c:v>
                </c:pt>
                <c:pt idx="1710">
                  <c:v>5.42</c:v>
                </c:pt>
                <c:pt idx="1711">
                  <c:v>4.92</c:v>
                </c:pt>
                <c:pt idx="1712">
                  <c:v>3.96</c:v>
                </c:pt>
                <c:pt idx="1713">
                  <c:v>1.32</c:v>
                </c:pt>
                <c:pt idx="1714">
                  <c:v>1.8</c:v>
                </c:pt>
                <c:pt idx="1715">
                  <c:v>8.82</c:v>
                </c:pt>
                <c:pt idx="1716">
                  <c:v>7.93</c:v>
                </c:pt>
                <c:pt idx="1717">
                  <c:v>1.37</c:v>
                </c:pt>
                <c:pt idx="1718">
                  <c:v>4.99</c:v>
                </c:pt>
                <c:pt idx="1719">
                  <c:v>-1.39</c:v>
                </c:pt>
                <c:pt idx="1720">
                  <c:v>4.5599999999999996</c:v>
                </c:pt>
                <c:pt idx="1721">
                  <c:v>5.75</c:v>
                </c:pt>
                <c:pt idx="1722">
                  <c:v>8.01</c:v>
                </c:pt>
                <c:pt idx="1723">
                  <c:v>3.75</c:v>
                </c:pt>
                <c:pt idx="1724">
                  <c:v>2.9</c:v>
                </c:pt>
                <c:pt idx="1725">
                  <c:v>0.56000000000000005</c:v>
                </c:pt>
                <c:pt idx="1726">
                  <c:v>0.85</c:v>
                </c:pt>
                <c:pt idx="1727">
                  <c:v>5.58</c:v>
                </c:pt>
                <c:pt idx="1728">
                  <c:v>10.65</c:v>
                </c:pt>
                <c:pt idx="1729">
                  <c:v>12.74</c:v>
                </c:pt>
                <c:pt idx="1730">
                  <c:v>9.19</c:v>
                </c:pt>
                <c:pt idx="1731">
                  <c:v>2.6</c:v>
                </c:pt>
                <c:pt idx="1732">
                  <c:v>8.73</c:v>
                </c:pt>
                <c:pt idx="1733">
                  <c:v>4.09</c:v>
                </c:pt>
                <c:pt idx="1734">
                  <c:v>-0.49</c:v>
                </c:pt>
                <c:pt idx="1735">
                  <c:v>2.82</c:v>
                </c:pt>
                <c:pt idx="1736">
                  <c:v>14.35</c:v>
                </c:pt>
                <c:pt idx="1737">
                  <c:v>9.33</c:v>
                </c:pt>
                <c:pt idx="1738">
                  <c:v>13.17</c:v>
                </c:pt>
                <c:pt idx="1739">
                  <c:v>8.35</c:v>
                </c:pt>
                <c:pt idx="1740">
                  <c:v>0.96</c:v>
                </c:pt>
                <c:pt idx="1741">
                  <c:v>-5.42</c:v>
                </c:pt>
                <c:pt idx="1742">
                  <c:v>-1.56</c:v>
                </c:pt>
                <c:pt idx="1743">
                  <c:v>5.76</c:v>
                </c:pt>
                <c:pt idx="1744">
                  <c:v>10.27</c:v>
                </c:pt>
                <c:pt idx="1745">
                  <c:v>7.73</c:v>
                </c:pt>
                <c:pt idx="1746">
                  <c:v>3.27</c:v>
                </c:pt>
                <c:pt idx="1747">
                  <c:v>6.69</c:v>
                </c:pt>
                <c:pt idx="1748">
                  <c:v>8.49</c:v>
                </c:pt>
                <c:pt idx="1749">
                  <c:v>5.75</c:v>
                </c:pt>
                <c:pt idx="1750">
                  <c:v>3.36</c:v>
                </c:pt>
                <c:pt idx="1751">
                  <c:v>11.12</c:v>
                </c:pt>
                <c:pt idx="1752">
                  <c:v>4.5999999999999996</c:v>
                </c:pt>
                <c:pt idx="1753">
                  <c:v>2.62</c:v>
                </c:pt>
                <c:pt idx="1754">
                  <c:v>4.5999999999999996</c:v>
                </c:pt>
                <c:pt idx="1755">
                  <c:v>1.78</c:v>
                </c:pt>
                <c:pt idx="1756">
                  <c:v>4.24</c:v>
                </c:pt>
                <c:pt idx="1757">
                  <c:v>5.09</c:v>
                </c:pt>
                <c:pt idx="1758">
                  <c:v>4.0999999999999996</c:v>
                </c:pt>
                <c:pt idx="1759">
                  <c:v>4.5999999999999996</c:v>
                </c:pt>
                <c:pt idx="1760">
                  <c:v>-4.07</c:v>
                </c:pt>
                <c:pt idx="1761">
                  <c:v>3.85</c:v>
                </c:pt>
                <c:pt idx="1762">
                  <c:v>1.22</c:v>
                </c:pt>
                <c:pt idx="1763">
                  <c:v>9.1</c:v>
                </c:pt>
                <c:pt idx="1764">
                  <c:v>13.83</c:v>
                </c:pt>
                <c:pt idx="1765">
                  <c:v>8.01</c:v>
                </c:pt>
                <c:pt idx="1766">
                  <c:v>7.5</c:v>
                </c:pt>
                <c:pt idx="1767">
                  <c:v>5.16</c:v>
                </c:pt>
                <c:pt idx="1768">
                  <c:v>16.75</c:v>
                </c:pt>
                <c:pt idx="1769">
                  <c:v>14.1</c:v>
                </c:pt>
                <c:pt idx="1770">
                  <c:v>15.74</c:v>
                </c:pt>
                <c:pt idx="1771">
                  <c:v>7.49</c:v>
                </c:pt>
                <c:pt idx="1772">
                  <c:v>9.4499999999999993</c:v>
                </c:pt>
                <c:pt idx="1773">
                  <c:v>5.78</c:v>
                </c:pt>
                <c:pt idx="1774">
                  <c:v>3.33</c:v>
                </c:pt>
                <c:pt idx="1775">
                  <c:v>11.76</c:v>
                </c:pt>
                <c:pt idx="1776">
                  <c:v>12.08</c:v>
                </c:pt>
                <c:pt idx="1777">
                  <c:v>9.3699999999999992</c:v>
                </c:pt>
                <c:pt idx="1778">
                  <c:v>6.84</c:v>
                </c:pt>
                <c:pt idx="1779">
                  <c:v>5.25</c:v>
                </c:pt>
                <c:pt idx="1780">
                  <c:v>5.43</c:v>
                </c:pt>
                <c:pt idx="1781">
                  <c:v>2.42</c:v>
                </c:pt>
                <c:pt idx="1782">
                  <c:v>7.14</c:v>
                </c:pt>
                <c:pt idx="1783">
                  <c:v>8.8699999999999992</c:v>
                </c:pt>
                <c:pt idx="1784">
                  <c:v>13.47</c:v>
                </c:pt>
                <c:pt idx="1785">
                  <c:v>4.88</c:v>
                </c:pt>
                <c:pt idx="1786">
                  <c:v>16.71</c:v>
                </c:pt>
                <c:pt idx="1787">
                  <c:v>12.54</c:v>
                </c:pt>
                <c:pt idx="1788">
                  <c:v>10.6</c:v>
                </c:pt>
                <c:pt idx="1789">
                  <c:v>10.08</c:v>
                </c:pt>
                <c:pt idx="1790">
                  <c:v>7.5</c:v>
                </c:pt>
                <c:pt idx="1791">
                  <c:v>9.6999999999999993</c:v>
                </c:pt>
                <c:pt idx="1792">
                  <c:v>14.55</c:v>
                </c:pt>
                <c:pt idx="1793">
                  <c:v>19.260000000000002</c:v>
                </c:pt>
                <c:pt idx="1794">
                  <c:v>10.17</c:v>
                </c:pt>
                <c:pt idx="1795">
                  <c:v>8.94</c:v>
                </c:pt>
                <c:pt idx="1796">
                  <c:v>18.100000000000001</c:v>
                </c:pt>
                <c:pt idx="1797">
                  <c:v>15.45</c:v>
                </c:pt>
                <c:pt idx="1798">
                  <c:v>13.61</c:v>
                </c:pt>
                <c:pt idx="1799">
                  <c:v>9.11</c:v>
                </c:pt>
                <c:pt idx="1800">
                  <c:v>6.47</c:v>
                </c:pt>
                <c:pt idx="1801">
                  <c:v>9.6999999999999993</c:v>
                </c:pt>
                <c:pt idx="1802">
                  <c:v>9.76</c:v>
                </c:pt>
                <c:pt idx="1803">
                  <c:v>8.73</c:v>
                </c:pt>
                <c:pt idx="1804">
                  <c:v>11.1</c:v>
                </c:pt>
                <c:pt idx="1805">
                  <c:v>9.9600000000000009</c:v>
                </c:pt>
                <c:pt idx="1806">
                  <c:v>14.67</c:v>
                </c:pt>
                <c:pt idx="1807">
                  <c:v>13</c:v>
                </c:pt>
                <c:pt idx="1808">
                  <c:v>8.68</c:v>
                </c:pt>
                <c:pt idx="1809">
                  <c:v>8.14</c:v>
                </c:pt>
                <c:pt idx="1810">
                  <c:v>9</c:v>
                </c:pt>
                <c:pt idx="1811">
                  <c:v>0.82</c:v>
                </c:pt>
                <c:pt idx="1812">
                  <c:v>1.32</c:v>
                </c:pt>
                <c:pt idx="1813">
                  <c:v>4.59</c:v>
                </c:pt>
                <c:pt idx="1814">
                  <c:v>8.93</c:v>
                </c:pt>
                <c:pt idx="1815">
                  <c:v>10.23</c:v>
                </c:pt>
                <c:pt idx="1816">
                  <c:v>12.41</c:v>
                </c:pt>
                <c:pt idx="1817">
                  <c:v>8.39</c:v>
                </c:pt>
                <c:pt idx="1818">
                  <c:v>6.76</c:v>
                </c:pt>
                <c:pt idx="1819">
                  <c:v>1.47</c:v>
                </c:pt>
                <c:pt idx="1820">
                  <c:v>4.24</c:v>
                </c:pt>
                <c:pt idx="1821">
                  <c:v>0.9</c:v>
                </c:pt>
                <c:pt idx="1822">
                  <c:v>2.4500000000000002</c:v>
                </c:pt>
                <c:pt idx="1823">
                  <c:v>7.44</c:v>
                </c:pt>
                <c:pt idx="1824">
                  <c:v>3.97</c:v>
                </c:pt>
                <c:pt idx="1825">
                  <c:v>8.23</c:v>
                </c:pt>
                <c:pt idx="1826">
                  <c:v>7.17</c:v>
                </c:pt>
                <c:pt idx="1827">
                  <c:v>12.98</c:v>
                </c:pt>
                <c:pt idx="1828">
                  <c:v>14.04</c:v>
                </c:pt>
                <c:pt idx="1829">
                  <c:v>3.71</c:v>
                </c:pt>
                <c:pt idx="1830">
                  <c:v>2.0699999999999998</c:v>
                </c:pt>
                <c:pt idx="1831">
                  <c:v>3.25</c:v>
                </c:pt>
                <c:pt idx="1832">
                  <c:v>4.0599999999999996</c:v>
                </c:pt>
                <c:pt idx="1833">
                  <c:v>4.5199999999999996</c:v>
                </c:pt>
                <c:pt idx="1834">
                  <c:v>8.58</c:v>
                </c:pt>
                <c:pt idx="1835">
                  <c:v>6.47</c:v>
                </c:pt>
                <c:pt idx="1836">
                  <c:v>6.45</c:v>
                </c:pt>
                <c:pt idx="1837">
                  <c:v>10.039999999999999</c:v>
                </c:pt>
                <c:pt idx="1838">
                  <c:v>6.32</c:v>
                </c:pt>
                <c:pt idx="1839">
                  <c:v>2.79</c:v>
                </c:pt>
                <c:pt idx="1840">
                  <c:v>14.71</c:v>
                </c:pt>
                <c:pt idx="1841">
                  <c:v>10.76</c:v>
                </c:pt>
                <c:pt idx="1842">
                  <c:v>21.17</c:v>
                </c:pt>
                <c:pt idx="1843">
                  <c:v>19.78</c:v>
                </c:pt>
                <c:pt idx="1844">
                  <c:v>9.9600000000000009</c:v>
                </c:pt>
                <c:pt idx="1845">
                  <c:v>4.34</c:v>
                </c:pt>
                <c:pt idx="1846">
                  <c:v>3.67</c:v>
                </c:pt>
                <c:pt idx="1847">
                  <c:v>10.82</c:v>
                </c:pt>
                <c:pt idx="1848">
                  <c:v>8.36</c:v>
                </c:pt>
                <c:pt idx="1849">
                  <c:v>2.88</c:v>
                </c:pt>
                <c:pt idx="1850">
                  <c:v>3.18</c:v>
                </c:pt>
                <c:pt idx="1851">
                  <c:v>-0.11</c:v>
                </c:pt>
                <c:pt idx="1852">
                  <c:v>3.51</c:v>
                </c:pt>
                <c:pt idx="1853">
                  <c:v>8.6</c:v>
                </c:pt>
                <c:pt idx="1854">
                  <c:v>6.53</c:v>
                </c:pt>
                <c:pt idx="1855">
                  <c:v>7.31</c:v>
                </c:pt>
                <c:pt idx="1856">
                  <c:v>12.13</c:v>
                </c:pt>
                <c:pt idx="1857">
                  <c:v>10.65</c:v>
                </c:pt>
                <c:pt idx="1858">
                  <c:v>12.81</c:v>
                </c:pt>
                <c:pt idx="1859">
                  <c:v>9.73</c:v>
                </c:pt>
                <c:pt idx="1860">
                  <c:v>3.63</c:v>
                </c:pt>
                <c:pt idx="1861">
                  <c:v>4.68</c:v>
                </c:pt>
                <c:pt idx="1862">
                  <c:v>8.82</c:v>
                </c:pt>
                <c:pt idx="1863">
                  <c:v>12.49</c:v>
                </c:pt>
                <c:pt idx="1864">
                  <c:v>15.83</c:v>
                </c:pt>
                <c:pt idx="1865">
                  <c:v>8.76</c:v>
                </c:pt>
                <c:pt idx="1866">
                  <c:v>4.1900000000000004</c:v>
                </c:pt>
                <c:pt idx="1867">
                  <c:v>10.69</c:v>
                </c:pt>
                <c:pt idx="1868">
                  <c:v>9.74</c:v>
                </c:pt>
                <c:pt idx="1869">
                  <c:v>14.25</c:v>
                </c:pt>
                <c:pt idx="1870">
                  <c:v>15.35</c:v>
                </c:pt>
                <c:pt idx="1871">
                  <c:v>12.12</c:v>
                </c:pt>
                <c:pt idx="1872">
                  <c:v>15.74</c:v>
                </c:pt>
                <c:pt idx="1873">
                  <c:v>12.1</c:v>
                </c:pt>
                <c:pt idx="1874">
                  <c:v>9.9</c:v>
                </c:pt>
                <c:pt idx="1875">
                  <c:v>10.89</c:v>
                </c:pt>
                <c:pt idx="1876">
                  <c:v>18.91</c:v>
                </c:pt>
                <c:pt idx="1877">
                  <c:v>14.11</c:v>
                </c:pt>
                <c:pt idx="1878">
                  <c:v>7.35</c:v>
                </c:pt>
                <c:pt idx="1879">
                  <c:v>9.61</c:v>
                </c:pt>
                <c:pt idx="1880">
                  <c:v>3.48</c:v>
                </c:pt>
                <c:pt idx="1881">
                  <c:v>4.5199999999999996</c:v>
                </c:pt>
                <c:pt idx="1882">
                  <c:v>1.94</c:v>
                </c:pt>
                <c:pt idx="1883">
                  <c:v>-0.66</c:v>
                </c:pt>
                <c:pt idx="1884">
                  <c:v>0.16</c:v>
                </c:pt>
                <c:pt idx="1885">
                  <c:v>2.95</c:v>
                </c:pt>
                <c:pt idx="1886">
                  <c:v>2.93</c:v>
                </c:pt>
                <c:pt idx="1887">
                  <c:v>6.83</c:v>
                </c:pt>
                <c:pt idx="1888">
                  <c:v>7.23</c:v>
                </c:pt>
                <c:pt idx="1889">
                  <c:v>12.57</c:v>
                </c:pt>
                <c:pt idx="1890">
                  <c:v>3.38</c:v>
                </c:pt>
                <c:pt idx="1891">
                  <c:v>5.86</c:v>
                </c:pt>
                <c:pt idx="1892">
                  <c:v>6.94</c:v>
                </c:pt>
                <c:pt idx="1893">
                  <c:v>14.24</c:v>
                </c:pt>
                <c:pt idx="1894">
                  <c:v>7.68</c:v>
                </c:pt>
                <c:pt idx="1895">
                  <c:v>2.72</c:v>
                </c:pt>
                <c:pt idx="1896">
                  <c:v>2.65</c:v>
                </c:pt>
                <c:pt idx="1897">
                  <c:v>3.4</c:v>
                </c:pt>
                <c:pt idx="1898">
                  <c:v>7.05</c:v>
                </c:pt>
                <c:pt idx="1899">
                  <c:v>8.9600000000000009</c:v>
                </c:pt>
                <c:pt idx="1900">
                  <c:v>2.09</c:v>
                </c:pt>
                <c:pt idx="1901">
                  <c:v>-1.82</c:v>
                </c:pt>
                <c:pt idx="1902">
                  <c:v>3.65</c:v>
                </c:pt>
                <c:pt idx="1903">
                  <c:v>-1.99</c:v>
                </c:pt>
                <c:pt idx="1904">
                  <c:v>-0.02</c:v>
                </c:pt>
                <c:pt idx="1905">
                  <c:v>4.0999999999999996</c:v>
                </c:pt>
                <c:pt idx="1906">
                  <c:v>6.18</c:v>
                </c:pt>
                <c:pt idx="1907">
                  <c:v>15.73</c:v>
                </c:pt>
                <c:pt idx="1908">
                  <c:v>21.14</c:v>
                </c:pt>
                <c:pt idx="1909">
                  <c:v>14.34</c:v>
                </c:pt>
                <c:pt idx="1910">
                  <c:v>5.96</c:v>
                </c:pt>
                <c:pt idx="1911">
                  <c:v>3.12</c:v>
                </c:pt>
                <c:pt idx="1912">
                  <c:v>6.93</c:v>
                </c:pt>
                <c:pt idx="1913">
                  <c:v>9.5299999999999994</c:v>
                </c:pt>
                <c:pt idx="1914">
                  <c:v>5.86</c:v>
                </c:pt>
                <c:pt idx="1915">
                  <c:v>7.54</c:v>
                </c:pt>
                <c:pt idx="1916">
                  <c:v>9.2100000000000009</c:v>
                </c:pt>
                <c:pt idx="1917">
                  <c:v>9.58</c:v>
                </c:pt>
                <c:pt idx="1918">
                  <c:v>10.45</c:v>
                </c:pt>
                <c:pt idx="1919">
                  <c:v>2.44</c:v>
                </c:pt>
                <c:pt idx="1920">
                  <c:v>-3.22</c:v>
                </c:pt>
                <c:pt idx="1921">
                  <c:v>-5.96</c:v>
                </c:pt>
                <c:pt idx="1922">
                  <c:v>-4.28</c:v>
                </c:pt>
                <c:pt idx="1923">
                  <c:v>4.34</c:v>
                </c:pt>
                <c:pt idx="1924">
                  <c:v>0.63</c:v>
                </c:pt>
                <c:pt idx="1925">
                  <c:v>5.89</c:v>
                </c:pt>
                <c:pt idx="1926">
                  <c:v>13.57</c:v>
                </c:pt>
                <c:pt idx="1927">
                  <c:v>10.06</c:v>
                </c:pt>
                <c:pt idx="1928">
                  <c:v>8.5</c:v>
                </c:pt>
                <c:pt idx="1929">
                  <c:v>1.63</c:v>
                </c:pt>
                <c:pt idx="1930">
                  <c:v>5.87</c:v>
                </c:pt>
                <c:pt idx="1931">
                  <c:v>10.66</c:v>
                </c:pt>
                <c:pt idx="1932">
                  <c:v>10.77</c:v>
                </c:pt>
                <c:pt idx="1933">
                  <c:v>3.33</c:v>
                </c:pt>
                <c:pt idx="1934">
                  <c:v>4.45</c:v>
                </c:pt>
                <c:pt idx="1935">
                  <c:v>2.9</c:v>
                </c:pt>
                <c:pt idx="1936">
                  <c:v>2.1</c:v>
                </c:pt>
                <c:pt idx="1937">
                  <c:v>4.34</c:v>
                </c:pt>
                <c:pt idx="1938">
                  <c:v>4.68</c:v>
                </c:pt>
                <c:pt idx="1939">
                  <c:v>2.4900000000000002</c:v>
                </c:pt>
                <c:pt idx="1940">
                  <c:v>0.6</c:v>
                </c:pt>
                <c:pt idx="1941">
                  <c:v>1.38</c:v>
                </c:pt>
                <c:pt idx="1942">
                  <c:v>-2.34</c:v>
                </c:pt>
                <c:pt idx="1943">
                  <c:v>-0.55000000000000004</c:v>
                </c:pt>
                <c:pt idx="1944">
                  <c:v>3.14</c:v>
                </c:pt>
                <c:pt idx="1945">
                  <c:v>12</c:v>
                </c:pt>
                <c:pt idx="1946">
                  <c:v>7.69</c:v>
                </c:pt>
                <c:pt idx="1947">
                  <c:v>1.97</c:v>
                </c:pt>
                <c:pt idx="1948">
                  <c:v>3.7</c:v>
                </c:pt>
                <c:pt idx="1949">
                  <c:v>-1.42</c:v>
                </c:pt>
                <c:pt idx="1950">
                  <c:v>4.24</c:v>
                </c:pt>
                <c:pt idx="1951">
                  <c:v>4.9000000000000004</c:v>
                </c:pt>
                <c:pt idx="1952">
                  <c:v>2.29</c:v>
                </c:pt>
                <c:pt idx="1953">
                  <c:v>6.26</c:v>
                </c:pt>
                <c:pt idx="1954">
                  <c:v>3.19</c:v>
                </c:pt>
                <c:pt idx="1955">
                  <c:v>4.9000000000000004</c:v>
                </c:pt>
                <c:pt idx="1956">
                  <c:v>12.6</c:v>
                </c:pt>
                <c:pt idx="1957">
                  <c:v>16.89</c:v>
                </c:pt>
                <c:pt idx="1958">
                  <c:v>8.01</c:v>
                </c:pt>
                <c:pt idx="1959">
                  <c:v>5.99</c:v>
                </c:pt>
                <c:pt idx="1960">
                  <c:v>11.07</c:v>
                </c:pt>
                <c:pt idx="1961">
                  <c:v>12.09</c:v>
                </c:pt>
                <c:pt idx="1962">
                  <c:v>7.41</c:v>
                </c:pt>
                <c:pt idx="1963">
                  <c:v>6.54</c:v>
                </c:pt>
                <c:pt idx="1964">
                  <c:v>7.26</c:v>
                </c:pt>
                <c:pt idx="1965">
                  <c:v>8.76</c:v>
                </c:pt>
                <c:pt idx="1966">
                  <c:v>15.54</c:v>
                </c:pt>
                <c:pt idx="1967">
                  <c:v>18.559999999999999</c:v>
                </c:pt>
                <c:pt idx="1968">
                  <c:v>10.27</c:v>
                </c:pt>
                <c:pt idx="1969">
                  <c:v>4.97</c:v>
                </c:pt>
                <c:pt idx="1970">
                  <c:v>2.78</c:v>
                </c:pt>
                <c:pt idx="1971">
                  <c:v>2.71</c:v>
                </c:pt>
                <c:pt idx="1972">
                  <c:v>4.49</c:v>
                </c:pt>
                <c:pt idx="1973">
                  <c:v>-1.89</c:v>
                </c:pt>
                <c:pt idx="1974">
                  <c:v>0.28999999999999998</c:v>
                </c:pt>
                <c:pt idx="1975">
                  <c:v>8.91</c:v>
                </c:pt>
                <c:pt idx="1976">
                  <c:v>5.41</c:v>
                </c:pt>
                <c:pt idx="1977">
                  <c:v>2.4900000000000002</c:v>
                </c:pt>
                <c:pt idx="1978">
                  <c:v>0.79</c:v>
                </c:pt>
                <c:pt idx="1979">
                  <c:v>2.02</c:v>
                </c:pt>
                <c:pt idx="1980">
                  <c:v>4.47</c:v>
                </c:pt>
                <c:pt idx="1981">
                  <c:v>-0.82</c:v>
                </c:pt>
                <c:pt idx="1982">
                  <c:v>-3.09</c:v>
                </c:pt>
                <c:pt idx="1983">
                  <c:v>4.97</c:v>
                </c:pt>
                <c:pt idx="1984">
                  <c:v>6.25</c:v>
                </c:pt>
                <c:pt idx="1985">
                  <c:v>7.66</c:v>
                </c:pt>
                <c:pt idx="1986">
                  <c:v>-0.13</c:v>
                </c:pt>
                <c:pt idx="1987">
                  <c:v>-1.02</c:v>
                </c:pt>
                <c:pt idx="1988">
                  <c:v>4.05</c:v>
                </c:pt>
                <c:pt idx="1989">
                  <c:v>9.51</c:v>
                </c:pt>
                <c:pt idx="1990">
                  <c:v>10.49</c:v>
                </c:pt>
                <c:pt idx="1991">
                  <c:v>11.99</c:v>
                </c:pt>
                <c:pt idx="1992">
                  <c:v>6.85</c:v>
                </c:pt>
                <c:pt idx="1993">
                  <c:v>10.96</c:v>
                </c:pt>
                <c:pt idx="1994">
                  <c:v>13.49</c:v>
                </c:pt>
                <c:pt idx="1995">
                  <c:v>9.43</c:v>
                </c:pt>
                <c:pt idx="1996">
                  <c:v>6.95</c:v>
                </c:pt>
                <c:pt idx="1997">
                  <c:v>5.27</c:v>
                </c:pt>
                <c:pt idx="1998">
                  <c:v>6.09</c:v>
                </c:pt>
                <c:pt idx="1999">
                  <c:v>11.98</c:v>
                </c:pt>
                <c:pt idx="2000">
                  <c:v>11.28</c:v>
                </c:pt>
                <c:pt idx="2001">
                  <c:v>9.19</c:v>
                </c:pt>
                <c:pt idx="2002">
                  <c:v>18.16</c:v>
                </c:pt>
                <c:pt idx="2003">
                  <c:v>13.44</c:v>
                </c:pt>
                <c:pt idx="2004">
                  <c:v>14.03</c:v>
                </c:pt>
                <c:pt idx="2005">
                  <c:v>12.69</c:v>
                </c:pt>
                <c:pt idx="2006">
                  <c:v>12.93</c:v>
                </c:pt>
                <c:pt idx="2007">
                  <c:v>10.01</c:v>
                </c:pt>
                <c:pt idx="2008">
                  <c:v>15.76</c:v>
                </c:pt>
                <c:pt idx="2009">
                  <c:v>13.55</c:v>
                </c:pt>
                <c:pt idx="2010">
                  <c:v>10.93</c:v>
                </c:pt>
                <c:pt idx="2011">
                  <c:v>9.4</c:v>
                </c:pt>
                <c:pt idx="2012">
                  <c:v>7.53</c:v>
                </c:pt>
                <c:pt idx="2013">
                  <c:v>8.0500000000000007</c:v>
                </c:pt>
                <c:pt idx="2014">
                  <c:v>4.82</c:v>
                </c:pt>
                <c:pt idx="2015">
                  <c:v>4.37</c:v>
                </c:pt>
                <c:pt idx="2016">
                  <c:v>9.1199999999999992</c:v>
                </c:pt>
                <c:pt idx="2017">
                  <c:v>14.63</c:v>
                </c:pt>
                <c:pt idx="2018">
                  <c:v>15.34</c:v>
                </c:pt>
                <c:pt idx="2019">
                  <c:v>1.83</c:v>
                </c:pt>
                <c:pt idx="2020">
                  <c:v>9.81</c:v>
                </c:pt>
                <c:pt idx="2021">
                  <c:v>8.01</c:v>
                </c:pt>
                <c:pt idx="2022">
                  <c:v>12</c:v>
                </c:pt>
                <c:pt idx="2023">
                  <c:v>9.84</c:v>
                </c:pt>
                <c:pt idx="2024">
                  <c:v>11.25</c:v>
                </c:pt>
                <c:pt idx="2025">
                  <c:v>12.94</c:v>
                </c:pt>
                <c:pt idx="2026">
                  <c:v>14.41</c:v>
                </c:pt>
                <c:pt idx="2027">
                  <c:v>7.16</c:v>
                </c:pt>
                <c:pt idx="2028">
                  <c:v>7.87</c:v>
                </c:pt>
                <c:pt idx="2029">
                  <c:v>10.54</c:v>
                </c:pt>
                <c:pt idx="2030">
                  <c:v>5.3</c:v>
                </c:pt>
                <c:pt idx="2031">
                  <c:v>-2.4</c:v>
                </c:pt>
                <c:pt idx="2032">
                  <c:v>-1.76</c:v>
                </c:pt>
                <c:pt idx="2033">
                  <c:v>3.71</c:v>
                </c:pt>
                <c:pt idx="2034">
                  <c:v>5.67</c:v>
                </c:pt>
                <c:pt idx="2035">
                  <c:v>12.02</c:v>
                </c:pt>
                <c:pt idx="2036">
                  <c:v>15.5</c:v>
                </c:pt>
                <c:pt idx="2037">
                  <c:v>13.17</c:v>
                </c:pt>
                <c:pt idx="2038">
                  <c:v>17.73</c:v>
                </c:pt>
                <c:pt idx="2039">
                  <c:v>18.66</c:v>
                </c:pt>
                <c:pt idx="2040">
                  <c:v>11.58</c:v>
                </c:pt>
                <c:pt idx="2041">
                  <c:v>11.43</c:v>
                </c:pt>
                <c:pt idx="2042">
                  <c:v>8.9499999999999993</c:v>
                </c:pt>
                <c:pt idx="2043">
                  <c:v>4.04</c:v>
                </c:pt>
                <c:pt idx="2044">
                  <c:v>3.31</c:v>
                </c:pt>
                <c:pt idx="2045">
                  <c:v>5.45</c:v>
                </c:pt>
                <c:pt idx="2046">
                  <c:v>13.46</c:v>
                </c:pt>
                <c:pt idx="2047">
                  <c:v>14.3</c:v>
                </c:pt>
                <c:pt idx="2048">
                  <c:v>18.66</c:v>
                </c:pt>
                <c:pt idx="2049">
                  <c:v>11.96</c:v>
                </c:pt>
                <c:pt idx="2050">
                  <c:v>10.130000000000001</c:v>
                </c:pt>
                <c:pt idx="2051">
                  <c:v>13.51</c:v>
                </c:pt>
                <c:pt idx="2052">
                  <c:v>11.38</c:v>
                </c:pt>
                <c:pt idx="2053">
                  <c:v>13.16</c:v>
                </c:pt>
                <c:pt idx="2054">
                  <c:v>18.010000000000002</c:v>
                </c:pt>
                <c:pt idx="2055">
                  <c:v>4.79</c:v>
                </c:pt>
                <c:pt idx="2056">
                  <c:v>16.260000000000002</c:v>
                </c:pt>
                <c:pt idx="2057">
                  <c:v>12.8</c:v>
                </c:pt>
                <c:pt idx="2058">
                  <c:v>14.25</c:v>
                </c:pt>
                <c:pt idx="2059">
                  <c:v>13.87</c:v>
                </c:pt>
                <c:pt idx="2060">
                  <c:v>8.44</c:v>
                </c:pt>
                <c:pt idx="2061">
                  <c:v>7.88</c:v>
                </c:pt>
                <c:pt idx="2062">
                  <c:v>6.63</c:v>
                </c:pt>
                <c:pt idx="2063">
                  <c:v>10.35</c:v>
                </c:pt>
                <c:pt idx="2064">
                  <c:v>3.25</c:v>
                </c:pt>
                <c:pt idx="2065">
                  <c:v>11.13</c:v>
                </c:pt>
                <c:pt idx="2066">
                  <c:v>12.39</c:v>
                </c:pt>
                <c:pt idx="2067">
                  <c:v>12.83</c:v>
                </c:pt>
                <c:pt idx="2068">
                  <c:v>9.49</c:v>
                </c:pt>
                <c:pt idx="2069">
                  <c:v>10.79</c:v>
                </c:pt>
                <c:pt idx="2070">
                  <c:v>11.73</c:v>
                </c:pt>
                <c:pt idx="2071">
                  <c:v>8.93</c:v>
                </c:pt>
                <c:pt idx="2072">
                  <c:v>5.99</c:v>
                </c:pt>
                <c:pt idx="2073">
                  <c:v>10.55</c:v>
                </c:pt>
                <c:pt idx="2074">
                  <c:v>8.2100000000000009</c:v>
                </c:pt>
                <c:pt idx="2075">
                  <c:v>17.28</c:v>
                </c:pt>
                <c:pt idx="2076">
                  <c:v>18.66</c:v>
                </c:pt>
                <c:pt idx="2077">
                  <c:v>15.96</c:v>
                </c:pt>
                <c:pt idx="2078">
                  <c:v>12.52</c:v>
                </c:pt>
                <c:pt idx="2079">
                  <c:v>14.14</c:v>
                </c:pt>
                <c:pt idx="2080">
                  <c:v>19.04</c:v>
                </c:pt>
                <c:pt idx="2081">
                  <c:v>20.59</c:v>
                </c:pt>
                <c:pt idx="2082">
                  <c:v>9.69</c:v>
                </c:pt>
                <c:pt idx="2083">
                  <c:v>11.92</c:v>
                </c:pt>
                <c:pt idx="2084">
                  <c:v>21.43</c:v>
                </c:pt>
                <c:pt idx="2085">
                  <c:v>13.31</c:v>
                </c:pt>
                <c:pt idx="2086">
                  <c:v>14.59</c:v>
                </c:pt>
                <c:pt idx="2087">
                  <c:v>14.47</c:v>
                </c:pt>
                <c:pt idx="2088">
                  <c:v>11.85</c:v>
                </c:pt>
                <c:pt idx="2089">
                  <c:v>9.2899999999999991</c:v>
                </c:pt>
                <c:pt idx="2090">
                  <c:v>13.09</c:v>
                </c:pt>
                <c:pt idx="2091">
                  <c:v>16.809999999999999</c:v>
                </c:pt>
                <c:pt idx="2092">
                  <c:v>14.09</c:v>
                </c:pt>
                <c:pt idx="2093">
                  <c:v>11.51</c:v>
                </c:pt>
                <c:pt idx="2094">
                  <c:v>15.77</c:v>
                </c:pt>
                <c:pt idx="2095">
                  <c:v>16.86</c:v>
                </c:pt>
                <c:pt idx="2096">
                  <c:v>13.17</c:v>
                </c:pt>
                <c:pt idx="2097">
                  <c:v>12.73</c:v>
                </c:pt>
                <c:pt idx="2098">
                  <c:v>16.41</c:v>
                </c:pt>
                <c:pt idx="2099">
                  <c:v>13.24</c:v>
                </c:pt>
                <c:pt idx="2100">
                  <c:v>16.82</c:v>
                </c:pt>
                <c:pt idx="2101">
                  <c:v>11.76</c:v>
                </c:pt>
                <c:pt idx="2102">
                  <c:v>9.98</c:v>
                </c:pt>
                <c:pt idx="2103">
                  <c:v>9.36</c:v>
                </c:pt>
                <c:pt idx="2104">
                  <c:v>13.92</c:v>
                </c:pt>
                <c:pt idx="2105">
                  <c:v>13.42</c:v>
                </c:pt>
                <c:pt idx="2106">
                  <c:v>9.27</c:v>
                </c:pt>
                <c:pt idx="2107">
                  <c:v>2.96</c:v>
                </c:pt>
                <c:pt idx="2108">
                  <c:v>10.59</c:v>
                </c:pt>
                <c:pt idx="2109">
                  <c:v>14.26</c:v>
                </c:pt>
                <c:pt idx="2110">
                  <c:v>15.11</c:v>
                </c:pt>
                <c:pt idx="2111">
                  <c:v>12.25</c:v>
                </c:pt>
                <c:pt idx="2112">
                  <c:v>15.53</c:v>
                </c:pt>
                <c:pt idx="2113">
                  <c:v>19.5</c:v>
                </c:pt>
                <c:pt idx="2114">
                  <c:v>12.99</c:v>
                </c:pt>
                <c:pt idx="2115">
                  <c:v>6.02</c:v>
                </c:pt>
                <c:pt idx="2116">
                  <c:v>12.27</c:v>
                </c:pt>
                <c:pt idx="2117">
                  <c:v>18.239999999999998</c:v>
                </c:pt>
                <c:pt idx="2118">
                  <c:v>15.95</c:v>
                </c:pt>
                <c:pt idx="2119">
                  <c:v>13.01</c:v>
                </c:pt>
                <c:pt idx="2120">
                  <c:v>17.27</c:v>
                </c:pt>
                <c:pt idx="2121">
                  <c:v>10.42</c:v>
                </c:pt>
                <c:pt idx="2122">
                  <c:v>13.17</c:v>
                </c:pt>
                <c:pt idx="2123">
                  <c:v>12.14</c:v>
                </c:pt>
                <c:pt idx="2124">
                  <c:v>10.73</c:v>
                </c:pt>
                <c:pt idx="2125">
                  <c:v>9.84</c:v>
                </c:pt>
                <c:pt idx="2126">
                  <c:v>18.3</c:v>
                </c:pt>
                <c:pt idx="2127">
                  <c:v>14.5</c:v>
                </c:pt>
                <c:pt idx="2128">
                  <c:v>22.27</c:v>
                </c:pt>
                <c:pt idx="2129">
                  <c:v>15.55</c:v>
                </c:pt>
                <c:pt idx="2130">
                  <c:v>10.97</c:v>
                </c:pt>
                <c:pt idx="2131">
                  <c:v>15.59</c:v>
                </c:pt>
                <c:pt idx="2132">
                  <c:v>15.37</c:v>
                </c:pt>
                <c:pt idx="2133">
                  <c:v>14.97</c:v>
                </c:pt>
                <c:pt idx="2134">
                  <c:v>10.64</c:v>
                </c:pt>
                <c:pt idx="2135">
                  <c:v>4.05</c:v>
                </c:pt>
                <c:pt idx="2136">
                  <c:v>12.36</c:v>
                </c:pt>
                <c:pt idx="2137">
                  <c:v>18.52</c:v>
                </c:pt>
                <c:pt idx="2138">
                  <c:v>16.600000000000001</c:v>
                </c:pt>
                <c:pt idx="2139">
                  <c:v>17.18</c:v>
                </c:pt>
                <c:pt idx="2140">
                  <c:v>18.82</c:v>
                </c:pt>
                <c:pt idx="2141">
                  <c:v>13.75</c:v>
                </c:pt>
                <c:pt idx="2142">
                  <c:v>13.85</c:v>
                </c:pt>
                <c:pt idx="2143">
                  <c:v>15.46</c:v>
                </c:pt>
                <c:pt idx="2144">
                  <c:v>21.14</c:v>
                </c:pt>
                <c:pt idx="2145">
                  <c:v>11.1</c:v>
                </c:pt>
                <c:pt idx="2146">
                  <c:v>9.94</c:v>
                </c:pt>
                <c:pt idx="2147">
                  <c:v>16.850000000000001</c:v>
                </c:pt>
                <c:pt idx="2148">
                  <c:v>11.22</c:v>
                </c:pt>
                <c:pt idx="2149">
                  <c:v>17.39</c:v>
                </c:pt>
                <c:pt idx="2150">
                  <c:v>12.22</c:v>
                </c:pt>
                <c:pt idx="2151">
                  <c:v>13.56</c:v>
                </c:pt>
                <c:pt idx="2152">
                  <c:v>9.7799999999999994</c:v>
                </c:pt>
                <c:pt idx="2153">
                  <c:v>13.53</c:v>
                </c:pt>
                <c:pt idx="2154">
                  <c:v>15.99</c:v>
                </c:pt>
                <c:pt idx="2155">
                  <c:v>12.82</c:v>
                </c:pt>
                <c:pt idx="2156">
                  <c:v>9.36</c:v>
                </c:pt>
                <c:pt idx="2157">
                  <c:v>10.24</c:v>
                </c:pt>
                <c:pt idx="2158">
                  <c:v>10.23</c:v>
                </c:pt>
                <c:pt idx="2159">
                  <c:v>6.96</c:v>
                </c:pt>
                <c:pt idx="2160">
                  <c:v>8.86</c:v>
                </c:pt>
                <c:pt idx="2161">
                  <c:v>13.05</c:v>
                </c:pt>
                <c:pt idx="2162">
                  <c:v>12.56</c:v>
                </c:pt>
                <c:pt idx="2163">
                  <c:v>10.220000000000001</c:v>
                </c:pt>
                <c:pt idx="2164">
                  <c:v>11.74</c:v>
                </c:pt>
                <c:pt idx="2165">
                  <c:v>9.81</c:v>
                </c:pt>
                <c:pt idx="2166">
                  <c:v>5.86</c:v>
                </c:pt>
                <c:pt idx="2167">
                  <c:v>4.93</c:v>
                </c:pt>
                <c:pt idx="2168">
                  <c:v>7.89</c:v>
                </c:pt>
                <c:pt idx="2169">
                  <c:v>15.75</c:v>
                </c:pt>
                <c:pt idx="2170">
                  <c:v>14.09</c:v>
                </c:pt>
                <c:pt idx="2171">
                  <c:v>8.8699999999999992</c:v>
                </c:pt>
                <c:pt idx="2172">
                  <c:v>12.79</c:v>
                </c:pt>
                <c:pt idx="2173">
                  <c:v>6.28</c:v>
                </c:pt>
                <c:pt idx="2174">
                  <c:v>6.07</c:v>
                </c:pt>
                <c:pt idx="2175">
                  <c:v>13.13</c:v>
                </c:pt>
                <c:pt idx="2176">
                  <c:v>15.64</c:v>
                </c:pt>
                <c:pt idx="2177">
                  <c:v>15.8</c:v>
                </c:pt>
                <c:pt idx="2178">
                  <c:v>13.41</c:v>
                </c:pt>
                <c:pt idx="2179">
                  <c:v>18.420000000000002</c:v>
                </c:pt>
                <c:pt idx="2180">
                  <c:v>13.39</c:v>
                </c:pt>
                <c:pt idx="2181">
                  <c:v>13.29</c:v>
                </c:pt>
                <c:pt idx="2182">
                  <c:v>7.93</c:v>
                </c:pt>
                <c:pt idx="2183">
                  <c:v>9.0299999999999994</c:v>
                </c:pt>
                <c:pt idx="2184">
                  <c:v>7.18</c:v>
                </c:pt>
                <c:pt idx="2185">
                  <c:v>13.65</c:v>
                </c:pt>
                <c:pt idx="2186">
                  <c:v>12.46</c:v>
                </c:pt>
                <c:pt idx="2187">
                  <c:v>9.01</c:v>
                </c:pt>
                <c:pt idx="2188">
                  <c:v>17.55</c:v>
                </c:pt>
                <c:pt idx="2189">
                  <c:v>19.12</c:v>
                </c:pt>
                <c:pt idx="2190">
                  <c:v>15.23</c:v>
                </c:pt>
                <c:pt idx="2191">
                  <c:v>12.82</c:v>
                </c:pt>
                <c:pt idx="2192">
                  <c:v>13.04</c:v>
                </c:pt>
                <c:pt idx="2193">
                  <c:v>14.6</c:v>
                </c:pt>
                <c:pt idx="2194">
                  <c:v>15.05</c:v>
                </c:pt>
                <c:pt idx="2195">
                  <c:v>12.14</c:v>
                </c:pt>
                <c:pt idx="2196">
                  <c:v>12.43</c:v>
                </c:pt>
                <c:pt idx="2197">
                  <c:v>10.26</c:v>
                </c:pt>
                <c:pt idx="2198">
                  <c:v>12.01</c:v>
                </c:pt>
                <c:pt idx="2199">
                  <c:v>13.07</c:v>
                </c:pt>
                <c:pt idx="2200">
                  <c:v>14.86</c:v>
                </c:pt>
                <c:pt idx="2201">
                  <c:v>11.94</c:v>
                </c:pt>
                <c:pt idx="2202">
                  <c:v>14.56</c:v>
                </c:pt>
                <c:pt idx="2203">
                  <c:v>14.03</c:v>
                </c:pt>
                <c:pt idx="2204">
                  <c:v>13.69</c:v>
                </c:pt>
                <c:pt idx="2205">
                  <c:v>14.1</c:v>
                </c:pt>
                <c:pt idx="2206">
                  <c:v>12.51</c:v>
                </c:pt>
                <c:pt idx="2207">
                  <c:v>12.85</c:v>
                </c:pt>
                <c:pt idx="2208">
                  <c:v>14.92</c:v>
                </c:pt>
                <c:pt idx="2209">
                  <c:v>12.27</c:v>
                </c:pt>
                <c:pt idx="2210">
                  <c:v>8.9499999999999993</c:v>
                </c:pt>
                <c:pt idx="2211">
                  <c:v>9.25</c:v>
                </c:pt>
                <c:pt idx="2212">
                  <c:v>14.84</c:v>
                </c:pt>
                <c:pt idx="2213">
                  <c:v>12.15</c:v>
                </c:pt>
                <c:pt idx="2214">
                  <c:v>15.02</c:v>
                </c:pt>
                <c:pt idx="2215">
                  <c:v>17.62</c:v>
                </c:pt>
                <c:pt idx="2216">
                  <c:v>9.59</c:v>
                </c:pt>
                <c:pt idx="2217">
                  <c:v>13.58</c:v>
                </c:pt>
                <c:pt idx="2218">
                  <c:v>20.18</c:v>
                </c:pt>
                <c:pt idx="2219">
                  <c:v>17.41</c:v>
                </c:pt>
                <c:pt idx="2220">
                  <c:v>14.05</c:v>
                </c:pt>
                <c:pt idx="2221">
                  <c:v>9.17</c:v>
                </c:pt>
                <c:pt idx="2222">
                  <c:v>7.87</c:v>
                </c:pt>
                <c:pt idx="2223">
                  <c:v>7.93</c:v>
                </c:pt>
                <c:pt idx="2224">
                  <c:v>14.65</c:v>
                </c:pt>
                <c:pt idx="2225">
                  <c:v>19.79</c:v>
                </c:pt>
                <c:pt idx="2226">
                  <c:v>22.67</c:v>
                </c:pt>
                <c:pt idx="2227">
                  <c:v>22.31</c:v>
                </c:pt>
                <c:pt idx="2228">
                  <c:v>15.12</c:v>
                </c:pt>
                <c:pt idx="2229">
                  <c:v>12.39</c:v>
                </c:pt>
                <c:pt idx="2230">
                  <c:v>9.5299999999999994</c:v>
                </c:pt>
                <c:pt idx="2231">
                  <c:v>12.24</c:v>
                </c:pt>
                <c:pt idx="2232">
                  <c:v>17.07</c:v>
                </c:pt>
                <c:pt idx="2233">
                  <c:v>12.95</c:v>
                </c:pt>
                <c:pt idx="2234">
                  <c:v>6.56</c:v>
                </c:pt>
                <c:pt idx="2235">
                  <c:v>11.45</c:v>
                </c:pt>
                <c:pt idx="2236">
                  <c:v>7.13</c:v>
                </c:pt>
                <c:pt idx="2237">
                  <c:v>13.16</c:v>
                </c:pt>
                <c:pt idx="2238">
                  <c:v>15.45</c:v>
                </c:pt>
                <c:pt idx="2239">
                  <c:v>9.14</c:v>
                </c:pt>
                <c:pt idx="2240">
                  <c:v>8.7799999999999994</c:v>
                </c:pt>
                <c:pt idx="2241">
                  <c:v>9.9700000000000006</c:v>
                </c:pt>
                <c:pt idx="2242">
                  <c:v>9.11</c:v>
                </c:pt>
                <c:pt idx="2243">
                  <c:v>11.23</c:v>
                </c:pt>
                <c:pt idx="2244">
                  <c:v>12.37</c:v>
                </c:pt>
                <c:pt idx="2245">
                  <c:v>9.7100000000000009</c:v>
                </c:pt>
                <c:pt idx="2246">
                  <c:v>5.79</c:v>
                </c:pt>
                <c:pt idx="2247">
                  <c:v>9.08</c:v>
                </c:pt>
                <c:pt idx="2248">
                  <c:v>7.1</c:v>
                </c:pt>
                <c:pt idx="2249">
                  <c:v>8.2200000000000006</c:v>
                </c:pt>
                <c:pt idx="2250">
                  <c:v>12.57</c:v>
                </c:pt>
                <c:pt idx="2251">
                  <c:v>12.4</c:v>
                </c:pt>
                <c:pt idx="2252">
                  <c:v>9.43</c:v>
                </c:pt>
                <c:pt idx="2253">
                  <c:v>7.19</c:v>
                </c:pt>
                <c:pt idx="2254">
                  <c:v>10.28</c:v>
                </c:pt>
                <c:pt idx="2255">
                  <c:v>11.34</c:v>
                </c:pt>
                <c:pt idx="2256">
                  <c:v>13.86</c:v>
                </c:pt>
                <c:pt idx="2257">
                  <c:v>10.65</c:v>
                </c:pt>
                <c:pt idx="2258">
                  <c:v>9.09</c:v>
                </c:pt>
                <c:pt idx="2259">
                  <c:v>4.8600000000000003</c:v>
                </c:pt>
                <c:pt idx="2260">
                  <c:v>4.97</c:v>
                </c:pt>
                <c:pt idx="2261">
                  <c:v>7.72</c:v>
                </c:pt>
                <c:pt idx="2262">
                  <c:v>10.94</c:v>
                </c:pt>
                <c:pt idx="2263">
                  <c:v>12.99</c:v>
                </c:pt>
                <c:pt idx="2264">
                  <c:v>15</c:v>
                </c:pt>
                <c:pt idx="2265">
                  <c:v>9.93</c:v>
                </c:pt>
                <c:pt idx="2266">
                  <c:v>7.78</c:v>
                </c:pt>
                <c:pt idx="2267">
                  <c:v>9.6999999999999993</c:v>
                </c:pt>
                <c:pt idx="2268">
                  <c:v>6.45</c:v>
                </c:pt>
                <c:pt idx="2269">
                  <c:v>10.5</c:v>
                </c:pt>
                <c:pt idx="2270">
                  <c:v>12.06</c:v>
                </c:pt>
                <c:pt idx="2271">
                  <c:v>12.96</c:v>
                </c:pt>
                <c:pt idx="2272">
                  <c:v>14.47</c:v>
                </c:pt>
                <c:pt idx="2273">
                  <c:v>11.29</c:v>
                </c:pt>
                <c:pt idx="2274">
                  <c:v>14.4</c:v>
                </c:pt>
                <c:pt idx="2275">
                  <c:v>7.83</c:v>
                </c:pt>
                <c:pt idx="2276">
                  <c:v>3.26</c:v>
                </c:pt>
                <c:pt idx="2277">
                  <c:v>7.69</c:v>
                </c:pt>
                <c:pt idx="2278">
                  <c:v>8.67</c:v>
                </c:pt>
                <c:pt idx="2279">
                  <c:v>8.4</c:v>
                </c:pt>
                <c:pt idx="2280">
                  <c:v>12.08</c:v>
                </c:pt>
                <c:pt idx="2281">
                  <c:v>8.35</c:v>
                </c:pt>
                <c:pt idx="2282">
                  <c:v>9.36</c:v>
                </c:pt>
                <c:pt idx="2283">
                  <c:v>9.4700000000000006</c:v>
                </c:pt>
                <c:pt idx="2284">
                  <c:v>11.64</c:v>
                </c:pt>
                <c:pt idx="2285">
                  <c:v>14.29</c:v>
                </c:pt>
                <c:pt idx="2286">
                  <c:v>13.24</c:v>
                </c:pt>
                <c:pt idx="2287">
                  <c:v>11.58</c:v>
                </c:pt>
                <c:pt idx="2288">
                  <c:v>11.62</c:v>
                </c:pt>
                <c:pt idx="2289">
                  <c:v>13.07</c:v>
                </c:pt>
                <c:pt idx="2290">
                  <c:v>16.84</c:v>
                </c:pt>
                <c:pt idx="2291">
                  <c:v>10.67</c:v>
                </c:pt>
                <c:pt idx="2292">
                  <c:v>9.48</c:v>
                </c:pt>
                <c:pt idx="2293">
                  <c:v>19.920000000000002</c:v>
                </c:pt>
                <c:pt idx="2294">
                  <c:v>17.920000000000002</c:v>
                </c:pt>
                <c:pt idx="2295">
                  <c:v>15.58</c:v>
                </c:pt>
                <c:pt idx="2296">
                  <c:v>20.82</c:v>
                </c:pt>
                <c:pt idx="2297">
                  <c:v>13.96</c:v>
                </c:pt>
                <c:pt idx="2298">
                  <c:v>15.41</c:v>
                </c:pt>
                <c:pt idx="2299">
                  <c:v>10.71</c:v>
                </c:pt>
                <c:pt idx="2300">
                  <c:v>17.079999999999998</c:v>
                </c:pt>
                <c:pt idx="2301">
                  <c:v>18.53</c:v>
                </c:pt>
                <c:pt idx="2302">
                  <c:v>12.34</c:v>
                </c:pt>
                <c:pt idx="2303">
                  <c:v>12.7</c:v>
                </c:pt>
                <c:pt idx="2304">
                  <c:v>15.2</c:v>
                </c:pt>
                <c:pt idx="2305">
                  <c:v>17.11</c:v>
                </c:pt>
                <c:pt idx="2306">
                  <c:v>14.29</c:v>
                </c:pt>
                <c:pt idx="2307">
                  <c:v>13.36</c:v>
                </c:pt>
                <c:pt idx="2308">
                  <c:v>13.36</c:v>
                </c:pt>
                <c:pt idx="2309">
                  <c:v>13.53</c:v>
                </c:pt>
                <c:pt idx="2310">
                  <c:v>5.94</c:v>
                </c:pt>
                <c:pt idx="2311">
                  <c:v>10.54</c:v>
                </c:pt>
                <c:pt idx="2312">
                  <c:v>10.08</c:v>
                </c:pt>
                <c:pt idx="2313">
                  <c:v>8.67</c:v>
                </c:pt>
                <c:pt idx="2314">
                  <c:v>13.82</c:v>
                </c:pt>
                <c:pt idx="2315">
                  <c:v>11.13</c:v>
                </c:pt>
                <c:pt idx="2316">
                  <c:v>9.44</c:v>
                </c:pt>
                <c:pt idx="2317">
                  <c:v>12.35</c:v>
                </c:pt>
                <c:pt idx="2318">
                  <c:v>18.03</c:v>
                </c:pt>
                <c:pt idx="2319">
                  <c:v>15.72</c:v>
                </c:pt>
                <c:pt idx="2320">
                  <c:v>17.190000000000001</c:v>
                </c:pt>
                <c:pt idx="2321">
                  <c:v>10.6</c:v>
                </c:pt>
                <c:pt idx="2322">
                  <c:v>13.97</c:v>
                </c:pt>
                <c:pt idx="2323">
                  <c:v>13.94</c:v>
                </c:pt>
                <c:pt idx="2324">
                  <c:v>15.17</c:v>
                </c:pt>
                <c:pt idx="2325">
                  <c:v>14.9</c:v>
                </c:pt>
                <c:pt idx="2326">
                  <c:v>17.13</c:v>
                </c:pt>
                <c:pt idx="2327">
                  <c:v>18.05</c:v>
                </c:pt>
                <c:pt idx="2328">
                  <c:v>21.46</c:v>
                </c:pt>
                <c:pt idx="2329">
                  <c:v>11.72</c:v>
                </c:pt>
                <c:pt idx="2330">
                  <c:v>8.49</c:v>
                </c:pt>
                <c:pt idx="2331">
                  <c:v>13.46</c:v>
                </c:pt>
                <c:pt idx="2332">
                  <c:v>11.82</c:v>
                </c:pt>
                <c:pt idx="2333">
                  <c:v>10.58</c:v>
                </c:pt>
                <c:pt idx="2334">
                  <c:v>13.01</c:v>
                </c:pt>
                <c:pt idx="2335">
                  <c:v>15.13</c:v>
                </c:pt>
                <c:pt idx="2336">
                  <c:v>15.9</c:v>
                </c:pt>
                <c:pt idx="2337">
                  <c:v>12.72</c:v>
                </c:pt>
                <c:pt idx="2338">
                  <c:v>11.85</c:v>
                </c:pt>
                <c:pt idx="2339">
                  <c:v>12.24</c:v>
                </c:pt>
                <c:pt idx="2340">
                  <c:v>13.56</c:v>
                </c:pt>
                <c:pt idx="2341">
                  <c:v>18.21</c:v>
                </c:pt>
                <c:pt idx="2342">
                  <c:v>11.32</c:v>
                </c:pt>
                <c:pt idx="2343">
                  <c:v>5.54</c:v>
                </c:pt>
                <c:pt idx="2344">
                  <c:v>10.19</c:v>
                </c:pt>
                <c:pt idx="2345">
                  <c:v>12.59</c:v>
                </c:pt>
                <c:pt idx="2346">
                  <c:v>12.86</c:v>
                </c:pt>
                <c:pt idx="2347">
                  <c:v>14.52</c:v>
                </c:pt>
                <c:pt idx="2348">
                  <c:v>14.14</c:v>
                </c:pt>
                <c:pt idx="2349">
                  <c:v>15.76</c:v>
                </c:pt>
                <c:pt idx="2350">
                  <c:v>14.33</c:v>
                </c:pt>
                <c:pt idx="2351">
                  <c:v>13.54</c:v>
                </c:pt>
                <c:pt idx="2352">
                  <c:v>15.2</c:v>
                </c:pt>
                <c:pt idx="2353">
                  <c:v>18.45</c:v>
                </c:pt>
                <c:pt idx="2354">
                  <c:v>19.02</c:v>
                </c:pt>
                <c:pt idx="2355">
                  <c:v>12.74</c:v>
                </c:pt>
                <c:pt idx="2356">
                  <c:v>13.82</c:v>
                </c:pt>
                <c:pt idx="2357">
                  <c:v>10.18</c:v>
                </c:pt>
                <c:pt idx="2358">
                  <c:v>10.23</c:v>
                </c:pt>
                <c:pt idx="2359">
                  <c:v>10.36</c:v>
                </c:pt>
                <c:pt idx="2360">
                  <c:v>15.66</c:v>
                </c:pt>
                <c:pt idx="2361">
                  <c:v>14.18</c:v>
                </c:pt>
                <c:pt idx="2362">
                  <c:v>11.32</c:v>
                </c:pt>
                <c:pt idx="2363">
                  <c:v>14.03</c:v>
                </c:pt>
                <c:pt idx="2364">
                  <c:v>16.96</c:v>
                </c:pt>
                <c:pt idx="2365">
                  <c:v>15.15</c:v>
                </c:pt>
                <c:pt idx="2366">
                  <c:v>17.170000000000002</c:v>
                </c:pt>
                <c:pt idx="2367">
                  <c:v>17.47</c:v>
                </c:pt>
                <c:pt idx="2368">
                  <c:v>8.81</c:v>
                </c:pt>
                <c:pt idx="2369">
                  <c:v>11.81</c:v>
                </c:pt>
                <c:pt idx="2370">
                  <c:v>10.199999999999999</c:v>
                </c:pt>
                <c:pt idx="2371">
                  <c:v>9.7899999999999991</c:v>
                </c:pt>
                <c:pt idx="2372">
                  <c:v>6.28</c:v>
                </c:pt>
                <c:pt idx="2373">
                  <c:v>5.3</c:v>
                </c:pt>
                <c:pt idx="2374">
                  <c:v>12.56</c:v>
                </c:pt>
                <c:pt idx="2375">
                  <c:v>5.24</c:v>
                </c:pt>
                <c:pt idx="2376">
                  <c:v>8.52</c:v>
                </c:pt>
                <c:pt idx="2377">
                  <c:v>7.56</c:v>
                </c:pt>
                <c:pt idx="2378">
                  <c:v>14.85</c:v>
                </c:pt>
                <c:pt idx="2379">
                  <c:v>16.649999999999999</c:v>
                </c:pt>
                <c:pt idx="2380">
                  <c:v>20.8</c:v>
                </c:pt>
                <c:pt idx="2381">
                  <c:v>8.42</c:v>
                </c:pt>
                <c:pt idx="2382">
                  <c:v>4.8</c:v>
                </c:pt>
                <c:pt idx="2383">
                  <c:v>10.34</c:v>
                </c:pt>
                <c:pt idx="2384">
                  <c:v>12.94</c:v>
                </c:pt>
                <c:pt idx="2385">
                  <c:v>12.83</c:v>
                </c:pt>
                <c:pt idx="2386">
                  <c:v>12.13</c:v>
                </c:pt>
                <c:pt idx="2387">
                  <c:v>10.28</c:v>
                </c:pt>
                <c:pt idx="2388">
                  <c:v>9.61</c:v>
                </c:pt>
                <c:pt idx="2389">
                  <c:v>14.95</c:v>
                </c:pt>
                <c:pt idx="2390">
                  <c:v>13.26</c:v>
                </c:pt>
                <c:pt idx="2391">
                  <c:v>11.06</c:v>
                </c:pt>
                <c:pt idx="2392">
                  <c:v>19.48</c:v>
                </c:pt>
                <c:pt idx="2393">
                  <c:v>12.94</c:v>
                </c:pt>
                <c:pt idx="2394">
                  <c:v>14.39</c:v>
                </c:pt>
                <c:pt idx="2395">
                  <c:v>19.09</c:v>
                </c:pt>
                <c:pt idx="2396">
                  <c:v>16.89</c:v>
                </c:pt>
                <c:pt idx="2397">
                  <c:v>16.37</c:v>
                </c:pt>
                <c:pt idx="2398">
                  <c:v>13.97</c:v>
                </c:pt>
                <c:pt idx="2399">
                  <c:v>13.74</c:v>
                </c:pt>
                <c:pt idx="2400">
                  <c:v>12.97</c:v>
                </c:pt>
                <c:pt idx="2401">
                  <c:v>15.52</c:v>
                </c:pt>
                <c:pt idx="2402">
                  <c:v>11.15</c:v>
                </c:pt>
                <c:pt idx="2403">
                  <c:v>10.16</c:v>
                </c:pt>
                <c:pt idx="2404">
                  <c:v>9.8000000000000007</c:v>
                </c:pt>
                <c:pt idx="2405">
                  <c:v>15.31</c:v>
                </c:pt>
                <c:pt idx="2406">
                  <c:v>13.15</c:v>
                </c:pt>
                <c:pt idx="2407">
                  <c:v>7.05</c:v>
                </c:pt>
                <c:pt idx="2408">
                  <c:v>7.99</c:v>
                </c:pt>
                <c:pt idx="2409">
                  <c:v>6.14</c:v>
                </c:pt>
                <c:pt idx="2410">
                  <c:v>9.8800000000000008</c:v>
                </c:pt>
                <c:pt idx="2411">
                  <c:v>9.43</c:v>
                </c:pt>
                <c:pt idx="2412">
                  <c:v>15.29</c:v>
                </c:pt>
                <c:pt idx="2413">
                  <c:v>15.75</c:v>
                </c:pt>
                <c:pt idx="2414">
                  <c:v>10.93</c:v>
                </c:pt>
                <c:pt idx="2415">
                  <c:v>11.14</c:v>
                </c:pt>
                <c:pt idx="2416">
                  <c:v>4.59</c:v>
                </c:pt>
                <c:pt idx="2417">
                  <c:v>7.3</c:v>
                </c:pt>
                <c:pt idx="2418">
                  <c:v>20.54</c:v>
                </c:pt>
                <c:pt idx="2419">
                  <c:v>22.07</c:v>
                </c:pt>
                <c:pt idx="2420">
                  <c:v>16.46</c:v>
                </c:pt>
                <c:pt idx="2421">
                  <c:v>14.6</c:v>
                </c:pt>
                <c:pt idx="2422">
                  <c:v>16.809999999999999</c:v>
                </c:pt>
                <c:pt idx="2423">
                  <c:v>15.15</c:v>
                </c:pt>
                <c:pt idx="2424">
                  <c:v>16.54</c:v>
                </c:pt>
                <c:pt idx="2425">
                  <c:v>13.26</c:v>
                </c:pt>
                <c:pt idx="2426">
                  <c:v>11.09</c:v>
                </c:pt>
                <c:pt idx="2427">
                  <c:v>15.97</c:v>
                </c:pt>
                <c:pt idx="2428">
                  <c:v>10.42</c:v>
                </c:pt>
                <c:pt idx="2429">
                  <c:v>14.99</c:v>
                </c:pt>
                <c:pt idx="2430">
                  <c:v>11.4</c:v>
                </c:pt>
                <c:pt idx="2431">
                  <c:v>10.31</c:v>
                </c:pt>
                <c:pt idx="2432">
                  <c:v>13.84</c:v>
                </c:pt>
                <c:pt idx="2433">
                  <c:v>13.89</c:v>
                </c:pt>
                <c:pt idx="2434">
                  <c:v>13.25</c:v>
                </c:pt>
                <c:pt idx="2435">
                  <c:v>18.63</c:v>
                </c:pt>
                <c:pt idx="2436">
                  <c:v>18.82</c:v>
                </c:pt>
                <c:pt idx="2437">
                  <c:v>13.93</c:v>
                </c:pt>
                <c:pt idx="2438">
                  <c:v>12.65</c:v>
                </c:pt>
                <c:pt idx="2439">
                  <c:v>10.45</c:v>
                </c:pt>
                <c:pt idx="2440">
                  <c:v>10.88</c:v>
                </c:pt>
                <c:pt idx="2441">
                  <c:v>10.81</c:v>
                </c:pt>
                <c:pt idx="2442">
                  <c:v>19.25</c:v>
                </c:pt>
                <c:pt idx="2443">
                  <c:v>11.17</c:v>
                </c:pt>
                <c:pt idx="2444">
                  <c:v>18.510000000000002</c:v>
                </c:pt>
                <c:pt idx="2445">
                  <c:v>22.68</c:v>
                </c:pt>
                <c:pt idx="2446">
                  <c:v>17.850000000000001</c:v>
                </c:pt>
                <c:pt idx="2447">
                  <c:v>16.28</c:v>
                </c:pt>
                <c:pt idx="2448">
                  <c:v>15.28</c:v>
                </c:pt>
                <c:pt idx="2449">
                  <c:v>17.48</c:v>
                </c:pt>
                <c:pt idx="2450">
                  <c:v>14.07</c:v>
                </c:pt>
                <c:pt idx="2451">
                  <c:v>12.02</c:v>
                </c:pt>
                <c:pt idx="2452">
                  <c:v>14.87</c:v>
                </c:pt>
                <c:pt idx="2453">
                  <c:v>14.71</c:v>
                </c:pt>
                <c:pt idx="2454">
                  <c:v>14.43</c:v>
                </c:pt>
                <c:pt idx="2455">
                  <c:v>17.78</c:v>
                </c:pt>
                <c:pt idx="2456">
                  <c:v>19.05</c:v>
                </c:pt>
                <c:pt idx="2457">
                  <c:v>12.9</c:v>
                </c:pt>
                <c:pt idx="2458">
                  <c:v>16.350000000000001</c:v>
                </c:pt>
                <c:pt idx="2459">
                  <c:v>12.73</c:v>
                </c:pt>
                <c:pt idx="2460">
                  <c:v>19.62</c:v>
                </c:pt>
                <c:pt idx="2461">
                  <c:v>16.600000000000001</c:v>
                </c:pt>
                <c:pt idx="2462">
                  <c:v>12.41</c:v>
                </c:pt>
                <c:pt idx="2463">
                  <c:v>19.149999999999999</c:v>
                </c:pt>
                <c:pt idx="2464">
                  <c:v>14.05</c:v>
                </c:pt>
                <c:pt idx="2465">
                  <c:v>13.07</c:v>
                </c:pt>
                <c:pt idx="2466">
                  <c:v>10.19</c:v>
                </c:pt>
                <c:pt idx="2467">
                  <c:v>8.15</c:v>
                </c:pt>
                <c:pt idx="2468">
                  <c:v>13.7</c:v>
                </c:pt>
                <c:pt idx="2469">
                  <c:v>12.79</c:v>
                </c:pt>
                <c:pt idx="2470">
                  <c:v>17.39</c:v>
                </c:pt>
                <c:pt idx="2471">
                  <c:v>14.67</c:v>
                </c:pt>
                <c:pt idx="2472">
                  <c:v>21.43</c:v>
                </c:pt>
                <c:pt idx="2473">
                  <c:v>22.1</c:v>
                </c:pt>
                <c:pt idx="2474">
                  <c:v>10.08</c:v>
                </c:pt>
                <c:pt idx="2475">
                  <c:v>20.84</c:v>
                </c:pt>
                <c:pt idx="2476">
                  <c:v>13.14</c:v>
                </c:pt>
                <c:pt idx="2477">
                  <c:v>14.85</c:v>
                </c:pt>
                <c:pt idx="2478">
                  <c:v>16.2</c:v>
                </c:pt>
                <c:pt idx="2479">
                  <c:v>16.45</c:v>
                </c:pt>
                <c:pt idx="2480">
                  <c:v>15.53</c:v>
                </c:pt>
                <c:pt idx="2481">
                  <c:v>16.32</c:v>
                </c:pt>
                <c:pt idx="2482">
                  <c:v>18.82</c:v>
                </c:pt>
                <c:pt idx="2483">
                  <c:v>16.04</c:v>
                </c:pt>
                <c:pt idx="2484">
                  <c:v>12.59</c:v>
                </c:pt>
                <c:pt idx="2485">
                  <c:v>14.39</c:v>
                </c:pt>
                <c:pt idx="2486">
                  <c:v>17.89</c:v>
                </c:pt>
                <c:pt idx="2487">
                  <c:v>15.31</c:v>
                </c:pt>
                <c:pt idx="2488">
                  <c:v>14.24</c:v>
                </c:pt>
                <c:pt idx="2489">
                  <c:v>21.47</c:v>
                </c:pt>
                <c:pt idx="2490">
                  <c:v>17.82</c:v>
                </c:pt>
                <c:pt idx="2491">
                  <c:v>15.94</c:v>
                </c:pt>
                <c:pt idx="2492">
                  <c:v>7.14</c:v>
                </c:pt>
                <c:pt idx="2493">
                  <c:v>16.809999999999999</c:v>
                </c:pt>
                <c:pt idx="2494">
                  <c:v>19.16</c:v>
                </c:pt>
                <c:pt idx="2495">
                  <c:v>17.68</c:v>
                </c:pt>
                <c:pt idx="2496">
                  <c:v>15.95</c:v>
                </c:pt>
                <c:pt idx="2497">
                  <c:v>16.489999999999998</c:v>
                </c:pt>
                <c:pt idx="2498">
                  <c:v>22.51</c:v>
                </c:pt>
                <c:pt idx="2499">
                  <c:v>19.329999999999998</c:v>
                </c:pt>
                <c:pt idx="2500">
                  <c:v>18.77</c:v>
                </c:pt>
                <c:pt idx="2501">
                  <c:v>26.07</c:v>
                </c:pt>
                <c:pt idx="2502">
                  <c:v>17.309999999999999</c:v>
                </c:pt>
                <c:pt idx="2503">
                  <c:v>15.11</c:v>
                </c:pt>
                <c:pt idx="2504">
                  <c:v>17.43</c:v>
                </c:pt>
                <c:pt idx="2505">
                  <c:v>13.45</c:v>
                </c:pt>
                <c:pt idx="2506">
                  <c:v>18.28</c:v>
                </c:pt>
                <c:pt idx="2507">
                  <c:v>16.09</c:v>
                </c:pt>
                <c:pt idx="2508">
                  <c:v>16.489999999999998</c:v>
                </c:pt>
                <c:pt idx="2509">
                  <c:v>15.87</c:v>
                </c:pt>
                <c:pt idx="2510">
                  <c:v>18.54</c:v>
                </c:pt>
                <c:pt idx="2511">
                  <c:v>20.99</c:v>
                </c:pt>
                <c:pt idx="2512">
                  <c:v>18.68</c:v>
                </c:pt>
                <c:pt idx="2513">
                  <c:v>13.75</c:v>
                </c:pt>
                <c:pt idx="2514">
                  <c:v>12.18</c:v>
                </c:pt>
                <c:pt idx="2515">
                  <c:v>8.15</c:v>
                </c:pt>
                <c:pt idx="2516">
                  <c:v>15.46</c:v>
                </c:pt>
                <c:pt idx="2517">
                  <c:v>14.39</c:v>
                </c:pt>
                <c:pt idx="2518">
                  <c:v>15.66</c:v>
                </c:pt>
                <c:pt idx="2519">
                  <c:v>13.26</c:v>
                </c:pt>
                <c:pt idx="2520">
                  <c:v>14.32</c:v>
                </c:pt>
                <c:pt idx="2521">
                  <c:v>20.260000000000002</c:v>
                </c:pt>
                <c:pt idx="2522">
                  <c:v>14.89</c:v>
                </c:pt>
                <c:pt idx="2523">
                  <c:v>19.23</c:v>
                </c:pt>
                <c:pt idx="2524">
                  <c:v>15.82</c:v>
                </c:pt>
                <c:pt idx="2525">
                  <c:v>17.45</c:v>
                </c:pt>
                <c:pt idx="2526">
                  <c:v>16.61</c:v>
                </c:pt>
                <c:pt idx="2527">
                  <c:v>9.86</c:v>
                </c:pt>
                <c:pt idx="2528">
                  <c:v>15.68</c:v>
                </c:pt>
                <c:pt idx="2529">
                  <c:v>15.98</c:v>
                </c:pt>
                <c:pt idx="2530">
                  <c:v>15.5</c:v>
                </c:pt>
                <c:pt idx="2531">
                  <c:v>12.89</c:v>
                </c:pt>
                <c:pt idx="2532">
                  <c:v>11.42</c:v>
                </c:pt>
                <c:pt idx="2533">
                  <c:v>14.3</c:v>
                </c:pt>
                <c:pt idx="2534">
                  <c:v>12</c:v>
                </c:pt>
                <c:pt idx="2535">
                  <c:v>15.17</c:v>
                </c:pt>
                <c:pt idx="2536">
                  <c:v>15.07</c:v>
                </c:pt>
                <c:pt idx="2537">
                  <c:v>18.32</c:v>
                </c:pt>
                <c:pt idx="2538">
                  <c:v>19.329999999999998</c:v>
                </c:pt>
                <c:pt idx="2539">
                  <c:v>19.47</c:v>
                </c:pt>
                <c:pt idx="2540">
                  <c:v>14.69</c:v>
                </c:pt>
                <c:pt idx="2541">
                  <c:v>12.62</c:v>
                </c:pt>
                <c:pt idx="2542">
                  <c:v>13.98</c:v>
                </c:pt>
                <c:pt idx="2543">
                  <c:v>18.63</c:v>
                </c:pt>
                <c:pt idx="2544">
                  <c:v>16.62</c:v>
                </c:pt>
                <c:pt idx="2545">
                  <c:v>12.63</c:v>
                </c:pt>
                <c:pt idx="2546">
                  <c:v>13.57</c:v>
                </c:pt>
                <c:pt idx="2547">
                  <c:v>14.72</c:v>
                </c:pt>
                <c:pt idx="2548">
                  <c:v>13.74</c:v>
                </c:pt>
                <c:pt idx="2549">
                  <c:v>15.68</c:v>
                </c:pt>
                <c:pt idx="2550">
                  <c:v>15.58</c:v>
                </c:pt>
                <c:pt idx="2551">
                  <c:v>17.21</c:v>
                </c:pt>
                <c:pt idx="2552">
                  <c:v>16.32</c:v>
                </c:pt>
                <c:pt idx="2553">
                  <c:v>15.3</c:v>
                </c:pt>
                <c:pt idx="2554">
                  <c:v>15.17</c:v>
                </c:pt>
                <c:pt idx="2555">
                  <c:v>12.19</c:v>
                </c:pt>
                <c:pt idx="2556">
                  <c:v>14.49</c:v>
                </c:pt>
                <c:pt idx="2557">
                  <c:v>18.55</c:v>
                </c:pt>
                <c:pt idx="2558">
                  <c:v>10.84</c:v>
                </c:pt>
                <c:pt idx="2559">
                  <c:v>14.42</c:v>
                </c:pt>
                <c:pt idx="2560">
                  <c:v>10.73</c:v>
                </c:pt>
                <c:pt idx="2561">
                  <c:v>14.73</c:v>
                </c:pt>
                <c:pt idx="2562">
                  <c:v>15.64</c:v>
                </c:pt>
                <c:pt idx="2563">
                  <c:v>15.69</c:v>
                </c:pt>
                <c:pt idx="2564">
                  <c:v>20.45</c:v>
                </c:pt>
                <c:pt idx="2565">
                  <c:v>24.39</c:v>
                </c:pt>
                <c:pt idx="2566">
                  <c:v>16.04</c:v>
                </c:pt>
                <c:pt idx="2567">
                  <c:v>17.579999999999998</c:v>
                </c:pt>
                <c:pt idx="2568">
                  <c:v>20.52</c:v>
                </c:pt>
                <c:pt idx="2569">
                  <c:v>21.17</c:v>
                </c:pt>
                <c:pt idx="2570">
                  <c:v>19.13</c:v>
                </c:pt>
                <c:pt idx="2571">
                  <c:v>15.47</c:v>
                </c:pt>
                <c:pt idx="2572">
                  <c:v>18.899999999999999</c:v>
                </c:pt>
                <c:pt idx="2573">
                  <c:v>18.13</c:v>
                </c:pt>
                <c:pt idx="2574">
                  <c:v>11.06</c:v>
                </c:pt>
                <c:pt idx="2575">
                  <c:v>13.51</c:v>
                </c:pt>
                <c:pt idx="2576">
                  <c:v>12.84</c:v>
                </c:pt>
                <c:pt idx="2577">
                  <c:v>13.75</c:v>
                </c:pt>
                <c:pt idx="2578">
                  <c:v>12.48</c:v>
                </c:pt>
                <c:pt idx="2579">
                  <c:v>13.23</c:v>
                </c:pt>
                <c:pt idx="2580">
                  <c:v>14.41</c:v>
                </c:pt>
                <c:pt idx="2581">
                  <c:v>13.13</c:v>
                </c:pt>
                <c:pt idx="2582">
                  <c:v>13.25</c:v>
                </c:pt>
                <c:pt idx="2583">
                  <c:v>10.66</c:v>
                </c:pt>
                <c:pt idx="2584">
                  <c:v>15.89</c:v>
                </c:pt>
                <c:pt idx="2585">
                  <c:v>13.39</c:v>
                </c:pt>
                <c:pt idx="2586">
                  <c:v>15.17</c:v>
                </c:pt>
                <c:pt idx="2587">
                  <c:v>17.739999999999998</c:v>
                </c:pt>
                <c:pt idx="2588">
                  <c:v>14.79</c:v>
                </c:pt>
                <c:pt idx="2589">
                  <c:v>20.49</c:v>
                </c:pt>
                <c:pt idx="2590">
                  <c:v>19.579999999999998</c:v>
                </c:pt>
                <c:pt idx="2591">
                  <c:v>9.92</c:v>
                </c:pt>
                <c:pt idx="2592">
                  <c:v>9.41</c:v>
                </c:pt>
                <c:pt idx="2593">
                  <c:v>10.81</c:v>
                </c:pt>
                <c:pt idx="2594">
                  <c:v>9.8800000000000008</c:v>
                </c:pt>
                <c:pt idx="2595">
                  <c:v>9.32</c:v>
                </c:pt>
                <c:pt idx="2596">
                  <c:v>12.15</c:v>
                </c:pt>
                <c:pt idx="2597">
                  <c:v>15.91</c:v>
                </c:pt>
                <c:pt idx="2598">
                  <c:v>13.41</c:v>
                </c:pt>
                <c:pt idx="2599">
                  <c:v>12.56</c:v>
                </c:pt>
                <c:pt idx="2600">
                  <c:v>15.71</c:v>
                </c:pt>
                <c:pt idx="2601">
                  <c:v>14.05</c:v>
                </c:pt>
                <c:pt idx="2602">
                  <c:v>7.93</c:v>
                </c:pt>
                <c:pt idx="2603">
                  <c:v>11.75</c:v>
                </c:pt>
                <c:pt idx="2604">
                  <c:v>15.62</c:v>
                </c:pt>
                <c:pt idx="2605">
                  <c:v>11.63</c:v>
                </c:pt>
                <c:pt idx="2606">
                  <c:v>10</c:v>
                </c:pt>
                <c:pt idx="2607">
                  <c:v>11.1</c:v>
                </c:pt>
                <c:pt idx="2608">
                  <c:v>13.37</c:v>
                </c:pt>
                <c:pt idx="2609">
                  <c:v>13.38</c:v>
                </c:pt>
                <c:pt idx="2610">
                  <c:v>11.73</c:v>
                </c:pt>
                <c:pt idx="2611">
                  <c:v>15.04</c:v>
                </c:pt>
                <c:pt idx="2612">
                  <c:v>15.36</c:v>
                </c:pt>
                <c:pt idx="2613">
                  <c:v>13.85</c:v>
                </c:pt>
                <c:pt idx="2614">
                  <c:v>13.09</c:v>
                </c:pt>
                <c:pt idx="2615">
                  <c:v>15.02</c:v>
                </c:pt>
                <c:pt idx="2616">
                  <c:v>14.75</c:v>
                </c:pt>
                <c:pt idx="2617">
                  <c:v>16.579999999999998</c:v>
                </c:pt>
                <c:pt idx="2618">
                  <c:v>17.04</c:v>
                </c:pt>
                <c:pt idx="2619">
                  <c:v>12.89</c:v>
                </c:pt>
                <c:pt idx="2620">
                  <c:v>15.04</c:v>
                </c:pt>
                <c:pt idx="2621">
                  <c:v>16.43</c:v>
                </c:pt>
                <c:pt idx="2622">
                  <c:v>14.99</c:v>
                </c:pt>
                <c:pt idx="2623">
                  <c:v>16.71</c:v>
                </c:pt>
                <c:pt idx="2624">
                  <c:v>18.04</c:v>
                </c:pt>
                <c:pt idx="2625">
                  <c:v>19.27</c:v>
                </c:pt>
                <c:pt idx="2626">
                  <c:v>19.79</c:v>
                </c:pt>
                <c:pt idx="2627">
                  <c:v>19.77</c:v>
                </c:pt>
                <c:pt idx="2628">
                  <c:v>23.02</c:v>
                </c:pt>
                <c:pt idx="2629">
                  <c:v>12.82</c:v>
                </c:pt>
                <c:pt idx="2630">
                  <c:v>13.48</c:v>
                </c:pt>
                <c:pt idx="2631">
                  <c:v>14.98</c:v>
                </c:pt>
                <c:pt idx="2632">
                  <c:v>13.58</c:v>
                </c:pt>
                <c:pt idx="2633">
                  <c:v>17.34</c:v>
                </c:pt>
                <c:pt idx="2634">
                  <c:v>17.23</c:v>
                </c:pt>
                <c:pt idx="2635">
                  <c:v>13.08</c:v>
                </c:pt>
                <c:pt idx="2636">
                  <c:v>20.420000000000002</c:v>
                </c:pt>
                <c:pt idx="2637">
                  <c:v>16.850000000000001</c:v>
                </c:pt>
                <c:pt idx="2638">
                  <c:v>16.34</c:v>
                </c:pt>
                <c:pt idx="2639">
                  <c:v>17.39</c:v>
                </c:pt>
                <c:pt idx="2640">
                  <c:v>19.809999999999999</c:v>
                </c:pt>
                <c:pt idx="2641">
                  <c:v>23.9</c:v>
                </c:pt>
                <c:pt idx="2642">
                  <c:v>19.87</c:v>
                </c:pt>
                <c:pt idx="2643">
                  <c:v>18.190000000000001</c:v>
                </c:pt>
                <c:pt idx="2644">
                  <c:v>18.850000000000001</c:v>
                </c:pt>
                <c:pt idx="2645">
                  <c:v>19.899999999999999</c:v>
                </c:pt>
                <c:pt idx="2646">
                  <c:v>12.73</c:v>
                </c:pt>
                <c:pt idx="2647">
                  <c:v>17.61</c:v>
                </c:pt>
                <c:pt idx="2648">
                  <c:v>18.579999999999998</c:v>
                </c:pt>
                <c:pt idx="2649">
                  <c:v>15.37</c:v>
                </c:pt>
                <c:pt idx="2650">
                  <c:v>13.72</c:v>
                </c:pt>
                <c:pt idx="2651">
                  <c:v>25.46</c:v>
                </c:pt>
                <c:pt idx="2652">
                  <c:v>19.920000000000002</c:v>
                </c:pt>
                <c:pt idx="2653">
                  <c:v>16.61</c:v>
                </c:pt>
                <c:pt idx="2654">
                  <c:v>15.22</c:v>
                </c:pt>
                <c:pt idx="2655">
                  <c:v>11.7</c:v>
                </c:pt>
                <c:pt idx="2656">
                  <c:v>16.95</c:v>
                </c:pt>
                <c:pt idx="2657">
                  <c:v>9.31</c:v>
                </c:pt>
                <c:pt idx="2658">
                  <c:v>12.91</c:v>
                </c:pt>
                <c:pt idx="2659">
                  <c:v>13.37</c:v>
                </c:pt>
                <c:pt idx="2660">
                  <c:v>11.79</c:v>
                </c:pt>
                <c:pt idx="2661">
                  <c:v>12.16</c:v>
                </c:pt>
                <c:pt idx="2662">
                  <c:v>12.49</c:v>
                </c:pt>
                <c:pt idx="2663">
                  <c:v>11.92</c:v>
                </c:pt>
                <c:pt idx="2664">
                  <c:v>15.37</c:v>
                </c:pt>
                <c:pt idx="2665">
                  <c:v>11.57</c:v>
                </c:pt>
                <c:pt idx="2666">
                  <c:v>17.760000000000002</c:v>
                </c:pt>
                <c:pt idx="2667">
                  <c:v>18.600000000000001</c:v>
                </c:pt>
                <c:pt idx="2668">
                  <c:v>21.36</c:v>
                </c:pt>
                <c:pt idx="2669">
                  <c:v>24.35</c:v>
                </c:pt>
                <c:pt idx="2670">
                  <c:v>19.12</c:v>
                </c:pt>
                <c:pt idx="2671">
                  <c:v>15.55</c:v>
                </c:pt>
                <c:pt idx="2672">
                  <c:v>13.54</c:v>
                </c:pt>
                <c:pt idx="2673">
                  <c:v>8.56</c:v>
                </c:pt>
                <c:pt idx="2674">
                  <c:v>10.95</c:v>
                </c:pt>
                <c:pt idx="2675">
                  <c:v>16.440000000000001</c:v>
                </c:pt>
                <c:pt idx="2676">
                  <c:v>20.350000000000001</c:v>
                </c:pt>
                <c:pt idx="2677">
                  <c:v>16.3</c:v>
                </c:pt>
                <c:pt idx="2678">
                  <c:v>15.84</c:v>
                </c:pt>
                <c:pt idx="2679">
                  <c:v>13.99</c:v>
                </c:pt>
                <c:pt idx="2680">
                  <c:v>18.329999999999998</c:v>
                </c:pt>
                <c:pt idx="2681">
                  <c:v>17.82</c:v>
                </c:pt>
                <c:pt idx="2682">
                  <c:v>18.579999999999998</c:v>
                </c:pt>
                <c:pt idx="2683">
                  <c:v>14.98</c:v>
                </c:pt>
                <c:pt idx="2684">
                  <c:v>16.23</c:v>
                </c:pt>
                <c:pt idx="2685">
                  <c:v>14.38</c:v>
                </c:pt>
                <c:pt idx="2686">
                  <c:v>5.82</c:v>
                </c:pt>
                <c:pt idx="2687">
                  <c:v>8.16</c:v>
                </c:pt>
                <c:pt idx="2688">
                  <c:v>16.149999999999999</c:v>
                </c:pt>
                <c:pt idx="2689">
                  <c:v>20.46</c:v>
                </c:pt>
                <c:pt idx="2690">
                  <c:v>15.71</c:v>
                </c:pt>
                <c:pt idx="2691">
                  <c:v>15.03</c:v>
                </c:pt>
                <c:pt idx="2692">
                  <c:v>26.92</c:v>
                </c:pt>
                <c:pt idx="2693">
                  <c:v>24.46</c:v>
                </c:pt>
                <c:pt idx="2694">
                  <c:v>16.809999999999999</c:v>
                </c:pt>
                <c:pt idx="2695">
                  <c:v>20.59</c:v>
                </c:pt>
                <c:pt idx="2696">
                  <c:v>21.04</c:v>
                </c:pt>
                <c:pt idx="2697">
                  <c:v>21.36</c:v>
                </c:pt>
                <c:pt idx="2698">
                  <c:v>16.649999999999999</c:v>
                </c:pt>
                <c:pt idx="2699">
                  <c:v>9.32</c:v>
                </c:pt>
                <c:pt idx="2700">
                  <c:v>8.59</c:v>
                </c:pt>
                <c:pt idx="2701">
                  <c:v>10.62</c:v>
                </c:pt>
                <c:pt idx="2702">
                  <c:v>15.47</c:v>
                </c:pt>
                <c:pt idx="2703">
                  <c:v>14.43</c:v>
                </c:pt>
                <c:pt idx="2704">
                  <c:v>8.64</c:v>
                </c:pt>
                <c:pt idx="2705">
                  <c:v>8.2899999999999991</c:v>
                </c:pt>
                <c:pt idx="2706">
                  <c:v>8.11</c:v>
                </c:pt>
                <c:pt idx="2707">
                  <c:v>13.83</c:v>
                </c:pt>
                <c:pt idx="2708">
                  <c:v>16.850000000000001</c:v>
                </c:pt>
                <c:pt idx="2709">
                  <c:v>13.83</c:v>
                </c:pt>
                <c:pt idx="2710">
                  <c:v>13.19</c:v>
                </c:pt>
                <c:pt idx="2711">
                  <c:v>11.12</c:v>
                </c:pt>
                <c:pt idx="2712">
                  <c:v>10.039999999999999</c:v>
                </c:pt>
                <c:pt idx="2713">
                  <c:v>7.17</c:v>
                </c:pt>
                <c:pt idx="2714">
                  <c:v>9.1</c:v>
                </c:pt>
                <c:pt idx="2715">
                  <c:v>16.09</c:v>
                </c:pt>
                <c:pt idx="2716">
                  <c:v>16.11</c:v>
                </c:pt>
                <c:pt idx="2717">
                  <c:v>15.8</c:v>
                </c:pt>
                <c:pt idx="2718">
                  <c:v>10.65</c:v>
                </c:pt>
                <c:pt idx="2719">
                  <c:v>7.76</c:v>
                </c:pt>
                <c:pt idx="2720">
                  <c:v>17.29</c:v>
                </c:pt>
                <c:pt idx="2721">
                  <c:v>13.72</c:v>
                </c:pt>
                <c:pt idx="2722">
                  <c:v>15.36</c:v>
                </c:pt>
                <c:pt idx="2723">
                  <c:v>12.73</c:v>
                </c:pt>
                <c:pt idx="2724">
                  <c:v>9.2100000000000009</c:v>
                </c:pt>
                <c:pt idx="2725">
                  <c:v>9.73</c:v>
                </c:pt>
                <c:pt idx="2726">
                  <c:v>11.93</c:v>
                </c:pt>
                <c:pt idx="2727">
                  <c:v>10.039999999999999</c:v>
                </c:pt>
                <c:pt idx="2728">
                  <c:v>10.84</c:v>
                </c:pt>
                <c:pt idx="2729">
                  <c:v>11.96</c:v>
                </c:pt>
                <c:pt idx="2730">
                  <c:v>15.67</c:v>
                </c:pt>
                <c:pt idx="2731">
                  <c:v>12.21</c:v>
                </c:pt>
                <c:pt idx="2732">
                  <c:v>15.54</c:v>
                </c:pt>
                <c:pt idx="2733">
                  <c:v>12.37</c:v>
                </c:pt>
                <c:pt idx="2734">
                  <c:v>16.829999999999998</c:v>
                </c:pt>
                <c:pt idx="2735">
                  <c:v>14.01</c:v>
                </c:pt>
                <c:pt idx="2736">
                  <c:v>19.649999999999999</c:v>
                </c:pt>
                <c:pt idx="2737">
                  <c:v>19.420000000000002</c:v>
                </c:pt>
                <c:pt idx="2738">
                  <c:v>20.91</c:v>
                </c:pt>
                <c:pt idx="2739">
                  <c:v>17.920000000000002</c:v>
                </c:pt>
                <c:pt idx="2740">
                  <c:v>13.27</c:v>
                </c:pt>
                <c:pt idx="2741">
                  <c:v>19.87</c:v>
                </c:pt>
                <c:pt idx="2742">
                  <c:v>15.29</c:v>
                </c:pt>
                <c:pt idx="2743">
                  <c:v>18.059999999999999</c:v>
                </c:pt>
                <c:pt idx="2744">
                  <c:v>23.91</c:v>
                </c:pt>
                <c:pt idx="2745">
                  <c:v>24.14</c:v>
                </c:pt>
                <c:pt idx="2746">
                  <c:v>18.12</c:v>
                </c:pt>
                <c:pt idx="2747">
                  <c:v>15.47</c:v>
                </c:pt>
                <c:pt idx="2748">
                  <c:v>16.190000000000001</c:v>
                </c:pt>
                <c:pt idx="2749">
                  <c:v>14.06</c:v>
                </c:pt>
                <c:pt idx="2750">
                  <c:v>16.61</c:v>
                </c:pt>
                <c:pt idx="2751">
                  <c:v>14.52</c:v>
                </c:pt>
                <c:pt idx="2752">
                  <c:v>17.309999999999999</c:v>
                </c:pt>
                <c:pt idx="2753">
                  <c:v>11.46</c:v>
                </c:pt>
                <c:pt idx="2754">
                  <c:v>14.76</c:v>
                </c:pt>
                <c:pt idx="2755">
                  <c:v>11.98</c:v>
                </c:pt>
                <c:pt idx="2756">
                  <c:v>19.14</c:v>
                </c:pt>
                <c:pt idx="2757">
                  <c:v>12.88</c:v>
                </c:pt>
                <c:pt idx="2758">
                  <c:v>16.149999999999999</c:v>
                </c:pt>
                <c:pt idx="2759">
                  <c:v>19.010000000000002</c:v>
                </c:pt>
                <c:pt idx="2760">
                  <c:v>22.48</c:v>
                </c:pt>
                <c:pt idx="2761">
                  <c:v>13.57</c:v>
                </c:pt>
                <c:pt idx="2762">
                  <c:v>6.38</c:v>
                </c:pt>
                <c:pt idx="2763">
                  <c:v>8.06</c:v>
                </c:pt>
                <c:pt idx="2764">
                  <c:v>11.92</c:v>
                </c:pt>
                <c:pt idx="2765">
                  <c:v>13.3</c:v>
                </c:pt>
                <c:pt idx="2766">
                  <c:v>13.62</c:v>
                </c:pt>
                <c:pt idx="2767">
                  <c:v>17.149999999999999</c:v>
                </c:pt>
                <c:pt idx="2768">
                  <c:v>14.03</c:v>
                </c:pt>
                <c:pt idx="2769">
                  <c:v>11.91</c:v>
                </c:pt>
                <c:pt idx="2770">
                  <c:v>13.61</c:v>
                </c:pt>
                <c:pt idx="2771">
                  <c:v>9.49</c:v>
                </c:pt>
                <c:pt idx="2772">
                  <c:v>12.62</c:v>
                </c:pt>
                <c:pt idx="2773">
                  <c:v>14.44</c:v>
                </c:pt>
                <c:pt idx="2774">
                  <c:v>18.489999999999998</c:v>
                </c:pt>
                <c:pt idx="2775">
                  <c:v>23.67</c:v>
                </c:pt>
                <c:pt idx="2776">
                  <c:v>18.39</c:v>
                </c:pt>
                <c:pt idx="2777">
                  <c:v>18.66</c:v>
                </c:pt>
                <c:pt idx="2778">
                  <c:v>21.51</c:v>
                </c:pt>
                <c:pt idx="2779">
                  <c:v>26.25</c:v>
                </c:pt>
                <c:pt idx="2780">
                  <c:v>20.12</c:v>
                </c:pt>
                <c:pt idx="2781">
                  <c:v>21.96</c:v>
                </c:pt>
                <c:pt idx="2782">
                  <c:v>15.62</c:v>
                </c:pt>
                <c:pt idx="2783">
                  <c:v>18.46</c:v>
                </c:pt>
                <c:pt idx="2784">
                  <c:v>10.86</c:v>
                </c:pt>
                <c:pt idx="2785">
                  <c:v>16.829999999999998</c:v>
                </c:pt>
                <c:pt idx="2786">
                  <c:v>16.22</c:v>
                </c:pt>
                <c:pt idx="2787">
                  <c:v>18.829999999999998</c:v>
                </c:pt>
                <c:pt idx="2788">
                  <c:v>25.12</c:v>
                </c:pt>
                <c:pt idx="2789">
                  <c:v>23.52</c:v>
                </c:pt>
                <c:pt idx="2790">
                  <c:v>21.63</c:v>
                </c:pt>
                <c:pt idx="2791">
                  <c:v>19.059999999999999</c:v>
                </c:pt>
                <c:pt idx="2792">
                  <c:v>17.29</c:v>
                </c:pt>
                <c:pt idx="2793">
                  <c:v>13.58</c:v>
                </c:pt>
                <c:pt idx="2794">
                  <c:v>14.23</c:v>
                </c:pt>
                <c:pt idx="2795">
                  <c:v>18.11</c:v>
                </c:pt>
                <c:pt idx="2796">
                  <c:v>20.13</c:v>
                </c:pt>
                <c:pt idx="2797">
                  <c:v>16.309999999999999</c:v>
                </c:pt>
                <c:pt idx="2798">
                  <c:v>19.399999999999999</c:v>
                </c:pt>
                <c:pt idx="2799">
                  <c:v>20.75</c:v>
                </c:pt>
                <c:pt idx="2800">
                  <c:v>14.93</c:v>
                </c:pt>
                <c:pt idx="2801">
                  <c:v>20.56</c:v>
                </c:pt>
                <c:pt idx="2802">
                  <c:v>18.53</c:v>
                </c:pt>
                <c:pt idx="2803">
                  <c:v>18.149999999999999</c:v>
                </c:pt>
                <c:pt idx="2804">
                  <c:v>16.88</c:v>
                </c:pt>
                <c:pt idx="2805">
                  <c:v>10.39</c:v>
                </c:pt>
                <c:pt idx="2806">
                  <c:v>14.5</c:v>
                </c:pt>
                <c:pt idx="2807">
                  <c:v>11.4</c:v>
                </c:pt>
                <c:pt idx="2808">
                  <c:v>14.55</c:v>
                </c:pt>
                <c:pt idx="2809">
                  <c:v>15.56</c:v>
                </c:pt>
                <c:pt idx="2810">
                  <c:v>16.62</c:v>
                </c:pt>
                <c:pt idx="2811">
                  <c:v>21.98</c:v>
                </c:pt>
                <c:pt idx="2812">
                  <c:v>16.989999999999998</c:v>
                </c:pt>
                <c:pt idx="2813">
                  <c:v>16.920000000000002</c:v>
                </c:pt>
                <c:pt idx="2814">
                  <c:v>23.98</c:v>
                </c:pt>
                <c:pt idx="2815">
                  <c:v>23.45</c:v>
                </c:pt>
                <c:pt idx="2816">
                  <c:v>18.43</c:v>
                </c:pt>
                <c:pt idx="2817">
                  <c:v>21.05</c:v>
                </c:pt>
                <c:pt idx="2818">
                  <c:v>25.9</c:v>
                </c:pt>
                <c:pt idx="2819">
                  <c:v>20.28</c:v>
                </c:pt>
                <c:pt idx="2820">
                  <c:v>18.61</c:v>
                </c:pt>
                <c:pt idx="2821">
                  <c:v>21.71</c:v>
                </c:pt>
                <c:pt idx="2822">
                  <c:v>19.190000000000001</c:v>
                </c:pt>
                <c:pt idx="2823">
                  <c:v>18.29</c:v>
                </c:pt>
                <c:pt idx="2824">
                  <c:v>16.13</c:v>
                </c:pt>
                <c:pt idx="2825">
                  <c:v>20.03</c:v>
                </c:pt>
                <c:pt idx="2826">
                  <c:v>21.64</c:v>
                </c:pt>
                <c:pt idx="2827">
                  <c:v>23.22</c:v>
                </c:pt>
                <c:pt idx="2828">
                  <c:v>18.59</c:v>
                </c:pt>
                <c:pt idx="2829">
                  <c:v>16.079999999999998</c:v>
                </c:pt>
                <c:pt idx="2830">
                  <c:v>25.74</c:v>
                </c:pt>
                <c:pt idx="2831">
                  <c:v>21.36</c:v>
                </c:pt>
                <c:pt idx="2832">
                  <c:v>26.5</c:v>
                </c:pt>
                <c:pt idx="2833">
                  <c:v>18.29</c:v>
                </c:pt>
                <c:pt idx="2834">
                  <c:v>17.510000000000002</c:v>
                </c:pt>
                <c:pt idx="2835">
                  <c:v>16.420000000000002</c:v>
                </c:pt>
                <c:pt idx="2836">
                  <c:v>17.059999999999999</c:v>
                </c:pt>
                <c:pt idx="2837">
                  <c:v>18.75</c:v>
                </c:pt>
                <c:pt idx="2838">
                  <c:v>12.9</c:v>
                </c:pt>
                <c:pt idx="2839">
                  <c:v>9.48</c:v>
                </c:pt>
                <c:pt idx="2840">
                  <c:v>19.510000000000002</c:v>
                </c:pt>
                <c:pt idx="2841">
                  <c:v>24.94</c:v>
                </c:pt>
                <c:pt idx="2842">
                  <c:v>22.7</c:v>
                </c:pt>
                <c:pt idx="2843">
                  <c:v>18.510000000000002</c:v>
                </c:pt>
                <c:pt idx="2844">
                  <c:v>17.37</c:v>
                </c:pt>
                <c:pt idx="2845">
                  <c:v>22.75</c:v>
                </c:pt>
                <c:pt idx="2846">
                  <c:v>16.329999999999998</c:v>
                </c:pt>
                <c:pt idx="2847">
                  <c:v>12.67</c:v>
                </c:pt>
                <c:pt idx="2848">
                  <c:v>20.66</c:v>
                </c:pt>
                <c:pt idx="2849">
                  <c:v>25.04</c:v>
                </c:pt>
                <c:pt idx="2850">
                  <c:v>18.420000000000002</c:v>
                </c:pt>
                <c:pt idx="2851">
                  <c:v>20.36</c:v>
                </c:pt>
                <c:pt idx="2852">
                  <c:v>15.61</c:v>
                </c:pt>
                <c:pt idx="2853">
                  <c:v>14.73</c:v>
                </c:pt>
                <c:pt idx="2854">
                  <c:v>17.559999999999999</c:v>
                </c:pt>
                <c:pt idx="2855">
                  <c:v>22.02</c:v>
                </c:pt>
                <c:pt idx="2856">
                  <c:v>16.100000000000001</c:v>
                </c:pt>
                <c:pt idx="2857">
                  <c:v>16.13</c:v>
                </c:pt>
                <c:pt idx="2858">
                  <c:v>23.7</c:v>
                </c:pt>
                <c:pt idx="2859">
                  <c:v>20.04</c:v>
                </c:pt>
                <c:pt idx="2860">
                  <c:v>21.29</c:v>
                </c:pt>
                <c:pt idx="2861">
                  <c:v>15.87</c:v>
                </c:pt>
                <c:pt idx="2862">
                  <c:v>11.78</c:v>
                </c:pt>
                <c:pt idx="2863">
                  <c:v>11.29</c:v>
                </c:pt>
                <c:pt idx="2864">
                  <c:v>14.61</c:v>
                </c:pt>
                <c:pt idx="2865">
                  <c:v>17.510000000000002</c:v>
                </c:pt>
                <c:pt idx="2866">
                  <c:v>19.64</c:v>
                </c:pt>
                <c:pt idx="2867">
                  <c:v>6.93</c:v>
                </c:pt>
                <c:pt idx="2868">
                  <c:v>16.66</c:v>
                </c:pt>
                <c:pt idx="2869">
                  <c:v>11.9</c:v>
                </c:pt>
                <c:pt idx="2870">
                  <c:v>15.65</c:v>
                </c:pt>
                <c:pt idx="2871">
                  <c:v>14.3</c:v>
                </c:pt>
                <c:pt idx="2872">
                  <c:v>17.55</c:v>
                </c:pt>
                <c:pt idx="2873">
                  <c:v>17.21</c:v>
                </c:pt>
                <c:pt idx="2874">
                  <c:v>16.34</c:v>
                </c:pt>
                <c:pt idx="2875">
                  <c:v>18.010000000000002</c:v>
                </c:pt>
                <c:pt idx="2876">
                  <c:v>18.54</c:v>
                </c:pt>
                <c:pt idx="2877">
                  <c:v>18.47</c:v>
                </c:pt>
                <c:pt idx="2878">
                  <c:v>15.86</c:v>
                </c:pt>
                <c:pt idx="2879">
                  <c:v>15.39</c:v>
                </c:pt>
                <c:pt idx="2880">
                  <c:v>16.63</c:v>
                </c:pt>
                <c:pt idx="2881">
                  <c:v>10.68</c:v>
                </c:pt>
                <c:pt idx="2882">
                  <c:v>16.87</c:v>
                </c:pt>
                <c:pt idx="2883">
                  <c:v>23.2</c:v>
                </c:pt>
                <c:pt idx="2884">
                  <c:v>20.21</c:v>
                </c:pt>
                <c:pt idx="2885">
                  <c:v>20.09</c:v>
                </c:pt>
                <c:pt idx="2886">
                  <c:v>18.98</c:v>
                </c:pt>
                <c:pt idx="2887">
                  <c:v>18.25</c:v>
                </c:pt>
                <c:pt idx="2888">
                  <c:v>16.27</c:v>
                </c:pt>
                <c:pt idx="2889">
                  <c:v>19.86</c:v>
                </c:pt>
                <c:pt idx="2890">
                  <c:v>14.92</c:v>
                </c:pt>
                <c:pt idx="2891">
                  <c:v>21.54</c:v>
                </c:pt>
                <c:pt idx="2892">
                  <c:v>22.12</c:v>
                </c:pt>
                <c:pt idx="2893">
                  <c:v>18.8</c:v>
                </c:pt>
                <c:pt idx="2894">
                  <c:v>15.13</c:v>
                </c:pt>
                <c:pt idx="2895">
                  <c:v>11.5</c:v>
                </c:pt>
                <c:pt idx="2896">
                  <c:v>13.73</c:v>
                </c:pt>
                <c:pt idx="2897">
                  <c:v>21</c:v>
                </c:pt>
                <c:pt idx="2898">
                  <c:v>13.67</c:v>
                </c:pt>
                <c:pt idx="2899">
                  <c:v>12.73</c:v>
                </c:pt>
                <c:pt idx="2900">
                  <c:v>14.07</c:v>
                </c:pt>
                <c:pt idx="2901">
                  <c:v>22.55</c:v>
                </c:pt>
                <c:pt idx="2902">
                  <c:v>21.39</c:v>
                </c:pt>
                <c:pt idx="2903">
                  <c:v>13.09</c:v>
                </c:pt>
                <c:pt idx="2904">
                  <c:v>13.32</c:v>
                </c:pt>
                <c:pt idx="2905">
                  <c:v>15.49</c:v>
                </c:pt>
                <c:pt idx="2906">
                  <c:v>21.37</c:v>
                </c:pt>
                <c:pt idx="2907">
                  <c:v>15.52</c:v>
                </c:pt>
                <c:pt idx="2908">
                  <c:v>19.100000000000001</c:v>
                </c:pt>
                <c:pt idx="2909">
                  <c:v>23.58</c:v>
                </c:pt>
                <c:pt idx="2910">
                  <c:v>25.32</c:v>
                </c:pt>
                <c:pt idx="2911">
                  <c:v>19.03</c:v>
                </c:pt>
                <c:pt idx="2912">
                  <c:v>20.100000000000001</c:v>
                </c:pt>
                <c:pt idx="2913">
                  <c:v>26.66</c:v>
                </c:pt>
                <c:pt idx="2914">
                  <c:v>22.45</c:v>
                </c:pt>
                <c:pt idx="2915">
                  <c:v>20.82</c:v>
                </c:pt>
                <c:pt idx="2916">
                  <c:v>20.99</c:v>
                </c:pt>
                <c:pt idx="2917">
                  <c:v>22.04</c:v>
                </c:pt>
                <c:pt idx="2918">
                  <c:v>17.54</c:v>
                </c:pt>
                <c:pt idx="2919">
                  <c:v>15.39</c:v>
                </c:pt>
                <c:pt idx="2920">
                  <c:v>19.75</c:v>
                </c:pt>
                <c:pt idx="2921">
                  <c:v>19.75</c:v>
                </c:pt>
                <c:pt idx="2922">
                  <c:v>19.63</c:v>
                </c:pt>
                <c:pt idx="2923">
                  <c:v>24.96</c:v>
                </c:pt>
                <c:pt idx="2924">
                  <c:v>22.49</c:v>
                </c:pt>
                <c:pt idx="2925">
                  <c:v>17.64</c:v>
                </c:pt>
                <c:pt idx="2926">
                  <c:v>14.83</c:v>
                </c:pt>
                <c:pt idx="2927">
                  <c:v>16.309999999999999</c:v>
                </c:pt>
                <c:pt idx="2928">
                  <c:v>10.96</c:v>
                </c:pt>
                <c:pt idx="2929">
                  <c:v>14.39</c:v>
                </c:pt>
                <c:pt idx="2930">
                  <c:v>13.75</c:v>
                </c:pt>
                <c:pt idx="2931">
                  <c:v>18.45</c:v>
                </c:pt>
                <c:pt idx="2932">
                  <c:v>14.5</c:v>
                </c:pt>
                <c:pt idx="2933">
                  <c:v>18.54</c:v>
                </c:pt>
                <c:pt idx="2934">
                  <c:v>17.45</c:v>
                </c:pt>
                <c:pt idx="2935">
                  <c:v>15.82</c:v>
                </c:pt>
                <c:pt idx="2936">
                  <c:v>15.41</c:v>
                </c:pt>
                <c:pt idx="2937">
                  <c:v>12.66</c:v>
                </c:pt>
                <c:pt idx="2938">
                  <c:v>6.83</c:v>
                </c:pt>
                <c:pt idx="2939">
                  <c:v>13.57</c:v>
                </c:pt>
                <c:pt idx="2940">
                  <c:v>12.89</c:v>
                </c:pt>
                <c:pt idx="2941">
                  <c:v>12.15</c:v>
                </c:pt>
                <c:pt idx="2942">
                  <c:v>17.29</c:v>
                </c:pt>
                <c:pt idx="2943">
                  <c:v>19.899999999999999</c:v>
                </c:pt>
                <c:pt idx="2944">
                  <c:v>18.04</c:v>
                </c:pt>
                <c:pt idx="2945">
                  <c:v>15.99</c:v>
                </c:pt>
                <c:pt idx="2946">
                  <c:v>13.75</c:v>
                </c:pt>
                <c:pt idx="2947">
                  <c:v>13.28</c:v>
                </c:pt>
                <c:pt idx="2948">
                  <c:v>13.48</c:v>
                </c:pt>
                <c:pt idx="2949">
                  <c:v>10</c:v>
                </c:pt>
                <c:pt idx="2950">
                  <c:v>9.23</c:v>
                </c:pt>
                <c:pt idx="2951">
                  <c:v>7.02</c:v>
                </c:pt>
                <c:pt idx="2952">
                  <c:v>11.71</c:v>
                </c:pt>
                <c:pt idx="2953">
                  <c:v>12.75</c:v>
                </c:pt>
                <c:pt idx="2954">
                  <c:v>7.15</c:v>
                </c:pt>
                <c:pt idx="2955">
                  <c:v>7.74</c:v>
                </c:pt>
                <c:pt idx="2956">
                  <c:v>2.6</c:v>
                </c:pt>
                <c:pt idx="2957">
                  <c:v>1.84</c:v>
                </c:pt>
                <c:pt idx="2958">
                  <c:v>13.98</c:v>
                </c:pt>
                <c:pt idx="2959">
                  <c:v>21.79</c:v>
                </c:pt>
                <c:pt idx="2960">
                  <c:v>30.97</c:v>
                </c:pt>
                <c:pt idx="2961">
                  <c:v>13.06</c:v>
                </c:pt>
                <c:pt idx="2962">
                  <c:v>0.5</c:v>
                </c:pt>
                <c:pt idx="2963">
                  <c:v>4.3</c:v>
                </c:pt>
                <c:pt idx="2964">
                  <c:v>6.54</c:v>
                </c:pt>
                <c:pt idx="2965">
                  <c:v>10.24</c:v>
                </c:pt>
                <c:pt idx="2966">
                  <c:v>9.99</c:v>
                </c:pt>
                <c:pt idx="2967">
                  <c:v>1.75</c:v>
                </c:pt>
                <c:pt idx="2968">
                  <c:v>13.71</c:v>
                </c:pt>
                <c:pt idx="2969">
                  <c:v>10.74</c:v>
                </c:pt>
                <c:pt idx="2970">
                  <c:v>9.25</c:v>
                </c:pt>
                <c:pt idx="2971">
                  <c:v>20.399999999999999</c:v>
                </c:pt>
                <c:pt idx="2972">
                  <c:v>13.82</c:v>
                </c:pt>
                <c:pt idx="2973">
                  <c:v>10.41</c:v>
                </c:pt>
                <c:pt idx="2974">
                  <c:v>9.73</c:v>
                </c:pt>
                <c:pt idx="2975">
                  <c:v>6.87</c:v>
                </c:pt>
                <c:pt idx="2976">
                  <c:v>16.27</c:v>
                </c:pt>
                <c:pt idx="2977">
                  <c:v>14.2</c:v>
                </c:pt>
                <c:pt idx="2978">
                  <c:v>9.6999999999999993</c:v>
                </c:pt>
                <c:pt idx="2979">
                  <c:v>15.47</c:v>
                </c:pt>
                <c:pt idx="2980">
                  <c:v>11.35</c:v>
                </c:pt>
                <c:pt idx="2981">
                  <c:v>15.58</c:v>
                </c:pt>
                <c:pt idx="2982">
                  <c:v>23.08</c:v>
                </c:pt>
                <c:pt idx="2983">
                  <c:v>21.45</c:v>
                </c:pt>
                <c:pt idx="2984">
                  <c:v>24</c:v>
                </c:pt>
                <c:pt idx="2985">
                  <c:v>15.99</c:v>
                </c:pt>
                <c:pt idx="2986">
                  <c:v>10.72</c:v>
                </c:pt>
                <c:pt idx="2987">
                  <c:v>9.74</c:v>
                </c:pt>
                <c:pt idx="2988">
                  <c:v>9.51</c:v>
                </c:pt>
                <c:pt idx="2989">
                  <c:v>7.99</c:v>
                </c:pt>
                <c:pt idx="2990">
                  <c:v>7.83</c:v>
                </c:pt>
                <c:pt idx="2991">
                  <c:v>13.3</c:v>
                </c:pt>
                <c:pt idx="2992">
                  <c:v>11.16</c:v>
                </c:pt>
                <c:pt idx="2993">
                  <c:v>12.57</c:v>
                </c:pt>
                <c:pt idx="2994">
                  <c:v>6.32</c:v>
                </c:pt>
                <c:pt idx="2995">
                  <c:v>16.27</c:v>
                </c:pt>
                <c:pt idx="2996">
                  <c:v>9.4600000000000009</c:v>
                </c:pt>
                <c:pt idx="2997">
                  <c:v>13.27</c:v>
                </c:pt>
                <c:pt idx="2998">
                  <c:v>16.8</c:v>
                </c:pt>
                <c:pt idx="2999">
                  <c:v>8.1300000000000008</c:v>
                </c:pt>
                <c:pt idx="3000">
                  <c:v>7.45</c:v>
                </c:pt>
                <c:pt idx="3001">
                  <c:v>7.44</c:v>
                </c:pt>
                <c:pt idx="3002">
                  <c:v>13.93</c:v>
                </c:pt>
                <c:pt idx="3003">
                  <c:v>13.69</c:v>
                </c:pt>
                <c:pt idx="3004">
                  <c:v>19.78</c:v>
                </c:pt>
                <c:pt idx="3005">
                  <c:v>19.02</c:v>
                </c:pt>
                <c:pt idx="3006">
                  <c:v>22.85</c:v>
                </c:pt>
                <c:pt idx="3007">
                  <c:v>14.72</c:v>
                </c:pt>
                <c:pt idx="3008">
                  <c:v>10.48</c:v>
                </c:pt>
                <c:pt idx="3009">
                  <c:v>7.32</c:v>
                </c:pt>
                <c:pt idx="3010">
                  <c:v>16.03</c:v>
                </c:pt>
                <c:pt idx="3011">
                  <c:v>12.34</c:v>
                </c:pt>
                <c:pt idx="3012">
                  <c:v>15.59</c:v>
                </c:pt>
                <c:pt idx="3013">
                  <c:v>15.66</c:v>
                </c:pt>
                <c:pt idx="3014">
                  <c:v>14.01</c:v>
                </c:pt>
                <c:pt idx="3015">
                  <c:v>7.65</c:v>
                </c:pt>
                <c:pt idx="3016">
                  <c:v>11.46</c:v>
                </c:pt>
                <c:pt idx="3017">
                  <c:v>7.05</c:v>
                </c:pt>
                <c:pt idx="3018">
                  <c:v>7.48</c:v>
                </c:pt>
                <c:pt idx="3019">
                  <c:v>12.37</c:v>
                </c:pt>
                <c:pt idx="3020">
                  <c:v>21.55</c:v>
                </c:pt>
                <c:pt idx="3021">
                  <c:v>11.77</c:v>
                </c:pt>
                <c:pt idx="3022">
                  <c:v>9.16</c:v>
                </c:pt>
                <c:pt idx="3023">
                  <c:v>12.84</c:v>
                </c:pt>
                <c:pt idx="3024">
                  <c:v>16.510000000000002</c:v>
                </c:pt>
                <c:pt idx="3025">
                  <c:v>19</c:v>
                </c:pt>
                <c:pt idx="3026">
                  <c:v>16.04</c:v>
                </c:pt>
                <c:pt idx="3027">
                  <c:v>9.33</c:v>
                </c:pt>
                <c:pt idx="3028">
                  <c:v>8.4</c:v>
                </c:pt>
                <c:pt idx="3029">
                  <c:v>15.94</c:v>
                </c:pt>
                <c:pt idx="3030">
                  <c:v>5.15</c:v>
                </c:pt>
                <c:pt idx="3031">
                  <c:v>7.32</c:v>
                </c:pt>
                <c:pt idx="3032">
                  <c:v>14.01</c:v>
                </c:pt>
                <c:pt idx="3033">
                  <c:v>15.21</c:v>
                </c:pt>
                <c:pt idx="3034">
                  <c:v>11.07</c:v>
                </c:pt>
                <c:pt idx="3035">
                  <c:v>10.54</c:v>
                </c:pt>
                <c:pt idx="3036">
                  <c:v>8.8000000000000007</c:v>
                </c:pt>
                <c:pt idx="3037">
                  <c:v>11.94</c:v>
                </c:pt>
                <c:pt idx="3038">
                  <c:v>16.11</c:v>
                </c:pt>
                <c:pt idx="3039">
                  <c:v>17.72</c:v>
                </c:pt>
                <c:pt idx="3040">
                  <c:v>14.52</c:v>
                </c:pt>
                <c:pt idx="3041">
                  <c:v>10.86</c:v>
                </c:pt>
                <c:pt idx="3042">
                  <c:v>13.93</c:v>
                </c:pt>
                <c:pt idx="3043">
                  <c:v>14.51</c:v>
                </c:pt>
                <c:pt idx="3044">
                  <c:v>16.41</c:v>
                </c:pt>
                <c:pt idx="3045">
                  <c:v>21.8</c:v>
                </c:pt>
                <c:pt idx="3046">
                  <c:v>15.9</c:v>
                </c:pt>
                <c:pt idx="3047">
                  <c:v>14.94</c:v>
                </c:pt>
                <c:pt idx="3048">
                  <c:v>14.38</c:v>
                </c:pt>
                <c:pt idx="3049">
                  <c:v>10.46</c:v>
                </c:pt>
                <c:pt idx="3050">
                  <c:v>11.52</c:v>
                </c:pt>
                <c:pt idx="3051">
                  <c:v>13.88</c:v>
                </c:pt>
                <c:pt idx="3052">
                  <c:v>17.809999999999999</c:v>
                </c:pt>
                <c:pt idx="3053">
                  <c:v>20.149999999999999</c:v>
                </c:pt>
                <c:pt idx="3054">
                  <c:v>17.72</c:v>
                </c:pt>
                <c:pt idx="3055">
                  <c:v>9.39</c:v>
                </c:pt>
                <c:pt idx="3056">
                  <c:v>9.74</c:v>
                </c:pt>
                <c:pt idx="3057">
                  <c:v>11.02</c:v>
                </c:pt>
                <c:pt idx="3058">
                  <c:v>15.05</c:v>
                </c:pt>
                <c:pt idx="3059">
                  <c:v>11.21</c:v>
                </c:pt>
                <c:pt idx="3060">
                  <c:v>20.65</c:v>
                </c:pt>
                <c:pt idx="3061">
                  <c:v>8.2799999999999994</c:v>
                </c:pt>
                <c:pt idx="3062">
                  <c:v>8.7100000000000009</c:v>
                </c:pt>
                <c:pt idx="3063">
                  <c:v>14.46</c:v>
                </c:pt>
                <c:pt idx="3064">
                  <c:v>20.62</c:v>
                </c:pt>
                <c:pt idx="3065">
                  <c:v>11.86</c:v>
                </c:pt>
                <c:pt idx="3066">
                  <c:v>12.25</c:v>
                </c:pt>
                <c:pt idx="3067">
                  <c:v>16.920000000000002</c:v>
                </c:pt>
                <c:pt idx="3068">
                  <c:v>12.87</c:v>
                </c:pt>
                <c:pt idx="3069">
                  <c:v>8.68</c:v>
                </c:pt>
                <c:pt idx="3070">
                  <c:v>17.329999999999998</c:v>
                </c:pt>
                <c:pt idx="3071">
                  <c:v>18.670000000000002</c:v>
                </c:pt>
                <c:pt idx="3072">
                  <c:v>12.52</c:v>
                </c:pt>
                <c:pt idx="3073">
                  <c:v>13.61</c:v>
                </c:pt>
                <c:pt idx="3074">
                  <c:v>15.4</c:v>
                </c:pt>
                <c:pt idx="3075">
                  <c:v>11.52</c:v>
                </c:pt>
                <c:pt idx="3076">
                  <c:v>11.49</c:v>
                </c:pt>
                <c:pt idx="3077">
                  <c:v>18.28</c:v>
                </c:pt>
                <c:pt idx="3078">
                  <c:v>15.75</c:v>
                </c:pt>
                <c:pt idx="3079">
                  <c:v>19.760000000000002</c:v>
                </c:pt>
                <c:pt idx="3080">
                  <c:v>23.29</c:v>
                </c:pt>
                <c:pt idx="3081">
                  <c:v>14.26</c:v>
                </c:pt>
                <c:pt idx="3082">
                  <c:v>11.55</c:v>
                </c:pt>
                <c:pt idx="3083">
                  <c:v>14.61</c:v>
                </c:pt>
                <c:pt idx="3084">
                  <c:v>17.3</c:v>
                </c:pt>
                <c:pt idx="3085">
                  <c:v>13.13</c:v>
                </c:pt>
                <c:pt idx="3086">
                  <c:v>20.89</c:v>
                </c:pt>
                <c:pt idx="3087">
                  <c:v>18.77</c:v>
                </c:pt>
                <c:pt idx="3088">
                  <c:v>16.93</c:v>
                </c:pt>
                <c:pt idx="3089">
                  <c:v>17.55</c:v>
                </c:pt>
                <c:pt idx="3090">
                  <c:v>20.63</c:v>
                </c:pt>
                <c:pt idx="3091">
                  <c:v>19.489999999999998</c:v>
                </c:pt>
                <c:pt idx="3092">
                  <c:v>13.91</c:v>
                </c:pt>
                <c:pt idx="3093">
                  <c:v>16.329999999999998</c:v>
                </c:pt>
                <c:pt idx="3094">
                  <c:v>18.690000000000001</c:v>
                </c:pt>
                <c:pt idx="3095">
                  <c:v>14.92</c:v>
                </c:pt>
                <c:pt idx="3096">
                  <c:v>19.68</c:v>
                </c:pt>
                <c:pt idx="3097">
                  <c:v>18.899999999999999</c:v>
                </c:pt>
                <c:pt idx="3098">
                  <c:v>12.55</c:v>
                </c:pt>
                <c:pt idx="3099">
                  <c:v>12.62</c:v>
                </c:pt>
                <c:pt idx="3100">
                  <c:v>19.809999999999999</c:v>
                </c:pt>
                <c:pt idx="3101">
                  <c:v>14.07</c:v>
                </c:pt>
                <c:pt idx="3102">
                  <c:v>15.91</c:v>
                </c:pt>
                <c:pt idx="3103">
                  <c:v>18.600000000000001</c:v>
                </c:pt>
                <c:pt idx="3104">
                  <c:v>13.13</c:v>
                </c:pt>
                <c:pt idx="3105">
                  <c:v>15.58</c:v>
                </c:pt>
                <c:pt idx="3106">
                  <c:v>14.43</c:v>
                </c:pt>
                <c:pt idx="3107">
                  <c:v>20.73</c:v>
                </c:pt>
                <c:pt idx="3108">
                  <c:v>16.03</c:v>
                </c:pt>
                <c:pt idx="3109">
                  <c:v>19.2</c:v>
                </c:pt>
                <c:pt idx="3110">
                  <c:v>21.82</c:v>
                </c:pt>
                <c:pt idx="3111">
                  <c:v>23.07</c:v>
                </c:pt>
                <c:pt idx="3112">
                  <c:v>17.37</c:v>
                </c:pt>
                <c:pt idx="3113">
                  <c:v>17.11</c:v>
                </c:pt>
                <c:pt idx="3114">
                  <c:v>14.88</c:v>
                </c:pt>
                <c:pt idx="3115">
                  <c:v>12.71</c:v>
                </c:pt>
                <c:pt idx="3116">
                  <c:v>17.260000000000002</c:v>
                </c:pt>
                <c:pt idx="3117">
                  <c:v>17.02</c:v>
                </c:pt>
                <c:pt idx="3118">
                  <c:v>17.52</c:v>
                </c:pt>
                <c:pt idx="3119">
                  <c:v>18.72</c:v>
                </c:pt>
                <c:pt idx="3120">
                  <c:v>24.65</c:v>
                </c:pt>
                <c:pt idx="3121">
                  <c:v>20.95</c:v>
                </c:pt>
                <c:pt idx="3122">
                  <c:v>22.45</c:v>
                </c:pt>
                <c:pt idx="3123">
                  <c:v>18.3</c:v>
                </c:pt>
                <c:pt idx="3124">
                  <c:v>23.86</c:v>
                </c:pt>
                <c:pt idx="3125">
                  <c:v>23.03</c:v>
                </c:pt>
                <c:pt idx="3126">
                  <c:v>19.059999999999999</c:v>
                </c:pt>
                <c:pt idx="3127">
                  <c:v>15.46</c:v>
                </c:pt>
                <c:pt idx="3128">
                  <c:v>9.98</c:v>
                </c:pt>
                <c:pt idx="3129">
                  <c:v>14.02</c:v>
                </c:pt>
                <c:pt idx="3130">
                  <c:v>13.33</c:v>
                </c:pt>
                <c:pt idx="3131">
                  <c:v>16.46</c:v>
                </c:pt>
                <c:pt idx="3132">
                  <c:v>15.15</c:v>
                </c:pt>
                <c:pt idx="3133">
                  <c:v>21.38</c:v>
                </c:pt>
                <c:pt idx="3134">
                  <c:v>20.190000000000001</c:v>
                </c:pt>
                <c:pt idx="3135">
                  <c:v>20.59</c:v>
                </c:pt>
                <c:pt idx="3136">
                  <c:v>17.13</c:v>
                </c:pt>
                <c:pt idx="3137">
                  <c:v>17.920000000000002</c:v>
                </c:pt>
                <c:pt idx="3138">
                  <c:v>17.91</c:v>
                </c:pt>
                <c:pt idx="3139">
                  <c:v>12.62</c:v>
                </c:pt>
                <c:pt idx="3140">
                  <c:v>13.52</c:v>
                </c:pt>
                <c:pt idx="3141">
                  <c:v>17.39</c:v>
                </c:pt>
                <c:pt idx="3142">
                  <c:v>14.08</c:v>
                </c:pt>
                <c:pt idx="3143">
                  <c:v>15.27</c:v>
                </c:pt>
                <c:pt idx="3144">
                  <c:v>15.84</c:v>
                </c:pt>
                <c:pt idx="3145">
                  <c:v>15.8</c:v>
                </c:pt>
                <c:pt idx="3146">
                  <c:v>18.95</c:v>
                </c:pt>
                <c:pt idx="3147">
                  <c:v>10.119999999999999</c:v>
                </c:pt>
                <c:pt idx="3148">
                  <c:v>13.07</c:v>
                </c:pt>
                <c:pt idx="3149">
                  <c:v>21.69</c:v>
                </c:pt>
                <c:pt idx="3150">
                  <c:v>18.21</c:v>
                </c:pt>
                <c:pt idx="3151">
                  <c:v>16.600000000000001</c:v>
                </c:pt>
                <c:pt idx="3152">
                  <c:v>13.63</c:v>
                </c:pt>
                <c:pt idx="3153">
                  <c:v>7.55</c:v>
                </c:pt>
                <c:pt idx="3154">
                  <c:v>20.45</c:v>
                </c:pt>
                <c:pt idx="3155">
                  <c:v>17.55</c:v>
                </c:pt>
                <c:pt idx="3156">
                  <c:v>18.53</c:v>
                </c:pt>
                <c:pt idx="3157">
                  <c:v>18.32</c:v>
                </c:pt>
                <c:pt idx="3158">
                  <c:v>17.39</c:v>
                </c:pt>
                <c:pt idx="3159">
                  <c:v>20.21</c:v>
                </c:pt>
                <c:pt idx="3160">
                  <c:v>17.829999999999998</c:v>
                </c:pt>
                <c:pt idx="3161">
                  <c:v>11.78</c:v>
                </c:pt>
                <c:pt idx="3162">
                  <c:v>18.190000000000001</c:v>
                </c:pt>
                <c:pt idx="3163">
                  <c:v>16.25</c:v>
                </c:pt>
                <c:pt idx="3164">
                  <c:v>12.2</c:v>
                </c:pt>
                <c:pt idx="3165">
                  <c:v>15.39</c:v>
                </c:pt>
                <c:pt idx="3166">
                  <c:v>14.16</c:v>
                </c:pt>
                <c:pt idx="3167">
                  <c:v>21.04</c:v>
                </c:pt>
                <c:pt idx="3168">
                  <c:v>14.96</c:v>
                </c:pt>
                <c:pt idx="3169">
                  <c:v>16.010000000000002</c:v>
                </c:pt>
                <c:pt idx="3170">
                  <c:v>10.31</c:v>
                </c:pt>
                <c:pt idx="3171">
                  <c:v>16.43</c:v>
                </c:pt>
                <c:pt idx="3172">
                  <c:v>22.33</c:v>
                </c:pt>
                <c:pt idx="3173">
                  <c:v>14.17</c:v>
                </c:pt>
                <c:pt idx="3174">
                  <c:v>18.75</c:v>
                </c:pt>
                <c:pt idx="3175">
                  <c:v>18.350000000000001</c:v>
                </c:pt>
                <c:pt idx="3176">
                  <c:v>18.899999999999999</c:v>
                </c:pt>
                <c:pt idx="3177">
                  <c:v>11.66</c:v>
                </c:pt>
                <c:pt idx="3178">
                  <c:v>12.81</c:v>
                </c:pt>
                <c:pt idx="3179">
                  <c:v>8.73</c:v>
                </c:pt>
                <c:pt idx="3180">
                  <c:v>12.35</c:v>
                </c:pt>
                <c:pt idx="3181">
                  <c:v>8.36</c:v>
                </c:pt>
                <c:pt idx="3182">
                  <c:v>15.84</c:v>
                </c:pt>
                <c:pt idx="3183">
                  <c:v>17.79</c:v>
                </c:pt>
                <c:pt idx="3184">
                  <c:v>15.32</c:v>
                </c:pt>
                <c:pt idx="3185">
                  <c:v>15.61</c:v>
                </c:pt>
                <c:pt idx="3186">
                  <c:v>16.559999999999999</c:v>
                </c:pt>
                <c:pt idx="3187">
                  <c:v>12.66</c:v>
                </c:pt>
                <c:pt idx="3188">
                  <c:v>12.12</c:v>
                </c:pt>
                <c:pt idx="3189">
                  <c:v>11.94</c:v>
                </c:pt>
                <c:pt idx="3190">
                  <c:v>14.49</c:v>
                </c:pt>
                <c:pt idx="3191">
                  <c:v>18.149999999999999</c:v>
                </c:pt>
                <c:pt idx="3192">
                  <c:v>17</c:v>
                </c:pt>
                <c:pt idx="3193">
                  <c:v>15.64</c:v>
                </c:pt>
                <c:pt idx="3194">
                  <c:v>20.440000000000001</c:v>
                </c:pt>
                <c:pt idx="3195">
                  <c:v>13.26</c:v>
                </c:pt>
                <c:pt idx="3196">
                  <c:v>27.02</c:v>
                </c:pt>
                <c:pt idx="3197">
                  <c:v>14.65</c:v>
                </c:pt>
                <c:pt idx="3198">
                  <c:v>13.97</c:v>
                </c:pt>
                <c:pt idx="3199">
                  <c:v>19.850000000000001</c:v>
                </c:pt>
                <c:pt idx="3200">
                  <c:v>19.93</c:v>
                </c:pt>
                <c:pt idx="3201">
                  <c:v>24.44</c:v>
                </c:pt>
                <c:pt idx="3202">
                  <c:v>18.71</c:v>
                </c:pt>
                <c:pt idx="3203">
                  <c:v>20.92</c:v>
                </c:pt>
                <c:pt idx="3204">
                  <c:v>8.1</c:v>
                </c:pt>
                <c:pt idx="3205">
                  <c:v>16.010000000000002</c:v>
                </c:pt>
                <c:pt idx="3206">
                  <c:v>13.58</c:v>
                </c:pt>
                <c:pt idx="3207">
                  <c:v>15.9</c:v>
                </c:pt>
                <c:pt idx="3208">
                  <c:v>17.260000000000002</c:v>
                </c:pt>
                <c:pt idx="3209">
                  <c:v>16.600000000000001</c:v>
                </c:pt>
                <c:pt idx="3210">
                  <c:v>15.86</c:v>
                </c:pt>
                <c:pt idx="3211">
                  <c:v>15.3</c:v>
                </c:pt>
                <c:pt idx="3212">
                  <c:v>22.64</c:v>
                </c:pt>
                <c:pt idx="3213">
                  <c:v>18.989999999999998</c:v>
                </c:pt>
                <c:pt idx="3214">
                  <c:v>19.32</c:v>
                </c:pt>
                <c:pt idx="3215">
                  <c:v>13.91</c:v>
                </c:pt>
                <c:pt idx="3216">
                  <c:v>18.64</c:v>
                </c:pt>
                <c:pt idx="3217">
                  <c:v>17.95</c:v>
                </c:pt>
                <c:pt idx="3218">
                  <c:v>12.04</c:v>
                </c:pt>
                <c:pt idx="3219">
                  <c:v>17.78</c:v>
                </c:pt>
                <c:pt idx="3220">
                  <c:v>22.47</c:v>
                </c:pt>
                <c:pt idx="3221">
                  <c:v>24.35</c:v>
                </c:pt>
                <c:pt idx="3222">
                  <c:v>21.76</c:v>
                </c:pt>
                <c:pt idx="3223">
                  <c:v>26.24</c:v>
                </c:pt>
                <c:pt idx="3224">
                  <c:v>23.9</c:v>
                </c:pt>
                <c:pt idx="3225">
                  <c:v>25.71</c:v>
                </c:pt>
                <c:pt idx="3226">
                  <c:v>29.54</c:v>
                </c:pt>
                <c:pt idx="3227">
                  <c:v>30.72</c:v>
                </c:pt>
                <c:pt idx="3228">
                  <c:v>23.78</c:v>
                </c:pt>
                <c:pt idx="3229">
                  <c:v>23.51</c:v>
                </c:pt>
                <c:pt idx="3230">
                  <c:v>21.38</c:v>
                </c:pt>
                <c:pt idx="3231">
                  <c:v>16.75</c:v>
                </c:pt>
                <c:pt idx="3232">
                  <c:v>19.059999999999999</c:v>
                </c:pt>
                <c:pt idx="3233">
                  <c:v>24.88</c:v>
                </c:pt>
                <c:pt idx="3234">
                  <c:v>19.420000000000002</c:v>
                </c:pt>
                <c:pt idx="3235">
                  <c:v>25.16</c:v>
                </c:pt>
                <c:pt idx="3236">
                  <c:v>24.17</c:v>
                </c:pt>
                <c:pt idx="3237">
                  <c:v>27.82</c:v>
                </c:pt>
                <c:pt idx="3238">
                  <c:v>21.16</c:v>
                </c:pt>
                <c:pt idx="3239">
                  <c:v>26.44</c:v>
                </c:pt>
                <c:pt idx="3240">
                  <c:v>27.13</c:v>
                </c:pt>
                <c:pt idx="3241">
                  <c:v>23.31</c:v>
                </c:pt>
                <c:pt idx="3242">
                  <c:v>18.62</c:v>
                </c:pt>
                <c:pt idx="3243">
                  <c:v>17.86</c:v>
                </c:pt>
                <c:pt idx="3244">
                  <c:v>14.24</c:v>
                </c:pt>
                <c:pt idx="3245">
                  <c:v>17.95</c:v>
                </c:pt>
                <c:pt idx="3246">
                  <c:v>12.97</c:v>
                </c:pt>
                <c:pt idx="3247">
                  <c:v>22.71</c:v>
                </c:pt>
                <c:pt idx="3248">
                  <c:v>18.11</c:v>
                </c:pt>
                <c:pt idx="3249">
                  <c:v>23.02</c:v>
                </c:pt>
                <c:pt idx="3250">
                  <c:v>20.3</c:v>
                </c:pt>
                <c:pt idx="3251">
                  <c:v>14.1</c:v>
                </c:pt>
                <c:pt idx="3252">
                  <c:v>19.649999999999999</c:v>
                </c:pt>
                <c:pt idx="3253">
                  <c:v>20.47</c:v>
                </c:pt>
                <c:pt idx="3254">
                  <c:v>17.66</c:v>
                </c:pt>
                <c:pt idx="3255">
                  <c:v>23.62</c:v>
                </c:pt>
                <c:pt idx="3256">
                  <c:v>17.690000000000001</c:v>
                </c:pt>
                <c:pt idx="3257">
                  <c:v>13.89</c:v>
                </c:pt>
                <c:pt idx="3258">
                  <c:v>14.7</c:v>
                </c:pt>
                <c:pt idx="3259">
                  <c:v>18.54</c:v>
                </c:pt>
                <c:pt idx="3260">
                  <c:v>15.52</c:v>
                </c:pt>
                <c:pt idx="3261">
                  <c:v>13.92</c:v>
                </c:pt>
                <c:pt idx="3262">
                  <c:v>11.47</c:v>
                </c:pt>
                <c:pt idx="3263">
                  <c:v>13.13</c:v>
                </c:pt>
                <c:pt idx="3264">
                  <c:v>15.45</c:v>
                </c:pt>
                <c:pt idx="3265">
                  <c:v>16.79</c:v>
                </c:pt>
                <c:pt idx="3266">
                  <c:v>18.989999999999998</c:v>
                </c:pt>
                <c:pt idx="3267">
                  <c:v>21.83</c:v>
                </c:pt>
                <c:pt idx="3268">
                  <c:v>24.77</c:v>
                </c:pt>
                <c:pt idx="3269">
                  <c:v>28.42</c:v>
                </c:pt>
                <c:pt idx="3270">
                  <c:v>11.95</c:v>
                </c:pt>
                <c:pt idx="3271">
                  <c:v>16.190000000000001</c:v>
                </c:pt>
                <c:pt idx="3272">
                  <c:v>19.21</c:v>
                </c:pt>
                <c:pt idx="3273">
                  <c:v>19.02</c:v>
                </c:pt>
                <c:pt idx="3274">
                  <c:v>21.23</c:v>
                </c:pt>
                <c:pt idx="3275">
                  <c:v>20.239999999999998</c:v>
                </c:pt>
                <c:pt idx="3276">
                  <c:v>19.68</c:v>
                </c:pt>
                <c:pt idx="3277">
                  <c:v>15.74</c:v>
                </c:pt>
                <c:pt idx="3278">
                  <c:v>15.99</c:v>
                </c:pt>
                <c:pt idx="3279">
                  <c:v>22.11</c:v>
                </c:pt>
                <c:pt idx="3280">
                  <c:v>19.29</c:v>
                </c:pt>
                <c:pt idx="3281">
                  <c:v>19.079999999999998</c:v>
                </c:pt>
                <c:pt idx="3282">
                  <c:v>19.489999999999998</c:v>
                </c:pt>
                <c:pt idx="3283">
                  <c:v>20.71</c:v>
                </c:pt>
                <c:pt idx="3284">
                  <c:v>16.899999999999999</c:v>
                </c:pt>
                <c:pt idx="3285">
                  <c:v>14.35</c:v>
                </c:pt>
                <c:pt idx="3286">
                  <c:v>13.57</c:v>
                </c:pt>
                <c:pt idx="3287">
                  <c:v>15.41</c:v>
                </c:pt>
                <c:pt idx="3288">
                  <c:v>16.11</c:v>
                </c:pt>
                <c:pt idx="3289">
                  <c:v>13.94</c:v>
                </c:pt>
                <c:pt idx="3290">
                  <c:v>15.52</c:v>
                </c:pt>
                <c:pt idx="3291">
                  <c:v>17.170000000000002</c:v>
                </c:pt>
                <c:pt idx="3292">
                  <c:v>18.14</c:v>
                </c:pt>
                <c:pt idx="3293">
                  <c:v>24.96</c:v>
                </c:pt>
                <c:pt idx="3294">
                  <c:v>21.48</c:v>
                </c:pt>
                <c:pt idx="3295">
                  <c:v>17.32</c:v>
                </c:pt>
                <c:pt idx="3296">
                  <c:v>12.72</c:v>
                </c:pt>
                <c:pt idx="3297">
                  <c:v>14.78</c:v>
                </c:pt>
                <c:pt idx="3298">
                  <c:v>13.82</c:v>
                </c:pt>
                <c:pt idx="3299">
                  <c:v>20.43</c:v>
                </c:pt>
                <c:pt idx="3300">
                  <c:v>16.98</c:v>
                </c:pt>
                <c:pt idx="3301">
                  <c:v>13.71</c:v>
                </c:pt>
                <c:pt idx="3302">
                  <c:v>11.37</c:v>
                </c:pt>
                <c:pt idx="3303">
                  <c:v>13.3</c:v>
                </c:pt>
                <c:pt idx="3304">
                  <c:v>13.07</c:v>
                </c:pt>
                <c:pt idx="3305">
                  <c:v>18.329999999999998</c:v>
                </c:pt>
                <c:pt idx="3306">
                  <c:v>17.78</c:v>
                </c:pt>
                <c:pt idx="3307">
                  <c:v>19.7</c:v>
                </c:pt>
                <c:pt idx="3308">
                  <c:v>27.33</c:v>
                </c:pt>
                <c:pt idx="3309">
                  <c:v>16.09</c:v>
                </c:pt>
                <c:pt idx="3310">
                  <c:v>14.6</c:v>
                </c:pt>
                <c:pt idx="3311">
                  <c:v>14.54</c:v>
                </c:pt>
                <c:pt idx="3312">
                  <c:v>19.079999999999998</c:v>
                </c:pt>
                <c:pt idx="3313">
                  <c:v>23.88</c:v>
                </c:pt>
                <c:pt idx="3314">
                  <c:v>19.07</c:v>
                </c:pt>
                <c:pt idx="3315">
                  <c:v>18.54</c:v>
                </c:pt>
                <c:pt idx="3316">
                  <c:v>18.260000000000002</c:v>
                </c:pt>
                <c:pt idx="3317">
                  <c:v>16.57</c:v>
                </c:pt>
                <c:pt idx="3318">
                  <c:v>22.35</c:v>
                </c:pt>
                <c:pt idx="3319">
                  <c:v>18.84</c:v>
                </c:pt>
                <c:pt idx="3320">
                  <c:v>25.94</c:v>
                </c:pt>
                <c:pt idx="3321">
                  <c:v>30.65</c:v>
                </c:pt>
                <c:pt idx="3322">
                  <c:v>25.81</c:v>
                </c:pt>
                <c:pt idx="3323">
                  <c:v>17.559999999999999</c:v>
                </c:pt>
                <c:pt idx="3324">
                  <c:v>15.38</c:v>
                </c:pt>
                <c:pt idx="3325">
                  <c:v>15.57</c:v>
                </c:pt>
                <c:pt idx="3326">
                  <c:v>22.27</c:v>
                </c:pt>
                <c:pt idx="3327">
                  <c:v>29.98</c:v>
                </c:pt>
                <c:pt idx="3328">
                  <c:v>24.34</c:v>
                </c:pt>
                <c:pt idx="3329">
                  <c:v>12.79</c:v>
                </c:pt>
                <c:pt idx="3330">
                  <c:v>14.03</c:v>
                </c:pt>
                <c:pt idx="3331">
                  <c:v>19.07</c:v>
                </c:pt>
                <c:pt idx="3332">
                  <c:v>21.99</c:v>
                </c:pt>
                <c:pt idx="3333">
                  <c:v>16.86</c:v>
                </c:pt>
                <c:pt idx="3334">
                  <c:v>13.31</c:v>
                </c:pt>
                <c:pt idx="3335">
                  <c:v>12.14</c:v>
                </c:pt>
                <c:pt idx="3336">
                  <c:v>12.16</c:v>
                </c:pt>
                <c:pt idx="3337">
                  <c:v>15.36</c:v>
                </c:pt>
                <c:pt idx="3338">
                  <c:v>18.850000000000001</c:v>
                </c:pt>
                <c:pt idx="3339">
                  <c:v>18.28</c:v>
                </c:pt>
                <c:pt idx="3340">
                  <c:v>17.7</c:v>
                </c:pt>
                <c:pt idx="3341">
                  <c:v>16.23</c:v>
                </c:pt>
                <c:pt idx="3342">
                  <c:v>24.57</c:v>
                </c:pt>
                <c:pt idx="3343">
                  <c:v>21.16</c:v>
                </c:pt>
                <c:pt idx="3344">
                  <c:v>15.43</c:v>
                </c:pt>
                <c:pt idx="3345">
                  <c:v>17.760000000000002</c:v>
                </c:pt>
                <c:pt idx="3346">
                  <c:v>15.85</c:v>
                </c:pt>
                <c:pt idx="3347">
                  <c:v>17.05</c:v>
                </c:pt>
                <c:pt idx="3348">
                  <c:v>15.26</c:v>
                </c:pt>
                <c:pt idx="3349">
                  <c:v>18.559999999999999</c:v>
                </c:pt>
                <c:pt idx="3350">
                  <c:v>24.68</c:v>
                </c:pt>
                <c:pt idx="3351">
                  <c:v>19.73</c:v>
                </c:pt>
                <c:pt idx="3352">
                  <c:v>20.39</c:v>
                </c:pt>
                <c:pt idx="3353">
                  <c:v>24.05</c:v>
                </c:pt>
                <c:pt idx="3354">
                  <c:v>21.81</c:v>
                </c:pt>
                <c:pt idx="3355">
                  <c:v>15.4</c:v>
                </c:pt>
                <c:pt idx="3356">
                  <c:v>14.38</c:v>
                </c:pt>
                <c:pt idx="3357">
                  <c:v>17.86</c:v>
                </c:pt>
                <c:pt idx="3358">
                  <c:v>11.16</c:v>
                </c:pt>
                <c:pt idx="3359">
                  <c:v>12.26</c:v>
                </c:pt>
                <c:pt idx="3360">
                  <c:v>17.46</c:v>
                </c:pt>
                <c:pt idx="3361">
                  <c:v>15.57</c:v>
                </c:pt>
                <c:pt idx="3362">
                  <c:v>19.11</c:v>
                </c:pt>
                <c:pt idx="3363">
                  <c:v>13.02</c:v>
                </c:pt>
                <c:pt idx="3364">
                  <c:v>7.55</c:v>
                </c:pt>
                <c:pt idx="3365">
                  <c:v>9</c:v>
                </c:pt>
                <c:pt idx="3366">
                  <c:v>1.91</c:v>
                </c:pt>
                <c:pt idx="3367">
                  <c:v>10.85</c:v>
                </c:pt>
                <c:pt idx="3368">
                  <c:v>14.81</c:v>
                </c:pt>
                <c:pt idx="3369">
                  <c:v>16.12</c:v>
                </c:pt>
                <c:pt idx="3370">
                  <c:v>14.95</c:v>
                </c:pt>
                <c:pt idx="3371">
                  <c:v>8.42</c:v>
                </c:pt>
                <c:pt idx="3372">
                  <c:v>8.75</c:v>
                </c:pt>
                <c:pt idx="3373">
                  <c:v>11.52</c:v>
                </c:pt>
                <c:pt idx="3374">
                  <c:v>12.06</c:v>
                </c:pt>
                <c:pt idx="3375">
                  <c:v>11.37</c:v>
                </c:pt>
                <c:pt idx="3376">
                  <c:v>16.350000000000001</c:v>
                </c:pt>
                <c:pt idx="3377">
                  <c:v>15.88</c:v>
                </c:pt>
                <c:pt idx="3378">
                  <c:v>14.55</c:v>
                </c:pt>
                <c:pt idx="3379">
                  <c:v>13.78</c:v>
                </c:pt>
                <c:pt idx="3380">
                  <c:v>11.78</c:v>
                </c:pt>
                <c:pt idx="3381">
                  <c:v>12.3</c:v>
                </c:pt>
                <c:pt idx="3382">
                  <c:v>15.71</c:v>
                </c:pt>
                <c:pt idx="3383">
                  <c:v>18.53</c:v>
                </c:pt>
                <c:pt idx="3384">
                  <c:v>16.77</c:v>
                </c:pt>
                <c:pt idx="3385">
                  <c:v>16.579999999999998</c:v>
                </c:pt>
                <c:pt idx="3386">
                  <c:v>12.53</c:v>
                </c:pt>
                <c:pt idx="3387">
                  <c:v>12.29</c:v>
                </c:pt>
                <c:pt idx="3388">
                  <c:v>11.11</c:v>
                </c:pt>
                <c:pt idx="3389">
                  <c:v>7.2</c:v>
                </c:pt>
                <c:pt idx="3390">
                  <c:v>13.93</c:v>
                </c:pt>
                <c:pt idx="3391">
                  <c:v>16.170000000000002</c:v>
                </c:pt>
                <c:pt idx="3392">
                  <c:v>11.7</c:v>
                </c:pt>
                <c:pt idx="3393">
                  <c:v>14.72</c:v>
                </c:pt>
                <c:pt idx="3394">
                  <c:v>13.56</c:v>
                </c:pt>
                <c:pt idx="3395">
                  <c:v>12.92</c:v>
                </c:pt>
                <c:pt idx="3396">
                  <c:v>13.88</c:v>
                </c:pt>
                <c:pt idx="3397">
                  <c:v>16.809999999999999</c:v>
                </c:pt>
                <c:pt idx="3398">
                  <c:v>18.329999999999998</c:v>
                </c:pt>
                <c:pt idx="3399">
                  <c:v>16.36</c:v>
                </c:pt>
                <c:pt idx="3400">
                  <c:v>11.97</c:v>
                </c:pt>
                <c:pt idx="3401">
                  <c:v>10.73</c:v>
                </c:pt>
                <c:pt idx="3402">
                  <c:v>7.61</c:v>
                </c:pt>
                <c:pt idx="3403">
                  <c:v>9.48</c:v>
                </c:pt>
                <c:pt idx="3404">
                  <c:v>12.8</c:v>
                </c:pt>
                <c:pt idx="3405">
                  <c:v>12.88</c:v>
                </c:pt>
                <c:pt idx="3406">
                  <c:v>10.83</c:v>
                </c:pt>
                <c:pt idx="3407">
                  <c:v>15.23</c:v>
                </c:pt>
                <c:pt idx="3408">
                  <c:v>15.51</c:v>
                </c:pt>
                <c:pt idx="3409">
                  <c:v>16.03</c:v>
                </c:pt>
                <c:pt idx="3410">
                  <c:v>16.61</c:v>
                </c:pt>
                <c:pt idx="3411">
                  <c:v>15.83</c:v>
                </c:pt>
                <c:pt idx="3412">
                  <c:v>13.98</c:v>
                </c:pt>
                <c:pt idx="3413">
                  <c:v>11.15</c:v>
                </c:pt>
                <c:pt idx="3414">
                  <c:v>16.46</c:v>
                </c:pt>
                <c:pt idx="3415">
                  <c:v>20.85</c:v>
                </c:pt>
                <c:pt idx="3416">
                  <c:v>13.51</c:v>
                </c:pt>
                <c:pt idx="3417">
                  <c:v>13.38</c:v>
                </c:pt>
                <c:pt idx="3418">
                  <c:v>14.61</c:v>
                </c:pt>
                <c:pt idx="3419">
                  <c:v>16.41</c:v>
                </c:pt>
                <c:pt idx="3420">
                  <c:v>11.68</c:v>
                </c:pt>
                <c:pt idx="3421">
                  <c:v>19.2</c:v>
                </c:pt>
                <c:pt idx="3422">
                  <c:v>18.760000000000002</c:v>
                </c:pt>
                <c:pt idx="3423">
                  <c:v>11.76</c:v>
                </c:pt>
                <c:pt idx="3424">
                  <c:v>8.69</c:v>
                </c:pt>
                <c:pt idx="3425">
                  <c:v>11.38</c:v>
                </c:pt>
                <c:pt idx="3426">
                  <c:v>13.86</c:v>
                </c:pt>
                <c:pt idx="3427">
                  <c:v>14.66</c:v>
                </c:pt>
                <c:pt idx="3428">
                  <c:v>15.01</c:v>
                </c:pt>
                <c:pt idx="3429">
                  <c:v>11.26</c:v>
                </c:pt>
                <c:pt idx="3430">
                  <c:v>9.07</c:v>
                </c:pt>
                <c:pt idx="3431">
                  <c:v>12.35</c:v>
                </c:pt>
                <c:pt idx="3432">
                  <c:v>12.86</c:v>
                </c:pt>
                <c:pt idx="3433">
                  <c:v>13.41</c:v>
                </c:pt>
                <c:pt idx="3434">
                  <c:v>13.97</c:v>
                </c:pt>
                <c:pt idx="3435">
                  <c:v>12.16</c:v>
                </c:pt>
                <c:pt idx="3436">
                  <c:v>15.25</c:v>
                </c:pt>
                <c:pt idx="3437">
                  <c:v>11.01</c:v>
                </c:pt>
                <c:pt idx="3438">
                  <c:v>10.61</c:v>
                </c:pt>
                <c:pt idx="3439">
                  <c:v>8.7100000000000009</c:v>
                </c:pt>
                <c:pt idx="3440">
                  <c:v>13.3</c:v>
                </c:pt>
                <c:pt idx="3441">
                  <c:v>14.25</c:v>
                </c:pt>
                <c:pt idx="3442">
                  <c:v>19.93</c:v>
                </c:pt>
                <c:pt idx="3443">
                  <c:v>16.02</c:v>
                </c:pt>
                <c:pt idx="3444">
                  <c:v>13.27</c:v>
                </c:pt>
                <c:pt idx="3445">
                  <c:v>14.91</c:v>
                </c:pt>
                <c:pt idx="3446">
                  <c:v>16</c:v>
                </c:pt>
                <c:pt idx="3447">
                  <c:v>18.11</c:v>
                </c:pt>
                <c:pt idx="3448">
                  <c:v>14.09</c:v>
                </c:pt>
                <c:pt idx="3449">
                  <c:v>17.21</c:v>
                </c:pt>
                <c:pt idx="3450">
                  <c:v>19.239999999999998</c:v>
                </c:pt>
                <c:pt idx="3451">
                  <c:v>20.37</c:v>
                </c:pt>
                <c:pt idx="3452">
                  <c:v>15.02</c:v>
                </c:pt>
                <c:pt idx="3453">
                  <c:v>13.92</c:v>
                </c:pt>
                <c:pt idx="3454">
                  <c:v>20.53</c:v>
                </c:pt>
                <c:pt idx="3455">
                  <c:v>20.99</c:v>
                </c:pt>
                <c:pt idx="3456">
                  <c:v>19.02</c:v>
                </c:pt>
                <c:pt idx="3457">
                  <c:v>22.65</c:v>
                </c:pt>
                <c:pt idx="3458">
                  <c:v>23.32</c:v>
                </c:pt>
                <c:pt idx="3459">
                  <c:v>17.260000000000002</c:v>
                </c:pt>
                <c:pt idx="3460">
                  <c:v>22.82</c:v>
                </c:pt>
                <c:pt idx="3461">
                  <c:v>20.9</c:v>
                </c:pt>
                <c:pt idx="3462">
                  <c:v>19.559999999999999</c:v>
                </c:pt>
                <c:pt idx="3463">
                  <c:v>16.57</c:v>
                </c:pt>
                <c:pt idx="3464">
                  <c:v>18.59</c:v>
                </c:pt>
                <c:pt idx="3465">
                  <c:v>22.05</c:v>
                </c:pt>
                <c:pt idx="3466">
                  <c:v>15.79</c:v>
                </c:pt>
                <c:pt idx="3467">
                  <c:v>17.32</c:v>
                </c:pt>
                <c:pt idx="3468">
                  <c:v>21.51</c:v>
                </c:pt>
                <c:pt idx="3469">
                  <c:v>19.350000000000001</c:v>
                </c:pt>
                <c:pt idx="3470">
                  <c:v>20</c:v>
                </c:pt>
                <c:pt idx="3471">
                  <c:v>16.41</c:v>
                </c:pt>
                <c:pt idx="3472">
                  <c:v>16.809999999999999</c:v>
                </c:pt>
                <c:pt idx="3473">
                  <c:v>22.49</c:v>
                </c:pt>
                <c:pt idx="3474">
                  <c:v>24.96</c:v>
                </c:pt>
                <c:pt idx="3475">
                  <c:v>21.21</c:v>
                </c:pt>
                <c:pt idx="3476">
                  <c:v>14.93</c:v>
                </c:pt>
                <c:pt idx="3477">
                  <c:v>16.32</c:v>
                </c:pt>
                <c:pt idx="3478">
                  <c:v>16.559999999999999</c:v>
                </c:pt>
                <c:pt idx="3479">
                  <c:v>19.52</c:v>
                </c:pt>
                <c:pt idx="3480">
                  <c:v>17.010000000000002</c:v>
                </c:pt>
                <c:pt idx="3481">
                  <c:v>21.21</c:v>
                </c:pt>
                <c:pt idx="3482">
                  <c:v>19.13</c:v>
                </c:pt>
                <c:pt idx="3483">
                  <c:v>17.55</c:v>
                </c:pt>
                <c:pt idx="3484">
                  <c:v>17.07</c:v>
                </c:pt>
                <c:pt idx="3485">
                  <c:v>20.27</c:v>
                </c:pt>
                <c:pt idx="3486">
                  <c:v>25.02</c:v>
                </c:pt>
                <c:pt idx="3487">
                  <c:v>20.61</c:v>
                </c:pt>
                <c:pt idx="3488">
                  <c:v>22.16</c:v>
                </c:pt>
                <c:pt idx="3489">
                  <c:v>14.66</c:v>
                </c:pt>
                <c:pt idx="3490">
                  <c:v>12.27</c:v>
                </c:pt>
                <c:pt idx="3491">
                  <c:v>13.97</c:v>
                </c:pt>
                <c:pt idx="3492">
                  <c:v>14.31</c:v>
                </c:pt>
                <c:pt idx="3493">
                  <c:v>11.56</c:v>
                </c:pt>
                <c:pt idx="3494">
                  <c:v>17.170000000000002</c:v>
                </c:pt>
                <c:pt idx="3495">
                  <c:v>17.420000000000002</c:v>
                </c:pt>
                <c:pt idx="3496">
                  <c:v>16.440000000000001</c:v>
                </c:pt>
                <c:pt idx="3497">
                  <c:v>12.57</c:v>
                </c:pt>
                <c:pt idx="3498">
                  <c:v>11.44</c:v>
                </c:pt>
                <c:pt idx="3499">
                  <c:v>11.65</c:v>
                </c:pt>
                <c:pt idx="3500">
                  <c:v>10.37</c:v>
                </c:pt>
                <c:pt idx="3501">
                  <c:v>11.22</c:v>
                </c:pt>
                <c:pt idx="3502">
                  <c:v>17.66</c:v>
                </c:pt>
                <c:pt idx="3503">
                  <c:v>15.98</c:v>
                </c:pt>
                <c:pt idx="3504">
                  <c:v>15.96</c:v>
                </c:pt>
                <c:pt idx="3505">
                  <c:v>12.42</c:v>
                </c:pt>
                <c:pt idx="3506">
                  <c:v>9.9</c:v>
                </c:pt>
                <c:pt idx="3507">
                  <c:v>13.46</c:v>
                </c:pt>
                <c:pt idx="3508">
                  <c:v>8.49</c:v>
                </c:pt>
                <c:pt idx="3509">
                  <c:v>3.8</c:v>
                </c:pt>
                <c:pt idx="3510">
                  <c:v>7.25</c:v>
                </c:pt>
                <c:pt idx="3511">
                  <c:v>12.57</c:v>
                </c:pt>
                <c:pt idx="3512">
                  <c:v>12.76</c:v>
                </c:pt>
                <c:pt idx="3513">
                  <c:v>15.99</c:v>
                </c:pt>
                <c:pt idx="3514">
                  <c:v>15.85</c:v>
                </c:pt>
                <c:pt idx="3515">
                  <c:v>18.989999999999998</c:v>
                </c:pt>
                <c:pt idx="3516">
                  <c:v>15.11</c:v>
                </c:pt>
                <c:pt idx="3517">
                  <c:v>18.420000000000002</c:v>
                </c:pt>
                <c:pt idx="3518">
                  <c:v>12.28</c:v>
                </c:pt>
                <c:pt idx="3519">
                  <c:v>11.89</c:v>
                </c:pt>
                <c:pt idx="3520">
                  <c:v>19.12</c:v>
                </c:pt>
                <c:pt idx="3521">
                  <c:v>21.71</c:v>
                </c:pt>
                <c:pt idx="3522">
                  <c:v>14.95</c:v>
                </c:pt>
                <c:pt idx="3523">
                  <c:v>19.89</c:v>
                </c:pt>
                <c:pt idx="3524">
                  <c:v>8.48</c:v>
                </c:pt>
                <c:pt idx="3525">
                  <c:v>13.8</c:v>
                </c:pt>
                <c:pt idx="3526">
                  <c:v>9.07</c:v>
                </c:pt>
                <c:pt idx="3527">
                  <c:v>11.44</c:v>
                </c:pt>
                <c:pt idx="3528">
                  <c:v>17</c:v>
                </c:pt>
                <c:pt idx="3529">
                  <c:v>15.69</c:v>
                </c:pt>
                <c:pt idx="3530">
                  <c:v>16.309999999999999</c:v>
                </c:pt>
                <c:pt idx="3531">
                  <c:v>16.760000000000002</c:v>
                </c:pt>
                <c:pt idx="3532">
                  <c:v>14.48</c:v>
                </c:pt>
                <c:pt idx="3533">
                  <c:v>12.14</c:v>
                </c:pt>
                <c:pt idx="3534">
                  <c:v>8.77</c:v>
                </c:pt>
                <c:pt idx="3535">
                  <c:v>10.130000000000001</c:v>
                </c:pt>
                <c:pt idx="3536">
                  <c:v>14.24</c:v>
                </c:pt>
                <c:pt idx="3537">
                  <c:v>8.7899999999999991</c:v>
                </c:pt>
                <c:pt idx="3538">
                  <c:v>13.14</c:v>
                </c:pt>
                <c:pt idx="3539">
                  <c:v>16.86</c:v>
                </c:pt>
                <c:pt idx="3540">
                  <c:v>12.26</c:v>
                </c:pt>
                <c:pt idx="3541">
                  <c:v>20.420000000000002</c:v>
                </c:pt>
                <c:pt idx="3542">
                  <c:v>17.39</c:v>
                </c:pt>
                <c:pt idx="3543">
                  <c:v>17.010000000000002</c:v>
                </c:pt>
                <c:pt idx="3544">
                  <c:v>8.76</c:v>
                </c:pt>
                <c:pt idx="3545">
                  <c:v>16.690000000000001</c:v>
                </c:pt>
                <c:pt idx="3546">
                  <c:v>18.11</c:v>
                </c:pt>
                <c:pt idx="3547">
                  <c:v>11.13</c:v>
                </c:pt>
                <c:pt idx="3548">
                  <c:v>15.87</c:v>
                </c:pt>
                <c:pt idx="3549">
                  <c:v>22.41</c:v>
                </c:pt>
                <c:pt idx="3550">
                  <c:v>15.46</c:v>
                </c:pt>
                <c:pt idx="3551">
                  <c:v>12.16</c:v>
                </c:pt>
                <c:pt idx="3552">
                  <c:v>13.91</c:v>
                </c:pt>
                <c:pt idx="3553">
                  <c:v>15.83</c:v>
                </c:pt>
                <c:pt idx="3554">
                  <c:v>15.29</c:v>
                </c:pt>
                <c:pt idx="3555">
                  <c:v>16.62</c:v>
                </c:pt>
                <c:pt idx="3556">
                  <c:v>15.6</c:v>
                </c:pt>
                <c:pt idx="3557">
                  <c:v>16.77</c:v>
                </c:pt>
                <c:pt idx="3558">
                  <c:v>17.68</c:v>
                </c:pt>
                <c:pt idx="3559">
                  <c:v>16</c:v>
                </c:pt>
                <c:pt idx="3560">
                  <c:v>14.46</c:v>
                </c:pt>
                <c:pt idx="3561">
                  <c:v>20.09</c:v>
                </c:pt>
                <c:pt idx="3562">
                  <c:v>16.66</c:v>
                </c:pt>
                <c:pt idx="3563">
                  <c:v>20.38</c:v>
                </c:pt>
                <c:pt idx="3564">
                  <c:v>18.8</c:v>
                </c:pt>
                <c:pt idx="3565">
                  <c:v>18.010000000000002</c:v>
                </c:pt>
                <c:pt idx="3566">
                  <c:v>22.27</c:v>
                </c:pt>
                <c:pt idx="3567">
                  <c:v>14.99</c:v>
                </c:pt>
                <c:pt idx="3568">
                  <c:v>21.54</c:v>
                </c:pt>
                <c:pt idx="3569">
                  <c:v>17.03</c:v>
                </c:pt>
                <c:pt idx="3570">
                  <c:v>14.15</c:v>
                </c:pt>
                <c:pt idx="3571">
                  <c:v>8.0399999999999991</c:v>
                </c:pt>
                <c:pt idx="3572">
                  <c:v>13.14</c:v>
                </c:pt>
                <c:pt idx="3573">
                  <c:v>18.600000000000001</c:v>
                </c:pt>
                <c:pt idx="3574">
                  <c:v>21.44</c:v>
                </c:pt>
                <c:pt idx="3575">
                  <c:v>26.89</c:v>
                </c:pt>
                <c:pt idx="3576">
                  <c:v>18.989999999999998</c:v>
                </c:pt>
                <c:pt idx="3577">
                  <c:v>22.32</c:v>
                </c:pt>
                <c:pt idx="3578">
                  <c:v>21.74</c:v>
                </c:pt>
                <c:pt idx="3579">
                  <c:v>29.41</c:v>
                </c:pt>
                <c:pt idx="3580">
                  <c:v>26.39</c:v>
                </c:pt>
                <c:pt idx="3581">
                  <c:v>24.89</c:v>
                </c:pt>
                <c:pt idx="3582">
                  <c:v>17.12</c:v>
                </c:pt>
                <c:pt idx="3583">
                  <c:v>12.65</c:v>
                </c:pt>
                <c:pt idx="3584">
                  <c:v>16.53</c:v>
                </c:pt>
                <c:pt idx="3585">
                  <c:v>22.23</c:v>
                </c:pt>
                <c:pt idx="3586">
                  <c:v>17.63</c:v>
                </c:pt>
                <c:pt idx="3587">
                  <c:v>19.559999999999999</c:v>
                </c:pt>
                <c:pt idx="3588">
                  <c:v>23.13</c:v>
                </c:pt>
                <c:pt idx="3589">
                  <c:v>26.6</c:v>
                </c:pt>
                <c:pt idx="3590">
                  <c:v>24.79</c:v>
                </c:pt>
                <c:pt idx="3591">
                  <c:v>20.89</c:v>
                </c:pt>
                <c:pt idx="3592">
                  <c:v>20.170000000000002</c:v>
                </c:pt>
                <c:pt idx="3593">
                  <c:v>18.03</c:v>
                </c:pt>
                <c:pt idx="3594">
                  <c:v>15.5</c:v>
                </c:pt>
                <c:pt idx="3595">
                  <c:v>13.56</c:v>
                </c:pt>
                <c:pt idx="3596">
                  <c:v>13.07</c:v>
                </c:pt>
                <c:pt idx="3597">
                  <c:v>15.17</c:v>
                </c:pt>
                <c:pt idx="3598">
                  <c:v>21.88</c:v>
                </c:pt>
                <c:pt idx="3599">
                  <c:v>20.18</c:v>
                </c:pt>
                <c:pt idx="3600">
                  <c:v>20.23</c:v>
                </c:pt>
                <c:pt idx="3601">
                  <c:v>23.28</c:v>
                </c:pt>
                <c:pt idx="3602">
                  <c:v>26.92</c:v>
                </c:pt>
                <c:pt idx="3603">
                  <c:v>22.26</c:v>
                </c:pt>
                <c:pt idx="3604">
                  <c:v>22.35</c:v>
                </c:pt>
                <c:pt idx="3605">
                  <c:v>24.87</c:v>
                </c:pt>
                <c:pt idx="3606">
                  <c:v>24.23</c:v>
                </c:pt>
                <c:pt idx="3607">
                  <c:v>23.26</c:v>
                </c:pt>
                <c:pt idx="3608">
                  <c:v>18.97</c:v>
                </c:pt>
                <c:pt idx="3609">
                  <c:v>24.06</c:v>
                </c:pt>
                <c:pt idx="3610">
                  <c:v>19.64</c:v>
                </c:pt>
                <c:pt idx="3611">
                  <c:v>15.58</c:v>
                </c:pt>
                <c:pt idx="3612">
                  <c:v>18.079999999999998</c:v>
                </c:pt>
                <c:pt idx="3613">
                  <c:v>19.489999999999998</c:v>
                </c:pt>
                <c:pt idx="3614">
                  <c:v>17.32</c:v>
                </c:pt>
                <c:pt idx="3615">
                  <c:v>22.11</c:v>
                </c:pt>
                <c:pt idx="3616">
                  <c:v>23.57</c:v>
                </c:pt>
                <c:pt idx="3617">
                  <c:v>29.79</c:v>
                </c:pt>
                <c:pt idx="3618">
                  <c:v>20.04</c:v>
                </c:pt>
                <c:pt idx="3619">
                  <c:v>24.63</c:v>
                </c:pt>
                <c:pt idx="3620">
                  <c:v>29.91</c:v>
                </c:pt>
                <c:pt idx="3621">
                  <c:v>21.6</c:v>
                </c:pt>
                <c:pt idx="3622">
                  <c:v>18.850000000000001</c:v>
                </c:pt>
                <c:pt idx="3623">
                  <c:v>25.46</c:v>
                </c:pt>
                <c:pt idx="3624">
                  <c:v>23.7</c:v>
                </c:pt>
                <c:pt idx="3625">
                  <c:v>19.86</c:v>
                </c:pt>
                <c:pt idx="3626">
                  <c:v>14.47</c:v>
                </c:pt>
                <c:pt idx="3627">
                  <c:v>11.67</c:v>
                </c:pt>
                <c:pt idx="3628">
                  <c:v>20.32</c:v>
                </c:pt>
                <c:pt idx="3629">
                  <c:v>22.5</c:v>
                </c:pt>
                <c:pt idx="3630">
                  <c:v>21.29</c:v>
                </c:pt>
                <c:pt idx="3631">
                  <c:v>18.829999999999998</c:v>
                </c:pt>
                <c:pt idx="3632">
                  <c:v>18.2</c:v>
                </c:pt>
                <c:pt idx="3633">
                  <c:v>14.53</c:v>
                </c:pt>
                <c:pt idx="3634">
                  <c:v>19.010000000000002</c:v>
                </c:pt>
                <c:pt idx="3635">
                  <c:v>19.97</c:v>
                </c:pt>
                <c:pt idx="3636">
                  <c:v>20.14</c:v>
                </c:pt>
                <c:pt idx="3637">
                  <c:v>17.71</c:v>
                </c:pt>
                <c:pt idx="3638">
                  <c:v>15.38</c:v>
                </c:pt>
                <c:pt idx="3639">
                  <c:v>22.21</c:v>
                </c:pt>
                <c:pt idx="3640">
                  <c:v>16.440000000000001</c:v>
                </c:pt>
                <c:pt idx="3641">
                  <c:v>16.45</c:v>
                </c:pt>
                <c:pt idx="3642">
                  <c:v>14.99</c:v>
                </c:pt>
                <c:pt idx="3643">
                  <c:v>25.77</c:v>
                </c:pt>
                <c:pt idx="3644">
                  <c:v>27.48</c:v>
                </c:pt>
                <c:pt idx="3645">
                  <c:v>22.13</c:v>
                </c:pt>
                <c:pt idx="3646">
                  <c:v>20.55</c:v>
                </c:pt>
                <c:pt idx="3647">
                  <c:v>22.26</c:v>
                </c:pt>
                <c:pt idx="3648">
                  <c:v>14.74</c:v>
                </c:pt>
                <c:pt idx="3649">
                  <c:v>16.989999999999998</c:v>
                </c:pt>
                <c:pt idx="3650">
                  <c:v>20.149999999999999</c:v>
                </c:pt>
                <c:pt idx="3651">
                  <c:v>21.83</c:v>
                </c:pt>
                <c:pt idx="3652">
                  <c:v>22.62</c:v>
                </c:pt>
                <c:pt idx="3653">
                  <c:v>19.809999999999999</c:v>
                </c:pt>
                <c:pt idx="3654">
                  <c:v>17.04</c:v>
                </c:pt>
                <c:pt idx="3655">
                  <c:v>17.11</c:v>
                </c:pt>
                <c:pt idx="3656">
                  <c:v>15.62</c:v>
                </c:pt>
                <c:pt idx="3657">
                  <c:v>13.34</c:v>
                </c:pt>
                <c:pt idx="3658">
                  <c:v>15.97</c:v>
                </c:pt>
                <c:pt idx="3659">
                  <c:v>18.670000000000002</c:v>
                </c:pt>
                <c:pt idx="3660">
                  <c:v>22.61</c:v>
                </c:pt>
                <c:pt idx="3661">
                  <c:v>28.3</c:v>
                </c:pt>
                <c:pt idx="3662">
                  <c:v>27.67</c:v>
                </c:pt>
                <c:pt idx="3663">
                  <c:v>26.99</c:v>
                </c:pt>
                <c:pt idx="3664">
                  <c:v>21.3</c:v>
                </c:pt>
                <c:pt idx="3665">
                  <c:v>19.04</c:v>
                </c:pt>
                <c:pt idx="3666">
                  <c:v>20.64</c:v>
                </c:pt>
                <c:pt idx="3667">
                  <c:v>25.68</c:v>
                </c:pt>
                <c:pt idx="3668">
                  <c:v>27.39</c:v>
                </c:pt>
                <c:pt idx="3669">
                  <c:v>19.690000000000001</c:v>
                </c:pt>
                <c:pt idx="3670">
                  <c:v>15.88</c:v>
                </c:pt>
                <c:pt idx="3671">
                  <c:v>14.05</c:v>
                </c:pt>
                <c:pt idx="3672">
                  <c:v>17.87</c:v>
                </c:pt>
                <c:pt idx="3673">
                  <c:v>22.22</c:v>
                </c:pt>
                <c:pt idx="3674">
                  <c:v>23.1</c:v>
                </c:pt>
                <c:pt idx="3675">
                  <c:v>17.850000000000001</c:v>
                </c:pt>
                <c:pt idx="3676">
                  <c:v>14.92</c:v>
                </c:pt>
                <c:pt idx="3677">
                  <c:v>16.14</c:v>
                </c:pt>
                <c:pt idx="3678">
                  <c:v>20.02</c:v>
                </c:pt>
                <c:pt idx="3679">
                  <c:v>26.17</c:v>
                </c:pt>
                <c:pt idx="3680">
                  <c:v>22.55</c:v>
                </c:pt>
                <c:pt idx="3681">
                  <c:v>28.99</c:v>
                </c:pt>
                <c:pt idx="3682">
                  <c:v>16.989999999999998</c:v>
                </c:pt>
                <c:pt idx="3683">
                  <c:v>16.079999999999998</c:v>
                </c:pt>
                <c:pt idx="3684">
                  <c:v>9.61</c:v>
                </c:pt>
                <c:pt idx="3685">
                  <c:v>14.65</c:v>
                </c:pt>
                <c:pt idx="3686">
                  <c:v>15.1</c:v>
                </c:pt>
                <c:pt idx="3687">
                  <c:v>18.21</c:v>
                </c:pt>
                <c:pt idx="3688">
                  <c:v>18.489999999999998</c:v>
                </c:pt>
                <c:pt idx="3689">
                  <c:v>14.38</c:v>
                </c:pt>
                <c:pt idx="3690">
                  <c:v>16.37</c:v>
                </c:pt>
                <c:pt idx="3691">
                  <c:v>15.43</c:v>
                </c:pt>
                <c:pt idx="3692">
                  <c:v>16.23</c:v>
                </c:pt>
                <c:pt idx="3693">
                  <c:v>16.71</c:v>
                </c:pt>
                <c:pt idx="3694">
                  <c:v>15.22</c:v>
                </c:pt>
                <c:pt idx="3695">
                  <c:v>15.55</c:v>
                </c:pt>
                <c:pt idx="3696">
                  <c:v>13.07</c:v>
                </c:pt>
                <c:pt idx="3697">
                  <c:v>14.45</c:v>
                </c:pt>
                <c:pt idx="3698">
                  <c:v>12.75</c:v>
                </c:pt>
                <c:pt idx="3699">
                  <c:v>7.81</c:v>
                </c:pt>
                <c:pt idx="3700">
                  <c:v>11.89</c:v>
                </c:pt>
                <c:pt idx="3701">
                  <c:v>21.45</c:v>
                </c:pt>
                <c:pt idx="3702">
                  <c:v>19.29</c:v>
                </c:pt>
                <c:pt idx="3703">
                  <c:v>23</c:v>
                </c:pt>
                <c:pt idx="3704">
                  <c:v>25.41</c:v>
                </c:pt>
                <c:pt idx="3705">
                  <c:v>24.74</c:v>
                </c:pt>
                <c:pt idx="3706">
                  <c:v>22.22</c:v>
                </c:pt>
                <c:pt idx="3707">
                  <c:v>25.01</c:v>
                </c:pt>
                <c:pt idx="3708">
                  <c:v>24.4</c:v>
                </c:pt>
                <c:pt idx="3709">
                  <c:v>20.49</c:v>
                </c:pt>
                <c:pt idx="3710">
                  <c:v>20.059999999999999</c:v>
                </c:pt>
                <c:pt idx="3711">
                  <c:v>11.73</c:v>
                </c:pt>
                <c:pt idx="3712">
                  <c:v>13.14</c:v>
                </c:pt>
                <c:pt idx="3713">
                  <c:v>15.68</c:v>
                </c:pt>
                <c:pt idx="3714">
                  <c:v>18.46</c:v>
                </c:pt>
                <c:pt idx="3715">
                  <c:v>25.26</c:v>
                </c:pt>
                <c:pt idx="3716">
                  <c:v>27.19</c:v>
                </c:pt>
                <c:pt idx="3717">
                  <c:v>22.69</c:v>
                </c:pt>
                <c:pt idx="3718">
                  <c:v>12.67</c:v>
                </c:pt>
                <c:pt idx="3719">
                  <c:v>14.47</c:v>
                </c:pt>
                <c:pt idx="3720">
                  <c:v>10.53</c:v>
                </c:pt>
                <c:pt idx="3721">
                  <c:v>12.74</c:v>
                </c:pt>
                <c:pt idx="3722">
                  <c:v>12.55</c:v>
                </c:pt>
                <c:pt idx="3723">
                  <c:v>10</c:v>
                </c:pt>
                <c:pt idx="3724">
                  <c:v>7.4</c:v>
                </c:pt>
                <c:pt idx="3725">
                  <c:v>3.17</c:v>
                </c:pt>
                <c:pt idx="3726">
                  <c:v>7.08</c:v>
                </c:pt>
                <c:pt idx="3727">
                  <c:v>5.34</c:v>
                </c:pt>
                <c:pt idx="3728">
                  <c:v>8.02</c:v>
                </c:pt>
                <c:pt idx="3729">
                  <c:v>9.27</c:v>
                </c:pt>
                <c:pt idx="3730">
                  <c:v>14.21</c:v>
                </c:pt>
                <c:pt idx="3731">
                  <c:v>13.92</c:v>
                </c:pt>
                <c:pt idx="3732">
                  <c:v>17.079999999999998</c:v>
                </c:pt>
                <c:pt idx="3733">
                  <c:v>11.42</c:v>
                </c:pt>
                <c:pt idx="3734">
                  <c:v>8.0500000000000007</c:v>
                </c:pt>
                <c:pt idx="3735">
                  <c:v>9.2200000000000006</c:v>
                </c:pt>
                <c:pt idx="3736">
                  <c:v>11.04</c:v>
                </c:pt>
                <c:pt idx="3737">
                  <c:v>11.07</c:v>
                </c:pt>
                <c:pt idx="3738">
                  <c:v>18.54</c:v>
                </c:pt>
                <c:pt idx="3739">
                  <c:v>14.95</c:v>
                </c:pt>
                <c:pt idx="3740">
                  <c:v>15.86</c:v>
                </c:pt>
                <c:pt idx="3741">
                  <c:v>12.5</c:v>
                </c:pt>
                <c:pt idx="3742">
                  <c:v>11.54</c:v>
                </c:pt>
                <c:pt idx="3743">
                  <c:v>13.02</c:v>
                </c:pt>
                <c:pt idx="3744">
                  <c:v>11.71</c:v>
                </c:pt>
                <c:pt idx="3745">
                  <c:v>5.62</c:v>
                </c:pt>
                <c:pt idx="3746">
                  <c:v>7.56</c:v>
                </c:pt>
                <c:pt idx="3747">
                  <c:v>10.119999999999999</c:v>
                </c:pt>
                <c:pt idx="3748">
                  <c:v>16.89</c:v>
                </c:pt>
                <c:pt idx="3749">
                  <c:v>15.79</c:v>
                </c:pt>
                <c:pt idx="3750">
                  <c:v>8.6999999999999993</c:v>
                </c:pt>
                <c:pt idx="3751">
                  <c:v>4.24</c:v>
                </c:pt>
                <c:pt idx="3752">
                  <c:v>6</c:v>
                </c:pt>
                <c:pt idx="3753">
                  <c:v>16.68</c:v>
                </c:pt>
                <c:pt idx="3754">
                  <c:v>24.81</c:v>
                </c:pt>
                <c:pt idx="3755">
                  <c:v>20</c:v>
                </c:pt>
                <c:pt idx="3756">
                  <c:v>17.82</c:v>
                </c:pt>
                <c:pt idx="3757">
                  <c:v>18.23</c:v>
                </c:pt>
                <c:pt idx="3758">
                  <c:v>10.5</c:v>
                </c:pt>
                <c:pt idx="3759">
                  <c:v>1.65</c:v>
                </c:pt>
                <c:pt idx="3760">
                  <c:v>5.59</c:v>
                </c:pt>
                <c:pt idx="3761">
                  <c:v>5.56</c:v>
                </c:pt>
                <c:pt idx="3762">
                  <c:v>6.3</c:v>
                </c:pt>
                <c:pt idx="3763">
                  <c:v>5.79</c:v>
                </c:pt>
                <c:pt idx="3764">
                  <c:v>3.22</c:v>
                </c:pt>
                <c:pt idx="3765">
                  <c:v>8.42</c:v>
                </c:pt>
                <c:pt idx="3766">
                  <c:v>8.91</c:v>
                </c:pt>
                <c:pt idx="3767">
                  <c:v>5.58</c:v>
                </c:pt>
                <c:pt idx="3768">
                  <c:v>5.07</c:v>
                </c:pt>
                <c:pt idx="3769">
                  <c:v>12.45</c:v>
                </c:pt>
                <c:pt idx="3770">
                  <c:v>13.73</c:v>
                </c:pt>
                <c:pt idx="3771">
                  <c:v>14.24</c:v>
                </c:pt>
                <c:pt idx="3772">
                  <c:v>13.92</c:v>
                </c:pt>
                <c:pt idx="3773">
                  <c:v>15.91</c:v>
                </c:pt>
                <c:pt idx="3774">
                  <c:v>18.350000000000001</c:v>
                </c:pt>
                <c:pt idx="3775">
                  <c:v>13.67</c:v>
                </c:pt>
                <c:pt idx="3776">
                  <c:v>9.56</c:v>
                </c:pt>
                <c:pt idx="3777">
                  <c:v>9.57</c:v>
                </c:pt>
                <c:pt idx="3778">
                  <c:v>12.57</c:v>
                </c:pt>
                <c:pt idx="3779">
                  <c:v>10.28</c:v>
                </c:pt>
                <c:pt idx="3780">
                  <c:v>6.75</c:v>
                </c:pt>
                <c:pt idx="3781">
                  <c:v>8.1999999999999993</c:v>
                </c:pt>
                <c:pt idx="3782">
                  <c:v>13.4</c:v>
                </c:pt>
                <c:pt idx="3783">
                  <c:v>14.25</c:v>
                </c:pt>
                <c:pt idx="3784">
                  <c:v>11.73</c:v>
                </c:pt>
                <c:pt idx="3785">
                  <c:v>12.44</c:v>
                </c:pt>
                <c:pt idx="3786">
                  <c:v>12.52</c:v>
                </c:pt>
                <c:pt idx="3787">
                  <c:v>12.19</c:v>
                </c:pt>
                <c:pt idx="3788">
                  <c:v>11.57</c:v>
                </c:pt>
                <c:pt idx="3789">
                  <c:v>8.4600000000000009</c:v>
                </c:pt>
                <c:pt idx="3790">
                  <c:v>19.920000000000002</c:v>
                </c:pt>
                <c:pt idx="3791">
                  <c:v>22.06</c:v>
                </c:pt>
                <c:pt idx="3792">
                  <c:v>19.809999999999999</c:v>
                </c:pt>
                <c:pt idx="3793">
                  <c:v>14.52</c:v>
                </c:pt>
                <c:pt idx="3794">
                  <c:v>14.4</c:v>
                </c:pt>
                <c:pt idx="3795">
                  <c:v>14.17</c:v>
                </c:pt>
                <c:pt idx="3796">
                  <c:v>16.63</c:v>
                </c:pt>
                <c:pt idx="3797">
                  <c:v>18.829999999999998</c:v>
                </c:pt>
                <c:pt idx="3798">
                  <c:v>20.76</c:v>
                </c:pt>
                <c:pt idx="3799">
                  <c:v>19.53</c:v>
                </c:pt>
                <c:pt idx="3800">
                  <c:v>13.1</c:v>
                </c:pt>
                <c:pt idx="3801">
                  <c:v>14.34</c:v>
                </c:pt>
                <c:pt idx="3802">
                  <c:v>11.59</c:v>
                </c:pt>
                <c:pt idx="3803">
                  <c:v>4.8099999999999996</c:v>
                </c:pt>
                <c:pt idx="3804">
                  <c:v>4.37</c:v>
                </c:pt>
                <c:pt idx="3805">
                  <c:v>11.97</c:v>
                </c:pt>
                <c:pt idx="3806">
                  <c:v>15.87</c:v>
                </c:pt>
                <c:pt idx="3807">
                  <c:v>22.52</c:v>
                </c:pt>
                <c:pt idx="3808">
                  <c:v>18</c:v>
                </c:pt>
                <c:pt idx="3809">
                  <c:v>20.29</c:v>
                </c:pt>
                <c:pt idx="3810">
                  <c:v>13.04</c:v>
                </c:pt>
                <c:pt idx="3811">
                  <c:v>11.13</c:v>
                </c:pt>
                <c:pt idx="3812">
                  <c:v>13.56</c:v>
                </c:pt>
                <c:pt idx="3813">
                  <c:v>17.95</c:v>
                </c:pt>
                <c:pt idx="3814">
                  <c:v>20.49</c:v>
                </c:pt>
                <c:pt idx="3815">
                  <c:v>20</c:v>
                </c:pt>
                <c:pt idx="3816">
                  <c:v>17.43</c:v>
                </c:pt>
                <c:pt idx="3817">
                  <c:v>12.49</c:v>
                </c:pt>
                <c:pt idx="3818">
                  <c:v>14.64</c:v>
                </c:pt>
                <c:pt idx="3819">
                  <c:v>12.28</c:v>
                </c:pt>
                <c:pt idx="3820">
                  <c:v>13.55</c:v>
                </c:pt>
                <c:pt idx="3821">
                  <c:v>13.1</c:v>
                </c:pt>
                <c:pt idx="3822">
                  <c:v>14.6</c:v>
                </c:pt>
                <c:pt idx="3823">
                  <c:v>12.55</c:v>
                </c:pt>
                <c:pt idx="3824">
                  <c:v>14.55</c:v>
                </c:pt>
                <c:pt idx="3825">
                  <c:v>21.85</c:v>
                </c:pt>
                <c:pt idx="3826">
                  <c:v>11.11</c:v>
                </c:pt>
                <c:pt idx="3827">
                  <c:v>13</c:v>
                </c:pt>
                <c:pt idx="3828">
                  <c:v>11.59</c:v>
                </c:pt>
                <c:pt idx="3829">
                  <c:v>16.350000000000001</c:v>
                </c:pt>
                <c:pt idx="3830">
                  <c:v>16.809999999999999</c:v>
                </c:pt>
                <c:pt idx="3831">
                  <c:v>16.88</c:v>
                </c:pt>
                <c:pt idx="3832">
                  <c:v>11.33</c:v>
                </c:pt>
                <c:pt idx="3833">
                  <c:v>6.08</c:v>
                </c:pt>
                <c:pt idx="3834">
                  <c:v>14.68</c:v>
                </c:pt>
                <c:pt idx="3835">
                  <c:v>14.55</c:v>
                </c:pt>
                <c:pt idx="3836">
                  <c:v>15.61</c:v>
                </c:pt>
                <c:pt idx="3837">
                  <c:v>12.98</c:v>
                </c:pt>
                <c:pt idx="3838">
                  <c:v>14.58</c:v>
                </c:pt>
                <c:pt idx="3839">
                  <c:v>22.76</c:v>
                </c:pt>
                <c:pt idx="3840">
                  <c:v>16.350000000000001</c:v>
                </c:pt>
                <c:pt idx="3841">
                  <c:v>23.37</c:v>
                </c:pt>
                <c:pt idx="3842">
                  <c:v>23.41</c:v>
                </c:pt>
                <c:pt idx="3843">
                  <c:v>19.16</c:v>
                </c:pt>
                <c:pt idx="3844">
                  <c:v>14.51</c:v>
                </c:pt>
                <c:pt idx="3845">
                  <c:v>15.6</c:v>
                </c:pt>
                <c:pt idx="3846">
                  <c:v>10.3</c:v>
                </c:pt>
                <c:pt idx="3847">
                  <c:v>9.51</c:v>
                </c:pt>
                <c:pt idx="3848">
                  <c:v>9.84</c:v>
                </c:pt>
                <c:pt idx="3849">
                  <c:v>12.32</c:v>
                </c:pt>
                <c:pt idx="3850">
                  <c:v>10.16</c:v>
                </c:pt>
                <c:pt idx="3851">
                  <c:v>13.37</c:v>
                </c:pt>
                <c:pt idx="3852">
                  <c:v>15.83</c:v>
                </c:pt>
                <c:pt idx="3853">
                  <c:v>20.149999999999999</c:v>
                </c:pt>
                <c:pt idx="3854">
                  <c:v>23.86</c:v>
                </c:pt>
                <c:pt idx="3855">
                  <c:v>15.64</c:v>
                </c:pt>
                <c:pt idx="3856">
                  <c:v>13.36</c:v>
                </c:pt>
                <c:pt idx="3857">
                  <c:v>9.67</c:v>
                </c:pt>
                <c:pt idx="3858">
                  <c:v>11.96</c:v>
                </c:pt>
                <c:pt idx="3859">
                  <c:v>5.49</c:v>
                </c:pt>
                <c:pt idx="3860">
                  <c:v>7.03</c:v>
                </c:pt>
                <c:pt idx="3861">
                  <c:v>14.01</c:v>
                </c:pt>
                <c:pt idx="3862">
                  <c:v>10.26</c:v>
                </c:pt>
                <c:pt idx="3863">
                  <c:v>6.82</c:v>
                </c:pt>
                <c:pt idx="3864">
                  <c:v>12.8</c:v>
                </c:pt>
                <c:pt idx="3865">
                  <c:v>13.08</c:v>
                </c:pt>
                <c:pt idx="3866">
                  <c:v>6.45</c:v>
                </c:pt>
                <c:pt idx="3867">
                  <c:v>15.2</c:v>
                </c:pt>
                <c:pt idx="3868">
                  <c:v>17.920000000000002</c:v>
                </c:pt>
                <c:pt idx="3869">
                  <c:v>14.89</c:v>
                </c:pt>
                <c:pt idx="3870">
                  <c:v>14.33</c:v>
                </c:pt>
                <c:pt idx="3871">
                  <c:v>14.19</c:v>
                </c:pt>
                <c:pt idx="3872">
                  <c:v>19.88</c:v>
                </c:pt>
                <c:pt idx="3873">
                  <c:v>12.72</c:v>
                </c:pt>
                <c:pt idx="3874">
                  <c:v>16.32</c:v>
                </c:pt>
                <c:pt idx="3875">
                  <c:v>11.1</c:v>
                </c:pt>
                <c:pt idx="3876">
                  <c:v>12.23</c:v>
                </c:pt>
                <c:pt idx="3877">
                  <c:v>13.98</c:v>
                </c:pt>
                <c:pt idx="3878">
                  <c:v>7.69</c:v>
                </c:pt>
                <c:pt idx="3879">
                  <c:v>6.56</c:v>
                </c:pt>
                <c:pt idx="3880">
                  <c:v>8.57</c:v>
                </c:pt>
                <c:pt idx="3881">
                  <c:v>9.4</c:v>
                </c:pt>
                <c:pt idx="3882">
                  <c:v>14.93</c:v>
                </c:pt>
                <c:pt idx="3883">
                  <c:v>15.86</c:v>
                </c:pt>
                <c:pt idx="3884">
                  <c:v>14.68</c:v>
                </c:pt>
                <c:pt idx="3885">
                  <c:v>12.57</c:v>
                </c:pt>
                <c:pt idx="3886">
                  <c:v>21.27</c:v>
                </c:pt>
                <c:pt idx="3887">
                  <c:v>7.08</c:v>
                </c:pt>
                <c:pt idx="3888">
                  <c:v>12.1</c:v>
                </c:pt>
                <c:pt idx="3889">
                  <c:v>9.42</c:v>
                </c:pt>
                <c:pt idx="3890">
                  <c:v>14.02</c:v>
                </c:pt>
                <c:pt idx="3891">
                  <c:v>14.95</c:v>
                </c:pt>
                <c:pt idx="3892">
                  <c:v>17.71</c:v>
                </c:pt>
                <c:pt idx="3893">
                  <c:v>14.93</c:v>
                </c:pt>
                <c:pt idx="3894">
                  <c:v>13.69</c:v>
                </c:pt>
                <c:pt idx="3895">
                  <c:v>8.17</c:v>
                </c:pt>
                <c:pt idx="3896">
                  <c:v>12.24</c:v>
                </c:pt>
                <c:pt idx="3897">
                  <c:v>11.82</c:v>
                </c:pt>
                <c:pt idx="3898">
                  <c:v>13.93</c:v>
                </c:pt>
                <c:pt idx="3899">
                  <c:v>17.260000000000002</c:v>
                </c:pt>
                <c:pt idx="3900">
                  <c:v>15.72</c:v>
                </c:pt>
                <c:pt idx="3901">
                  <c:v>20.13</c:v>
                </c:pt>
                <c:pt idx="3902">
                  <c:v>16.88</c:v>
                </c:pt>
                <c:pt idx="3903">
                  <c:v>12.32</c:v>
                </c:pt>
                <c:pt idx="3904">
                  <c:v>13</c:v>
                </c:pt>
                <c:pt idx="3905">
                  <c:v>17.23</c:v>
                </c:pt>
                <c:pt idx="3906">
                  <c:v>13.26</c:v>
                </c:pt>
                <c:pt idx="3907">
                  <c:v>12.2</c:v>
                </c:pt>
                <c:pt idx="3908">
                  <c:v>18.71</c:v>
                </c:pt>
                <c:pt idx="3909">
                  <c:v>10.42</c:v>
                </c:pt>
                <c:pt idx="3910">
                  <c:v>20.75</c:v>
                </c:pt>
                <c:pt idx="3911">
                  <c:v>23.34</c:v>
                </c:pt>
                <c:pt idx="3912">
                  <c:v>19.28</c:v>
                </c:pt>
                <c:pt idx="3913">
                  <c:v>19.149999999999999</c:v>
                </c:pt>
                <c:pt idx="3914">
                  <c:v>16.32</c:v>
                </c:pt>
                <c:pt idx="3915">
                  <c:v>12.84</c:v>
                </c:pt>
                <c:pt idx="3916">
                  <c:v>16.55</c:v>
                </c:pt>
                <c:pt idx="3917">
                  <c:v>20.83</c:v>
                </c:pt>
                <c:pt idx="3918">
                  <c:v>22.16</c:v>
                </c:pt>
                <c:pt idx="3919">
                  <c:v>17.22</c:v>
                </c:pt>
                <c:pt idx="3920">
                  <c:v>15.46</c:v>
                </c:pt>
                <c:pt idx="3921">
                  <c:v>15.74</c:v>
                </c:pt>
                <c:pt idx="3922">
                  <c:v>13.23</c:v>
                </c:pt>
                <c:pt idx="3923">
                  <c:v>13.21</c:v>
                </c:pt>
                <c:pt idx="3924">
                  <c:v>15.39</c:v>
                </c:pt>
                <c:pt idx="3925">
                  <c:v>12.27</c:v>
                </c:pt>
                <c:pt idx="3926">
                  <c:v>12.09</c:v>
                </c:pt>
                <c:pt idx="3927">
                  <c:v>16.329999999999998</c:v>
                </c:pt>
                <c:pt idx="3928">
                  <c:v>13.07</c:v>
                </c:pt>
                <c:pt idx="3929">
                  <c:v>18.29</c:v>
                </c:pt>
                <c:pt idx="3930">
                  <c:v>28.45</c:v>
                </c:pt>
                <c:pt idx="3931">
                  <c:v>10.5</c:v>
                </c:pt>
                <c:pt idx="3932">
                  <c:v>24.62</c:v>
                </c:pt>
                <c:pt idx="3933">
                  <c:v>27.71</c:v>
                </c:pt>
                <c:pt idx="3934">
                  <c:v>15.5</c:v>
                </c:pt>
                <c:pt idx="3935">
                  <c:v>15.2</c:v>
                </c:pt>
                <c:pt idx="3936">
                  <c:v>18.02</c:v>
                </c:pt>
                <c:pt idx="3937">
                  <c:v>21.61</c:v>
                </c:pt>
                <c:pt idx="3938">
                  <c:v>18.71</c:v>
                </c:pt>
                <c:pt idx="3939">
                  <c:v>15.47</c:v>
                </c:pt>
                <c:pt idx="3940">
                  <c:v>9.31</c:v>
                </c:pt>
                <c:pt idx="3941">
                  <c:v>18.190000000000001</c:v>
                </c:pt>
                <c:pt idx="3942">
                  <c:v>15.23</c:v>
                </c:pt>
                <c:pt idx="3943">
                  <c:v>23.03</c:v>
                </c:pt>
                <c:pt idx="3944">
                  <c:v>14.68</c:v>
                </c:pt>
                <c:pt idx="3945">
                  <c:v>20.59</c:v>
                </c:pt>
                <c:pt idx="3946">
                  <c:v>18.239999999999998</c:v>
                </c:pt>
                <c:pt idx="3947">
                  <c:v>13.2</c:v>
                </c:pt>
                <c:pt idx="3948">
                  <c:v>19.78</c:v>
                </c:pt>
                <c:pt idx="3949">
                  <c:v>17.48</c:v>
                </c:pt>
                <c:pt idx="3950">
                  <c:v>18.940000000000001</c:v>
                </c:pt>
                <c:pt idx="3951">
                  <c:v>18.43</c:v>
                </c:pt>
                <c:pt idx="3952">
                  <c:v>14.69</c:v>
                </c:pt>
                <c:pt idx="3953">
                  <c:v>16.18</c:v>
                </c:pt>
                <c:pt idx="3954">
                  <c:v>15.32</c:v>
                </c:pt>
                <c:pt idx="3955">
                  <c:v>14.35</c:v>
                </c:pt>
                <c:pt idx="3956">
                  <c:v>19.45</c:v>
                </c:pt>
                <c:pt idx="3957">
                  <c:v>17.91</c:v>
                </c:pt>
                <c:pt idx="3958">
                  <c:v>17.86</c:v>
                </c:pt>
                <c:pt idx="3959">
                  <c:v>16.350000000000001</c:v>
                </c:pt>
                <c:pt idx="3960">
                  <c:v>23.63</c:v>
                </c:pt>
                <c:pt idx="3961">
                  <c:v>17.3</c:v>
                </c:pt>
                <c:pt idx="3962">
                  <c:v>13.19</c:v>
                </c:pt>
                <c:pt idx="3963">
                  <c:v>16.77</c:v>
                </c:pt>
                <c:pt idx="3964">
                  <c:v>8.61</c:v>
                </c:pt>
                <c:pt idx="3965">
                  <c:v>12.49</c:v>
                </c:pt>
                <c:pt idx="3966">
                  <c:v>16.23</c:v>
                </c:pt>
                <c:pt idx="3967">
                  <c:v>14.1</c:v>
                </c:pt>
                <c:pt idx="3968">
                  <c:v>10.09</c:v>
                </c:pt>
                <c:pt idx="3969">
                  <c:v>11.97</c:v>
                </c:pt>
                <c:pt idx="3970">
                  <c:v>13.21</c:v>
                </c:pt>
                <c:pt idx="3971">
                  <c:v>16.95</c:v>
                </c:pt>
                <c:pt idx="3972">
                  <c:v>17.239999999999998</c:v>
                </c:pt>
                <c:pt idx="3973">
                  <c:v>17.98</c:v>
                </c:pt>
                <c:pt idx="3974">
                  <c:v>22.61</c:v>
                </c:pt>
                <c:pt idx="3975">
                  <c:v>13.09</c:v>
                </c:pt>
                <c:pt idx="3976">
                  <c:v>20.9</c:v>
                </c:pt>
                <c:pt idx="3977">
                  <c:v>15.86</c:v>
                </c:pt>
                <c:pt idx="3978">
                  <c:v>13.56</c:v>
                </c:pt>
                <c:pt idx="3979">
                  <c:v>19.2</c:v>
                </c:pt>
                <c:pt idx="3980">
                  <c:v>18.98</c:v>
                </c:pt>
                <c:pt idx="3981">
                  <c:v>16.75</c:v>
                </c:pt>
                <c:pt idx="3982">
                  <c:v>18.079999999999998</c:v>
                </c:pt>
                <c:pt idx="3983">
                  <c:v>11.61</c:v>
                </c:pt>
                <c:pt idx="3984">
                  <c:v>17.100000000000001</c:v>
                </c:pt>
                <c:pt idx="3985">
                  <c:v>19.760000000000002</c:v>
                </c:pt>
                <c:pt idx="3986">
                  <c:v>18.82</c:v>
                </c:pt>
                <c:pt idx="3987">
                  <c:v>20.57</c:v>
                </c:pt>
                <c:pt idx="3988">
                  <c:v>19.82</c:v>
                </c:pt>
                <c:pt idx="3989">
                  <c:v>19.37</c:v>
                </c:pt>
                <c:pt idx="3990">
                  <c:v>14.26</c:v>
                </c:pt>
                <c:pt idx="3991">
                  <c:v>19.059999999999999</c:v>
                </c:pt>
                <c:pt idx="3992">
                  <c:v>22.57</c:v>
                </c:pt>
                <c:pt idx="3993">
                  <c:v>15.93</c:v>
                </c:pt>
                <c:pt idx="3994">
                  <c:v>10.7</c:v>
                </c:pt>
                <c:pt idx="3995">
                  <c:v>14.48</c:v>
                </c:pt>
                <c:pt idx="3996">
                  <c:v>14.28</c:v>
                </c:pt>
                <c:pt idx="3997">
                  <c:v>11.9</c:v>
                </c:pt>
                <c:pt idx="3998">
                  <c:v>14.76</c:v>
                </c:pt>
                <c:pt idx="3999">
                  <c:v>17.100000000000001</c:v>
                </c:pt>
                <c:pt idx="4000">
                  <c:v>19.809999999999999</c:v>
                </c:pt>
                <c:pt idx="4001">
                  <c:v>20.350000000000001</c:v>
                </c:pt>
                <c:pt idx="4002">
                  <c:v>25.84</c:v>
                </c:pt>
                <c:pt idx="4003">
                  <c:v>26.83</c:v>
                </c:pt>
                <c:pt idx="4004">
                  <c:v>23.58</c:v>
                </c:pt>
                <c:pt idx="4005">
                  <c:v>15.93</c:v>
                </c:pt>
                <c:pt idx="4006">
                  <c:v>13.68</c:v>
                </c:pt>
                <c:pt idx="4007">
                  <c:v>16.16</c:v>
                </c:pt>
                <c:pt idx="4008">
                  <c:v>14.26</c:v>
                </c:pt>
                <c:pt idx="4009">
                  <c:v>18.48</c:v>
                </c:pt>
                <c:pt idx="4010">
                  <c:v>17.12</c:v>
                </c:pt>
                <c:pt idx="4011">
                  <c:v>14.44</c:v>
                </c:pt>
                <c:pt idx="4012">
                  <c:v>17.11</c:v>
                </c:pt>
                <c:pt idx="4013">
                  <c:v>22.47</c:v>
                </c:pt>
                <c:pt idx="4014">
                  <c:v>23.49</c:v>
                </c:pt>
                <c:pt idx="4015">
                  <c:v>25.35</c:v>
                </c:pt>
                <c:pt idx="4016">
                  <c:v>22.31</c:v>
                </c:pt>
                <c:pt idx="4017">
                  <c:v>20.34</c:v>
                </c:pt>
                <c:pt idx="4018">
                  <c:v>11.58</c:v>
                </c:pt>
                <c:pt idx="4019">
                  <c:v>13.67</c:v>
                </c:pt>
                <c:pt idx="4020">
                  <c:v>19.72</c:v>
                </c:pt>
                <c:pt idx="4021">
                  <c:v>18.329999999999998</c:v>
                </c:pt>
                <c:pt idx="4022">
                  <c:v>12.16</c:v>
                </c:pt>
                <c:pt idx="4023">
                  <c:v>14.62</c:v>
                </c:pt>
                <c:pt idx="4024">
                  <c:v>12.18</c:v>
                </c:pt>
                <c:pt idx="4025">
                  <c:v>13.29</c:v>
                </c:pt>
                <c:pt idx="4026">
                  <c:v>19.02</c:v>
                </c:pt>
                <c:pt idx="4027">
                  <c:v>17.36</c:v>
                </c:pt>
                <c:pt idx="4028">
                  <c:v>16.21</c:v>
                </c:pt>
                <c:pt idx="4029">
                  <c:v>26.14</c:v>
                </c:pt>
                <c:pt idx="4030">
                  <c:v>20.67</c:v>
                </c:pt>
                <c:pt idx="4031">
                  <c:v>15.74</c:v>
                </c:pt>
                <c:pt idx="4032">
                  <c:v>13.29</c:v>
                </c:pt>
                <c:pt idx="4033">
                  <c:v>9.7899999999999991</c:v>
                </c:pt>
                <c:pt idx="4034">
                  <c:v>11.24</c:v>
                </c:pt>
                <c:pt idx="4035">
                  <c:v>15.7</c:v>
                </c:pt>
                <c:pt idx="4036">
                  <c:v>14.42</c:v>
                </c:pt>
                <c:pt idx="4037">
                  <c:v>9.5299999999999994</c:v>
                </c:pt>
                <c:pt idx="4038">
                  <c:v>11.21</c:v>
                </c:pt>
                <c:pt idx="4039">
                  <c:v>11.03</c:v>
                </c:pt>
                <c:pt idx="4040">
                  <c:v>11.34</c:v>
                </c:pt>
                <c:pt idx="4041">
                  <c:v>11.32</c:v>
                </c:pt>
                <c:pt idx="4042">
                  <c:v>14.62</c:v>
                </c:pt>
                <c:pt idx="4043">
                  <c:v>15.7</c:v>
                </c:pt>
                <c:pt idx="4044">
                  <c:v>20.21</c:v>
                </c:pt>
                <c:pt idx="4045">
                  <c:v>23.31</c:v>
                </c:pt>
                <c:pt idx="4046">
                  <c:v>29.38</c:v>
                </c:pt>
                <c:pt idx="4047">
                  <c:v>17.14</c:v>
                </c:pt>
                <c:pt idx="4048">
                  <c:v>9.23</c:v>
                </c:pt>
                <c:pt idx="4049">
                  <c:v>11.61</c:v>
                </c:pt>
                <c:pt idx="4050">
                  <c:v>19.61</c:v>
                </c:pt>
                <c:pt idx="4051">
                  <c:v>23.52</c:v>
                </c:pt>
                <c:pt idx="4052">
                  <c:v>15.52</c:v>
                </c:pt>
                <c:pt idx="4053">
                  <c:v>14.44</c:v>
                </c:pt>
                <c:pt idx="4054">
                  <c:v>10.220000000000001</c:v>
                </c:pt>
                <c:pt idx="4055">
                  <c:v>13.79</c:v>
                </c:pt>
                <c:pt idx="4056">
                  <c:v>26.71</c:v>
                </c:pt>
                <c:pt idx="4057">
                  <c:v>30.31</c:v>
                </c:pt>
                <c:pt idx="4058">
                  <c:v>28.04</c:v>
                </c:pt>
                <c:pt idx="4059">
                  <c:v>19.38</c:v>
                </c:pt>
                <c:pt idx="4060">
                  <c:v>19.55</c:v>
                </c:pt>
                <c:pt idx="4061">
                  <c:v>14.39</c:v>
                </c:pt>
                <c:pt idx="4062">
                  <c:v>12.92</c:v>
                </c:pt>
                <c:pt idx="4063">
                  <c:v>18.71</c:v>
                </c:pt>
                <c:pt idx="4064">
                  <c:v>23.7</c:v>
                </c:pt>
                <c:pt idx="4065">
                  <c:v>18.600000000000001</c:v>
                </c:pt>
                <c:pt idx="4066">
                  <c:v>16.11</c:v>
                </c:pt>
                <c:pt idx="4067">
                  <c:v>7.05</c:v>
                </c:pt>
                <c:pt idx="4068">
                  <c:v>6.81</c:v>
                </c:pt>
                <c:pt idx="4069">
                  <c:v>15.69</c:v>
                </c:pt>
                <c:pt idx="4070">
                  <c:v>19.8</c:v>
                </c:pt>
                <c:pt idx="4071">
                  <c:v>17.059999999999999</c:v>
                </c:pt>
                <c:pt idx="4072">
                  <c:v>18.79</c:v>
                </c:pt>
                <c:pt idx="4073">
                  <c:v>15.74</c:v>
                </c:pt>
                <c:pt idx="4074">
                  <c:v>15.84</c:v>
                </c:pt>
                <c:pt idx="4075">
                  <c:v>22.5</c:v>
                </c:pt>
                <c:pt idx="4076">
                  <c:v>22.66</c:v>
                </c:pt>
                <c:pt idx="4077">
                  <c:v>12.17</c:v>
                </c:pt>
                <c:pt idx="4078">
                  <c:v>7.96</c:v>
                </c:pt>
                <c:pt idx="4079">
                  <c:v>9.5399999999999991</c:v>
                </c:pt>
                <c:pt idx="4080">
                  <c:v>16.739999999999998</c:v>
                </c:pt>
                <c:pt idx="4081">
                  <c:v>13.72</c:v>
                </c:pt>
                <c:pt idx="4082">
                  <c:v>16.37</c:v>
                </c:pt>
                <c:pt idx="4083">
                  <c:v>16.86</c:v>
                </c:pt>
                <c:pt idx="4084">
                  <c:v>19.75</c:v>
                </c:pt>
                <c:pt idx="4085">
                  <c:v>18.309999999999999</c:v>
                </c:pt>
                <c:pt idx="4086">
                  <c:v>12.21</c:v>
                </c:pt>
                <c:pt idx="4087">
                  <c:v>19.11</c:v>
                </c:pt>
                <c:pt idx="4088">
                  <c:v>8.6300000000000008</c:v>
                </c:pt>
                <c:pt idx="4089">
                  <c:v>17.04</c:v>
                </c:pt>
                <c:pt idx="4090">
                  <c:v>22.84</c:v>
                </c:pt>
                <c:pt idx="4091">
                  <c:v>22.98</c:v>
                </c:pt>
                <c:pt idx="4092">
                  <c:v>20.63</c:v>
                </c:pt>
                <c:pt idx="4093">
                  <c:v>15.38</c:v>
                </c:pt>
                <c:pt idx="4094">
                  <c:v>17.309999999999999</c:v>
                </c:pt>
                <c:pt idx="4095">
                  <c:v>19.41</c:v>
                </c:pt>
                <c:pt idx="4096">
                  <c:v>13.69</c:v>
                </c:pt>
                <c:pt idx="4097">
                  <c:v>8.7100000000000009</c:v>
                </c:pt>
                <c:pt idx="4098">
                  <c:v>9.69</c:v>
                </c:pt>
                <c:pt idx="4099">
                  <c:v>14.62</c:v>
                </c:pt>
                <c:pt idx="4100">
                  <c:v>21.78</c:v>
                </c:pt>
                <c:pt idx="4101">
                  <c:v>20.27</c:v>
                </c:pt>
                <c:pt idx="4102">
                  <c:v>15.25</c:v>
                </c:pt>
                <c:pt idx="4103">
                  <c:v>12.48</c:v>
                </c:pt>
                <c:pt idx="4104">
                  <c:v>8.36</c:v>
                </c:pt>
                <c:pt idx="4105">
                  <c:v>7.37</c:v>
                </c:pt>
                <c:pt idx="4106">
                  <c:v>15.01</c:v>
                </c:pt>
                <c:pt idx="4107">
                  <c:v>14.55</c:v>
                </c:pt>
                <c:pt idx="4108">
                  <c:v>14.43</c:v>
                </c:pt>
                <c:pt idx="4109">
                  <c:v>23.97</c:v>
                </c:pt>
                <c:pt idx="4110">
                  <c:v>25.28</c:v>
                </c:pt>
                <c:pt idx="4111">
                  <c:v>27.98</c:v>
                </c:pt>
                <c:pt idx="4112">
                  <c:v>22.59</c:v>
                </c:pt>
                <c:pt idx="4113">
                  <c:v>20.52</c:v>
                </c:pt>
                <c:pt idx="4114">
                  <c:v>21.75</c:v>
                </c:pt>
                <c:pt idx="4115">
                  <c:v>15.25</c:v>
                </c:pt>
                <c:pt idx="4116">
                  <c:v>12.43</c:v>
                </c:pt>
                <c:pt idx="4117">
                  <c:v>8.2799999999999994</c:v>
                </c:pt>
                <c:pt idx="4118">
                  <c:v>8.7100000000000009</c:v>
                </c:pt>
                <c:pt idx="4119">
                  <c:v>5.79</c:v>
                </c:pt>
                <c:pt idx="4120">
                  <c:v>9.4700000000000006</c:v>
                </c:pt>
                <c:pt idx="4121">
                  <c:v>15.06</c:v>
                </c:pt>
                <c:pt idx="4122">
                  <c:v>12.95</c:v>
                </c:pt>
                <c:pt idx="4123">
                  <c:v>7.79</c:v>
                </c:pt>
                <c:pt idx="4124">
                  <c:v>5.62</c:v>
                </c:pt>
                <c:pt idx="4125">
                  <c:v>14.2</c:v>
                </c:pt>
                <c:pt idx="4126">
                  <c:v>14.1</c:v>
                </c:pt>
                <c:pt idx="4127">
                  <c:v>22.33</c:v>
                </c:pt>
                <c:pt idx="4128">
                  <c:v>21.25</c:v>
                </c:pt>
                <c:pt idx="4129">
                  <c:v>20.34</c:v>
                </c:pt>
                <c:pt idx="4130">
                  <c:v>9.5500000000000007</c:v>
                </c:pt>
                <c:pt idx="4131">
                  <c:v>17.86</c:v>
                </c:pt>
                <c:pt idx="4132">
                  <c:v>18.98</c:v>
                </c:pt>
                <c:pt idx="4133">
                  <c:v>9.5299999999999994</c:v>
                </c:pt>
                <c:pt idx="4134">
                  <c:v>7.86</c:v>
                </c:pt>
                <c:pt idx="4135">
                  <c:v>12.64</c:v>
                </c:pt>
                <c:pt idx="4136">
                  <c:v>16.010000000000002</c:v>
                </c:pt>
                <c:pt idx="4137">
                  <c:v>18.55</c:v>
                </c:pt>
                <c:pt idx="4138">
                  <c:v>21.48</c:v>
                </c:pt>
                <c:pt idx="4139">
                  <c:v>20.52</c:v>
                </c:pt>
                <c:pt idx="4140">
                  <c:v>19.100000000000001</c:v>
                </c:pt>
                <c:pt idx="4141">
                  <c:v>17.52</c:v>
                </c:pt>
                <c:pt idx="4142">
                  <c:v>15.1</c:v>
                </c:pt>
                <c:pt idx="4143">
                  <c:v>18.28</c:v>
                </c:pt>
                <c:pt idx="4144">
                  <c:v>23.67</c:v>
                </c:pt>
                <c:pt idx="4145">
                  <c:v>18.21</c:v>
                </c:pt>
                <c:pt idx="4146">
                  <c:v>16.46</c:v>
                </c:pt>
                <c:pt idx="4147">
                  <c:v>15.79</c:v>
                </c:pt>
                <c:pt idx="4148">
                  <c:v>16.43</c:v>
                </c:pt>
                <c:pt idx="4149">
                  <c:v>15.23</c:v>
                </c:pt>
                <c:pt idx="4150">
                  <c:v>9.18</c:v>
                </c:pt>
                <c:pt idx="4151">
                  <c:v>6.69</c:v>
                </c:pt>
                <c:pt idx="4152">
                  <c:v>6.69</c:v>
                </c:pt>
                <c:pt idx="4153">
                  <c:v>13.54</c:v>
                </c:pt>
                <c:pt idx="4154">
                  <c:v>14.87</c:v>
                </c:pt>
                <c:pt idx="4155">
                  <c:v>19.02</c:v>
                </c:pt>
                <c:pt idx="4156">
                  <c:v>10.79</c:v>
                </c:pt>
                <c:pt idx="4157">
                  <c:v>14.61</c:v>
                </c:pt>
                <c:pt idx="4158">
                  <c:v>13.57</c:v>
                </c:pt>
                <c:pt idx="4159">
                  <c:v>6.87</c:v>
                </c:pt>
                <c:pt idx="4160">
                  <c:v>7.21</c:v>
                </c:pt>
                <c:pt idx="4161">
                  <c:v>11.85</c:v>
                </c:pt>
                <c:pt idx="4162">
                  <c:v>14.74</c:v>
                </c:pt>
                <c:pt idx="4163">
                  <c:v>17.920000000000002</c:v>
                </c:pt>
                <c:pt idx="4164">
                  <c:v>15.39</c:v>
                </c:pt>
                <c:pt idx="4165">
                  <c:v>14.8</c:v>
                </c:pt>
                <c:pt idx="4166">
                  <c:v>14.08</c:v>
                </c:pt>
                <c:pt idx="4167">
                  <c:v>12.54</c:v>
                </c:pt>
                <c:pt idx="4168">
                  <c:v>17.75</c:v>
                </c:pt>
                <c:pt idx="4169">
                  <c:v>16.11</c:v>
                </c:pt>
                <c:pt idx="4170">
                  <c:v>18.23</c:v>
                </c:pt>
                <c:pt idx="4171">
                  <c:v>13.08</c:v>
                </c:pt>
                <c:pt idx="4172">
                  <c:v>17.48</c:v>
                </c:pt>
                <c:pt idx="4173">
                  <c:v>22.59</c:v>
                </c:pt>
                <c:pt idx="4174">
                  <c:v>19.920000000000002</c:v>
                </c:pt>
                <c:pt idx="4175">
                  <c:v>17.02</c:v>
                </c:pt>
                <c:pt idx="4176">
                  <c:v>18.010000000000002</c:v>
                </c:pt>
                <c:pt idx="4177">
                  <c:v>18.32</c:v>
                </c:pt>
                <c:pt idx="4178">
                  <c:v>21.93</c:v>
                </c:pt>
                <c:pt idx="4179">
                  <c:v>19.86</c:v>
                </c:pt>
                <c:pt idx="4180">
                  <c:v>20.84</c:v>
                </c:pt>
                <c:pt idx="4181">
                  <c:v>18.670000000000002</c:v>
                </c:pt>
                <c:pt idx="4182">
                  <c:v>16.22</c:v>
                </c:pt>
                <c:pt idx="4183">
                  <c:v>17.02</c:v>
                </c:pt>
                <c:pt idx="4184">
                  <c:v>19.93</c:v>
                </c:pt>
                <c:pt idx="4185">
                  <c:v>15.72</c:v>
                </c:pt>
                <c:pt idx="4186">
                  <c:v>13.33</c:v>
                </c:pt>
                <c:pt idx="4187">
                  <c:v>15.24</c:v>
                </c:pt>
                <c:pt idx="4188">
                  <c:v>22.34</c:v>
                </c:pt>
                <c:pt idx="4189">
                  <c:v>23.69</c:v>
                </c:pt>
                <c:pt idx="4190">
                  <c:v>15.62</c:v>
                </c:pt>
                <c:pt idx="4191">
                  <c:v>11.87</c:v>
                </c:pt>
                <c:pt idx="4192">
                  <c:v>14.12</c:v>
                </c:pt>
                <c:pt idx="4193">
                  <c:v>6.1</c:v>
                </c:pt>
                <c:pt idx="4194">
                  <c:v>18.53</c:v>
                </c:pt>
                <c:pt idx="4195">
                  <c:v>14.93</c:v>
                </c:pt>
                <c:pt idx="4196">
                  <c:v>10.85</c:v>
                </c:pt>
                <c:pt idx="4197">
                  <c:v>9.1199999999999992</c:v>
                </c:pt>
                <c:pt idx="4198">
                  <c:v>12.75</c:v>
                </c:pt>
                <c:pt idx="4199">
                  <c:v>19.95</c:v>
                </c:pt>
                <c:pt idx="4200">
                  <c:v>12.02</c:v>
                </c:pt>
                <c:pt idx="4201">
                  <c:v>13.53</c:v>
                </c:pt>
                <c:pt idx="4202">
                  <c:v>11.08</c:v>
                </c:pt>
                <c:pt idx="4203">
                  <c:v>11.73</c:v>
                </c:pt>
                <c:pt idx="4204">
                  <c:v>19.13</c:v>
                </c:pt>
                <c:pt idx="4205">
                  <c:v>23.54</c:v>
                </c:pt>
                <c:pt idx="4206">
                  <c:v>21.4</c:v>
                </c:pt>
                <c:pt idx="4207">
                  <c:v>22.1</c:v>
                </c:pt>
                <c:pt idx="4208">
                  <c:v>20.34</c:v>
                </c:pt>
                <c:pt idx="4209">
                  <c:v>13.68</c:v>
                </c:pt>
                <c:pt idx="4210">
                  <c:v>14.99</c:v>
                </c:pt>
                <c:pt idx="4211">
                  <c:v>17.850000000000001</c:v>
                </c:pt>
                <c:pt idx="4212">
                  <c:v>16.899999999999999</c:v>
                </c:pt>
                <c:pt idx="4213">
                  <c:v>10.35</c:v>
                </c:pt>
                <c:pt idx="4214">
                  <c:v>10.55</c:v>
                </c:pt>
                <c:pt idx="4215">
                  <c:v>13.13</c:v>
                </c:pt>
                <c:pt idx="4216">
                  <c:v>15.76</c:v>
                </c:pt>
                <c:pt idx="4217">
                  <c:v>15.95</c:v>
                </c:pt>
                <c:pt idx="4218">
                  <c:v>15.8</c:v>
                </c:pt>
                <c:pt idx="4219">
                  <c:v>10.32</c:v>
                </c:pt>
                <c:pt idx="4220">
                  <c:v>18.16</c:v>
                </c:pt>
                <c:pt idx="4221">
                  <c:v>11.43</c:v>
                </c:pt>
                <c:pt idx="4222">
                  <c:v>9.9499999999999993</c:v>
                </c:pt>
                <c:pt idx="4223">
                  <c:v>14.99</c:v>
                </c:pt>
                <c:pt idx="4224">
                  <c:v>17.309999999999999</c:v>
                </c:pt>
                <c:pt idx="4225">
                  <c:v>10.039999999999999</c:v>
                </c:pt>
                <c:pt idx="4226">
                  <c:v>22.86</c:v>
                </c:pt>
                <c:pt idx="4227">
                  <c:v>22.63</c:v>
                </c:pt>
                <c:pt idx="4228">
                  <c:v>14.81</c:v>
                </c:pt>
                <c:pt idx="4229">
                  <c:v>10.76</c:v>
                </c:pt>
                <c:pt idx="4230">
                  <c:v>9.19</c:v>
                </c:pt>
                <c:pt idx="4231">
                  <c:v>6.93</c:v>
                </c:pt>
                <c:pt idx="4232">
                  <c:v>10.23</c:v>
                </c:pt>
                <c:pt idx="4233">
                  <c:v>9.94</c:v>
                </c:pt>
                <c:pt idx="4234">
                  <c:v>18</c:v>
                </c:pt>
                <c:pt idx="4235">
                  <c:v>22.95</c:v>
                </c:pt>
                <c:pt idx="4236">
                  <c:v>15.51</c:v>
                </c:pt>
                <c:pt idx="4237">
                  <c:v>16.34</c:v>
                </c:pt>
                <c:pt idx="4238">
                  <c:v>14.23</c:v>
                </c:pt>
                <c:pt idx="4239">
                  <c:v>13.44</c:v>
                </c:pt>
                <c:pt idx="4240">
                  <c:v>12.11</c:v>
                </c:pt>
                <c:pt idx="4241">
                  <c:v>10.94</c:v>
                </c:pt>
                <c:pt idx="4242">
                  <c:v>11.75</c:v>
                </c:pt>
                <c:pt idx="4243">
                  <c:v>15.43</c:v>
                </c:pt>
                <c:pt idx="4244">
                  <c:v>11.98</c:v>
                </c:pt>
                <c:pt idx="4245">
                  <c:v>13.37</c:v>
                </c:pt>
                <c:pt idx="4246">
                  <c:v>10.36</c:v>
                </c:pt>
                <c:pt idx="4247">
                  <c:v>19.760000000000002</c:v>
                </c:pt>
                <c:pt idx="4248">
                  <c:v>11.85</c:v>
                </c:pt>
                <c:pt idx="4249">
                  <c:v>12.52</c:v>
                </c:pt>
                <c:pt idx="4250">
                  <c:v>15.71</c:v>
                </c:pt>
                <c:pt idx="4251">
                  <c:v>18.07</c:v>
                </c:pt>
                <c:pt idx="4252">
                  <c:v>23.82</c:v>
                </c:pt>
                <c:pt idx="4253">
                  <c:v>17.100000000000001</c:v>
                </c:pt>
                <c:pt idx="4254">
                  <c:v>19.86</c:v>
                </c:pt>
                <c:pt idx="4255">
                  <c:v>21.05</c:v>
                </c:pt>
                <c:pt idx="4256">
                  <c:v>17.850000000000001</c:v>
                </c:pt>
                <c:pt idx="4257">
                  <c:v>16.75</c:v>
                </c:pt>
                <c:pt idx="4258">
                  <c:v>24.65</c:v>
                </c:pt>
                <c:pt idx="4259">
                  <c:v>15.5</c:v>
                </c:pt>
                <c:pt idx="4260">
                  <c:v>17.13</c:v>
                </c:pt>
                <c:pt idx="4261">
                  <c:v>8.59</c:v>
                </c:pt>
                <c:pt idx="4262">
                  <c:v>17.18</c:v>
                </c:pt>
                <c:pt idx="4263">
                  <c:v>22.44</c:v>
                </c:pt>
                <c:pt idx="4264">
                  <c:v>15.54</c:v>
                </c:pt>
                <c:pt idx="4265">
                  <c:v>12.54</c:v>
                </c:pt>
                <c:pt idx="4266">
                  <c:v>7.25</c:v>
                </c:pt>
                <c:pt idx="4267">
                  <c:v>10.79</c:v>
                </c:pt>
                <c:pt idx="4268">
                  <c:v>19.989999999999998</c:v>
                </c:pt>
                <c:pt idx="4269">
                  <c:v>16.87</c:v>
                </c:pt>
                <c:pt idx="4270">
                  <c:v>20.48</c:v>
                </c:pt>
                <c:pt idx="4271">
                  <c:v>14.77</c:v>
                </c:pt>
                <c:pt idx="4272">
                  <c:v>14</c:v>
                </c:pt>
                <c:pt idx="4273">
                  <c:v>12.25</c:v>
                </c:pt>
                <c:pt idx="4274">
                  <c:v>17.579999999999998</c:v>
                </c:pt>
                <c:pt idx="4275">
                  <c:v>13.37</c:v>
                </c:pt>
                <c:pt idx="4276">
                  <c:v>16.3</c:v>
                </c:pt>
                <c:pt idx="4277">
                  <c:v>14.81</c:v>
                </c:pt>
                <c:pt idx="4278">
                  <c:v>10.53</c:v>
                </c:pt>
                <c:pt idx="4279">
                  <c:v>12.15</c:v>
                </c:pt>
                <c:pt idx="4280">
                  <c:v>12.35</c:v>
                </c:pt>
                <c:pt idx="4281">
                  <c:v>20.079999999999998</c:v>
                </c:pt>
                <c:pt idx="4282">
                  <c:v>20.71</c:v>
                </c:pt>
                <c:pt idx="4283">
                  <c:v>17.010000000000002</c:v>
                </c:pt>
                <c:pt idx="4284">
                  <c:v>12.84</c:v>
                </c:pt>
                <c:pt idx="4285">
                  <c:v>15.15</c:v>
                </c:pt>
                <c:pt idx="4286">
                  <c:v>21.35</c:v>
                </c:pt>
                <c:pt idx="4287">
                  <c:v>18.239999999999998</c:v>
                </c:pt>
                <c:pt idx="4288">
                  <c:v>14.64</c:v>
                </c:pt>
                <c:pt idx="4289">
                  <c:v>22.48</c:v>
                </c:pt>
                <c:pt idx="4290">
                  <c:v>15.89</c:v>
                </c:pt>
                <c:pt idx="4291">
                  <c:v>10.75</c:v>
                </c:pt>
                <c:pt idx="4292">
                  <c:v>14.3</c:v>
                </c:pt>
                <c:pt idx="4293">
                  <c:v>10.9</c:v>
                </c:pt>
                <c:pt idx="4294">
                  <c:v>18.350000000000001</c:v>
                </c:pt>
                <c:pt idx="4295">
                  <c:v>10.82</c:v>
                </c:pt>
                <c:pt idx="4296">
                  <c:v>15.35</c:v>
                </c:pt>
                <c:pt idx="4297">
                  <c:v>14.68</c:v>
                </c:pt>
                <c:pt idx="4298">
                  <c:v>18.920000000000002</c:v>
                </c:pt>
                <c:pt idx="4299">
                  <c:v>11.76</c:v>
                </c:pt>
                <c:pt idx="4300">
                  <c:v>20.37</c:v>
                </c:pt>
                <c:pt idx="4301">
                  <c:v>22.54</c:v>
                </c:pt>
                <c:pt idx="4302">
                  <c:v>8.8699999999999992</c:v>
                </c:pt>
                <c:pt idx="4303">
                  <c:v>16.440000000000001</c:v>
                </c:pt>
                <c:pt idx="4304">
                  <c:v>3.54</c:v>
                </c:pt>
                <c:pt idx="4305">
                  <c:v>12.22</c:v>
                </c:pt>
                <c:pt idx="4306">
                  <c:v>9.2799999999999994</c:v>
                </c:pt>
                <c:pt idx="4307">
                  <c:v>14.79</c:v>
                </c:pt>
                <c:pt idx="4308">
                  <c:v>16.350000000000001</c:v>
                </c:pt>
                <c:pt idx="4309">
                  <c:v>11.92</c:v>
                </c:pt>
                <c:pt idx="4310">
                  <c:v>13.38</c:v>
                </c:pt>
                <c:pt idx="4311">
                  <c:v>19.72</c:v>
                </c:pt>
                <c:pt idx="4312">
                  <c:v>15.17</c:v>
                </c:pt>
                <c:pt idx="4313">
                  <c:v>10.99</c:v>
                </c:pt>
                <c:pt idx="4314">
                  <c:v>18.79</c:v>
                </c:pt>
                <c:pt idx="4315">
                  <c:v>17.41</c:v>
                </c:pt>
                <c:pt idx="4316">
                  <c:v>17.399999999999999</c:v>
                </c:pt>
                <c:pt idx="4317">
                  <c:v>18.18</c:v>
                </c:pt>
                <c:pt idx="4318">
                  <c:v>19.41</c:v>
                </c:pt>
                <c:pt idx="4319">
                  <c:v>15.31</c:v>
                </c:pt>
                <c:pt idx="4320">
                  <c:v>11.56</c:v>
                </c:pt>
                <c:pt idx="4321">
                  <c:v>13.04</c:v>
                </c:pt>
                <c:pt idx="4322">
                  <c:v>13.57</c:v>
                </c:pt>
                <c:pt idx="4323">
                  <c:v>10.61</c:v>
                </c:pt>
                <c:pt idx="4324">
                  <c:v>17</c:v>
                </c:pt>
                <c:pt idx="4325">
                  <c:v>14.46</c:v>
                </c:pt>
                <c:pt idx="4326">
                  <c:v>13.76</c:v>
                </c:pt>
                <c:pt idx="4327">
                  <c:v>12.31</c:v>
                </c:pt>
                <c:pt idx="4328">
                  <c:v>12.6</c:v>
                </c:pt>
                <c:pt idx="4329">
                  <c:v>12.66</c:v>
                </c:pt>
                <c:pt idx="4330">
                  <c:v>13.19</c:v>
                </c:pt>
                <c:pt idx="4331">
                  <c:v>12.02</c:v>
                </c:pt>
                <c:pt idx="4332">
                  <c:v>14.53</c:v>
                </c:pt>
                <c:pt idx="4333">
                  <c:v>16.809999999999999</c:v>
                </c:pt>
                <c:pt idx="4334">
                  <c:v>13.99</c:v>
                </c:pt>
                <c:pt idx="4335">
                  <c:v>19.59</c:v>
                </c:pt>
                <c:pt idx="4336">
                  <c:v>14.04</c:v>
                </c:pt>
                <c:pt idx="4337">
                  <c:v>16.440000000000001</c:v>
                </c:pt>
                <c:pt idx="4338">
                  <c:v>14.45</c:v>
                </c:pt>
                <c:pt idx="4339">
                  <c:v>13.06</c:v>
                </c:pt>
                <c:pt idx="4340">
                  <c:v>15.56</c:v>
                </c:pt>
                <c:pt idx="4341">
                  <c:v>18.32</c:v>
                </c:pt>
                <c:pt idx="4342">
                  <c:v>14.32</c:v>
                </c:pt>
                <c:pt idx="4343">
                  <c:v>15.29</c:v>
                </c:pt>
                <c:pt idx="4344">
                  <c:v>16.75</c:v>
                </c:pt>
                <c:pt idx="4345">
                  <c:v>26.32</c:v>
                </c:pt>
                <c:pt idx="4346">
                  <c:v>26.32</c:v>
                </c:pt>
                <c:pt idx="4347">
                  <c:v>21.1</c:v>
                </c:pt>
                <c:pt idx="4348">
                  <c:v>25.48</c:v>
                </c:pt>
                <c:pt idx="4349">
                  <c:v>16.84</c:v>
                </c:pt>
                <c:pt idx="4350">
                  <c:v>13.51</c:v>
                </c:pt>
                <c:pt idx="4351">
                  <c:v>27.93</c:v>
                </c:pt>
                <c:pt idx="4352">
                  <c:v>25.87</c:v>
                </c:pt>
                <c:pt idx="4353">
                  <c:v>24.18</c:v>
                </c:pt>
                <c:pt idx="4354">
                  <c:v>26.41</c:v>
                </c:pt>
                <c:pt idx="4355">
                  <c:v>30.78</c:v>
                </c:pt>
                <c:pt idx="4356">
                  <c:v>23.18</c:v>
                </c:pt>
                <c:pt idx="4357">
                  <c:v>27.27</c:v>
                </c:pt>
                <c:pt idx="4358">
                  <c:v>20.85</c:v>
                </c:pt>
                <c:pt idx="4359">
                  <c:v>25.21</c:v>
                </c:pt>
                <c:pt idx="4360">
                  <c:v>14.87</c:v>
                </c:pt>
                <c:pt idx="4361">
                  <c:v>13.2</c:v>
                </c:pt>
                <c:pt idx="4362">
                  <c:v>14.05</c:v>
                </c:pt>
                <c:pt idx="4363">
                  <c:v>16.63</c:v>
                </c:pt>
                <c:pt idx="4364">
                  <c:v>17.510000000000002</c:v>
                </c:pt>
                <c:pt idx="4365">
                  <c:v>19</c:v>
                </c:pt>
                <c:pt idx="4366">
                  <c:v>14.17</c:v>
                </c:pt>
                <c:pt idx="4367">
                  <c:v>11.99</c:v>
                </c:pt>
                <c:pt idx="4368">
                  <c:v>14.26</c:v>
                </c:pt>
                <c:pt idx="4369">
                  <c:v>24.17</c:v>
                </c:pt>
                <c:pt idx="4370">
                  <c:v>21.5</c:v>
                </c:pt>
                <c:pt idx="4371">
                  <c:v>24.45</c:v>
                </c:pt>
                <c:pt idx="4372">
                  <c:v>16.5</c:v>
                </c:pt>
                <c:pt idx="4373">
                  <c:v>13.23</c:v>
                </c:pt>
                <c:pt idx="4374">
                  <c:v>15</c:v>
                </c:pt>
                <c:pt idx="4375">
                  <c:v>16.79</c:v>
                </c:pt>
                <c:pt idx="4376">
                  <c:v>16.25</c:v>
                </c:pt>
                <c:pt idx="4377">
                  <c:v>14.55</c:v>
                </c:pt>
                <c:pt idx="4378">
                  <c:v>9.32</c:v>
                </c:pt>
                <c:pt idx="4379">
                  <c:v>10.029999999999999</c:v>
                </c:pt>
                <c:pt idx="4380">
                  <c:v>12.04</c:v>
                </c:pt>
                <c:pt idx="4381">
                  <c:v>17.579999999999998</c:v>
                </c:pt>
                <c:pt idx="4382">
                  <c:v>18.079999999999998</c:v>
                </c:pt>
                <c:pt idx="4383">
                  <c:v>21.76</c:v>
                </c:pt>
                <c:pt idx="4384">
                  <c:v>24.97</c:v>
                </c:pt>
                <c:pt idx="4385">
                  <c:v>14.93</c:v>
                </c:pt>
                <c:pt idx="4386">
                  <c:v>14.06</c:v>
                </c:pt>
                <c:pt idx="4387">
                  <c:v>8.68</c:v>
                </c:pt>
                <c:pt idx="4388">
                  <c:v>14.68</c:v>
                </c:pt>
                <c:pt idx="4389">
                  <c:v>19.649999999999999</c:v>
                </c:pt>
                <c:pt idx="4390">
                  <c:v>11.53</c:v>
                </c:pt>
                <c:pt idx="4391">
                  <c:v>13.04</c:v>
                </c:pt>
                <c:pt idx="4392">
                  <c:v>16.989999999999998</c:v>
                </c:pt>
                <c:pt idx="4393">
                  <c:v>15.26</c:v>
                </c:pt>
                <c:pt idx="4394">
                  <c:v>16.75</c:v>
                </c:pt>
                <c:pt idx="4395">
                  <c:v>20.260000000000002</c:v>
                </c:pt>
                <c:pt idx="4396">
                  <c:v>18.14</c:v>
                </c:pt>
                <c:pt idx="4397">
                  <c:v>8.61</c:v>
                </c:pt>
                <c:pt idx="4398">
                  <c:v>14.41</c:v>
                </c:pt>
                <c:pt idx="4399">
                  <c:v>17</c:v>
                </c:pt>
                <c:pt idx="4400">
                  <c:v>12.32</c:v>
                </c:pt>
                <c:pt idx="4401">
                  <c:v>11.86</c:v>
                </c:pt>
                <c:pt idx="4402">
                  <c:v>10.87</c:v>
                </c:pt>
                <c:pt idx="4403">
                  <c:v>7.11</c:v>
                </c:pt>
                <c:pt idx="4404">
                  <c:v>11.24</c:v>
                </c:pt>
                <c:pt idx="4405">
                  <c:v>14.14</c:v>
                </c:pt>
                <c:pt idx="4406">
                  <c:v>9.61</c:v>
                </c:pt>
                <c:pt idx="4407">
                  <c:v>13.26</c:v>
                </c:pt>
                <c:pt idx="4408">
                  <c:v>17.010000000000002</c:v>
                </c:pt>
                <c:pt idx="4409">
                  <c:v>16.260000000000002</c:v>
                </c:pt>
                <c:pt idx="4410">
                  <c:v>13.53</c:v>
                </c:pt>
                <c:pt idx="4411">
                  <c:v>20.84</c:v>
                </c:pt>
                <c:pt idx="4412">
                  <c:v>19.149999999999999</c:v>
                </c:pt>
                <c:pt idx="4413">
                  <c:v>12.29</c:v>
                </c:pt>
                <c:pt idx="4414">
                  <c:v>14.04</c:v>
                </c:pt>
                <c:pt idx="4415">
                  <c:v>14.35</c:v>
                </c:pt>
                <c:pt idx="4416">
                  <c:v>9.43</c:v>
                </c:pt>
                <c:pt idx="4417">
                  <c:v>9.9</c:v>
                </c:pt>
                <c:pt idx="4418">
                  <c:v>21.81</c:v>
                </c:pt>
                <c:pt idx="4419">
                  <c:v>15.12</c:v>
                </c:pt>
                <c:pt idx="4420">
                  <c:v>12.99</c:v>
                </c:pt>
                <c:pt idx="4421">
                  <c:v>20.54</c:v>
                </c:pt>
                <c:pt idx="4422">
                  <c:v>18.21</c:v>
                </c:pt>
                <c:pt idx="4423">
                  <c:v>9.43</c:v>
                </c:pt>
                <c:pt idx="4424">
                  <c:v>14.79</c:v>
                </c:pt>
                <c:pt idx="4425">
                  <c:v>13.17</c:v>
                </c:pt>
                <c:pt idx="4426">
                  <c:v>16.34</c:v>
                </c:pt>
                <c:pt idx="4427">
                  <c:v>15.6</c:v>
                </c:pt>
                <c:pt idx="4428">
                  <c:v>18.43</c:v>
                </c:pt>
                <c:pt idx="4429">
                  <c:v>13.38</c:v>
                </c:pt>
                <c:pt idx="4430">
                  <c:v>8.86</c:v>
                </c:pt>
                <c:pt idx="4431">
                  <c:v>8.75</c:v>
                </c:pt>
                <c:pt idx="4432">
                  <c:v>12.23</c:v>
                </c:pt>
                <c:pt idx="4433">
                  <c:v>9.3800000000000008</c:v>
                </c:pt>
                <c:pt idx="4434">
                  <c:v>8.66</c:v>
                </c:pt>
                <c:pt idx="4435">
                  <c:v>11.52</c:v>
                </c:pt>
                <c:pt idx="4436">
                  <c:v>12.25</c:v>
                </c:pt>
                <c:pt idx="4437">
                  <c:v>16.77</c:v>
                </c:pt>
                <c:pt idx="4438">
                  <c:v>13.84</c:v>
                </c:pt>
                <c:pt idx="4439">
                  <c:v>14.46</c:v>
                </c:pt>
                <c:pt idx="4440">
                  <c:v>17.73</c:v>
                </c:pt>
                <c:pt idx="4441">
                  <c:v>16.45</c:v>
                </c:pt>
                <c:pt idx="4442">
                  <c:v>14.42</c:v>
                </c:pt>
                <c:pt idx="4443">
                  <c:v>16.47</c:v>
                </c:pt>
                <c:pt idx="4444">
                  <c:v>16.739999999999998</c:v>
                </c:pt>
                <c:pt idx="4445">
                  <c:v>20.440000000000001</c:v>
                </c:pt>
                <c:pt idx="4446">
                  <c:v>15.93</c:v>
                </c:pt>
                <c:pt idx="4447">
                  <c:v>15.05</c:v>
                </c:pt>
                <c:pt idx="4448">
                  <c:v>11.94</c:v>
                </c:pt>
                <c:pt idx="4449">
                  <c:v>10.16</c:v>
                </c:pt>
                <c:pt idx="4450">
                  <c:v>8.51</c:v>
                </c:pt>
                <c:pt idx="4451">
                  <c:v>7.05</c:v>
                </c:pt>
                <c:pt idx="4452">
                  <c:v>6.64</c:v>
                </c:pt>
                <c:pt idx="4453">
                  <c:v>10.92</c:v>
                </c:pt>
                <c:pt idx="4454">
                  <c:v>13.53</c:v>
                </c:pt>
                <c:pt idx="4455">
                  <c:v>7.72</c:v>
                </c:pt>
                <c:pt idx="4456">
                  <c:v>3.52</c:v>
                </c:pt>
                <c:pt idx="4457">
                  <c:v>6.04</c:v>
                </c:pt>
                <c:pt idx="4458">
                  <c:v>9.1300000000000008</c:v>
                </c:pt>
                <c:pt idx="4459">
                  <c:v>9.84</c:v>
                </c:pt>
                <c:pt idx="4460">
                  <c:v>9.6</c:v>
                </c:pt>
                <c:pt idx="4461">
                  <c:v>10.97</c:v>
                </c:pt>
                <c:pt idx="4462">
                  <c:v>20.440000000000001</c:v>
                </c:pt>
                <c:pt idx="4463">
                  <c:v>12</c:v>
                </c:pt>
                <c:pt idx="4464">
                  <c:v>15.75</c:v>
                </c:pt>
                <c:pt idx="4465">
                  <c:v>21.33</c:v>
                </c:pt>
                <c:pt idx="4466">
                  <c:v>17.510000000000002</c:v>
                </c:pt>
                <c:pt idx="4467">
                  <c:v>11.44</c:v>
                </c:pt>
                <c:pt idx="4468">
                  <c:v>4.74</c:v>
                </c:pt>
                <c:pt idx="4469">
                  <c:v>6.6</c:v>
                </c:pt>
                <c:pt idx="4470">
                  <c:v>5.89</c:v>
                </c:pt>
                <c:pt idx="4471">
                  <c:v>-1.65</c:v>
                </c:pt>
                <c:pt idx="4472">
                  <c:v>3.77</c:v>
                </c:pt>
                <c:pt idx="4473">
                  <c:v>9.77</c:v>
                </c:pt>
                <c:pt idx="4474">
                  <c:v>16.420000000000002</c:v>
                </c:pt>
                <c:pt idx="4475">
                  <c:v>19.260000000000002</c:v>
                </c:pt>
                <c:pt idx="4476">
                  <c:v>19.989999999999998</c:v>
                </c:pt>
                <c:pt idx="4477">
                  <c:v>13.69</c:v>
                </c:pt>
                <c:pt idx="4478">
                  <c:v>12.33</c:v>
                </c:pt>
                <c:pt idx="4479">
                  <c:v>8.64</c:v>
                </c:pt>
                <c:pt idx="4480">
                  <c:v>12.88</c:v>
                </c:pt>
                <c:pt idx="4481">
                  <c:v>16.45</c:v>
                </c:pt>
                <c:pt idx="4482">
                  <c:v>8.61</c:v>
                </c:pt>
                <c:pt idx="4483">
                  <c:v>6.36</c:v>
                </c:pt>
                <c:pt idx="4484">
                  <c:v>1.33</c:v>
                </c:pt>
                <c:pt idx="4485">
                  <c:v>9.4</c:v>
                </c:pt>
                <c:pt idx="4486">
                  <c:v>12.59</c:v>
                </c:pt>
                <c:pt idx="4487">
                  <c:v>8.69</c:v>
                </c:pt>
                <c:pt idx="4488">
                  <c:v>6.56</c:v>
                </c:pt>
                <c:pt idx="4489">
                  <c:v>14.62</c:v>
                </c:pt>
                <c:pt idx="4490">
                  <c:v>12.31</c:v>
                </c:pt>
                <c:pt idx="4491">
                  <c:v>13.74</c:v>
                </c:pt>
                <c:pt idx="4492">
                  <c:v>9.09</c:v>
                </c:pt>
                <c:pt idx="4493">
                  <c:v>6.12</c:v>
                </c:pt>
                <c:pt idx="4494">
                  <c:v>9.35</c:v>
                </c:pt>
                <c:pt idx="4495">
                  <c:v>12.84</c:v>
                </c:pt>
                <c:pt idx="4496">
                  <c:v>13.46</c:v>
                </c:pt>
                <c:pt idx="4497">
                  <c:v>7.77</c:v>
                </c:pt>
                <c:pt idx="4498">
                  <c:v>9.18</c:v>
                </c:pt>
                <c:pt idx="4499">
                  <c:v>5.9</c:v>
                </c:pt>
                <c:pt idx="4500">
                  <c:v>12.38</c:v>
                </c:pt>
                <c:pt idx="4501">
                  <c:v>18.559999999999999</c:v>
                </c:pt>
                <c:pt idx="4502">
                  <c:v>9.1300000000000008</c:v>
                </c:pt>
                <c:pt idx="4503">
                  <c:v>14.19</c:v>
                </c:pt>
                <c:pt idx="4504">
                  <c:v>21.2</c:v>
                </c:pt>
                <c:pt idx="4505">
                  <c:v>19.16</c:v>
                </c:pt>
                <c:pt idx="4506">
                  <c:v>14.14</c:v>
                </c:pt>
                <c:pt idx="4507">
                  <c:v>11.23</c:v>
                </c:pt>
                <c:pt idx="4508">
                  <c:v>8.66</c:v>
                </c:pt>
                <c:pt idx="4509">
                  <c:v>11.42</c:v>
                </c:pt>
                <c:pt idx="4510">
                  <c:v>12.69</c:v>
                </c:pt>
                <c:pt idx="4511">
                  <c:v>16.18</c:v>
                </c:pt>
                <c:pt idx="4512">
                  <c:v>9.42</c:v>
                </c:pt>
                <c:pt idx="4513">
                  <c:v>15.8</c:v>
                </c:pt>
                <c:pt idx="4514">
                  <c:v>20.53</c:v>
                </c:pt>
                <c:pt idx="4515">
                  <c:v>13.07</c:v>
                </c:pt>
                <c:pt idx="4516">
                  <c:v>7.47</c:v>
                </c:pt>
                <c:pt idx="4517">
                  <c:v>10.61</c:v>
                </c:pt>
                <c:pt idx="4518">
                  <c:v>15.3</c:v>
                </c:pt>
                <c:pt idx="4519">
                  <c:v>13.4</c:v>
                </c:pt>
                <c:pt idx="4520">
                  <c:v>12.6</c:v>
                </c:pt>
                <c:pt idx="4521">
                  <c:v>8.01</c:v>
                </c:pt>
                <c:pt idx="4522">
                  <c:v>11.54</c:v>
                </c:pt>
                <c:pt idx="4523">
                  <c:v>19.059999999999999</c:v>
                </c:pt>
                <c:pt idx="4524">
                  <c:v>18.47</c:v>
                </c:pt>
                <c:pt idx="4525">
                  <c:v>10.85</c:v>
                </c:pt>
                <c:pt idx="4526">
                  <c:v>6.98</c:v>
                </c:pt>
                <c:pt idx="4527">
                  <c:v>9.35</c:v>
                </c:pt>
                <c:pt idx="4528">
                  <c:v>15.69</c:v>
                </c:pt>
                <c:pt idx="4529">
                  <c:v>21.95</c:v>
                </c:pt>
                <c:pt idx="4530">
                  <c:v>20.23</c:v>
                </c:pt>
                <c:pt idx="4531">
                  <c:v>20.22</c:v>
                </c:pt>
                <c:pt idx="4532">
                  <c:v>24.99</c:v>
                </c:pt>
                <c:pt idx="4533">
                  <c:v>22.51</c:v>
                </c:pt>
                <c:pt idx="4534">
                  <c:v>15.33</c:v>
                </c:pt>
                <c:pt idx="4535">
                  <c:v>20.28</c:v>
                </c:pt>
                <c:pt idx="4536">
                  <c:v>16.96</c:v>
                </c:pt>
                <c:pt idx="4537">
                  <c:v>18.59</c:v>
                </c:pt>
                <c:pt idx="4538">
                  <c:v>21.61</c:v>
                </c:pt>
                <c:pt idx="4539">
                  <c:v>20.27</c:v>
                </c:pt>
                <c:pt idx="4540">
                  <c:v>19.809999999999999</c:v>
                </c:pt>
                <c:pt idx="4541">
                  <c:v>19.34</c:v>
                </c:pt>
                <c:pt idx="4542">
                  <c:v>18.09</c:v>
                </c:pt>
                <c:pt idx="4543">
                  <c:v>15.55</c:v>
                </c:pt>
                <c:pt idx="4544">
                  <c:v>16.52</c:v>
                </c:pt>
                <c:pt idx="4545">
                  <c:v>17.440000000000001</c:v>
                </c:pt>
                <c:pt idx="4546">
                  <c:v>13.49</c:v>
                </c:pt>
                <c:pt idx="4547">
                  <c:v>21.05</c:v>
                </c:pt>
                <c:pt idx="4548">
                  <c:v>17.04</c:v>
                </c:pt>
                <c:pt idx="4549">
                  <c:v>6.69</c:v>
                </c:pt>
                <c:pt idx="4550">
                  <c:v>15.23</c:v>
                </c:pt>
                <c:pt idx="4551">
                  <c:v>15.21</c:v>
                </c:pt>
                <c:pt idx="4552">
                  <c:v>11.36</c:v>
                </c:pt>
                <c:pt idx="4553">
                  <c:v>16.53</c:v>
                </c:pt>
                <c:pt idx="4554">
                  <c:v>13.06</c:v>
                </c:pt>
                <c:pt idx="4555">
                  <c:v>8.19</c:v>
                </c:pt>
                <c:pt idx="4556">
                  <c:v>16.02</c:v>
                </c:pt>
                <c:pt idx="4557">
                  <c:v>20.420000000000002</c:v>
                </c:pt>
                <c:pt idx="4558">
                  <c:v>24.24</c:v>
                </c:pt>
                <c:pt idx="4559">
                  <c:v>13.01</c:v>
                </c:pt>
                <c:pt idx="4560">
                  <c:v>10.58</c:v>
                </c:pt>
                <c:pt idx="4561">
                  <c:v>14.14</c:v>
                </c:pt>
                <c:pt idx="4562">
                  <c:v>22.27</c:v>
                </c:pt>
                <c:pt idx="4563">
                  <c:v>15.24</c:v>
                </c:pt>
                <c:pt idx="4564">
                  <c:v>9.2100000000000009</c:v>
                </c:pt>
                <c:pt idx="4565">
                  <c:v>9.06</c:v>
                </c:pt>
                <c:pt idx="4566">
                  <c:v>13.61</c:v>
                </c:pt>
                <c:pt idx="4567">
                  <c:v>8.18</c:v>
                </c:pt>
                <c:pt idx="4568">
                  <c:v>9.44</c:v>
                </c:pt>
                <c:pt idx="4569">
                  <c:v>6.89</c:v>
                </c:pt>
                <c:pt idx="4570">
                  <c:v>8.64</c:v>
                </c:pt>
                <c:pt idx="4571">
                  <c:v>14.41</c:v>
                </c:pt>
                <c:pt idx="4572">
                  <c:v>13.35</c:v>
                </c:pt>
                <c:pt idx="4573">
                  <c:v>14.11</c:v>
                </c:pt>
                <c:pt idx="4574">
                  <c:v>17.61</c:v>
                </c:pt>
                <c:pt idx="4575">
                  <c:v>19.440000000000001</c:v>
                </c:pt>
                <c:pt idx="4576">
                  <c:v>21.94</c:v>
                </c:pt>
                <c:pt idx="4577">
                  <c:v>15.21</c:v>
                </c:pt>
                <c:pt idx="4578">
                  <c:v>13.31</c:v>
                </c:pt>
                <c:pt idx="4579">
                  <c:v>10.039999999999999</c:v>
                </c:pt>
                <c:pt idx="4580">
                  <c:v>9.69</c:v>
                </c:pt>
                <c:pt idx="4581">
                  <c:v>10.09</c:v>
                </c:pt>
                <c:pt idx="4582">
                  <c:v>13.29</c:v>
                </c:pt>
                <c:pt idx="4583">
                  <c:v>12.18</c:v>
                </c:pt>
                <c:pt idx="4584">
                  <c:v>13.06</c:v>
                </c:pt>
                <c:pt idx="4585">
                  <c:v>14.67</c:v>
                </c:pt>
                <c:pt idx="4586">
                  <c:v>18.43</c:v>
                </c:pt>
                <c:pt idx="4587">
                  <c:v>17.829999999999998</c:v>
                </c:pt>
                <c:pt idx="4588">
                  <c:v>19.399999999999999</c:v>
                </c:pt>
                <c:pt idx="4589">
                  <c:v>17.78</c:v>
                </c:pt>
                <c:pt idx="4590">
                  <c:v>13.84</c:v>
                </c:pt>
                <c:pt idx="4591">
                  <c:v>9.75</c:v>
                </c:pt>
                <c:pt idx="4592">
                  <c:v>16.02</c:v>
                </c:pt>
                <c:pt idx="4593">
                  <c:v>16.29</c:v>
                </c:pt>
                <c:pt idx="4594">
                  <c:v>12.92</c:v>
                </c:pt>
                <c:pt idx="4595">
                  <c:v>12.52</c:v>
                </c:pt>
                <c:pt idx="4596">
                  <c:v>13.45</c:v>
                </c:pt>
                <c:pt idx="4597">
                  <c:v>18.010000000000002</c:v>
                </c:pt>
                <c:pt idx="4598">
                  <c:v>19.63</c:v>
                </c:pt>
                <c:pt idx="4599">
                  <c:v>14.43</c:v>
                </c:pt>
                <c:pt idx="4600">
                  <c:v>20.92</c:v>
                </c:pt>
                <c:pt idx="4601">
                  <c:v>22.97</c:v>
                </c:pt>
                <c:pt idx="4602">
                  <c:v>19.96</c:v>
                </c:pt>
                <c:pt idx="4603">
                  <c:v>23.4</c:v>
                </c:pt>
                <c:pt idx="4604">
                  <c:v>20.83</c:v>
                </c:pt>
                <c:pt idx="4605">
                  <c:v>23.46</c:v>
                </c:pt>
                <c:pt idx="4606">
                  <c:v>21.23</c:v>
                </c:pt>
                <c:pt idx="4607">
                  <c:v>19.45</c:v>
                </c:pt>
                <c:pt idx="4608">
                  <c:v>16.09</c:v>
                </c:pt>
                <c:pt idx="4609">
                  <c:v>11.53</c:v>
                </c:pt>
                <c:pt idx="4610">
                  <c:v>14.96</c:v>
                </c:pt>
                <c:pt idx="4611">
                  <c:v>22.13</c:v>
                </c:pt>
                <c:pt idx="4612">
                  <c:v>25.62</c:v>
                </c:pt>
                <c:pt idx="4613">
                  <c:v>17.5</c:v>
                </c:pt>
                <c:pt idx="4614">
                  <c:v>17.82</c:v>
                </c:pt>
                <c:pt idx="4615">
                  <c:v>18.37</c:v>
                </c:pt>
                <c:pt idx="4616">
                  <c:v>22.86</c:v>
                </c:pt>
                <c:pt idx="4617">
                  <c:v>22.46</c:v>
                </c:pt>
                <c:pt idx="4618">
                  <c:v>20.27</c:v>
                </c:pt>
                <c:pt idx="4619">
                  <c:v>23.2</c:v>
                </c:pt>
                <c:pt idx="4620">
                  <c:v>23.42</c:v>
                </c:pt>
                <c:pt idx="4621">
                  <c:v>23.27</c:v>
                </c:pt>
                <c:pt idx="4622">
                  <c:v>21.22</c:v>
                </c:pt>
                <c:pt idx="4623">
                  <c:v>29.33</c:v>
                </c:pt>
                <c:pt idx="4624">
                  <c:v>24.24</c:v>
                </c:pt>
                <c:pt idx="4625">
                  <c:v>20.94</c:v>
                </c:pt>
                <c:pt idx="4626">
                  <c:v>21</c:v>
                </c:pt>
                <c:pt idx="4627">
                  <c:v>17.920000000000002</c:v>
                </c:pt>
                <c:pt idx="4628">
                  <c:v>22.01</c:v>
                </c:pt>
                <c:pt idx="4629">
                  <c:v>18.78</c:v>
                </c:pt>
                <c:pt idx="4630">
                  <c:v>23.19</c:v>
                </c:pt>
                <c:pt idx="4631">
                  <c:v>15.76</c:v>
                </c:pt>
                <c:pt idx="4632">
                  <c:v>20.32</c:v>
                </c:pt>
                <c:pt idx="4633">
                  <c:v>18.95</c:v>
                </c:pt>
                <c:pt idx="4634">
                  <c:v>26.09</c:v>
                </c:pt>
                <c:pt idx="4635">
                  <c:v>21.74</c:v>
                </c:pt>
                <c:pt idx="4636">
                  <c:v>23.7</c:v>
                </c:pt>
                <c:pt idx="4637">
                  <c:v>19.2</c:v>
                </c:pt>
                <c:pt idx="4638">
                  <c:v>21.83</c:v>
                </c:pt>
                <c:pt idx="4639">
                  <c:v>20.2</c:v>
                </c:pt>
                <c:pt idx="4640">
                  <c:v>21.4</c:v>
                </c:pt>
                <c:pt idx="4641">
                  <c:v>18.989999999999998</c:v>
                </c:pt>
                <c:pt idx="4642">
                  <c:v>19.62</c:v>
                </c:pt>
                <c:pt idx="4643">
                  <c:v>15.96</c:v>
                </c:pt>
                <c:pt idx="4644">
                  <c:v>12.88</c:v>
                </c:pt>
                <c:pt idx="4645">
                  <c:v>13.58</c:v>
                </c:pt>
                <c:pt idx="4646">
                  <c:v>18.739999999999998</c:v>
                </c:pt>
                <c:pt idx="4647">
                  <c:v>26.94</c:v>
                </c:pt>
                <c:pt idx="4648">
                  <c:v>24.25</c:v>
                </c:pt>
                <c:pt idx="4649">
                  <c:v>21.37</c:v>
                </c:pt>
                <c:pt idx="4650">
                  <c:v>16.29</c:v>
                </c:pt>
                <c:pt idx="4651">
                  <c:v>26.06</c:v>
                </c:pt>
                <c:pt idx="4652">
                  <c:v>10.58</c:v>
                </c:pt>
                <c:pt idx="4653">
                  <c:v>18.14</c:v>
                </c:pt>
                <c:pt idx="4654">
                  <c:v>20.85</c:v>
                </c:pt>
                <c:pt idx="4655">
                  <c:v>21.68</c:v>
                </c:pt>
                <c:pt idx="4656">
                  <c:v>17.07</c:v>
                </c:pt>
                <c:pt idx="4657">
                  <c:v>20.239999999999998</c:v>
                </c:pt>
                <c:pt idx="4658">
                  <c:v>17.29</c:v>
                </c:pt>
                <c:pt idx="4659">
                  <c:v>22.77</c:v>
                </c:pt>
                <c:pt idx="4660">
                  <c:v>18.89</c:v>
                </c:pt>
                <c:pt idx="4661">
                  <c:v>23.51</c:v>
                </c:pt>
                <c:pt idx="4662">
                  <c:v>20.82</c:v>
                </c:pt>
                <c:pt idx="4663">
                  <c:v>19.149999999999999</c:v>
                </c:pt>
                <c:pt idx="4664">
                  <c:v>25.79</c:v>
                </c:pt>
                <c:pt idx="4665">
                  <c:v>21.55</c:v>
                </c:pt>
                <c:pt idx="4666">
                  <c:v>15.4</c:v>
                </c:pt>
                <c:pt idx="4667">
                  <c:v>17.57</c:v>
                </c:pt>
                <c:pt idx="4668">
                  <c:v>20.28</c:v>
                </c:pt>
                <c:pt idx="4669">
                  <c:v>21.64</c:v>
                </c:pt>
                <c:pt idx="4670">
                  <c:v>21.32</c:v>
                </c:pt>
                <c:pt idx="4671">
                  <c:v>16.91</c:v>
                </c:pt>
                <c:pt idx="4672">
                  <c:v>23.62</c:v>
                </c:pt>
                <c:pt idx="4673">
                  <c:v>20.28</c:v>
                </c:pt>
                <c:pt idx="4674">
                  <c:v>23.71</c:v>
                </c:pt>
                <c:pt idx="4675">
                  <c:v>27.03</c:v>
                </c:pt>
                <c:pt idx="4676">
                  <c:v>26.19</c:v>
                </c:pt>
                <c:pt idx="4677">
                  <c:v>19.14</c:v>
                </c:pt>
                <c:pt idx="4678">
                  <c:v>16.399999999999999</c:v>
                </c:pt>
                <c:pt idx="4679">
                  <c:v>17.78</c:v>
                </c:pt>
                <c:pt idx="4680">
                  <c:v>16.87</c:v>
                </c:pt>
                <c:pt idx="4681">
                  <c:v>23.18</c:v>
                </c:pt>
                <c:pt idx="4682">
                  <c:v>24.29</c:v>
                </c:pt>
                <c:pt idx="4683">
                  <c:v>29.32</c:v>
                </c:pt>
                <c:pt idx="4684">
                  <c:v>24.52</c:v>
                </c:pt>
                <c:pt idx="4685">
                  <c:v>19.350000000000001</c:v>
                </c:pt>
                <c:pt idx="4686">
                  <c:v>17.579999999999998</c:v>
                </c:pt>
                <c:pt idx="4687">
                  <c:v>23</c:v>
                </c:pt>
                <c:pt idx="4688">
                  <c:v>17.98</c:v>
                </c:pt>
                <c:pt idx="4689">
                  <c:v>13.82</c:v>
                </c:pt>
                <c:pt idx="4690">
                  <c:v>17.899999999999999</c:v>
                </c:pt>
                <c:pt idx="4691">
                  <c:v>23.25</c:v>
                </c:pt>
                <c:pt idx="4692">
                  <c:v>25.91</c:v>
                </c:pt>
                <c:pt idx="4693">
                  <c:v>22.94</c:v>
                </c:pt>
                <c:pt idx="4694">
                  <c:v>31.13</c:v>
                </c:pt>
                <c:pt idx="4695">
                  <c:v>23.75</c:v>
                </c:pt>
                <c:pt idx="4696">
                  <c:v>19.350000000000001</c:v>
                </c:pt>
                <c:pt idx="4697">
                  <c:v>26.14</c:v>
                </c:pt>
                <c:pt idx="4698">
                  <c:v>21.62</c:v>
                </c:pt>
                <c:pt idx="4699">
                  <c:v>24.82</c:v>
                </c:pt>
                <c:pt idx="4700">
                  <c:v>21.15</c:v>
                </c:pt>
                <c:pt idx="4701">
                  <c:v>23.51</c:v>
                </c:pt>
                <c:pt idx="4702">
                  <c:v>17</c:v>
                </c:pt>
                <c:pt idx="4703">
                  <c:v>21.96</c:v>
                </c:pt>
                <c:pt idx="4704">
                  <c:v>17.93</c:v>
                </c:pt>
                <c:pt idx="4705">
                  <c:v>15.92</c:v>
                </c:pt>
                <c:pt idx="4706">
                  <c:v>15.37</c:v>
                </c:pt>
                <c:pt idx="4707">
                  <c:v>24.89</c:v>
                </c:pt>
                <c:pt idx="4708">
                  <c:v>22.26</c:v>
                </c:pt>
                <c:pt idx="4709">
                  <c:v>24.85</c:v>
                </c:pt>
                <c:pt idx="4710">
                  <c:v>24.63</c:v>
                </c:pt>
                <c:pt idx="4711">
                  <c:v>20.22</c:v>
                </c:pt>
                <c:pt idx="4712">
                  <c:v>19.3</c:v>
                </c:pt>
                <c:pt idx="4713">
                  <c:v>20.63</c:v>
                </c:pt>
              </c:numCache>
            </c:numRef>
          </c:yVal>
          <c:smooth val="1"/>
          <c:extLst>
            <c:ext xmlns:c16="http://schemas.microsoft.com/office/drawing/2014/chart" uri="{C3380CC4-5D6E-409C-BE32-E72D297353CC}">
              <c16:uniqueId val="{00000002-9798-2E42-8D54-1BF8A1F1CCDC}"/>
            </c:ext>
          </c:extLst>
        </c:ser>
        <c:dLbls>
          <c:showLegendKey val="0"/>
          <c:showVal val="0"/>
          <c:showCatName val="0"/>
          <c:showSerName val="0"/>
          <c:showPercent val="0"/>
          <c:showBubbleSize val="0"/>
        </c:dLbls>
        <c:axId val="325092864"/>
        <c:axId val="325093424"/>
      </c:scatterChart>
      <c:scatterChart>
        <c:scatterStyle val="smoothMarker"/>
        <c:varyColors val="0"/>
        <c:dLbls>
          <c:showLegendKey val="0"/>
          <c:showVal val="0"/>
          <c:showCatName val="0"/>
          <c:showSerName val="0"/>
          <c:showPercent val="0"/>
          <c:showBubbleSize val="0"/>
        </c:dLbls>
        <c:axId val="283524528"/>
        <c:axId val="325093984"/>
        <c:extLst>
          <c:ext xmlns:c15="http://schemas.microsoft.com/office/drawing/2012/chart" uri="{02D57815-91ED-43cb-92C2-25804820EDAC}">
            <c15:filteredScatterSeries>
              <c15:ser>
                <c:idx val="1"/>
                <c:order val="1"/>
                <c:tx>
                  <c:v>GRACE mascon 1773</c:v>
                </c:tx>
                <c:spPr>
                  <a:ln w="19050" cap="rnd">
                    <a:solidFill>
                      <a:schemeClr val="accent2"/>
                    </a:solidFill>
                    <a:round/>
                  </a:ln>
                  <a:effectLst/>
                </c:spPr>
                <c:marker>
                  <c:symbol val="none"/>
                </c:marker>
                <c:xVal>
                  <c:numRef>
                    <c:extLst>
                      <c:ext uri="{02D57815-91ED-43cb-92C2-25804820EDAC}">
                        <c15:formulaRef>
                          <c15:sqref>GPS!$J$26:$J$173</c15:sqref>
                        </c15:formulaRef>
                      </c:ext>
                    </c:extLst>
                    <c:numCache>
                      <c:formatCode>m/d/yy</c:formatCode>
                      <c:ptCount val="148"/>
                      <c:pt idx="0">
                        <c:v>37626</c:v>
                      </c:pt>
                      <c:pt idx="1">
                        <c:v>37672</c:v>
                      </c:pt>
                      <c:pt idx="2">
                        <c:v>37695</c:v>
                      </c:pt>
                      <c:pt idx="3">
                        <c:v>37725</c:v>
                      </c:pt>
                      <c:pt idx="4">
                        <c:v>37747</c:v>
                      </c:pt>
                      <c:pt idx="5">
                        <c:v>37817</c:v>
                      </c:pt>
                      <c:pt idx="6">
                        <c:v>37848</c:v>
                      </c:pt>
                      <c:pt idx="7">
                        <c:v>37878</c:v>
                      </c:pt>
                      <c:pt idx="8">
                        <c:v>37908</c:v>
                      </c:pt>
                      <c:pt idx="9">
                        <c:v>37939</c:v>
                      </c:pt>
                      <c:pt idx="10">
                        <c:v>37969</c:v>
                      </c:pt>
                      <c:pt idx="11">
                        <c:v>37991</c:v>
                      </c:pt>
                      <c:pt idx="12">
                        <c:v>38032</c:v>
                      </c:pt>
                      <c:pt idx="13">
                        <c:v>38061</c:v>
                      </c:pt>
                      <c:pt idx="14">
                        <c:v>38091</c:v>
                      </c:pt>
                      <c:pt idx="15">
                        <c:v>38122</c:v>
                      </c:pt>
                      <c:pt idx="16">
                        <c:v>38152</c:v>
                      </c:pt>
                      <c:pt idx="17">
                        <c:v>38182</c:v>
                      </c:pt>
                      <c:pt idx="18">
                        <c:v>38214</c:v>
                      </c:pt>
                      <c:pt idx="19">
                        <c:v>38244</c:v>
                      </c:pt>
                      <c:pt idx="20">
                        <c:v>38275</c:v>
                      </c:pt>
                      <c:pt idx="21">
                        <c:v>38305</c:v>
                      </c:pt>
                      <c:pt idx="22">
                        <c:v>38335</c:v>
                      </c:pt>
                      <c:pt idx="23">
                        <c:v>38366</c:v>
                      </c:pt>
                      <c:pt idx="24">
                        <c:v>38396</c:v>
                      </c:pt>
                      <c:pt idx="25">
                        <c:v>38426</c:v>
                      </c:pt>
                      <c:pt idx="26">
                        <c:v>38456</c:v>
                      </c:pt>
                      <c:pt idx="27">
                        <c:v>38487</c:v>
                      </c:pt>
                      <c:pt idx="28">
                        <c:v>38517</c:v>
                      </c:pt>
                      <c:pt idx="29">
                        <c:v>38548</c:v>
                      </c:pt>
                      <c:pt idx="30">
                        <c:v>38579</c:v>
                      </c:pt>
                      <c:pt idx="31">
                        <c:v>38609</c:v>
                      </c:pt>
                      <c:pt idx="32">
                        <c:v>38639</c:v>
                      </c:pt>
                      <c:pt idx="33">
                        <c:v>38670</c:v>
                      </c:pt>
                      <c:pt idx="34">
                        <c:v>38700</c:v>
                      </c:pt>
                      <c:pt idx="35">
                        <c:v>38731</c:v>
                      </c:pt>
                      <c:pt idx="36">
                        <c:v>38761</c:v>
                      </c:pt>
                      <c:pt idx="37">
                        <c:v>38791</c:v>
                      </c:pt>
                      <c:pt idx="38">
                        <c:v>38821</c:v>
                      </c:pt>
                      <c:pt idx="39">
                        <c:v>38852</c:v>
                      </c:pt>
                      <c:pt idx="40">
                        <c:v>38882</c:v>
                      </c:pt>
                      <c:pt idx="41">
                        <c:v>38913</c:v>
                      </c:pt>
                      <c:pt idx="42">
                        <c:v>38944</c:v>
                      </c:pt>
                      <c:pt idx="43">
                        <c:v>38975</c:v>
                      </c:pt>
                      <c:pt idx="44">
                        <c:v>39004</c:v>
                      </c:pt>
                      <c:pt idx="45">
                        <c:v>39035</c:v>
                      </c:pt>
                      <c:pt idx="46">
                        <c:v>39065</c:v>
                      </c:pt>
                      <c:pt idx="47">
                        <c:v>39096</c:v>
                      </c:pt>
                      <c:pt idx="48">
                        <c:v>39126</c:v>
                      </c:pt>
                      <c:pt idx="49">
                        <c:v>39156</c:v>
                      </c:pt>
                      <c:pt idx="50">
                        <c:v>39186</c:v>
                      </c:pt>
                      <c:pt idx="51">
                        <c:v>39217</c:v>
                      </c:pt>
                      <c:pt idx="52">
                        <c:v>39247</c:v>
                      </c:pt>
                      <c:pt idx="53">
                        <c:v>39278</c:v>
                      </c:pt>
                      <c:pt idx="54">
                        <c:v>39309</c:v>
                      </c:pt>
                      <c:pt idx="55">
                        <c:v>39339</c:v>
                      </c:pt>
                      <c:pt idx="56">
                        <c:v>39372</c:v>
                      </c:pt>
                      <c:pt idx="57">
                        <c:v>39400</c:v>
                      </c:pt>
                      <c:pt idx="58">
                        <c:v>39430</c:v>
                      </c:pt>
                      <c:pt idx="59">
                        <c:v>39462</c:v>
                      </c:pt>
                      <c:pt idx="60">
                        <c:v>39492</c:v>
                      </c:pt>
                      <c:pt idx="61">
                        <c:v>39522</c:v>
                      </c:pt>
                      <c:pt idx="62">
                        <c:v>39552</c:v>
                      </c:pt>
                      <c:pt idx="63">
                        <c:v>39583</c:v>
                      </c:pt>
                      <c:pt idx="64">
                        <c:v>39613</c:v>
                      </c:pt>
                      <c:pt idx="65">
                        <c:v>39643</c:v>
                      </c:pt>
                      <c:pt idx="66">
                        <c:v>39675</c:v>
                      </c:pt>
                      <c:pt idx="67">
                        <c:v>39705</c:v>
                      </c:pt>
                      <c:pt idx="68">
                        <c:v>39736</c:v>
                      </c:pt>
                      <c:pt idx="69">
                        <c:v>39766</c:v>
                      </c:pt>
                      <c:pt idx="70">
                        <c:v>39796</c:v>
                      </c:pt>
                      <c:pt idx="71">
                        <c:v>39827</c:v>
                      </c:pt>
                      <c:pt idx="72">
                        <c:v>39857</c:v>
                      </c:pt>
                      <c:pt idx="73">
                        <c:v>39887</c:v>
                      </c:pt>
                      <c:pt idx="74">
                        <c:v>39917</c:v>
                      </c:pt>
                      <c:pt idx="75">
                        <c:v>39948</c:v>
                      </c:pt>
                      <c:pt idx="76">
                        <c:v>39978</c:v>
                      </c:pt>
                      <c:pt idx="77">
                        <c:v>40008</c:v>
                      </c:pt>
                      <c:pt idx="78">
                        <c:v>40040</c:v>
                      </c:pt>
                      <c:pt idx="79">
                        <c:v>40070</c:v>
                      </c:pt>
                      <c:pt idx="80">
                        <c:v>40100</c:v>
                      </c:pt>
                      <c:pt idx="81">
                        <c:v>40131</c:v>
                      </c:pt>
                      <c:pt idx="82">
                        <c:v>40161</c:v>
                      </c:pt>
                      <c:pt idx="83">
                        <c:v>40192</c:v>
                      </c:pt>
                      <c:pt idx="84">
                        <c:v>40222</c:v>
                      </c:pt>
                      <c:pt idx="85">
                        <c:v>40252</c:v>
                      </c:pt>
                      <c:pt idx="86">
                        <c:v>40282</c:v>
                      </c:pt>
                      <c:pt idx="87">
                        <c:v>40313</c:v>
                      </c:pt>
                      <c:pt idx="88">
                        <c:v>40343</c:v>
                      </c:pt>
                      <c:pt idx="89">
                        <c:v>40374</c:v>
                      </c:pt>
                      <c:pt idx="90">
                        <c:v>40405</c:v>
                      </c:pt>
                      <c:pt idx="91">
                        <c:v>40435</c:v>
                      </c:pt>
                      <c:pt idx="92">
                        <c:v>40465</c:v>
                      </c:pt>
                      <c:pt idx="93">
                        <c:v>40496</c:v>
                      </c:pt>
                      <c:pt idx="94">
                        <c:v>40525</c:v>
                      </c:pt>
                      <c:pt idx="95">
                        <c:v>40591</c:v>
                      </c:pt>
                      <c:pt idx="96">
                        <c:v>40617</c:v>
                      </c:pt>
                      <c:pt idx="97">
                        <c:v>40647</c:v>
                      </c:pt>
                      <c:pt idx="98">
                        <c:v>40678</c:v>
                      </c:pt>
                      <c:pt idx="99">
                        <c:v>40741</c:v>
                      </c:pt>
                      <c:pt idx="100">
                        <c:v>40770</c:v>
                      </c:pt>
                      <c:pt idx="101">
                        <c:v>40800</c:v>
                      </c:pt>
                      <c:pt idx="102">
                        <c:v>40830</c:v>
                      </c:pt>
                      <c:pt idx="103">
                        <c:v>40845</c:v>
                      </c:pt>
                      <c:pt idx="104">
                        <c:v>40906</c:v>
                      </c:pt>
                      <c:pt idx="105">
                        <c:v>40923</c:v>
                      </c:pt>
                      <c:pt idx="106">
                        <c:v>40953</c:v>
                      </c:pt>
                      <c:pt idx="107">
                        <c:v>40983</c:v>
                      </c:pt>
                      <c:pt idx="108">
                        <c:v>41001</c:v>
                      </c:pt>
                      <c:pt idx="109">
                        <c:v>41074</c:v>
                      </c:pt>
                      <c:pt idx="110">
                        <c:v>41104</c:v>
                      </c:pt>
                      <c:pt idx="111">
                        <c:v>41136</c:v>
                      </c:pt>
                      <c:pt idx="112">
                        <c:v>41163</c:v>
                      </c:pt>
                      <c:pt idx="113">
                        <c:v>41230</c:v>
                      </c:pt>
                      <c:pt idx="114">
                        <c:v>41257</c:v>
                      </c:pt>
                      <c:pt idx="115">
                        <c:v>41288</c:v>
                      </c:pt>
                      <c:pt idx="116">
                        <c:v>41317</c:v>
                      </c:pt>
                      <c:pt idx="117">
                        <c:v>41383</c:v>
                      </c:pt>
                      <c:pt idx="118">
                        <c:v>41409</c:v>
                      </c:pt>
                      <c:pt idx="119">
                        <c:v>41439</c:v>
                      </c:pt>
                      <c:pt idx="120">
                        <c:v>41470</c:v>
                      </c:pt>
                      <c:pt idx="121">
                        <c:v>41562</c:v>
                      </c:pt>
                      <c:pt idx="122">
                        <c:v>41592</c:v>
                      </c:pt>
                      <c:pt idx="123">
                        <c:v>41622</c:v>
                      </c:pt>
                      <c:pt idx="124">
                        <c:v>41646</c:v>
                      </c:pt>
                      <c:pt idx="125">
                        <c:v>41713</c:v>
                      </c:pt>
                      <c:pt idx="126">
                        <c:v>41743</c:v>
                      </c:pt>
                      <c:pt idx="127">
                        <c:v>41774</c:v>
                      </c:pt>
                      <c:pt idx="128">
                        <c:v>41801</c:v>
                      </c:pt>
                      <c:pt idx="129">
                        <c:v>41866</c:v>
                      </c:pt>
                      <c:pt idx="130">
                        <c:v>41896</c:v>
                      </c:pt>
                      <c:pt idx="131">
                        <c:v>41926</c:v>
                      </c:pt>
                      <c:pt idx="132">
                        <c:v>41957</c:v>
                      </c:pt>
                      <c:pt idx="133">
                        <c:v>42025</c:v>
                      </c:pt>
                      <c:pt idx="134">
                        <c:v>42048</c:v>
                      </c:pt>
                      <c:pt idx="135">
                        <c:v>42078</c:v>
                      </c:pt>
                      <c:pt idx="136">
                        <c:v>42108</c:v>
                      </c:pt>
                      <c:pt idx="137">
                        <c:v>42118</c:v>
                      </c:pt>
                      <c:pt idx="138">
                        <c:v>42200</c:v>
                      </c:pt>
                      <c:pt idx="139">
                        <c:v>42231</c:v>
                      </c:pt>
                      <c:pt idx="140">
                        <c:v>42259</c:v>
                      </c:pt>
                      <c:pt idx="141">
                        <c:v>42360</c:v>
                      </c:pt>
                      <c:pt idx="142">
                        <c:v>42384</c:v>
                      </c:pt>
                      <c:pt idx="143">
                        <c:v>42412</c:v>
                      </c:pt>
                      <c:pt idx="144">
                        <c:v>42442</c:v>
                      </c:pt>
                      <c:pt idx="145">
                        <c:v>42509</c:v>
                      </c:pt>
                      <c:pt idx="146">
                        <c:v>42535</c:v>
                      </c:pt>
                      <c:pt idx="147">
                        <c:v>42565</c:v>
                      </c:pt>
                    </c:numCache>
                  </c:numRef>
                </c:xVal>
                <c:yVal>
                  <c:numRef>
                    <c:extLst>
                      <c:ext uri="{02D57815-91ED-43cb-92C2-25804820EDAC}">
                        <c15:formulaRef>
                          <c15:sqref>GPS!$K$26:$K$173</c15:sqref>
                        </c15:formulaRef>
                      </c:ext>
                    </c:extLst>
                    <c:numCache>
                      <c:formatCode>0.000</c:formatCode>
                      <c:ptCount val="148"/>
                      <c:pt idx="0">
                        <c:v>11.048999999999999</c:v>
                      </c:pt>
                      <c:pt idx="1">
                        <c:v>9.3019999999999996</c:v>
                      </c:pt>
                      <c:pt idx="2">
                        <c:v>12.259</c:v>
                      </c:pt>
                      <c:pt idx="3">
                        <c:v>11.882</c:v>
                      </c:pt>
                      <c:pt idx="4">
                        <c:v>8.1319999999999997</c:v>
                      </c:pt>
                      <c:pt idx="5">
                        <c:v>4.8780000000000001</c:v>
                      </c:pt>
                      <c:pt idx="6">
                        <c:v>2.4060000000000001</c:v>
                      </c:pt>
                      <c:pt idx="7">
                        <c:v>2.641</c:v>
                      </c:pt>
                      <c:pt idx="8">
                        <c:v>1.9039999999999999</c:v>
                      </c:pt>
                      <c:pt idx="9">
                        <c:v>3.8279999999999998</c:v>
                      </c:pt>
                      <c:pt idx="10">
                        <c:v>4.5250000000000004</c:v>
                      </c:pt>
                      <c:pt idx="11">
                        <c:v>6.5419999999999998</c:v>
                      </c:pt>
                      <c:pt idx="12">
                        <c:v>5.7370000000000001</c:v>
                      </c:pt>
                      <c:pt idx="13">
                        <c:v>8.2840000000000007</c:v>
                      </c:pt>
                      <c:pt idx="14">
                        <c:v>11.807</c:v>
                      </c:pt>
                      <c:pt idx="15">
                        <c:v>6.7359999999999998</c:v>
                      </c:pt>
                      <c:pt idx="16">
                        <c:v>4.5759999999999996</c:v>
                      </c:pt>
                      <c:pt idx="17">
                        <c:v>4.3520000000000003</c:v>
                      </c:pt>
                      <c:pt idx="18">
                        <c:v>5.0759999999999996</c:v>
                      </c:pt>
                      <c:pt idx="19">
                        <c:v>2.359</c:v>
                      </c:pt>
                      <c:pt idx="20">
                        <c:v>5.1120000000000001</c:v>
                      </c:pt>
                      <c:pt idx="21">
                        <c:v>7.7030000000000003</c:v>
                      </c:pt>
                      <c:pt idx="22">
                        <c:v>9.4009999999999998</c:v>
                      </c:pt>
                      <c:pt idx="23">
                        <c:v>12.145</c:v>
                      </c:pt>
                      <c:pt idx="24">
                        <c:v>14.593999999999999</c:v>
                      </c:pt>
                      <c:pt idx="25">
                        <c:v>14.92</c:v>
                      </c:pt>
                      <c:pt idx="26">
                        <c:v>14.321</c:v>
                      </c:pt>
                      <c:pt idx="27">
                        <c:v>10.727</c:v>
                      </c:pt>
                      <c:pt idx="28">
                        <c:v>9.3689999999999998</c:v>
                      </c:pt>
                      <c:pt idx="29">
                        <c:v>4.8419999999999996</c:v>
                      </c:pt>
                      <c:pt idx="30">
                        <c:v>3.9129999999999998</c:v>
                      </c:pt>
                      <c:pt idx="31">
                        <c:v>2.13</c:v>
                      </c:pt>
                      <c:pt idx="32">
                        <c:v>2.585</c:v>
                      </c:pt>
                      <c:pt idx="33">
                        <c:v>1.756</c:v>
                      </c:pt>
                      <c:pt idx="34">
                        <c:v>3.0070000000000001</c:v>
                      </c:pt>
                      <c:pt idx="35">
                        <c:v>4.2380000000000004</c:v>
                      </c:pt>
                      <c:pt idx="36">
                        <c:v>3.52</c:v>
                      </c:pt>
                      <c:pt idx="37">
                        <c:v>2.9129999999999998</c:v>
                      </c:pt>
                      <c:pt idx="38">
                        <c:v>4.0529999999999999</c:v>
                      </c:pt>
                      <c:pt idx="39">
                        <c:v>2.6629999999999998</c:v>
                      </c:pt>
                      <c:pt idx="40">
                        <c:v>4.0179999999999998</c:v>
                      </c:pt>
                      <c:pt idx="41">
                        <c:v>0.94799999999999995</c:v>
                      </c:pt>
                      <c:pt idx="42">
                        <c:v>0.88300000000000001</c:v>
                      </c:pt>
                      <c:pt idx="43">
                        <c:v>1.05</c:v>
                      </c:pt>
                      <c:pt idx="44">
                        <c:v>2.8519999999999999</c:v>
                      </c:pt>
                      <c:pt idx="45">
                        <c:v>4.8109999999999999</c:v>
                      </c:pt>
                      <c:pt idx="46">
                        <c:v>5.6310000000000002</c:v>
                      </c:pt>
                      <c:pt idx="47">
                        <c:v>11.602</c:v>
                      </c:pt>
                      <c:pt idx="48">
                        <c:v>8.9930000000000003</c:v>
                      </c:pt>
                      <c:pt idx="49">
                        <c:v>10.367000000000001</c:v>
                      </c:pt>
                      <c:pt idx="50">
                        <c:v>10.616</c:v>
                      </c:pt>
                      <c:pt idx="51">
                        <c:v>11.343</c:v>
                      </c:pt>
                      <c:pt idx="52">
                        <c:v>8.6440000000000001</c:v>
                      </c:pt>
                      <c:pt idx="53">
                        <c:v>4.234</c:v>
                      </c:pt>
                      <c:pt idx="54">
                        <c:v>3.4</c:v>
                      </c:pt>
                      <c:pt idx="55">
                        <c:v>2.0960000000000001</c:v>
                      </c:pt>
                      <c:pt idx="56">
                        <c:v>2.5289999999999999</c:v>
                      </c:pt>
                      <c:pt idx="57">
                        <c:v>2.069</c:v>
                      </c:pt>
                      <c:pt idx="58">
                        <c:v>5.8879999999999999</c:v>
                      </c:pt>
                      <c:pt idx="59">
                        <c:v>5.556</c:v>
                      </c:pt>
                      <c:pt idx="60">
                        <c:v>8.5079999999999991</c:v>
                      </c:pt>
                      <c:pt idx="61">
                        <c:v>10.401</c:v>
                      </c:pt>
                      <c:pt idx="62">
                        <c:v>8.3350000000000009</c:v>
                      </c:pt>
                      <c:pt idx="63">
                        <c:v>7.1740000000000004</c:v>
                      </c:pt>
                      <c:pt idx="64">
                        <c:v>4.992</c:v>
                      </c:pt>
                      <c:pt idx="65">
                        <c:v>3.407</c:v>
                      </c:pt>
                      <c:pt idx="66">
                        <c:v>3.306</c:v>
                      </c:pt>
                      <c:pt idx="67">
                        <c:v>2.1779999999999999</c:v>
                      </c:pt>
                      <c:pt idx="68">
                        <c:v>1.9730000000000001</c:v>
                      </c:pt>
                      <c:pt idx="69">
                        <c:v>1.3520000000000001</c:v>
                      </c:pt>
                      <c:pt idx="70">
                        <c:v>2.7269999999999999</c:v>
                      </c:pt>
                      <c:pt idx="71">
                        <c:v>5.7389999999999999</c:v>
                      </c:pt>
                      <c:pt idx="72">
                        <c:v>5.4550000000000001</c:v>
                      </c:pt>
                      <c:pt idx="73">
                        <c:v>4.0590000000000002</c:v>
                      </c:pt>
                      <c:pt idx="74">
                        <c:v>4.1970000000000001</c:v>
                      </c:pt>
                      <c:pt idx="75">
                        <c:v>4.4420000000000002</c:v>
                      </c:pt>
                      <c:pt idx="76">
                        <c:v>2.3969999999999998</c:v>
                      </c:pt>
                      <c:pt idx="77">
                        <c:v>1.345</c:v>
                      </c:pt>
                      <c:pt idx="78">
                        <c:v>-1.7569999999999999</c:v>
                      </c:pt>
                      <c:pt idx="79">
                        <c:v>-3.0350000000000001</c:v>
                      </c:pt>
                      <c:pt idx="80">
                        <c:v>-1.022</c:v>
                      </c:pt>
                      <c:pt idx="81">
                        <c:v>0.76600000000000001</c:v>
                      </c:pt>
                      <c:pt idx="82">
                        <c:v>2.6040000000000001</c:v>
                      </c:pt>
                      <c:pt idx="83">
                        <c:v>2.714</c:v>
                      </c:pt>
                      <c:pt idx="84">
                        <c:v>4.6040000000000001</c:v>
                      </c:pt>
                      <c:pt idx="85">
                        <c:v>6.2069999999999999</c:v>
                      </c:pt>
                      <c:pt idx="86">
                        <c:v>5.0250000000000004</c:v>
                      </c:pt>
                      <c:pt idx="87">
                        <c:v>4.2670000000000003</c:v>
                      </c:pt>
                      <c:pt idx="88">
                        <c:v>-2.4849999999999999</c:v>
                      </c:pt>
                      <c:pt idx="89">
                        <c:v>-2.7919999999999998</c:v>
                      </c:pt>
                      <c:pt idx="90">
                        <c:v>-1.077</c:v>
                      </c:pt>
                      <c:pt idx="91">
                        <c:v>-3.55</c:v>
                      </c:pt>
                      <c:pt idx="92">
                        <c:v>-3.302</c:v>
                      </c:pt>
                      <c:pt idx="93">
                        <c:v>-2.09</c:v>
                      </c:pt>
                      <c:pt idx="94">
                        <c:v>-2.1680000000000001</c:v>
                      </c:pt>
                      <c:pt idx="95">
                        <c:v>-0.88400000000000001</c:v>
                      </c:pt>
                      <c:pt idx="96">
                        <c:v>-0.16600000000000001</c:v>
                      </c:pt>
                      <c:pt idx="97">
                        <c:v>-1.8009999999999999</c:v>
                      </c:pt>
                      <c:pt idx="98">
                        <c:v>-3.9049999999999998</c:v>
                      </c:pt>
                      <c:pt idx="99">
                        <c:v>-7.3070000000000004</c:v>
                      </c:pt>
                      <c:pt idx="100">
                        <c:v>-8.0570000000000004</c:v>
                      </c:pt>
                      <c:pt idx="101">
                        <c:v>-8.75</c:v>
                      </c:pt>
                      <c:pt idx="102">
                        <c:v>-6.4130000000000003</c:v>
                      </c:pt>
                      <c:pt idx="103">
                        <c:v>-6.0049999999999999</c:v>
                      </c:pt>
                      <c:pt idx="104">
                        <c:v>-3.9359999999999999</c:v>
                      </c:pt>
                      <c:pt idx="105">
                        <c:v>-4.1440000000000001</c:v>
                      </c:pt>
                      <c:pt idx="106">
                        <c:v>-1.746</c:v>
                      </c:pt>
                      <c:pt idx="107">
                        <c:v>-2.282</c:v>
                      </c:pt>
                      <c:pt idx="108">
                        <c:v>-1.2749999999999999</c:v>
                      </c:pt>
                      <c:pt idx="109">
                        <c:v>-5.0830000000000002</c:v>
                      </c:pt>
                      <c:pt idx="110">
                        <c:v>-7.8330000000000002</c:v>
                      </c:pt>
                      <c:pt idx="111">
                        <c:v>-9.6940000000000008</c:v>
                      </c:pt>
                      <c:pt idx="112">
                        <c:v>-11.709</c:v>
                      </c:pt>
                      <c:pt idx="113">
                        <c:v>-10.672000000000001</c:v>
                      </c:pt>
                      <c:pt idx="114">
                        <c:v>-10.477</c:v>
                      </c:pt>
                      <c:pt idx="115">
                        <c:v>-11.090999999999999</c:v>
                      </c:pt>
                      <c:pt idx="116">
                        <c:v>-6.2930000000000001</c:v>
                      </c:pt>
                      <c:pt idx="117">
                        <c:v>-6.4279999999999999</c:v>
                      </c:pt>
                      <c:pt idx="118">
                        <c:v>-10.173</c:v>
                      </c:pt>
                      <c:pt idx="119">
                        <c:v>-11.871</c:v>
                      </c:pt>
                      <c:pt idx="120">
                        <c:v>-13.368</c:v>
                      </c:pt>
                      <c:pt idx="121">
                        <c:v>-11.09</c:v>
                      </c:pt>
                      <c:pt idx="122">
                        <c:v>-9.3710000000000004</c:v>
                      </c:pt>
                      <c:pt idx="123">
                        <c:v>-8.8290000000000006</c:v>
                      </c:pt>
                      <c:pt idx="124">
                        <c:v>-8.3249999999999993</c:v>
                      </c:pt>
                      <c:pt idx="125">
                        <c:v>-9.1240000000000006</c:v>
                      </c:pt>
                      <c:pt idx="126">
                        <c:v>-8.9640000000000004</c:v>
                      </c:pt>
                      <c:pt idx="127">
                        <c:v>-10.265000000000001</c:v>
                      </c:pt>
                      <c:pt idx="128">
                        <c:v>-8.0820000000000007</c:v>
                      </c:pt>
                      <c:pt idx="129">
                        <c:v>-13.398999999999999</c:v>
                      </c:pt>
                      <c:pt idx="130">
                        <c:v>-13.006</c:v>
                      </c:pt>
                      <c:pt idx="131">
                        <c:v>-12.456</c:v>
                      </c:pt>
                      <c:pt idx="132">
                        <c:v>-9.8940000000000001</c:v>
                      </c:pt>
                      <c:pt idx="133">
                        <c:v>-11.057</c:v>
                      </c:pt>
                      <c:pt idx="134">
                        <c:v>-11.071999999999999</c:v>
                      </c:pt>
                      <c:pt idx="135">
                        <c:v>-9.8320000000000007</c:v>
                      </c:pt>
                      <c:pt idx="136">
                        <c:v>-10.542</c:v>
                      </c:pt>
                      <c:pt idx="137">
                        <c:v>-10.342000000000001</c:v>
                      </c:pt>
                      <c:pt idx="138">
                        <c:v>-10.478999999999999</c:v>
                      </c:pt>
                      <c:pt idx="139">
                        <c:v>-8.673</c:v>
                      </c:pt>
                      <c:pt idx="140">
                        <c:v>-11.497</c:v>
                      </c:pt>
                      <c:pt idx="141">
                        <c:v>-4.1470000000000002</c:v>
                      </c:pt>
                      <c:pt idx="142">
                        <c:v>-2.798</c:v>
                      </c:pt>
                      <c:pt idx="143">
                        <c:v>-2.996</c:v>
                      </c:pt>
                      <c:pt idx="144">
                        <c:v>-4.9749999999999996</c:v>
                      </c:pt>
                      <c:pt idx="145">
                        <c:v>-6.5810000000000004</c:v>
                      </c:pt>
                      <c:pt idx="146">
                        <c:v>-7.3970000000000002</c:v>
                      </c:pt>
                      <c:pt idx="147">
                        <c:v>-8.8889999999999993</c:v>
                      </c:pt>
                    </c:numCache>
                  </c:numRef>
                </c:yVal>
                <c:smooth val="1"/>
                <c:extLst>
                  <c:ext xmlns:c16="http://schemas.microsoft.com/office/drawing/2014/chart" uri="{C3380CC4-5D6E-409C-BE32-E72D297353CC}">
                    <c16:uniqueId val="{00000003-9798-2E42-8D54-1BF8A1F1CCDC}"/>
                  </c:ext>
                </c:extLst>
              </c15:ser>
            </c15:filteredScatterSeries>
          </c:ext>
        </c:extLst>
      </c:scatterChart>
      <c:valAx>
        <c:axId val="325092864"/>
        <c:scaling>
          <c:orientation val="minMax"/>
          <c:max val="43269"/>
          <c:min val="37626"/>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Date</a:t>
                </a:r>
              </a:p>
            </c:rich>
          </c:tx>
          <c:overlay val="0"/>
          <c:spPr>
            <a:noFill/>
            <a:ln>
              <a:noFill/>
            </a:ln>
            <a:effectLst/>
          </c:spPr>
        </c:title>
        <c:numFmt formatCode="yyyy" sourceLinked="0"/>
        <c:majorTickMark val="in"/>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325093424"/>
        <c:crosses val="autoZero"/>
        <c:crossBetween val="midCat"/>
        <c:majorUnit val="365"/>
      </c:valAx>
      <c:valAx>
        <c:axId val="32509342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GPS Vertical</a:t>
                </a:r>
                <a:r>
                  <a:rPr lang="en-US" baseline="0"/>
                  <a:t> Position</a:t>
                </a:r>
                <a:r>
                  <a:rPr lang="en-US"/>
                  <a:t> (mm)</a:t>
                </a:r>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325092864"/>
        <c:crosses val="autoZero"/>
        <c:crossBetween val="midCat"/>
      </c:valAx>
      <c:valAx>
        <c:axId val="325093984"/>
        <c:scaling>
          <c:orientation val="minMax"/>
        </c:scaling>
        <c:delete val="0"/>
        <c:axPos val="r"/>
        <c:title>
          <c:tx>
            <c:rich>
              <a:bodyPr rot="-540000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r>
                  <a:rPr lang="en-US"/>
                  <a:t>GRACE Water Equivalent Heigt (mm)</a:t>
                </a:r>
              </a:p>
            </c:rich>
          </c:tx>
          <c:overlay val="0"/>
          <c:spPr>
            <a:noFill/>
            <a:ln>
              <a:noFill/>
            </a:ln>
            <a:effectLst/>
          </c:spPr>
        </c:title>
        <c:numFmt formatCode="0" sourceLinked="0"/>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283524528"/>
        <c:crosses val="max"/>
        <c:crossBetween val="midCat"/>
      </c:valAx>
      <c:valAx>
        <c:axId val="283524528"/>
        <c:scaling>
          <c:orientation val="minMax"/>
        </c:scaling>
        <c:delete val="1"/>
        <c:axPos val="b"/>
        <c:numFmt formatCode="m/d/yyyy" sourceLinked="1"/>
        <c:majorTickMark val="out"/>
        <c:minorTickMark val="none"/>
        <c:tickLblPos val="nextTo"/>
        <c:crossAx val="325093984"/>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solidFill>
            <a:sysClr val="windowText" lastClr="000000"/>
          </a:solidFill>
        </a:defRPr>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648F06-F838-4290-B280-25FA569B4C67}" type="doc">
      <dgm:prSet loTypeId="urn:microsoft.com/office/officeart/2005/8/layout/cycle2" loCatId="cycle" qsTypeId="urn:microsoft.com/office/officeart/2005/8/quickstyle/simple2" qsCatId="simple" csTypeId="urn:microsoft.com/office/officeart/2005/8/colors/accent1_2" csCatId="accent1" phldr="1"/>
      <dgm:spPr/>
      <dgm:t>
        <a:bodyPr/>
        <a:lstStyle/>
        <a:p>
          <a:endParaRPr lang="en-US"/>
        </a:p>
      </dgm:t>
    </dgm:pt>
    <dgm:pt modelId="{AA742DE6-1839-49FC-9374-945ECA58F31A}">
      <dgm:prSet phldrT="[Text]" custT="1"/>
      <dgm:spPr>
        <a:solidFill>
          <a:srgbClr val="FFFFCC"/>
        </a:solidFill>
      </dgm:spPr>
      <dgm:t>
        <a:bodyPr/>
        <a:lstStyle/>
        <a:p>
          <a:r>
            <a:rPr lang="en-US" sz="1400" dirty="0">
              <a:solidFill>
                <a:schemeClr val="tx1"/>
              </a:solidFill>
              <a:effectLst/>
            </a:rPr>
            <a:t>Identify module learning goals</a:t>
          </a:r>
        </a:p>
      </dgm:t>
    </dgm:pt>
    <dgm:pt modelId="{F2077F7E-BC5E-4464-9FF3-6AB5378E4567}" type="parTrans" cxnId="{1D2F45BC-78E8-4C1B-8097-50CA2D948C3E}">
      <dgm:prSet/>
      <dgm:spPr/>
      <dgm:t>
        <a:bodyPr/>
        <a:lstStyle/>
        <a:p>
          <a:endParaRPr lang="en-US" sz="1400"/>
        </a:p>
      </dgm:t>
    </dgm:pt>
    <dgm:pt modelId="{1D9BEF42-895A-40E5-9B47-FE7D253529BE}" type="sibTrans" cxnId="{1D2F45BC-78E8-4C1B-8097-50CA2D948C3E}">
      <dgm:prSet custT="1"/>
      <dgm:spPr/>
      <dgm:t>
        <a:bodyPr/>
        <a:lstStyle/>
        <a:p>
          <a:endParaRPr lang="en-US" sz="1400"/>
        </a:p>
      </dgm:t>
    </dgm:pt>
    <dgm:pt modelId="{9444E2E0-BFE8-4155-9DD4-7F54F758EE60}">
      <dgm:prSet phldrT="[Text]" custT="1"/>
      <dgm:spPr>
        <a:solidFill>
          <a:srgbClr val="FFFFCC"/>
        </a:solidFill>
      </dgm:spPr>
      <dgm:t>
        <a:bodyPr/>
        <a:lstStyle/>
        <a:p>
          <a:r>
            <a:rPr lang="en-US" sz="1400" dirty="0">
              <a:solidFill>
                <a:schemeClr val="tx1"/>
              </a:solidFill>
            </a:rPr>
            <a:t>Identify unit learning outcomes</a:t>
          </a:r>
        </a:p>
      </dgm:t>
    </dgm:pt>
    <dgm:pt modelId="{7176F539-D949-4E19-8649-2C205614ECA7}" type="parTrans" cxnId="{DA156875-022A-4FC3-9FBD-E90C63118F0A}">
      <dgm:prSet/>
      <dgm:spPr/>
      <dgm:t>
        <a:bodyPr/>
        <a:lstStyle/>
        <a:p>
          <a:endParaRPr lang="en-US" sz="1400"/>
        </a:p>
      </dgm:t>
    </dgm:pt>
    <dgm:pt modelId="{26691DDA-A24A-4F92-B192-2F1E45ADC52B}" type="sibTrans" cxnId="{DA156875-022A-4FC3-9FBD-E90C63118F0A}">
      <dgm:prSet custT="1"/>
      <dgm:spPr/>
      <dgm:t>
        <a:bodyPr/>
        <a:lstStyle/>
        <a:p>
          <a:endParaRPr lang="en-US" sz="1400"/>
        </a:p>
      </dgm:t>
    </dgm:pt>
    <dgm:pt modelId="{83F0D268-B1D1-4EE6-9F0B-D22C6E2CDE9D}">
      <dgm:prSet phldrT="[Text]" custT="1"/>
      <dgm:spPr>
        <a:solidFill>
          <a:srgbClr val="FFFFCC"/>
        </a:solidFill>
      </dgm:spPr>
      <dgm:t>
        <a:bodyPr/>
        <a:lstStyle/>
        <a:p>
          <a:r>
            <a:rPr lang="en-US" sz="1400" dirty="0">
              <a:solidFill>
                <a:schemeClr val="tx1"/>
              </a:solidFill>
            </a:rPr>
            <a:t>Determine assessment strategy</a:t>
          </a:r>
        </a:p>
      </dgm:t>
    </dgm:pt>
    <dgm:pt modelId="{BE061413-046E-4123-82DC-F4571F4A9C26}" type="parTrans" cxnId="{94C61D4B-1E31-47E3-AFA6-3062EA129A40}">
      <dgm:prSet/>
      <dgm:spPr/>
      <dgm:t>
        <a:bodyPr/>
        <a:lstStyle/>
        <a:p>
          <a:endParaRPr lang="en-US" sz="1400"/>
        </a:p>
      </dgm:t>
    </dgm:pt>
    <dgm:pt modelId="{BCB0243E-9FED-41FE-95F4-EFF5AAE8E9F5}" type="sibTrans" cxnId="{94C61D4B-1E31-47E3-AFA6-3062EA129A40}">
      <dgm:prSet custT="1"/>
      <dgm:spPr/>
      <dgm:t>
        <a:bodyPr/>
        <a:lstStyle/>
        <a:p>
          <a:endParaRPr lang="en-US" sz="1400"/>
        </a:p>
      </dgm:t>
    </dgm:pt>
    <dgm:pt modelId="{F43F10E6-4768-4C6A-831B-513D5C17DE55}">
      <dgm:prSet phldrT="[Text]" custT="1"/>
      <dgm:spPr>
        <a:solidFill>
          <a:srgbClr val="FFFFCC"/>
        </a:solidFill>
      </dgm:spPr>
      <dgm:t>
        <a:bodyPr/>
        <a:lstStyle/>
        <a:p>
          <a:r>
            <a:rPr lang="en-US" sz="1400" dirty="0">
              <a:solidFill>
                <a:schemeClr val="tx1"/>
              </a:solidFill>
            </a:rPr>
            <a:t>Design teaching materials to match assessment</a:t>
          </a:r>
        </a:p>
      </dgm:t>
    </dgm:pt>
    <dgm:pt modelId="{9D2E3534-CBD0-4356-8765-35C9030EDF98}" type="parTrans" cxnId="{DE1491B3-91C3-46A3-9AF9-50087543F1E3}">
      <dgm:prSet/>
      <dgm:spPr/>
      <dgm:t>
        <a:bodyPr/>
        <a:lstStyle/>
        <a:p>
          <a:endParaRPr lang="en-US" sz="1400"/>
        </a:p>
      </dgm:t>
    </dgm:pt>
    <dgm:pt modelId="{DCC950B2-A48F-4996-8A60-F1018B48C419}" type="sibTrans" cxnId="{DE1491B3-91C3-46A3-9AF9-50087543F1E3}">
      <dgm:prSet custT="1"/>
      <dgm:spPr/>
      <dgm:t>
        <a:bodyPr/>
        <a:lstStyle/>
        <a:p>
          <a:endParaRPr lang="en-US" sz="1400"/>
        </a:p>
      </dgm:t>
    </dgm:pt>
    <dgm:pt modelId="{FA664FD6-6972-441E-B459-8475B85224FA}">
      <dgm:prSet phldrT="[Text]" custT="1"/>
      <dgm:spPr>
        <a:solidFill>
          <a:srgbClr val="FFFFCC"/>
        </a:solidFill>
      </dgm:spPr>
      <dgm:t>
        <a:bodyPr/>
        <a:lstStyle/>
        <a:p>
          <a:r>
            <a:rPr lang="en-US" sz="1400" dirty="0">
              <a:solidFill>
                <a:schemeClr val="tx1"/>
              </a:solidFill>
              <a:effectLst/>
            </a:rPr>
            <a:t>Plan instruction strategies</a:t>
          </a:r>
        </a:p>
      </dgm:t>
    </dgm:pt>
    <dgm:pt modelId="{BB17A343-3E50-41B2-BEA8-6008782D3E1A}" type="parTrans" cxnId="{C66773F9-5B6F-401A-8E45-A94C1A9077A0}">
      <dgm:prSet/>
      <dgm:spPr/>
      <dgm:t>
        <a:bodyPr/>
        <a:lstStyle/>
        <a:p>
          <a:endParaRPr lang="en-US" sz="1400"/>
        </a:p>
      </dgm:t>
    </dgm:pt>
    <dgm:pt modelId="{739BDC3C-8F6E-462C-916B-53C17235A0AA}" type="sibTrans" cxnId="{C66773F9-5B6F-401A-8E45-A94C1A9077A0}">
      <dgm:prSet custT="1"/>
      <dgm:spPr>
        <a:solidFill>
          <a:srgbClr val="CAE2FF"/>
        </a:solidFill>
        <a:ln w="19050">
          <a:noFill/>
        </a:ln>
        <a:effectLst>
          <a:outerShdw blurRad="50800" dist="38100" dir="2700000" algn="tl" rotWithShape="0">
            <a:prstClr val="black">
              <a:alpha val="40000"/>
            </a:prstClr>
          </a:outerShdw>
        </a:effectLst>
      </dgm:spPr>
      <dgm:t>
        <a:bodyPr/>
        <a:lstStyle/>
        <a:p>
          <a:endParaRPr lang="en-US" sz="1400"/>
        </a:p>
      </dgm:t>
    </dgm:pt>
    <dgm:pt modelId="{5DA04306-3D0D-45F7-933B-BF1299A43560}" type="pres">
      <dgm:prSet presAssocID="{25648F06-F838-4290-B280-25FA569B4C67}" presName="cycle" presStyleCnt="0">
        <dgm:presLayoutVars>
          <dgm:dir/>
          <dgm:resizeHandles val="exact"/>
        </dgm:presLayoutVars>
      </dgm:prSet>
      <dgm:spPr/>
    </dgm:pt>
    <dgm:pt modelId="{5B277498-7972-4846-BE3B-C2BCFDCBDC37}" type="pres">
      <dgm:prSet presAssocID="{AA742DE6-1839-49FC-9374-945ECA58F31A}" presName="node" presStyleLbl="node1" presStyleIdx="0" presStyleCnt="5" custRadScaleRad="100026" custRadScaleInc="362">
        <dgm:presLayoutVars>
          <dgm:bulletEnabled val="1"/>
        </dgm:presLayoutVars>
      </dgm:prSet>
      <dgm:spPr/>
    </dgm:pt>
    <dgm:pt modelId="{42133527-7B58-4328-9F6C-124B25C62FAA}" type="pres">
      <dgm:prSet presAssocID="{1D9BEF42-895A-40E5-9B47-FE7D253529BE}" presName="sibTrans" presStyleLbl="sibTrans2D1" presStyleIdx="0" presStyleCnt="5"/>
      <dgm:spPr/>
    </dgm:pt>
    <dgm:pt modelId="{61CA2FCA-D94D-43D8-A582-C4B84B49888C}" type="pres">
      <dgm:prSet presAssocID="{1D9BEF42-895A-40E5-9B47-FE7D253529BE}" presName="connectorText" presStyleLbl="sibTrans2D1" presStyleIdx="0" presStyleCnt="5"/>
      <dgm:spPr/>
    </dgm:pt>
    <dgm:pt modelId="{EE52046A-F234-431B-B42C-B1CE2039F4E3}" type="pres">
      <dgm:prSet presAssocID="{9444E2E0-BFE8-4155-9DD4-7F54F758EE60}" presName="node" presStyleLbl="node1" presStyleIdx="1" presStyleCnt="5">
        <dgm:presLayoutVars>
          <dgm:bulletEnabled val="1"/>
        </dgm:presLayoutVars>
      </dgm:prSet>
      <dgm:spPr/>
    </dgm:pt>
    <dgm:pt modelId="{54D6EE44-0899-4F14-9A0C-BAE4ED9E5975}" type="pres">
      <dgm:prSet presAssocID="{26691DDA-A24A-4F92-B192-2F1E45ADC52B}" presName="sibTrans" presStyleLbl="sibTrans2D1" presStyleIdx="1" presStyleCnt="5"/>
      <dgm:spPr/>
    </dgm:pt>
    <dgm:pt modelId="{166F1CA0-24C5-471D-ADB2-F6CCB1AA95E3}" type="pres">
      <dgm:prSet presAssocID="{26691DDA-A24A-4F92-B192-2F1E45ADC52B}" presName="connectorText" presStyleLbl="sibTrans2D1" presStyleIdx="1" presStyleCnt="5"/>
      <dgm:spPr/>
    </dgm:pt>
    <dgm:pt modelId="{C4B6AAD9-9C9E-4350-8C0D-C0277238256D}" type="pres">
      <dgm:prSet presAssocID="{83F0D268-B1D1-4EE6-9F0B-D22C6E2CDE9D}" presName="node" presStyleLbl="node1" presStyleIdx="2" presStyleCnt="5" custScaleX="105505">
        <dgm:presLayoutVars>
          <dgm:bulletEnabled val="1"/>
        </dgm:presLayoutVars>
      </dgm:prSet>
      <dgm:spPr/>
    </dgm:pt>
    <dgm:pt modelId="{F9C83224-C3B5-4C52-A5C9-5073EDD16F18}" type="pres">
      <dgm:prSet presAssocID="{BCB0243E-9FED-41FE-95F4-EFF5AAE8E9F5}" presName="sibTrans" presStyleLbl="sibTrans2D1" presStyleIdx="2" presStyleCnt="5"/>
      <dgm:spPr/>
    </dgm:pt>
    <dgm:pt modelId="{CBAC7852-0A6B-4FEC-8681-5BA05DCED580}" type="pres">
      <dgm:prSet presAssocID="{BCB0243E-9FED-41FE-95F4-EFF5AAE8E9F5}" presName="connectorText" presStyleLbl="sibTrans2D1" presStyleIdx="2" presStyleCnt="5"/>
      <dgm:spPr/>
    </dgm:pt>
    <dgm:pt modelId="{2CE67367-00B3-40F9-96A7-CFDF58DA12E1}" type="pres">
      <dgm:prSet presAssocID="{F43F10E6-4768-4C6A-831B-513D5C17DE55}" presName="node" presStyleLbl="node1" presStyleIdx="3" presStyleCnt="5">
        <dgm:presLayoutVars>
          <dgm:bulletEnabled val="1"/>
        </dgm:presLayoutVars>
      </dgm:prSet>
      <dgm:spPr/>
    </dgm:pt>
    <dgm:pt modelId="{BDC8B33F-BB58-45BE-B038-F5B31ED79F2A}" type="pres">
      <dgm:prSet presAssocID="{DCC950B2-A48F-4996-8A60-F1018B48C419}" presName="sibTrans" presStyleLbl="sibTrans2D1" presStyleIdx="3" presStyleCnt="5"/>
      <dgm:spPr/>
    </dgm:pt>
    <dgm:pt modelId="{8444C401-7453-458D-A78D-0B4425316281}" type="pres">
      <dgm:prSet presAssocID="{DCC950B2-A48F-4996-8A60-F1018B48C419}" presName="connectorText" presStyleLbl="sibTrans2D1" presStyleIdx="3" presStyleCnt="5"/>
      <dgm:spPr/>
    </dgm:pt>
    <dgm:pt modelId="{E86AB9F8-666E-4907-BEF5-F3E0A78A73F2}" type="pres">
      <dgm:prSet presAssocID="{FA664FD6-6972-441E-B459-8475B85224FA}" presName="node" presStyleLbl="node1" presStyleIdx="4" presStyleCnt="5">
        <dgm:presLayoutVars>
          <dgm:bulletEnabled val="1"/>
        </dgm:presLayoutVars>
      </dgm:prSet>
      <dgm:spPr/>
    </dgm:pt>
    <dgm:pt modelId="{F0C848E1-CEA9-4603-95FC-115BB6B09FFA}" type="pres">
      <dgm:prSet presAssocID="{739BDC3C-8F6E-462C-916B-53C17235A0AA}" presName="sibTrans" presStyleLbl="sibTrans2D1" presStyleIdx="4" presStyleCnt="5"/>
      <dgm:spPr/>
    </dgm:pt>
    <dgm:pt modelId="{4CA9890E-07CC-4A14-BDC0-0ADB68C7CF6D}" type="pres">
      <dgm:prSet presAssocID="{739BDC3C-8F6E-462C-916B-53C17235A0AA}" presName="connectorText" presStyleLbl="sibTrans2D1" presStyleIdx="4" presStyleCnt="5"/>
      <dgm:spPr/>
    </dgm:pt>
  </dgm:ptLst>
  <dgm:cxnLst>
    <dgm:cxn modelId="{3495B700-D5AB-1148-995C-480906E45933}" type="presOf" srcId="{9444E2E0-BFE8-4155-9DD4-7F54F758EE60}" destId="{EE52046A-F234-431B-B42C-B1CE2039F4E3}" srcOrd="0" destOrd="0" presId="urn:microsoft.com/office/officeart/2005/8/layout/cycle2"/>
    <dgm:cxn modelId="{BB4D9F14-84A9-1D4E-B4E1-4D16441292FA}" type="presOf" srcId="{AA742DE6-1839-49FC-9374-945ECA58F31A}" destId="{5B277498-7972-4846-BE3B-C2BCFDCBDC37}" srcOrd="0" destOrd="0" presId="urn:microsoft.com/office/officeart/2005/8/layout/cycle2"/>
    <dgm:cxn modelId="{2C38CE15-DF80-BF42-BA2F-FD49934EEA7F}" type="presOf" srcId="{1D9BEF42-895A-40E5-9B47-FE7D253529BE}" destId="{61CA2FCA-D94D-43D8-A582-C4B84B49888C}" srcOrd="1" destOrd="0" presId="urn:microsoft.com/office/officeart/2005/8/layout/cycle2"/>
    <dgm:cxn modelId="{94C61D4B-1E31-47E3-AFA6-3062EA129A40}" srcId="{25648F06-F838-4290-B280-25FA569B4C67}" destId="{83F0D268-B1D1-4EE6-9F0B-D22C6E2CDE9D}" srcOrd="2" destOrd="0" parTransId="{BE061413-046E-4123-82DC-F4571F4A9C26}" sibTransId="{BCB0243E-9FED-41FE-95F4-EFF5AAE8E9F5}"/>
    <dgm:cxn modelId="{6C2F5450-4274-BB49-AAE1-F45187F21958}" type="presOf" srcId="{739BDC3C-8F6E-462C-916B-53C17235A0AA}" destId="{F0C848E1-CEA9-4603-95FC-115BB6B09FFA}" srcOrd="0" destOrd="0" presId="urn:microsoft.com/office/officeart/2005/8/layout/cycle2"/>
    <dgm:cxn modelId="{6B8C7763-1B33-B344-83FD-63575AAD8E51}" type="presOf" srcId="{26691DDA-A24A-4F92-B192-2F1E45ADC52B}" destId="{166F1CA0-24C5-471D-ADB2-F6CCB1AA95E3}" srcOrd="1" destOrd="0" presId="urn:microsoft.com/office/officeart/2005/8/layout/cycle2"/>
    <dgm:cxn modelId="{A97CDC68-BD4A-B448-86E6-55450EC3BC23}" type="presOf" srcId="{26691DDA-A24A-4F92-B192-2F1E45ADC52B}" destId="{54D6EE44-0899-4F14-9A0C-BAE4ED9E5975}" srcOrd="0" destOrd="0" presId="urn:microsoft.com/office/officeart/2005/8/layout/cycle2"/>
    <dgm:cxn modelId="{5A344A72-6BB2-AC46-94E9-34E311B8E687}" type="presOf" srcId="{FA664FD6-6972-441E-B459-8475B85224FA}" destId="{E86AB9F8-666E-4907-BEF5-F3E0A78A73F2}" srcOrd="0" destOrd="0" presId="urn:microsoft.com/office/officeart/2005/8/layout/cycle2"/>
    <dgm:cxn modelId="{DA156875-022A-4FC3-9FBD-E90C63118F0A}" srcId="{25648F06-F838-4290-B280-25FA569B4C67}" destId="{9444E2E0-BFE8-4155-9DD4-7F54F758EE60}" srcOrd="1" destOrd="0" parTransId="{7176F539-D949-4E19-8649-2C205614ECA7}" sibTransId="{26691DDA-A24A-4F92-B192-2F1E45ADC52B}"/>
    <dgm:cxn modelId="{3600567F-18D4-7345-A676-02D58EC81F22}" type="presOf" srcId="{BCB0243E-9FED-41FE-95F4-EFF5AAE8E9F5}" destId="{CBAC7852-0A6B-4FEC-8681-5BA05DCED580}" srcOrd="1" destOrd="0" presId="urn:microsoft.com/office/officeart/2005/8/layout/cycle2"/>
    <dgm:cxn modelId="{208F5481-F579-9E40-A69E-446949A90426}" type="presOf" srcId="{DCC950B2-A48F-4996-8A60-F1018B48C419}" destId="{BDC8B33F-BB58-45BE-B038-F5B31ED79F2A}" srcOrd="0" destOrd="0" presId="urn:microsoft.com/office/officeart/2005/8/layout/cycle2"/>
    <dgm:cxn modelId="{8BE8AEAC-199E-7B45-8B7F-83C23C8746C8}" type="presOf" srcId="{DCC950B2-A48F-4996-8A60-F1018B48C419}" destId="{8444C401-7453-458D-A78D-0B4425316281}" srcOrd="1" destOrd="0" presId="urn:microsoft.com/office/officeart/2005/8/layout/cycle2"/>
    <dgm:cxn modelId="{44E3C3AE-EEEB-2642-95F3-4233DD002866}" type="presOf" srcId="{739BDC3C-8F6E-462C-916B-53C17235A0AA}" destId="{4CA9890E-07CC-4A14-BDC0-0ADB68C7CF6D}" srcOrd="1" destOrd="0" presId="urn:microsoft.com/office/officeart/2005/8/layout/cycle2"/>
    <dgm:cxn modelId="{DE1491B3-91C3-46A3-9AF9-50087543F1E3}" srcId="{25648F06-F838-4290-B280-25FA569B4C67}" destId="{F43F10E6-4768-4C6A-831B-513D5C17DE55}" srcOrd="3" destOrd="0" parTransId="{9D2E3534-CBD0-4356-8765-35C9030EDF98}" sibTransId="{DCC950B2-A48F-4996-8A60-F1018B48C419}"/>
    <dgm:cxn modelId="{1D2F45BC-78E8-4C1B-8097-50CA2D948C3E}" srcId="{25648F06-F838-4290-B280-25FA569B4C67}" destId="{AA742DE6-1839-49FC-9374-945ECA58F31A}" srcOrd="0" destOrd="0" parTransId="{F2077F7E-BC5E-4464-9FF3-6AB5378E4567}" sibTransId="{1D9BEF42-895A-40E5-9B47-FE7D253529BE}"/>
    <dgm:cxn modelId="{F34A84BF-0591-BD4C-973D-8D89169A9E2A}" type="presOf" srcId="{BCB0243E-9FED-41FE-95F4-EFF5AAE8E9F5}" destId="{F9C83224-C3B5-4C52-A5C9-5073EDD16F18}" srcOrd="0" destOrd="0" presId="urn:microsoft.com/office/officeart/2005/8/layout/cycle2"/>
    <dgm:cxn modelId="{CBFF61E0-C91A-CB4B-A6A8-98D8E1EFBB05}" type="presOf" srcId="{25648F06-F838-4290-B280-25FA569B4C67}" destId="{5DA04306-3D0D-45F7-933B-BF1299A43560}" srcOrd="0" destOrd="0" presId="urn:microsoft.com/office/officeart/2005/8/layout/cycle2"/>
    <dgm:cxn modelId="{E465FAE1-2881-EE4E-A47E-8C41BC1C259F}" type="presOf" srcId="{83F0D268-B1D1-4EE6-9F0B-D22C6E2CDE9D}" destId="{C4B6AAD9-9C9E-4350-8C0D-C0277238256D}" srcOrd="0" destOrd="0" presId="urn:microsoft.com/office/officeart/2005/8/layout/cycle2"/>
    <dgm:cxn modelId="{53E942E3-0839-1E4D-9920-887A5C691A17}" type="presOf" srcId="{F43F10E6-4768-4C6A-831B-513D5C17DE55}" destId="{2CE67367-00B3-40F9-96A7-CFDF58DA12E1}" srcOrd="0" destOrd="0" presId="urn:microsoft.com/office/officeart/2005/8/layout/cycle2"/>
    <dgm:cxn modelId="{C66773F9-5B6F-401A-8E45-A94C1A9077A0}" srcId="{25648F06-F838-4290-B280-25FA569B4C67}" destId="{FA664FD6-6972-441E-B459-8475B85224FA}" srcOrd="4" destOrd="0" parTransId="{BB17A343-3E50-41B2-BEA8-6008782D3E1A}" sibTransId="{739BDC3C-8F6E-462C-916B-53C17235A0AA}"/>
    <dgm:cxn modelId="{39CB05FF-CCF3-B14B-97F7-57EF14DC24A3}" type="presOf" srcId="{1D9BEF42-895A-40E5-9B47-FE7D253529BE}" destId="{42133527-7B58-4328-9F6C-124B25C62FAA}" srcOrd="0" destOrd="0" presId="urn:microsoft.com/office/officeart/2005/8/layout/cycle2"/>
    <dgm:cxn modelId="{FC7C1020-EFFF-BC4E-AFA6-3EEB1E6053D1}" type="presParOf" srcId="{5DA04306-3D0D-45F7-933B-BF1299A43560}" destId="{5B277498-7972-4846-BE3B-C2BCFDCBDC37}" srcOrd="0" destOrd="0" presId="urn:microsoft.com/office/officeart/2005/8/layout/cycle2"/>
    <dgm:cxn modelId="{9E8B087B-CA12-6643-B17A-A250EBE86FD8}" type="presParOf" srcId="{5DA04306-3D0D-45F7-933B-BF1299A43560}" destId="{42133527-7B58-4328-9F6C-124B25C62FAA}" srcOrd="1" destOrd="0" presId="urn:microsoft.com/office/officeart/2005/8/layout/cycle2"/>
    <dgm:cxn modelId="{F43C65D7-E41F-B142-98D6-FC8ADD66A2EE}" type="presParOf" srcId="{42133527-7B58-4328-9F6C-124B25C62FAA}" destId="{61CA2FCA-D94D-43D8-A582-C4B84B49888C}" srcOrd="0" destOrd="0" presId="urn:microsoft.com/office/officeart/2005/8/layout/cycle2"/>
    <dgm:cxn modelId="{A342BC26-350C-B844-8692-97257E22241A}" type="presParOf" srcId="{5DA04306-3D0D-45F7-933B-BF1299A43560}" destId="{EE52046A-F234-431B-B42C-B1CE2039F4E3}" srcOrd="2" destOrd="0" presId="urn:microsoft.com/office/officeart/2005/8/layout/cycle2"/>
    <dgm:cxn modelId="{0250F1DB-47A5-8A4D-9CB4-049C5252AB84}" type="presParOf" srcId="{5DA04306-3D0D-45F7-933B-BF1299A43560}" destId="{54D6EE44-0899-4F14-9A0C-BAE4ED9E5975}" srcOrd="3" destOrd="0" presId="urn:microsoft.com/office/officeart/2005/8/layout/cycle2"/>
    <dgm:cxn modelId="{BCC957B3-B5EA-724B-9040-CA0C38357EBD}" type="presParOf" srcId="{54D6EE44-0899-4F14-9A0C-BAE4ED9E5975}" destId="{166F1CA0-24C5-471D-ADB2-F6CCB1AA95E3}" srcOrd="0" destOrd="0" presId="urn:microsoft.com/office/officeart/2005/8/layout/cycle2"/>
    <dgm:cxn modelId="{ED0F7595-2DB3-D54E-B8FE-25AFBFC0C8B0}" type="presParOf" srcId="{5DA04306-3D0D-45F7-933B-BF1299A43560}" destId="{C4B6AAD9-9C9E-4350-8C0D-C0277238256D}" srcOrd="4" destOrd="0" presId="urn:microsoft.com/office/officeart/2005/8/layout/cycle2"/>
    <dgm:cxn modelId="{CBF6A442-593C-F143-AC4D-14B2C02AEA92}" type="presParOf" srcId="{5DA04306-3D0D-45F7-933B-BF1299A43560}" destId="{F9C83224-C3B5-4C52-A5C9-5073EDD16F18}" srcOrd="5" destOrd="0" presId="urn:microsoft.com/office/officeart/2005/8/layout/cycle2"/>
    <dgm:cxn modelId="{F8A6A99B-69C1-E14E-B425-61977655496A}" type="presParOf" srcId="{F9C83224-C3B5-4C52-A5C9-5073EDD16F18}" destId="{CBAC7852-0A6B-4FEC-8681-5BA05DCED580}" srcOrd="0" destOrd="0" presId="urn:microsoft.com/office/officeart/2005/8/layout/cycle2"/>
    <dgm:cxn modelId="{B05CC0C2-650B-744A-8131-6E139477AEA4}" type="presParOf" srcId="{5DA04306-3D0D-45F7-933B-BF1299A43560}" destId="{2CE67367-00B3-40F9-96A7-CFDF58DA12E1}" srcOrd="6" destOrd="0" presId="urn:microsoft.com/office/officeart/2005/8/layout/cycle2"/>
    <dgm:cxn modelId="{F5A48ED4-4B53-0F46-A12B-DF01D89CE60E}" type="presParOf" srcId="{5DA04306-3D0D-45F7-933B-BF1299A43560}" destId="{BDC8B33F-BB58-45BE-B038-F5B31ED79F2A}" srcOrd="7" destOrd="0" presId="urn:microsoft.com/office/officeart/2005/8/layout/cycle2"/>
    <dgm:cxn modelId="{FE9FA7DE-A185-834D-A4A0-3461EF6CD5AA}" type="presParOf" srcId="{BDC8B33F-BB58-45BE-B038-F5B31ED79F2A}" destId="{8444C401-7453-458D-A78D-0B4425316281}" srcOrd="0" destOrd="0" presId="urn:microsoft.com/office/officeart/2005/8/layout/cycle2"/>
    <dgm:cxn modelId="{13ABB2C4-8989-4641-8C44-CF86F816E45A}" type="presParOf" srcId="{5DA04306-3D0D-45F7-933B-BF1299A43560}" destId="{E86AB9F8-666E-4907-BEF5-F3E0A78A73F2}" srcOrd="8" destOrd="0" presId="urn:microsoft.com/office/officeart/2005/8/layout/cycle2"/>
    <dgm:cxn modelId="{CD9B4B2E-A2EB-0440-B16C-816EAF9B6A77}" type="presParOf" srcId="{5DA04306-3D0D-45F7-933B-BF1299A43560}" destId="{F0C848E1-CEA9-4603-95FC-115BB6B09FFA}" srcOrd="9" destOrd="0" presId="urn:microsoft.com/office/officeart/2005/8/layout/cycle2"/>
    <dgm:cxn modelId="{14384E9B-B947-434F-B4E5-304AF1B21BC6}" type="presParOf" srcId="{F0C848E1-CEA9-4603-95FC-115BB6B09FFA}" destId="{4CA9890E-07CC-4A14-BDC0-0ADB68C7CF6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77498-7972-4846-BE3B-C2BCFDCBDC37}">
      <dsp:nvSpPr>
        <dsp:cNvPr id="0" name=""/>
        <dsp:cNvSpPr/>
      </dsp:nvSpPr>
      <dsp:spPr>
        <a:xfrm>
          <a:off x="2230662" y="1388"/>
          <a:ext cx="1252484" cy="1252484"/>
        </a:xfrm>
        <a:prstGeom prst="ellipse">
          <a:avLst/>
        </a:prstGeom>
        <a:solidFill>
          <a:srgbClr val="FFFFCC"/>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tx1"/>
              </a:solidFill>
              <a:effectLst/>
            </a:rPr>
            <a:t>Identify module learning goals</a:t>
          </a:r>
        </a:p>
      </dsp:txBody>
      <dsp:txXfrm>
        <a:off x="2414084" y="184810"/>
        <a:ext cx="885640" cy="885640"/>
      </dsp:txXfrm>
    </dsp:sp>
    <dsp:sp modelId="{42133527-7B58-4328-9F6C-124B25C62FAA}">
      <dsp:nvSpPr>
        <dsp:cNvPr id="0" name=""/>
        <dsp:cNvSpPr/>
      </dsp:nvSpPr>
      <dsp:spPr>
        <a:xfrm rot="2164526">
          <a:off x="3442276" y="963178"/>
          <a:ext cx="330594" cy="422713"/>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451785" y="1018521"/>
        <a:ext cx="231416" cy="253627"/>
      </dsp:txXfrm>
    </dsp:sp>
    <dsp:sp modelId="{EE52046A-F234-431B-B42C-B1CE2039F4E3}">
      <dsp:nvSpPr>
        <dsp:cNvPr id="0" name=""/>
        <dsp:cNvSpPr/>
      </dsp:nvSpPr>
      <dsp:spPr>
        <a:xfrm>
          <a:off x="3747125" y="1106217"/>
          <a:ext cx="1252484" cy="1252484"/>
        </a:xfrm>
        <a:prstGeom prst="ellipse">
          <a:avLst/>
        </a:prstGeom>
        <a:solidFill>
          <a:srgbClr val="FFFFCC"/>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tx1"/>
              </a:solidFill>
            </a:rPr>
            <a:t>Identify unit learning outcomes</a:t>
          </a:r>
        </a:p>
      </dsp:txBody>
      <dsp:txXfrm>
        <a:off x="3930547" y="1289639"/>
        <a:ext cx="885640" cy="885640"/>
      </dsp:txXfrm>
    </dsp:sp>
    <dsp:sp modelId="{54D6EE44-0899-4F14-9A0C-BAE4ED9E5975}">
      <dsp:nvSpPr>
        <dsp:cNvPr id="0" name=""/>
        <dsp:cNvSpPr/>
      </dsp:nvSpPr>
      <dsp:spPr>
        <a:xfrm rot="6480000">
          <a:off x="3921216" y="2404245"/>
          <a:ext cx="330402" cy="422713"/>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3986092" y="2441653"/>
        <a:ext cx="231281" cy="253627"/>
      </dsp:txXfrm>
    </dsp:sp>
    <dsp:sp modelId="{C4B6AAD9-9C9E-4350-8C0D-C0277238256D}">
      <dsp:nvSpPr>
        <dsp:cNvPr id="0" name=""/>
        <dsp:cNvSpPr/>
      </dsp:nvSpPr>
      <dsp:spPr>
        <a:xfrm>
          <a:off x="3132024" y="2893201"/>
          <a:ext cx="1321433" cy="1252484"/>
        </a:xfrm>
        <a:prstGeom prst="ellipse">
          <a:avLst/>
        </a:prstGeom>
        <a:solidFill>
          <a:srgbClr val="FFFFCC"/>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tx1"/>
              </a:solidFill>
            </a:rPr>
            <a:t>Determine assessment strategy</a:t>
          </a:r>
        </a:p>
      </dsp:txBody>
      <dsp:txXfrm>
        <a:off x="3325543" y="3076623"/>
        <a:ext cx="934395" cy="885640"/>
      </dsp:txXfrm>
    </dsp:sp>
    <dsp:sp modelId="{F9C83224-C3B5-4C52-A5C9-5073EDD16F18}">
      <dsp:nvSpPr>
        <dsp:cNvPr id="0" name=""/>
        <dsp:cNvSpPr/>
      </dsp:nvSpPr>
      <dsp:spPr>
        <a:xfrm rot="10800000">
          <a:off x="2688034" y="3308086"/>
          <a:ext cx="313753" cy="422713"/>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2782160" y="3392629"/>
        <a:ext cx="219627" cy="253627"/>
      </dsp:txXfrm>
    </dsp:sp>
    <dsp:sp modelId="{2CE67367-00B3-40F9-96A7-CFDF58DA12E1}">
      <dsp:nvSpPr>
        <dsp:cNvPr id="0" name=""/>
        <dsp:cNvSpPr/>
      </dsp:nvSpPr>
      <dsp:spPr>
        <a:xfrm>
          <a:off x="1287552" y="2893201"/>
          <a:ext cx="1252484" cy="1252484"/>
        </a:xfrm>
        <a:prstGeom prst="ellipse">
          <a:avLst/>
        </a:prstGeom>
        <a:solidFill>
          <a:srgbClr val="FFFFCC"/>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tx1"/>
              </a:solidFill>
            </a:rPr>
            <a:t>Design teaching materials to match assessment</a:t>
          </a:r>
        </a:p>
      </dsp:txBody>
      <dsp:txXfrm>
        <a:off x="1470974" y="3076623"/>
        <a:ext cx="885640" cy="885640"/>
      </dsp:txXfrm>
    </dsp:sp>
    <dsp:sp modelId="{BDC8B33F-BB58-45BE-B038-F5B31ED79F2A}">
      <dsp:nvSpPr>
        <dsp:cNvPr id="0" name=""/>
        <dsp:cNvSpPr/>
      </dsp:nvSpPr>
      <dsp:spPr>
        <a:xfrm rot="15120000">
          <a:off x="1460373" y="2423531"/>
          <a:ext cx="332024" cy="422713"/>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1525567" y="2555440"/>
        <a:ext cx="232417" cy="253627"/>
      </dsp:txXfrm>
    </dsp:sp>
    <dsp:sp modelId="{E86AB9F8-666E-4907-BEF5-F3E0A78A73F2}">
      <dsp:nvSpPr>
        <dsp:cNvPr id="0" name=""/>
        <dsp:cNvSpPr/>
      </dsp:nvSpPr>
      <dsp:spPr>
        <a:xfrm>
          <a:off x="706926" y="1106217"/>
          <a:ext cx="1252484" cy="1252484"/>
        </a:xfrm>
        <a:prstGeom prst="ellipse">
          <a:avLst/>
        </a:prstGeom>
        <a:solidFill>
          <a:srgbClr val="FFFFCC"/>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tx1"/>
              </a:solidFill>
              <a:effectLst/>
            </a:rPr>
            <a:t>Plan instruction strategies</a:t>
          </a:r>
        </a:p>
      </dsp:txBody>
      <dsp:txXfrm>
        <a:off x="890348" y="1289639"/>
        <a:ext cx="885640" cy="885640"/>
      </dsp:txXfrm>
    </dsp:sp>
    <dsp:sp modelId="{F0C848E1-CEA9-4603-95FC-115BB6B09FFA}">
      <dsp:nvSpPr>
        <dsp:cNvPr id="0" name=""/>
        <dsp:cNvSpPr/>
      </dsp:nvSpPr>
      <dsp:spPr>
        <a:xfrm rot="19443296">
          <a:off x="1920534" y="974232"/>
          <a:ext cx="333712" cy="422713"/>
        </a:xfrm>
        <a:prstGeom prst="rightArrow">
          <a:avLst>
            <a:gd name="adj1" fmla="val 60000"/>
            <a:gd name="adj2" fmla="val 50000"/>
          </a:avLst>
        </a:prstGeom>
        <a:solidFill>
          <a:srgbClr val="CAE2FF"/>
        </a:solidFill>
        <a:ln w="19050">
          <a:noFill/>
        </a:ln>
        <a:effectLst>
          <a:outerShdw blurRad="50800" dist="38100" dir="2700000" algn="tl" rotWithShape="0">
            <a:prstClr val="black">
              <a:alpha val="40000"/>
            </a:prst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930066" y="1088159"/>
        <a:ext cx="233598" cy="253627"/>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82F322-557C-C641-AD47-9966A5A3B5C9}" type="datetimeFigureOut">
              <a:rPr lang="en-US" smtClean="0"/>
              <a:t>2/27/20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BB0013-EED9-C54E-BE1B-7E1D302B2AE4}" type="slidenum">
              <a:rPr lang="en-US" smtClean="0"/>
              <a:t>‹#›</a:t>
            </a:fld>
            <a:endParaRPr lang="en-US"/>
          </a:p>
        </p:txBody>
      </p:sp>
    </p:spTree>
    <p:extLst>
      <p:ext uri="{BB962C8B-B14F-4D97-AF65-F5344CB8AC3E}">
        <p14:creationId xmlns:p14="http://schemas.microsoft.com/office/powerpoint/2010/main" val="2081416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Invite </a:t>
            </a:r>
            <a:r>
              <a:rPr lang="en-US" baseline="0" dirty="0"/>
              <a:t>people to continue typing into the chat box about technical or specific questions about the modules and the authors will attempt to address as we go along</a:t>
            </a:r>
            <a:endParaRPr lang="en-US" dirty="0"/>
          </a:p>
        </p:txBody>
      </p:sp>
      <p:sp>
        <p:nvSpPr>
          <p:cNvPr id="4" name="Slide Number Placeholder 3"/>
          <p:cNvSpPr>
            <a:spLocks noGrp="1"/>
          </p:cNvSpPr>
          <p:nvPr>
            <p:ph type="sldNum" sz="quarter" idx="10"/>
          </p:nvPr>
        </p:nvSpPr>
        <p:spPr/>
        <p:txBody>
          <a:bodyPr/>
          <a:lstStyle/>
          <a:p>
            <a:fld id="{2ABB0013-EED9-C54E-BE1B-7E1D302B2AE4}" type="slidenum">
              <a:rPr lang="en-US" smtClean="0"/>
              <a:t>1</a:t>
            </a:fld>
            <a:endParaRPr lang="en-US"/>
          </a:p>
        </p:txBody>
      </p:sp>
    </p:spTree>
    <p:extLst>
      <p:ext uri="{BB962C8B-B14F-4D97-AF65-F5344CB8AC3E}">
        <p14:creationId xmlns:p14="http://schemas.microsoft.com/office/powerpoint/2010/main" val="33606555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dirty="0"/>
              <a:t>Both projects had</a:t>
            </a:r>
            <a:r>
              <a:rPr lang="en-US" baseline="0" dirty="0"/>
              <a:t> a shared vision of the value of putting science learning in a societal context.</a:t>
            </a:r>
            <a:endParaRPr lang="en-US" dirty="0"/>
          </a:p>
          <a:p>
            <a:endParaRPr lang="en-US" dirty="0"/>
          </a:p>
          <a:p>
            <a:r>
              <a:rPr lang="en-US" dirty="0"/>
              <a:t>Image sources</a:t>
            </a:r>
            <a:r>
              <a:rPr lang="en-US" baseline="0" dirty="0"/>
              <a:t>: (all offered under a Creative Commons Attribution-</a:t>
            </a:r>
            <a:r>
              <a:rPr lang="en-US" baseline="0" dirty="0" err="1"/>
              <a:t>NonCommercial</a:t>
            </a:r>
            <a:r>
              <a:rPr lang="en-US" baseline="0" dirty="0"/>
              <a:t>-</a:t>
            </a:r>
            <a:r>
              <a:rPr lang="en-US" baseline="0" dirty="0" err="1"/>
              <a:t>ShareAlike</a:t>
            </a:r>
            <a:r>
              <a:rPr lang="en-US" baseline="0" dirty="0"/>
              <a:t> license)</a:t>
            </a:r>
            <a:endParaRPr lang="en-US" dirty="0"/>
          </a:p>
          <a:p>
            <a:r>
              <a:rPr lang="en-US" dirty="0"/>
              <a:t>(damaged</a:t>
            </a:r>
            <a:r>
              <a:rPr lang="en-US" baseline="0" dirty="0"/>
              <a:t> house) </a:t>
            </a:r>
            <a:r>
              <a:rPr lang="en-US" dirty="0"/>
              <a:t>https://</a:t>
            </a:r>
            <a:r>
              <a:rPr lang="en-US" dirty="0" err="1"/>
              <a:t>commons.wikimedia.org</a:t>
            </a:r>
            <a:r>
              <a:rPr lang="en-US" dirty="0"/>
              <a:t>/wiki/File:Damage_from_Hurricane_Sandy_to_house_in_Brooklyn,_</a:t>
            </a:r>
            <a:r>
              <a:rPr lang="en-US" dirty="0" err="1"/>
              <a:t>NY.jpeg</a:t>
            </a:r>
            <a:r>
              <a:rPr lang="en-US" dirty="0"/>
              <a:t>#/media/File:Damage_from_Hurricane_Sandy_to_house_in_Brooklyn,_</a:t>
            </a:r>
            <a:r>
              <a:rPr lang="en-US" dirty="0" err="1"/>
              <a:t>NY.jpeg</a:t>
            </a:r>
            <a:r>
              <a:rPr lang="en-US" dirty="0"/>
              <a:t>)</a:t>
            </a:r>
          </a:p>
          <a:p>
            <a:r>
              <a:rPr lang="en-US" dirty="0"/>
              <a:t>(Greenland</a:t>
            </a:r>
            <a:r>
              <a:rPr lang="en-US" baseline="0" dirty="0"/>
              <a:t> ice) </a:t>
            </a:r>
            <a:r>
              <a:rPr lang="en-US" dirty="0"/>
              <a:t>https://</a:t>
            </a:r>
            <a:r>
              <a:rPr lang="en-US" dirty="0" err="1"/>
              <a:t>upload.wikimedia.org</a:t>
            </a:r>
            <a:r>
              <a:rPr lang="en-US" dirty="0"/>
              <a:t>/</a:t>
            </a:r>
            <a:r>
              <a:rPr lang="en-US" dirty="0" err="1"/>
              <a:t>wikipedia</a:t>
            </a:r>
            <a:r>
              <a:rPr lang="en-US" dirty="0"/>
              <a:t>/commons/f/f9/Greenland-</a:t>
            </a:r>
            <a:r>
              <a:rPr lang="en-US" dirty="0" err="1"/>
              <a:t>ice_sheet_hg.jpg</a:t>
            </a:r>
            <a:endParaRPr lang="en-US" dirty="0"/>
          </a:p>
          <a:p>
            <a:r>
              <a:rPr lang="en-US" dirty="0"/>
              <a:t>(students and solar</a:t>
            </a:r>
            <a:r>
              <a:rPr lang="en-US" baseline="0" dirty="0"/>
              <a:t> panels</a:t>
            </a:r>
            <a:r>
              <a:rPr lang="en-US" dirty="0"/>
              <a:t>) http://</a:t>
            </a:r>
            <a:r>
              <a:rPr lang="en-US" dirty="0" err="1"/>
              <a:t>images.nrel.gov</a:t>
            </a:r>
            <a:r>
              <a:rPr lang="en-US" dirty="0"/>
              <a:t>/</a:t>
            </a:r>
            <a:r>
              <a:rPr lang="en-US" dirty="0" err="1"/>
              <a:t>viewphoto.php</a:t>
            </a:r>
            <a:r>
              <a:rPr lang="en-US" dirty="0"/>
              <a:t>?&amp;</a:t>
            </a:r>
            <a:r>
              <a:rPr lang="en-US" dirty="0" err="1"/>
              <a:t>albumId</a:t>
            </a:r>
            <a:r>
              <a:rPr lang="en-US" dirty="0"/>
              <a:t>=207379&amp;imageId=6314201&amp;...</a:t>
            </a:r>
          </a:p>
          <a:p>
            <a:r>
              <a:rPr lang="en-US" dirty="0"/>
              <a:t>(students at</a:t>
            </a:r>
            <a:r>
              <a:rPr lang="en-US" baseline="0" dirty="0"/>
              <a:t> computer)</a:t>
            </a:r>
            <a:r>
              <a:rPr lang="en-US" dirty="0"/>
              <a:t> https://</a:t>
            </a:r>
            <a:r>
              <a:rPr lang="en-US" dirty="0" err="1"/>
              <a:t>commons.wikimedia.org</a:t>
            </a:r>
            <a:r>
              <a:rPr lang="en-US" dirty="0"/>
              <a:t>/wiki/File:Wikipedians_in_Atlanta,_December_2012...</a:t>
            </a:r>
          </a:p>
          <a:p>
            <a:r>
              <a:rPr lang="en-US" dirty="0"/>
              <a:t>(student</a:t>
            </a:r>
            <a:r>
              <a:rPr lang="en-US" baseline="0" dirty="0"/>
              <a:t> in the field) Bruce Douglas https://</a:t>
            </a:r>
            <a:r>
              <a:rPr lang="en-US" baseline="0" dirty="0" err="1"/>
              <a:t>www.unavco.org</a:t>
            </a:r>
            <a:r>
              <a:rPr lang="en-US" baseline="0" dirty="0"/>
              <a:t>/education/advancing-geodetic-skills/short-courses/2016/field-education/field-</a:t>
            </a:r>
            <a:r>
              <a:rPr lang="en-US" baseline="0" dirty="0" err="1"/>
              <a:t>education.html</a:t>
            </a:r>
            <a:endParaRPr lang="en-US" dirty="0"/>
          </a:p>
          <a:p>
            <a:r>
              <a:rPr lang="en-US" dirty="0"/>
              <a:t>(mine) https://</a:t>
            </a:r>
            <a:r>
              <a:rPr lang="en-US" dirty="0" err="1"/>
              <a:t>www.flickr.com</a:t>
            </a:r>
            <a:r>
              <a:rPr lang="en-US" dirty="0"/>
              <a:t>/photos/</a:t>
            </a:r>
            <a:r>
              <a:rPr lang="en-US" dirty="0" err="1"/>
              <a:t>baggis</a:t>
            </a:r>
            <a:r>
              <a:rPr lang="en-US" dirty="0"/>
              <a:t>/5156621907/in/</a:t>
            </a:r>
            <a:r>
              <a:rPr lang="en-US" dirty="0" err="1"/>
              <a:t>photostream</a:t>
            </a:r>
            <a:r>
              <a:rPr lang="en-US" dirty="0"/>
              <a:t>/</a:t>
            </a:r>
          </a:p>
          <a:p>
            <a:r>
              <a:rPr lang="en-US" dirty="0"/>
              <a:t>(earthquake</a:t>
            </a:r>
            <a:r>
              <a:rPr lang="en-US" baseline="0" dirty="0"/>
              <a:t> damage) </a:t>
            </a:r>
            <a:r>
              <a:rPr lang="en-US" dirty="0"/>
              <a:t>By </a:t>
            </a:r>
            <a:r>
              <a:rPr lang="en-US" dirty="0" err="1"/>
              <a:t>Sumita</a:t>
            </a:r>
            <a:r>
              <a:rPr lang="en-US" dirty="0"/>
              <a:t> Roy </a:t>
            </a:r>
            <a:r>
              <a:rPr lang="en-US" dirty="0" err="1"/>
              <a:t>Dutta</a:t>
            </a:r>
            <a:r>
              <a:rPr lang="en-US" dirty="0"/>
              <a:t> - Own work, CC BY-SA 4.0, https://</a:t>
            </a:r>
            <a:r>
              <a:rPr lang="en-US" dirty="0" err="1"/>
              <a:t>commons.wikimedia.org</a:t>
            </a:r>
            <a:r>
              <a:rPr lang="en-US" dirty="0"/>
              <a:t>/w/</a:t>
            </a:r>
            <a:r>
              <a:rPr lang="en-US" dirty="0" err="1"/>
              <a:t>index.php?curid</a:t>
            </a:r>
            <a:r>
              <a:rPr lang="en-US" dirty="0"/>
              <a:t>=40998384</a:t>
            </a:r>
          </a:p>
          <a:p>
            <a:pPr marL="0" marR="0" indent="0" algn="l" defTabSz="457200" rtl="0" eaLnBrk="0" fontAlgn="base" latinLnBrk="0" hangingPunct="0">
              <a:lnSpc>
                <a:spcPct val="100000"/>
              </a:lnSpc>
              <a:spcBef>
                <a:spcPct val="30000"/>
              </a:spcBef>
              <a:spcAft>
                <a:spcPct val="0"/>
              </a:spcAft>
              <a:buClrTx/>
              <a:buSzTx/>
              <a:buFontTx/>
              <a:buNone/>
              <a:tabLst/>
              <a:defRPr/>
            </a:pPr>
            <a:r>
              <a:rPr lang="en-US" dirty="0"/>
              <a:t>(water carrier) https://</a:t>
            </a:r>
            <a:r>
              <a:rPr lang="en-US" dirty="0" err="1"/>
              <a:t>www.flickr.com</a:t>
            </a:r>
            <a:r>
              <a:rPr lang="en-US" dirty="0"/>
              <a:t>/photos/</a:t>
            </a:r>
            <a:r>
              <a:rPr lang="en-US" dirty="0" err="1"/>
              <a:t>danielbachhuber</a:t>
            </a:r>
            <a:r>
              <a:rPr lang="en-US" dirty="0"/>
              <a:t>/3142801676</a:t>
            </a:r>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FDDCA2AD-8987-4644-B290-E1E5A3491727}" type="slidenum">
              <a:rPr lang="en-US" smtClean="0">
                <a:solidFill>
                  <a:prstClr val="black"/>
                </a:solidFill>
                <a:latin typeface="Calibri"/>
              </a:rPr>
              <a:pPr/>
              <a:t>4</a:t>
            </a:fld>
            <a:endParaRPr lang="en-US">
              <a:solidFill>
                <a:prstClr val="black"/>
              </a:solidFill>
              <a:latin typeface="Calibri"/>
            </a:endParaRPr>
          </a:p>
        </p:txBody>
      </p:sp>
    </p:spTree>
    <p:extLst>
      <p:ext uri="{BB962C8B-B14F-4D97-AF65-F5344CB8AC3E}">
        <p14:creationId xmlns:p14="http://schemas.microsoft.com/office/powerpoint/2010/main" val="34550395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r" defTabSz="457200" eaLnBrk="1" hangingPunct="1"/>
            <a:fld id="{2DB78CC6-4D68-44E9-A435-E82BA1158DDD}" type="slidenum">
              <a:rPr lang="en-US" sz="1200">
                <a:solidFill>
                  <a:prstClr val="black"/>
                </a:solidFill>
              </a:rPr>
              <a:pPr algn="r" defTabSz="457200" eaLnBrk="1" hangingPunct="1"/>
              <a:t>6</a:t>
            </a:fld>
            <a:endParaRPr lang="en-US" sz="1200">
              <a:solidFill>
                <a:prstClr val="black"/>
              </a:solidFill>
            </a:endParaRPr>
          </a:p>
        </p:txBody>
      </p:sp>
      <p:sp>
        <p:nvSpPr>
          <p:cNvPr id="30722"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r" defTabSz="457200" rtl="1"/>
            <a:fld id="{A0157773-DF9A-4314-94B9-AA8AE58B7C12}" type="slidenum">
              <a:rPr lang="en-US" sz="1200">
                <a:solidFill>
                  <a:prstClr val="black"/>
                </a:solidFill>
                <a:latin typeface="Times New Roman" pitchFamily="18" charset="0"/>
              </a:rPr>
              <a:pPr algn="r" defTabSz="457200" rtl="1"/>
              <a:t>6</a:t>
            </a:fld>
            <a:endParaRPr lang="en-US" sz="1200">
              <a:solidFill>
                <a:prstClr val="black"/>
              </a:solidFill>
              <a:latin typeface="Times New Roman" pitchFamily="18" charset="0"/>
            </a:endParaRPr>
          </a:p>
        </p:txBody>
      </p:sp>
      <p:sp>
        <p:nvSpPr>
          <p:cNvPr id="30723" name="Rectangle 2"/>
          <p:cNvSpPr>
            <a:spLocks noGrp="1" noRot="1" noChangeAspect="1" noChangeArrowheads="1" noTextEdit="1"/>
          </p:cNvSpPr>
          <p:nvPr>
            <p:ph type="sldImg"/>
          </p:nvPr>
        </p:nvSpPr>
        <p:spPr>
          <a:solidFill>
            <a:srgbClr val="FFFFFF"/>
          </a:solidFill>
          <a:ln/>
        </p:spPr>
      </p:sp>
      <p:sp>
        <p:nvSpPr>
          <p:cNvPr id="30724" name="Rectangle 3"/>
          <p:cNvSpPr>
            <a:spLocks noGrp="1" noChangeArrowheads="1"/>
          </p:cNvSpPr>
          <p:nvPr>
            <p:ph type="body" idx="1"/>
          </p:nvPr>
        </p:nvSpPr>
        <p:spPr>
          <a:noFill/>
          <a:ln>
            <a:solidFill>
              <a:srgbClr val="000000"/>
            </a:solidFill>
          </a:ln>
          <a:extLst>
            <a:ext uri="{909E8E84-426E-40dd-AFC4-6F175D3DCCD1}">
              <a14:hiddenFill xmlns="" xmlns:a14="http://schemas.microsoft.com/office/drawing/2010/main">
                <a:solidFill>
                  <a:srgbClr val="FFFFFF"/>
                </a:solidFill>
              </a14:hiddenFill>
            </a:ext>
          </a:extLst>
        </p:spPr>
        <p:txBody>
          <a:bodyPr/>
          <a:lstStyle/>
          <a:p>
            <a:pPr eaLnBrk="1" hangingPunct="1"/>
            <a:r>
              <a:rPr lang="en-US" dirty="0">
                <a:latin typeface="Arial" pitchFamily="34" charset="0"/>
                <a:ea typeface="ＭＳ Ｐゴシック" pitchFamily="34" charset="-128"/>
              </a:rPr>
              <a:t>To make sure we are on the same page about what geodesy</a:t>
            </a:r>
            <a:r>
              <a:rPr lang="en-US" baseline="0" dirty="0">
                <a:latin typeface="Arial" pitchFamily="34" charset="0"/>
                <a:ea typeface="ＭＳ Ｐゴシック" pitchFamily="34" charset="-128"/>
              </a:rPr>
              <a:t> is</a:t>
            </a:r>
            <a:r>
              <a:rPr lang="mr-IN" baseline="0" dirty="0">
                <a:latin typeface="Arial" pitchFamily="34" charset="0"/>
                <a:ea typeface="ＭＳ Ｐゴシック" pitchFamily="34" charset="-128"/>
              </a:rPr>
              <a:t>…</a:t>
            </a:r>
            <a:endParaRPr lang="en-US" baseline="0" dirty="0">
              <a:latin typeface="Arial" pitchFamily="34" charset="0"/>
              <a:ea typeface="ＭＳ Ｐゴシック" pitchFamily="34" charset="-128"/>
            </a:endParaRPr>
          </a:p>
          <a:p>
            <a:pPr eaLnBrk="1" hangingPunct="1"/>
            <a:endParaRPr lang="en-US" dirty="0">
              <a:latin typeface="Arial" pitchFamily="34" charset="0"/>
              <a:ea typeface="ＭＳ Ｐゴシック" pitchFamily="34" charset="-128"/>
            </a:endParaRPr>
          </a:p>
          <a:p>
            <a:pPr eaLnBrk="1" hangingPunct="1"/>
            <a:r>
              <a:rPr lang="en-US" dirty="0">
                <a:latin typeface="Arial" pitchFamily="34" charset="0"/>
                <a:ea typeface="ＭＳ Ｐゴシック" pitchFamily="34" charset="-128"/>
              </a:rPr>
              <a:t>As</a:t>
            </a:r>
            <a:r>
              <a:rPr lang="en-US" baseline="0" dirty="0">
                <a:latin typeface="Arial" pitchFamily="34" charset="0"/>
                <a:ea typeface="ＭＳ Ｐゴシック" pitchFamily="34" charset="-128"/>
              </a:rPr>
              <a:t> we got better and better at measuring points on the Earth, it evolved into being able to determine how they change.</a:t>
            </a:r>
          </a:p>
          <a:p>
            <a:pPr eaLnBrk="1" hangingPunct="1"/>
            <a:r>
              <a:rPr lang="en-US" baseline="0" dirty="0">
                <a:latin typeface="Arial" pitchFamily="34" charset="0"/>
                <a:ea typeface="ＭＳ Ｐゴシック" pitchFamily="34" charset="-128"/>
              </a:rPr>
              <a:t>Think of geodesy as a toolbox of ways to better measure the Earth’s size, shape…</a:t>
            </a:r>
            <a:r>
              <a:rPr lang="en-US" baseline="0" dirty="0" err="1">
                <a:latin typeface="Arial" pitchFamily="34" charset="0"/>
                <a:ea typeface="ＭＳ Ｐゴシック" pitchFamily="34" charset="-128"/>
              </a:rPr>
              <a:t>etc</a:t>
            </a:r>
            <a:endParaRPr lang="en-US" dirty="0">
              <a:latin typeface="Arial" pitchFamily="34" charset="0"/>
              <a:ea typeface="ＭＳ Ｐゴシック"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Geodetic methods include</a:t>
            </a:r>
            <a:r>
              <a:rPr lang="mr-IN" dirty="0"/>
              <a:t>…</a:t>
            </a:r>
            <a:endParaRPr lang="en-US" dirty="0"/>
          </a:p>
        </p:txBody>
      </p:sp>
      <p:sp>
        <p:nvSpPr>
          <p:cNvPr id="4" name="Slide Number Placeholder 3"/>
          <p:cNvSpPr>
            <a:spLocks noGrp="1"/>
          </p:cNvSpPr>
          <p:nvPr>
            <p:ph type="sldNum" sz="quarter" idx="10"/>
          </p:nvPr>
        </p:nvSpPr>
        <p:spPr/>
        <p:txBody>
          <a:bodyPr/>
          <a:lstStyle/>
          <a:p>
            <a:fld id="{56753CDA-4F80-8C4C-A77E-B3643CC96420}" type="slidenum">
              <a:rPr lang="en-US" smtClean="0">
                <a:solidFill>
                  <a:prstClr val="black"/>
                </a:solidFill>
                <a:latin typeface="Calibri"/>
              </a:rPr>
              <a:pPr/>
              <a:t>7</a:t>
            </a:fld>
            <a:endParaRPr lang="en-US">
              <a:solidFill>
                <a:prstClr val="black"/>
              </a:solidFill>
              <a:latin typeface="Calibri"/>
            </a:endParaRPr>
          </a:p>
        </p:txBody>
      </p:sp>
    </p:spTree>
    <p:extLst>
      <p:ext uri="{BB962C8B-B14F-4D97-AF65-F5344CB8AC3E}">
        <p14:creationId xmlns:p14="http://schemas.microsoft.com/office/powerpoint/2010/main" val="3402171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Poll#1 - </a:t>
            </a:r>
            <a:r>
              <a:rPr lang="en-US" sz="2800" dirty="0"/>
              <a:t>Which of these water resources monitoring methods do you know the least about:</a:t>
            </a:r>
          </a:p>
          <a:p>
            <a:pPr marL="914400" lvl="1" indent="-514350">
              <a:spcBef>
                <a:spcPts val="72"/>
              </a:spcBef>
              <a:buFont typeface="+mj-lt"/>
              <a:buAutoNum type="alphaLcPeriod"/>
            </a:pPr>
            <a:r>
              <a:rPr lang="en-US" sz="2400" dirty="0"/>
              <a:t>Vertical GPS</a:t>
            </a:r>
          </a:p>
          <a:p>
            <a:pPr marL="914400" lvl="1" indent="-514350">
              <a:spcBef>
                <a:spcPts val="72"/>
              </a:spcBef>
              <a:buFont typeface="+mj-lt"/>
              <a:buAutoNum type="alphaLcPeriod"/>
            </a:pPr>
            <a:r>
              <a:rPr lang="en-US" sz="2400" dirty="0"/>
              <a:t>GRACE</a:t>
            </a:r>
          </a:p>
          <a:p>
            <a:pPr marL="914400" lvl="1" indent="-514350">
              <a:spcBef>
                <a:spcPts val="72"/>
              </a:spcBef>
              <a:buFont typeface="+mj-lt"/>
              <a:buAutoNum type="alphaLcPeriod"/>
            </a:pPr>
            <a:r>
              <a:rPr lang="en-US" sz="2400" dirty="0"/>
              <a:t>Reflection GPS for snow depth</a:t>
            </a:r>
          </a:p>
          <a:p>
            <a:pPr marL="914400" lvl="1" indent="-514350">
              <a:spcBef>
                <a:spcPts val="72"/>
              </a:spcBef>
              <a:buFont typeface="+mj-lt"/>
              <a:buAutoNum type="alphaLcPeriod"/>
            </a:pPr>
            <a:r>
              <a:rPr lang="en-US" sz="2400" dirty="0"/>
              <a:t>SNOTEL</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Remind people</a:t>
            </a:r>
            <a:r>
              <a:rPr lang="en-US" baseline="0" dirty="0"/>
              <a:t> to type into the chat box about technical or specific questions about the modules and the authors will attempt to address as we go along</a:t>
            </a:r>
          </a:p>
          <a:p>
            <a:pPr marL="0" indent="0">
              <a:buNone/>
            </a:pPr>
            <a:r>
              <a:rPr lang="en-US" baseline="0" dirty="0"/>
              <a:t>Urge them “</a:t>
            </a:r>
            <a:r>
              <a:rPr lang="en-US" sz="1200" dirty="0"/>
              <a:t>Write for yourself (paper or text doc) -- What course might you teach this in? -- How much time might you have available?</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FDDCA2AD-8987-4644-B290-E1E5A3491727}" type="slidenum">
              <a:rPr kumimoji="0" lang="en-US" sz="1200" b="0" i="0" u="none" strike="noStrike" kern="1200" cap="none" spc="0" normalizeH="0" baseline="0" noProof="0" smtClean="0">
                <a:ln>
                  <a:noFill/>
                </a:ln>
                <a:solidFill>
                  <a:prstClr val="black"/>
                </a:solidFill>
                <a:effectLst/>
                <a:uLnTx/>
                <a:uFillTx/>
                <a:latin typeface="Calibri" charset="0"/>
                <a:ea typeface="ＭＳ Ｐゴシック"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charset="0"/>
              <a:ea typeface="ＭＳ Ｐゴシック" charset="-128"/>
              <a:cs typeface="+mn-cs"/>
            </a:endParaRPr>
          </a:p>
        </p:txBody>
      </p:sp>
    </p:spTree>
    <p:extLst>
      <p:ext uri="{BB962C8B-B14F-4D97-AF65-F5344CB8AC3E}">
        <p14:creationId xmlns:p14="http://schemas.microsoft.com/office/powerpoint/2010/main" val="22150524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2ABB0013-EED9-C54E-BE1B-7E1D302B2AE4}" type="slidenum">
              <a:rPr lang="en-US" smtClean="0"/>
              <a:t>12</a:t>
            </a:fld>
            <a:endParaRPr lang="en-US"/>
          </a:p>
        </p:txBody>
      </p:sp>
    </p:spTree>
    <p:extLst>
      <p:ext uri="{BB962C8B-B14F-4D97-AF65-F5344CB8AC3E}">
        <p14:creationId xmlns:p14="http://schemas.microsoft.com/office/powerpoint/2010/main" val="1060929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Whether they know it or not, students use GPS receivers daily in their cars, phones, cameras, and handheld recreational GPS. Most have heard the term “GPS,” but few know much about how the system actually works or high-precision GPS for science and industrial use.</a:t>
            </a:r>
          </a:p>
          <a:p>
            <a:pPr eaLnBrk="1" hangingPunct="1"/>
            <a:endParaRPr lang="en-US" altLang="en-US" dirty="0"/>
          </a:p>
          <a:p>
            <a:pPr eaLnBrk="1" hangingPunct="1"/>
            <a:r>
              <a:rPr lang="en-US" altLang="en-US" dirty="0"/>
              <a:t>Note: Although the term GPS (Global Positioning System) is more commonly used in everyday language, it officially refers only to the USA's constellation of satellites. GNSS (Global Navigation Satellite System) is a universal term that refers to all satellite navigation systems including those from the USA (GPS), Russia (GLONASS), European Union (Galileo), China (</a:t>
            </a:r>
            <a:r>
              <a:rPr lang="en-US" altLang="en-US" dirty="0" err="1"/>
              <a:t>BeiDou</a:t>
            </a:r>
            <a:r>
              <a:rPr lang="en-US" altLang="en-US" dirty="0"/>
              <a:t>), and others. In this module, we use the term GPS even though, technically, some of the data may be coming from satellites in other systems.</a:t>
            </a:r>
          </a:p>
          <a:p>
            <a:pPr eaLnBrk="1" hangingPunct="1"/>
            <a:endParaRPr lang="en-US" altLang="en-US" dirty="0"/>
          </a:p>
          <a:p>
            <a:pPr eaLnBrk="1" hangingPunct="1"/>
            <a:r>
              <a:rPr lang="en-US" altLang="en-US" dirty="0"/>
              <a:t>Images from UNAVCO</a:t>
            </a:r>
          </a:p>
          <a:p>
            <a:pPr eaLnBrk="1" hangingPunct="1">
              <a:spcBef>
                <a:spcPct val="0"/>
              </a:spcBef>
            </a:pPr>
            <a:endParaRPr lang="en-US" altLang="en-US" dirty="0"/>
          </a:p>
        </p:txBody>
      </p:sp>
      <p:sp>
        <p:nvSpPr>
          <p:cNvPr id="25604"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F0690297-D2D9-4FF4-BECB-C9E625FB2EF9}" type="slidenum">
              <a:rPr lang="en-US" altLang="en-US"/>
              <a:pPr>
                <a:spcBef>
                  <a:spcPct val="0"/>
                </a:spcBef>
              </a:pPr>
              <a:t>13</a:t>
            </a:fld>
            <a:endParaRPr lang="en-US" altLang="en-US"/>
          </a:p>
        </p:txBody>
      </p:sp>
    </p:spTree>
    <p:extLst>
      <p:ext uri="{BB962C8B-B14F-4D97-AF65-F5344CB8AC3E}">
        <p14:creationId xmlns:p14="http://schemas.microsoft.com/office/powerpoint/2010/main" val="16179360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GPS stations are widely distributed around</a:t>
            </a:r>
            <a:r>
              <a:rPr lang="en-US" baseline="0" dirty="0"/>
              <a:t> the USA and most data are available with a day or so. Some are available with seconds. </a:t>
            </a:r>
            <a:endParaRPr lang="en-US" dirty="0"/>
          </a:p>
          <a:p>
            <a:endParaRPr lang="en-US" dirty="0"/>
          </a:p>
          <a:p>
            <a:r>
              <a:rPr lang="en-US" dirty="0"/>
              <a:t>Image from Nevada</a:t>
            </a:r>
            <a:r>
              <a:rPr lang="en-US" baseline="0" dirty="0"/>
              <a:t> Geodetic Laboratory (http://</a:t>
            </a:r>
            <a:r>
              <a:rPr lang="en-US" baseline="0" dirty="0" err="1"/>
              <a:t>geodesy.unr.edu</a:t>
            </a:r>
            <a:r>
              <a:rPr lang="en-US" baseline="0" dirty="0"/>
              <a:t>/</a:t>
            </a:r>
            <a:r>
              <a:rPr lang="en-US" baseline="0" dirty="0" err="1"/>
              <a:t>sitemap.php</a:t>
            </a:r>
            <a:r>
              <a:rPr lang="en-US" baseline="0" dirty="0"/>
              <a:t>) and used with permission. Base map by Google Maps.</a:t>
            </a:r>
            <a:endParaRPr lang="en-US" dirty="0"/>
          </a:p>
        </p:txBody>
      </p:sp>
      <p:sp>
        <p:nvSpPr>
          <p:cNvPr id="4" name="Slide Number Placeholder 3"/>
          <p:cNvSpPr>
            <a:spLocks noGrp="1"/>
          </p:cNvSpPr>
          <p:nvPr>
            <p:ph type="sldNum" sz="quarter" idx="10"/>
          </p:nvPr>
        </p:nvSpPr>
        <p:spPr/>
        <p:txBody>
          <a:bodyPr/>
          <a:lstStyle/>
          <a:p>
            <a:fld id="{80BCE79E-A8AF-394E-A14A-7EB687F14531}" type="slidenum">
              <a:rPr lang="en-US" smtClean="0"/>
              <a:t>14</a:t>
            </a:fld>
            <a:endParaRPr lang="en-US"/>
          </a:p>
        </p:txBody>
      </p:sp>
    </p:spTree>
    <p:extLst>
      <p:ext uri="{BB962C8B-B14F-4D97-AF65-F5344CB8AC3E}">
        <p14:creationId xmlns:p14="http://schemas.microsoft.com/office/powerpoint/2010/main" val="906900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t>This is not the</a:t>
            </a:r>
            <a:r>
              <a:rPr lang="en-US" baseline="0" dirty="0"/>
              <a:t> same as the </a:t>
            </a:r>
            <a:r>
              <a:rPr lang="en-US" baseline="0" dirty="0" err="1"/>
              <a:t>isostatic</a:t>
            </a:r>
            <a:r>
              <a:rPr lang="en-US" baseline="0" dirty="0"/>
              <a:t> adjustment to surface loads (long time scale, spatial pattern affected by flexural characteristics of lithosphere, total magnitude depending on crust/mantle density contrast).</a:t>
            </a:r>
          </a:p>
          <a:p>
            <a:pPr marL="228600" indent="-228600">
              <a:buAutoNum type="arabicPeriod"/>
            </a:pPr>
            <a:r>
              <a:rPr lang="en-US" baseline="0" dirty="0"/>
              <a:t>The reverse also happens: add groundwater, TWS increases, the land surface moves down</a:t>
            </a:r>
            <a:endParaRPr lang="en-US" dirty="0"/>
          </a:p>
          <a:p>
            <a:endParaRPr lang="en-US" dirty="0"/>
          </a:p>
          <a:p>
            <a:endParaRPr lang="en-US" dirty="0"/>
          </a:p>
          <a:p>
            <a:r>
              <a:rPr lang="en-US" dirty="0"/>
              <a:t>Image from UNAVCO (http://</a:t>
            </a:r>
            <a:r>
              <a:rPr lang="en-US" dirty="0" err="1"/>
              <a:t>www.unavco.org</a:t>
            </a:r>
            <a:r>
              <a:rPr lang="en-US" dirty="0"/>
              <a:t>/instrumentation/networks/status/</a:t>
            </a:r>
            <a:r>
              <a:rPr lang="en-US" dirty="0" err="1"/>
              <a:t>pbo</a:t>
            </a:r>
            <a:r>
              <a:rPr lang="en-US" dirty="0"/>
              <a:t>/overview/P037)</a:t>
            </a:r>
          </a:p>
        </p:txBody>
      </p:sp>
      <p:sp>
        <p:nvSpPr>
          <p:cNvPr id="4" name="Slide Number Placeholder 3"/>
          <p:cNvSpPr>
            <a:spLocks noGrp="1"/>
          </p:cNvSpPr>
          <p:nvPr>
            <p:ph type="sldNum" sz="quarter" idx="10"/>
          </p:nvPr>
        </p:nvSpPr>
        <p:spPr/>
        <p:txBody>
          <a:bodyPr/>
          <a:lstStyle/>
          <a:p>
            <a:fld id="{80BCE79E-A8AF-394E-A14A-7EB687F14531}" type="slidenum">
              <a:rPr lang="en-US" smtClean="0"/>
              <a:t>15</a:t>
            </a:fld>
            <a:endParaRPr lang="en-US"/>
          </a:p>
        </p:txBody>
      </p:sp>
    </p:spTree>
    <p:extLst>
      <p:ext uri="{BB962C8B-B14F-4D97-AF65-F5344CB8AC3E}">
        <p14:creationId xmlns:p14="http://schemas.microsoft.com/office/powerpoint/2010/main" val="107268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GPS stations such as those in the Plate Boundary Observatory (PBO; http://</a:t>
            </a:r>
            <a:r>
              <a:rPr lang="en-US" baseline="0" dirty="0" err="1"/>
              <a:t>pbo.unavco.org</a:t>
            </a:r>
            <a:r>
              <a:rPr lang="en-US" baseline="0" dirty="0"/>
              <a:t>/) were originally installed to measure things such as plate tectonic motion (horizontal motions shown in the left image). However, as the data came in, it became clear that elements of the vertical motion is related to changes in the terrestrial water storage (TWS) and there were much wider uses for GPS data than originally imagined.</a:t>
            </a:r>
          </a:p>
          <a:p>
            <a:endParaRPr lang="en-US" baseline="0" dirty="0"/>
          </a:p>
          <a:p>
            <a:r>
              <a:rPr lang="en-US" baseline="0" dirty="0"/>
              <a:t>Rear image: UNAVCO Velocity Viewer http://</a:t>
            </a:r>
            <a:r>
              <a:rPr lang="en-US" baseline="0" dirty="0" err="1"/>
              <a:t>www.unavco.org</a:t>
            </a:r>
            <a:r>
              <a:rPr lang="en-US" baseline="0" dirty="0"/>
              <a:t>/software/visualization/GPS-Velocity-Viewer/GPS-Velocity-</a:t>
            </a:r>
            <a:r>
              <a:rPr lang="en-US" baseline="0" dirty="0" err="1"/>
              <a:t>Viewer.html</a:t>
            </a:r>
            <a:r>
              <a:rPr lang="en-US" baseline="0" dirty="0"/>
              <a:t> (base image from Google Maps)</a:t>
            </a:r>
          </a:p>
          <a:p>
            <a:r>
              <a:rPr lang="en-US" baseline="0" dirty="0"/>
              <a:t>GPS and GPS data from https://</a:t>
            </a:r>
            <a:r>
              <a:rPr lang="en-US" baseline="0" dirty="0" err="1"/>
              <a:t>www.unavco.org</a:t>
            </a:r>
            <a:r>
              <a:rPr lang="en-US" baseline="0" dirty="0"/>
              <a:t>/instrumentation/networks/status/</a:t>
            </a:r>
            <a:r>
              <a:rPr lang="en-US" baseline="0" dirty="0" err="1"/>
              <a:t>pbo</a:t>
            </a:r>
            <a:r>
              <a:rPr lang="en-US" baseline="0" dirty="0"/>
              <a:t>/overview/CABL</a:t>
            </a:r>
          </a:p>
        </p:txBody>
      </p:sp>
      <p:sp>
        <p:nvSpPr>
          <p:cNvPr id="4" name="Slide Number Placeholder 3"/>
          <p:cNvSpPr>
            <a:spLocks noGrp="1"/>
          </p:cNvSpPr>
          <p:nvPr>
            <p:ph type="sldNum" sz="quarter" idx="10"/>
          </p:nvPr>
        </p:nvSpPr>
        <p:spPr/>
        <p:txBody>
          <a:bodyPr/>
          <a:lstStyle/>
          <a:p>
            <a:fld id="{80BCE79E-A8AF-394E-A14A-7EB687F14531}" type="slidenum">
              <a:rPr lang="en-US" smtClean="0"/>
              <a:t>16</a:t>
            </a:fld>
            <a:endParaRPr lang="en-US"/>
          </a:p>
        </p:txBody>
      </p:sp>
    </p:spTree>
    <p:extLst>
      <p:ext uri="{BB962C8B-B14F-4D97-AF65-F5344CB8AC3E}">
        <p14:creationId xmlns:p14="http://schemas.microsoft.com/office/powerpoint/2010/main" val="408555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GPS stations were originally installed to measure tectonic</a:t>
            </a:r>
            <a:r>
              <a:rPr lang="en-US" baseline="0" dirty="0"/>
              <a:t> motions. Position is determined by calculating the distances from satellites using the direct incoming signals. Originally all signals that reflected off surrounding surfaces were considered noise and researchers did their best to filter them out. However, more recently researchers at the University of Colorado Boulder realized that the the reflected signal could be used to determine things such as changes in height or conditions of the surrounding ground.</a:t>
            </a:r>
          </a:p>
          <a:p>
            <a:endParaRPr lang="en-US" baseline="0" dirty="0"/>
          </a:p>
          <a:p>
            <a:r>
              <a:rPr lang="en-US" baseline="0" dirty="0"/>
              <a:t>Image </a:t>
            </a:r>
            <a:r>
              <a:rPr lang="en-US" baseline="0"/>
              <a:t>from UNAVCOO.</a:t>
            </a:r>
            <a:endParaRPr lang="en-US" dirty="0"/>
          </a:p>
        </p:txBody>
      </p:sp>
      <p:sp>
        <p:nvSpPr>
          <p:cNvPr id="4" name="Slide Number Placeholder 3"/>
          <p:cNvSpPr>
            <a:spLocks noGrp="1"/>
          </p:cNvSpPr>
          <p:nvPr>
            <p:ph type="sldNum" sz="quarter" idx="10"/>
          </p:nvPr>
        </p:nvSpPr>
        <p:spPr/>
        <p:txBody>
          <a:bodyPr/>
          <a:lstStyle/>
          <a:p>
            <a:fld id="{80BCE79E-A8AF-394E-A14A-7EB687F14531}" type="slidenum">
              <a:rPr lang="en-US" smtClean="0"/>
              <a:t>18</a:t>
            </a:fld>
            <a:endParaRPr lang="en-US"/>
          </a:p>
        </p:txBody>
      </p:sp>
    </p:spTree>
    <p:extLst>
      <p:ext uri="{BB962C8B-B14F-4D97-AF65-F5344CB8AC3E}">
        <p14:creationId xmlns:p14="http://schemas.microsoft.com/office/powerpoint/2010/main" val="25470569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http://</a:t>
            </a:r>
            <a:r>
              <a:rPr lang="en-US" sz="1200" dirty="0" err="1"/>
              <a:t>photojournal.jpl.nasa.gov</a:t>
            </a:r>
            <a:r>
              <a:rPr lang="en-US" sz="1200" dirty="0"/>
              <a:t>/</a:t>
            </a:r>
            <a:r>
              <a:rPr lang="en-US" sz="1200" dirty="0" err="1"/>
              <a:t>jpegMod</a:t>
            </a:r>
            <a:r>
              <a:rPr lang="en-US" sz="1200" dirty="0"/>
              <a:t>/PIA04235_modest.jpg</a:t>
            </a:r>
            <a:r>
              <a:rPr lang="en-US" sz="1200" baseline="0" dirty="0"/>
              <a:t> (public domain)</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t>https://</a:t>
            </a:r>
            <a:r>
              <a:rPr lang="en-US" dirty="0" err="1"/>
              <a:t>gracefo.jpl.nasa.gov</a:t>
            </a:r>
            <a:r>
              <a:rPr lang="en-US" dirty="0"/>
              <a:t>/resources/71/grace-</a:t>
            </a:r>
            <a:r>
              <a:rPr lang="en-US" dirty="0" err="1"/>
              <a:t>fo</a:t>
            </a:r>
            <a:r>
              <a:rPr lang="en-US"/>
              <a:t>-mission-brochure/</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dirty="0"/>
          </a:p>
        </p:txBody>
      </p:sp>
      <p:sp>
        <p:nvSpPr>
          <p:cNvPr id="4" name="Slide Number Placeholder 3"/>
          <p:cNvSpPr>
            <a:spLocks noGrp="1"/>
          </p:cNvSpPr>
          <p:nvPr>
            <p:ph type="sldNum" sz="quarter" idx="10"/>
          </p:nvPr>
        </p:nvSpPr>
        <p:spPr/>
        <p:txBody>
          <a:bodyPr/>
          <a:lstStyle/>
          <a:p>
            <a:fld id="{80BCE79E-A8AF-394E-A14A-7EB687F14531}" type="slidenum">
              <a:rPr lang="en-US" smtClean="0"/>
              <a:t>20</a:t>
            </a:fld>
            <a:endParaRPr lang="en-US"/>
          </a:p>
        </p:txBody>
      </p:sp>
    </p:spTree>
    <p:extLst>
      <p:ext uri="{BB962C8B-B14F-4D97-AF65-F5344CB8AC3E}">
        <p14:creationId xmlns:p14="http://schemas.microsoft.com/office/powerpoint/2010/main" val="13139700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This</a:t>
            </a:r>
            <a:r>
              <a:rPr lang="en-US" sz="1200" baseline="0" dirty="0"/>
              <a:t> graphic from NASA is specifically illustrating the Caribbean Sea, Colombia, and Peru but can be used as a general explanation of how GRACE measures gravity. From https://</a:t>
            </a:r>
            <a:r>
              <a:rPr lang="en-US" sz="1200" baseline="0" dirty="0" err="1"/>
              <a:t>gracefo.jpl.nasa.gov</a:t>
            </a:r>
            <a:r>
              <a:rPr lang="en-US" sz="1200" baseline="0" dirty="0"/>
              <a:t>/resources/50/how-grace-</a:t>
            </a:r>
            <a:r>
              <a:rPr lang="en-US" sz="1200" baseline="0" dirty="0" err="1"/>
              <a:t>fo</a:t>
            </a:r>
            <a:r>
              <a:rPr lang="en-US" sz="1200" baseline="0" dirty="0"/>
              <a:t>-measures-gravity/</a:t>
            </a:r>
            <a:br>
              <a:rPr lang="en-US" sz="1200" baseline="0" dirty="0"/>
            </a:br>
            <a:br>
              <a:rPr lang="en-US" sz="1200" baseline="0" dirty="0"/>
            </a:br>
            <a:r>
              <a:rPr lang="en-US" sz="1200" dirty="0"/>
              <a:t>A simplified example of how the distance between the GRACE-FO satellites changes as they pass over areas</a:t>
            </a:r>
            <a:r>
              <a:rPr lang="en-US" sz="1200" baseline="0" dirty="0"/>
              <a:t> with lower mass (example: the ocean) and areas with higher masses (example: land.)</a:t>
            </a:r>
            <a:endParaRPr lang="en-US" sz="1200" dirty="0"/>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dirty="0"/>
          </a:p>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Panel 1: When both spacecraft are over the</a:t>
            </a:r>
            <a:r>
              <a:rPr lang="en-US" sz="1200" baseline="0" dirty="0"/>
              <a:t> ocean</a:t>
            </a:r>
            <a:r>
              <a:rPr lang="en-US" sz="1200" dirty="0"/>
              <a:t>, the distance between them is relatively constant.</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Panel 2: When the leading spacecraft encounters a</a:t>
            </a:r>
            <a:r>
              <a:rPr lang="en-US" sz="1200" baseline="0" dirty="0"/>
              <a:t> more massive object</a:t>
            </a:r>
            <a:r>
              <a:rPr lang="en-US" sz="1200" dirty="0"/>
              <a:t> (in this case, land), the more</a:t>
            </a:r>
            <a:r>
              <a:rPr lang="en-US" sz="1200" baseline="0" dirty="0"/>
              <a:t> massive area’s</a:t>
            </a:r>
            <a:r>
              <a:rPr lang="en-US" sz="1200" dirty="0"/>
              <a:t> higher gravity pulls it away from the trailing spacecraft, which is still over the</a:t>
            </a:r>
            <a:r>
              <a:rPr lang="en-US" sz="1200" baseline="0" dirty="0"/>
              <a:t> less massive area</a:t>
            </a:r>
            <a:r>
              <a:rPr lang="en-US" sz="1200" dirty="0"/>
              <a:t>.</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Panel 3: Once the second satellite also encounters the more</a:t>
            </a:r>
            <a:r>
              <a:rPr lang="en-US" sz="1200" baseline="0" dirty="0"/>
              <a:t> massive area</a:t>
            </a:r>
            <a:r>
              <a:rPr lang="en-US" sz="1200" dirty="0"/>
              <a:t>, it too is pulled toward the higher mass and consequently toward the leading spacecraft. As the lead spacecraft moves past the</a:t>
            </a:r>
            <a:r>
              <a:rPr lang="en-US" sz="1200" baseline="0" dirty="0"/>
              <a:t> more massive area</a:t>
            </a:r>
            <a:r>
              <a:rPr lang="en-US" sz="1200" dirty="0"/>
              <a:t>, it is pulled back slightly by the higher gravity of that</a:t>
            </a:r>
            <a:r>
              <a:rPr lang="en-US" sz="1200" baseline="0" dirty="0"/>
              <a:t> area</a:t>
            </a:r>
            <a:r>
              <a:rPr lang="en-US" sz="1200" dirty="0"/>
              <a:t>.</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dirty="0"/>
          </a:p>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Panel 4: When both spacecraft are over the</a:t>
            </a:r>
            <a:r>
              <a:rPr lang="en-US" sz="1200" baseline="0" dirty="0"/>
              <a:t> less massive object (in this case, the ocean)</a:t>
            </a:r>
            <a:r>
              <a:rPr lang="en-US" sz="1200" dirty="0"/>
              <a:t> again, the trailing spacecraft is slowed by land before returning to its original distance behind the leading spacecraft.</a:t>
            </a:r>
          </a:p>
        </p:txBody>
      </p:sp>
      <p:sp>
        <p:nvSpPr>
          <p:cNvPr id="4" name="Slide Number Placeholder 3"/>
          <p:cNvSpPr>
            <a:spLocks noGrp="1"/>
          </p:cNvSpPr>
          <p:nvPr>
            <p:ph type="sldNum" sz="quarter" idx="10"/>
          </p:nvPr>
        </p:nvSpPr>
        <p:spPr/>
        <p:txBody>
          <a:bodyPr/>
          <a:lstStyle/>
          <a:p>
            <a:fld id="{80BCE79E-A8AF-394E-A14A-7EB687F14531}" type="slidenum">
              <a:rPr lang="en-US" smtClean="0"/>
              <a:t>21</a:t>
            </a:fld>
            <a:endParaRPr lang="en-US"/>
          </a:p>
        </p:txBody>
      </p:sp>
    </p:spTree>
    <p:extLst>
      <p:ext uri="{BB962C8B-B14F-4D97-AF65-F5344CB8AC3E}">
        <p14:creationId xmlns:p14="http://schemas.microsoft.com/office/powerpoint/2010/main" val="17566709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decade</a:t>
            </a:r>
            <a:r>
              <a:rPr lang="en-US" baseline="0" dirty="0"/>
              <a:t> of GRACE data shows the overall changes in aquifers across the USA.</a:t>
            </a:r>
            <a:endParaRPr lang="en-US" dirty="0"/>
          </a:p>
          <a:p>
            <a:endParaRPr lang="en-US" dirty="0"/>
          </a:p>
          <a:p>
            <a:r>
              <a:rPr lang="en-US" dirty="0"/>
              <a:t>Image from: https://</a:t>
            </a:r>
            <a:r>
              <a:rPr lang="en-US" dirty="0" err="1"/>
              <a:t>earthobservatory.nasa.gov</a:t>
            </a:r>
            <a:r>
              <a:rPr lang="en-US" dirty="0"/>
              <a:t>/IOTD/</a:t>
            </a:r>
            <a:r>
              <a:rPr lang="en-US" dirty="0" err="1"/>
              <a:t>view.php?id</a:t>
            </a:r>
            <a:r>
              <a:rPr lang="en-US" dirty="0"/>
              <a:t>=82266 </a:t>
            </a:r>
          </a:p>
          <a:p>
            <a:r>
              <a:rPr lang="en-US" dirty="0"/>
              <a:t>NASA site also includes a related</a:t>
            </a:r>
            <a:r>
              <a:rPr lang="en-US" baseline="0" dirty="0"/>
              <a:t> article which instructors could use to bring in more aspects of specific societal challenges </a:t>
            </a:r>
            <a:r>
              <a:rPr lang="en-US" baseline="0"/>
              <a:t>from groundwater loss.</a:t>
            </a:r>
            <a:endParaRPr lang="en-US" dirty="0"/>
          </a:p>
        </p:txBody>
      </p:sp>
      <p:sp>
        <p:nvSpPr>
          <p:cNvPr id="4" name="Slide Number Placeholder 3"/>
          <p:cNvSpPr>
            <a:spLocks noGrp="1"/>
          </p:cNvSpPr>
          <p:nvPr>
            <p:ph type="sldNum" sz="quarter" idx="10"/>
          </p:nvPr>
        </p:nvSpPr>
        <p:spPr/>
        <p:txBody>
          <a:bodyPr/>
          <a:lstStyle/>
          <a:p>
            <a:fld id="{80BCE79E-A8AF-394E-A14A-7EB687F14531}" type="slidenum">
              <a:rPr lang="en-US" smtClean="0"/>
              <a:t>22</a:t>
            </a:fld>
            <a:endParaRPr lang="en-US"/>
          </a:p>
        </p:txBody>
      </p:sp>
    </p:spTree>
    <p:extLst>
      <p:ext uri="{BB962C8B-B14F-4D97-AF65-F5344CB8AC3E}">
        <p14:creationId xmlns:p14="http://schemas.microsoft.com/office/powerpoint/2010/main" val="15747868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The gravity variations measured by GRACE can be used to determine water storage on land. By comparing current data to an average over time, scientists can generate an anomaly map to see where terrestrial water storage has decreased or increased. This map, created using GRACE data, shows the global terrestrial water storage anomaly in April 2015, relative to the 2002-2015 mean. Rust colored areas show areas where water has decreased, and areas in blue are where water levels have increased. Note the significant decreases in water storage across most of California are related to groundwater, while decreases along the Alaska coastline are due to glacier melt. </a:t>
            </a:r>
          </a:p>
          <a:p>
            <a:endParaRPr lang="en-US" sz="1200" b="0" i="0" u="none" strike="noStrike" kern="1200" baseline="0" dirty="0">
              <a:solidFill>
                <a:schemeClr val="tx1"/>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mn-lt"/>
                <a:ea typeface="+mn-ea"/>
                <a:cs typeface="+mn-cs"/>
              </a:rPr>
              <a:t>https://</a:t>
            </a:r>
            <a:r>
              <a:rPr lang="en-US" sz="1200" b="0" i="0" u="none" strike="noStrike" kern="1200" baseline="0" dirty="0" err="1">
                <a:solidFill>
                  <a:schemeClr val="tx1"/>
                </a:solidFill>
                <a:latin typeface="+mn-lt"/>
                <a:ea typeface="+mn-ea"/>
                <a:cs typeface="+mn-cs"/>
              </a:rPr>
              <a:t>gracefo.jpl.nasa.gov</a:t>
            </a:r>
            <a:r>
              <a:rPr lang="en-US" sz="1200" b="0" i="0" u="none" strike="noStrike" kern="1200" baseline="0" dirty="0">
                <a:solidFill>
                  <a:schemeClr val="tx1"/>
                </a:solidFill>
                <a:latin typeface="+mn-lt"/>
                <a:ea typeface="+mn-ea"/>
                <a:cs typeface="+mn-cs"/>
              </a:rPr>
              <a:t>/resources/71/grace-</a:t>
            </a:r>
            <a:r>
              <a:rPr lang="en-US" sz="1200" b="0" i="0" u="none" strike="noStrike" kern="1200" baseline="0" dirty="0" err="1">
                <a:solidFill>
                  <a:schemeClr val="tx1"/>
                </a:solidFill>
                <a:latin typeface="+mn-lt"/>
                <a:ea typeface="+mn-ea"/>
                <a:cs typeface="+mn-cs"/>
              </a:rPr>
              <a:t>fo</a:t>
            </a:r>
            <a:r>
              <a:rPr lang="en-US" sz="1200" b="0" i="0" u="none" strike="noStrike" kern="1200" baseline="0" dirty="0">
                <a:solidFill>
                  <a:schemeClr val="tx1"/>
                </a:solidFill>
                <a:latin typeface="+mn-lt"/>
                <a:ea typeface="+mn-ea"/>
                <a:cs typeface="+mn-cs"/>
              </a:rPr>
              <a:t>-mission-brochure/</a:t>
            </a:r>
          </a:p>
          <a:p>
            <a:endParaRPr lang="en-US" dirty="0"/>
          </a:p>
        </p:txBody>
      </p:sp>
      <p:sp>
        <p:nvSpPr>
          <p:cNvPr id="4" name="Slide Number Placeholder 3"/>
          <p:cNvSpPr>
            <a:spLocks noGrp="1"/>
          </p:cNvSpPr>
          <p:nvPr>
            <p:ph type="sldNum" sz="quarter" idx="10"/>
          </p:nvPr>
        </p:nvSpPr>
        <p:spPr/>
        <p:txBody>
          <a:bodyPr/>
          <a:lstStyle/>
          <a:p>
            <a:fld id="{80BCE79E-A8AF-394E-A14A-7EB687F14531}" type="slidenum">
              <a:rPr lang="en-US" smtClean="0"/>
              <a:t>23</a:t>
            </a:fld>
            <a:endParaRPr lang="en-US"/>
          </a:p>
        </p:txBody>
      </p:sp>
    </p:spTree>
    <p:extLst>
      <p:ext uri="{BB962C8B-B14F-4D97-AF65-F5344CB8AC3E}">
        <p14:creationId xmlns:p14="http://schemas.microsoft.com/office/powerpoint/2010/main" val="7036633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73B411-E165-BF48-ABA2-70D378AC59C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173369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73B411-E165-BF48-ABA2-70D378AC59C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582253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73B411-E165-BF48-ABA2-70D378AC59C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15283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73B411-E165-BF48-ABA2-70D378AC59C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287986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73B411-E165-BF48-ABA2-70D378AC59C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01298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73B411-E165-BF48-ABA2-70D378AC59C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177691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73B411-E165-BF48-ABA2-70D378AC59C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600146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73B411-E165-BF48-ABA2-70D378AC59C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603100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73B411-E165-BF48-ABA2-70D378AC59C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741422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ＭＳ Ｐゴシック" charset="-128"/>
                <a:cs typeface="ＭＳ Ｐゴシック" charset="-128"/>
              </a:rPr>
              <a:t>Figure on right. Map showing location of High Plains Aquifer in gray. Locations of groundwater stations (black) and GPS station (red) used in the assignment are included.</a:t>
            </a:r>
            <a:br>
              <a:rPr lang="en-US" sz="1200" kern="1200" dirty="0">
                <a:solidFill>
                  <a:schemeClr val="tx1"/>
                </a:solidFill>
                <a:effectLst/>
                <a:latin typeface="+mn-lt"/>
                <a:ea typeface="ＭＳ Ｐゴシック" charset="-128"/>
                <a:cs typeface="ＭＳ Ｐゴシック" charset="-128"/>
              </a:rPr>
            </a:br>
            <a:r>
              <a:rPr lang="en-US" sz="1200" kern="1200" dirty="0">
                <a:solidFill>
                  <a:schemeClr val="tx1"/>
                </a:solidFill>
                <a:effectLst/>
                <a:latin typeface="+mn-lt"/>
                <a:ea typeface="ＭＳ Ｐゴシック" charset="-128"/>
                <a:cs typeface="ＭＳ Ｐゴシック" charset="-128"/>
              </a:rPr>
              <a:t>Red circles are wells (GW-1 and GW-2) and GPS station (P039) used in exercise 2.1</a:t>
            </a:r>
          </a:p>
          <a:p>
            <a:endParaRPr lang="en-US" dirty="0"/>
          </a:p>
        </p:txBody>
      </p:sp>
      <p:sp>
        <p:nvSpPr>
          <p:cNvPr id="4" name="Slide Number Placeholder 3"/>
          <p:cNvSpPr>
            <a:spLocks noGrp="1"/>
          </p:cNvSpPr>
          <p:nvPr>
            <p:ph type="sldNum" sz="quarter" idx="5"/>
          </p:nvPr>
        </p:nvSpPr>
        <p:spPr/>
        <p:txBody>
          <a:bodyPr/>
          <a:lstStyle/>
          <a:p>
            <a:fld id="{FDDCA2AD-8987-4644-B290-E1E5A3491727}" type="slidenum">
              <a:rPr lang="en-US" smtClean="0"/>
              <a:pPr/>
              <a:t>34</a:t>
            </a:fld>
            <a:endParaRPr lang="en-US"/>
          </a:p>
        </p:txBody>
      </p:sp>
    </p:spTree>
    <p:extLst>
      <p:ext uri="{BB962C8B-B14F-4D97-AF65-F5344CB8AC3E}">
        <p14:creationId xmlns:p14="http://schemas.microsoft.com/office/powerpoint/2010/main" val="838154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Poll #2 (page down it is longer)</a:t>
            </a:r>
          </a:p>
          <a:p>
            <a:pPr marL="228600" indent="-228600">
              <a:buAutoNum type="arabicPeriod"/>
            </a:pPr>
            <a:r>
              <a:rPr lang="en-US" dirty="0"/>
              <a:t>Which well has a more regular annual and/or seasonal cycle?</a:t>
            </a:r>
          </a:p>
          <a:p>
            <a:pPr marL="685800" lvl="1" indent="-228600">
              <a:buAutoNum type="arabicPeriod"/>
            </a:pPr>
            <a:r>
              <a:rPr lang="en-US" dirty="0"/>
              <a:t>GW-1</a:t>
            </a:r>
          </a:p>
          <a:p>
            <a:pPr marL="685800" lvl="1" indent="-228600">
              <a:buAutoNum type="arabicPeriod"/>
            </a:pPr>
            <a:r>
              <a:rPr lang="en-US" dirty="0"/>
              <a:t>GW-2</a:t>
            </a:r>
          </a:p>
          <a:p>
            <a:pPr marL="228600" lvl="0" indent="-228600">
              <a:buAutoNum type="arabicPeriod"/>
            </a:pPr>
            <a:r>
              <a:rPr lang="en-US" dirty="0"/>
              <a:t>Which well has a more pronounced long-term change?</a:t>
            </a:r>
          </a:p>
          <a:p>
            <a:pPr marL="685800" lvl="1" indent="-228600">
              <a:buAutoNum type="arabicPeriod"/>
            </a:pPr>
            <a:r>
              <a:rPr lang="en-US" dirty="0"/>
              <a:t>GW-1</a:t>
            </a:r>
          </a:p>
          <a:p>
            <a:pPr marL="685800" lvl="1" indent="-228600">
              <a:buAutoNum type="arabicPeriod"/>
            </a:pPr>
            <a:r>
              <a:rPr lang="en-US" dirty="0"/>
              <a:t>GW-2</a:t>
            </a:r>
          </a:p>
          <a:p>
            <a:pPr marL="228600" lvl="0" indent="-228600">
              <a:buAutoNum type="arabicPeriod"/>
            </a:pPr>
            <a:r>
              <a:rPr lang="en-US" dirty="0"/>
              <a:t>Which well seems to recover (recharge) more quickly from declines?</a:t>
            </a:r>
          </a:p>
          <a:p>
            <a:pPr marL="685800" lvl="1" indent="-228600">
              <a:buAutoNum type="arabicPeriod"/>
            </a:pPr>
            <a:r>
              <a:rPr lang="en-US" dirty="0"/>
              <a:t>GW-1</a:t>
            </a:r>
          </a:p>
          <a:p>
            <a:pPr marL="685800" lvl="1" indent="-228600">
              <a:buAutoNum type="arabicPeriod"/>
            </a:pPr>
            <a:r>
              <a:rPr lang="en-US" dirty="0"/>
              <a:t>GW-2</a:t>
            </a:r>
          </a:p>
        </p:txBody>
      </p:sp>
      <p:sp>
        <p:nvSpPr>
          <p:cNvPr id="4" name="Slide Number Placeholder 3"/>
          <p:cNvSpPr>
            <a:spLocks noGrp="1"/>
          </p:cNvSpPr>
          <p:nvPr>
            <p:ph type="sldNum" sz="quarter" idx="5"/>
          </p:nvPr>
        </p:nvSpPr>
        <p:spPr/>
        <p:txBody>
          <a:bodyPr/>
          <a:lstStyle/>
          <a:p>
            <a:fld id="{FDDCA2AD-8987-4644-B290-E1E5A3491727}" type="slidenum">
              <a:rPr lang="en-US" smtClean="0"/>
              <a:pPr/>
              <a:t>41</a:t>
            </a:fld>
            <a:endParaRPr lang="en-US"/>
          </a:p>
        </p:txBody>
      </p:sp>
    </p:spTree>
    <p:extLst>
      <p:ext uri="{BB962C8B-B14F-4D97-AF65-F5344CB8AC3E}">
        <p14:creationId xmlns:p14="http://schemas.microsoft.com/office/powerpoint/2010/main" val="9671577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Poll #2 (long so page down all the way)</a:t>
            </a:r>
          </a:p>
        </p:txBody>
      </p:sp>
      <p:sp>
        <p:nvSpPr>
          <p:cNvPr id="4" name="Slide Number Placeholder 3"/>
          <p:cNvSpPr>
            <a:spLocks noGrp="1"/>
          </p:cNvSpPr>
          <p:nvPr>
            <p:ph type="sldNum" sz="quarter" idx="5"/>
          </p:nvPr>
        </p:nvSpPr>
        <p:spPr/>
        <p:txBody>
          <a:bodyPr/>
          <a:lstStyle/>
          <a:p>
            <a:fld id="{FDDCA2AD-8987-4644-B290-E1E5A3491727}" type="slidenum">
              <a:rPr lang="en-US" smtClean="0"/>
              <a:pPr/>
              <a:t>42</a:t>
            </a:fld>
            <a:endParaRPr lang="en-US"/>
          </a:p>
        </p:txBody>
      </p:sp>
    </p:spTree>
    <p:extLst>
      <p:ext uri="{BB962C8B-B14F-4D97-AF65-F5344CB8AC3E}">
        <p14:creationId xmlns:p14="http://schemas.microsoft.com/office/powerpoint/2010/main" val="10681854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7844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D92C029-1043-4283-8DEB-5D8B55773149}" type="datetimeFigureOut">
              <a:rPr lang="en-US" smtClean="0"/>
              <a:t>2/27/20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DD27B7-FB5E-440F-8E7F-3AE19FF46ED9}"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92C029-1043-4283-8DEB-5D8B55773149}" type="datetimeFigureOut">
              <a:rPr lang="en-US" smtClean="0"/>
              <a:t>2/27/20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DD27B7-FB5E-440F-8E7F-3AE19FF46ED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92C029-1043-4283-8DEB-5D8B55773149}" type="datetimeFigureOut">
              <a:rPr lang="en-US" smtClean="0"/>
              <a:t>2/27/20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DD27B7-FB5E-440F-8E7F-3AE19FF46ED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92C029-1043-4283-8DEB-5D8B55773149}" type="datetimeFigureOut">
              <a:rPr lang="en-US" smtClean="0"/>
              <a:t>2/27/20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DD27B7-FB5E-440F-8E7F-3AE19FF46ED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92C029-1043-4283-8DEB-5D8B55773149}" type="datetimeFigureOut">
              <a:rPr lang="en-US" smtClean="0"/>
              <a:t>2/27/20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6DD27B7-FB5E-440F-8E7F-3AE19FF46ED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92C029-1043-4283-8DEB-5D8B55773149}" type="datetimeFigureOut">
              <a:rPr lang="en-US" smtClean="0"/>
              <a:t>2/27/20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6DD27B7-FB5E-440F-8E7F-3AE19FF46ED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92C029-1043-4283-8DEB-5D8B55773149}" type="datetimeFigureOut">
              <a:rPr lang="en-US" smtClean="0"/>
              <a:t>2/27/20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6DD27B7-FB5E-440F-8E7F-3AE19FF46ED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92C029-1043-4283-8DEB-5D8B55773149}" type="datetimeFigureOut">
              <a:rPr lang="en-US" smtClean="0"/>
              <a:t>2/27/20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DD27B7-FB5E-440F-8E7F-3AE19FF46ED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92C029-1043-4283-8DEB-5D8B55773149}" type="datetimeFigureOut">
              <a:rPr lang="en-US" smtClean="0"/>
              <a:t>2/27/20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DD27B7-FB5E-440F-8E7F-3AE19FF46ED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92C029-1043-4283-8DEB-5D8B55773149}" type="datetimeFigureOut">
              <a:rPr lang="en-US" smtClean="0"/>
              <a:t>2/27/20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DD27B7-FB5E-440F-8E7F-3AE19FF46ED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92C029-1043-4283-8DEB-5D8B55773149}" type="datetimeFigureOut">
              <a:rPr lang="en-US" smtClean="0"/>
              <a:t>2/27/20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DD27B7-FB5E-440F-8E7F-3AE19FF46ED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lgn="ctr">
              <a:defRPr sz="3600"/>
            </a:lvl1pPr>
          </a:lstStyle>
          <a:p>
            <a:endParaRPr lang="en-US" dirty="0"/>
          </a:p>
        </p:txBody>
      </p:sp>
      <p:sp>
        <p:nvSpPr>
          <p:cNvPr id="3" name="Subtitle 2"/>
          <p:cNvSpPr>
            <a:spLocks noGrp="1"/>
          </p:cNvSpPr>
          <p:nvPr>
            <p:ph type="subTitle" idx="1"/>
          </p:nvPr>
        </p:nvSpPr>
        <p:spPr>
          <a:xfrm>
            <a:off x="1371600" y="3832728"/>
            <a:ext cx="6400800" cy="1752600"/>
          </a:xfrm>
        </p:spPr>
        <p:txBody>
          <a:bodyPr>
            <a:normAutofit/>
          </a:bodyPr>
          <a:lstStyle>
            <a:lvl1pPr marL="0" indent="0" algn="ctr">
              <a:buNone/>
              <a:defRPr sz="280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457200" y="5766393"/>
            <a:ext cx="2133600" cy="365125"/>
          </a:xfrm>
        </p:spPr>
        <p:txBody>
          <a:bodyPr/>
          <a:lstStyle/>
          <a:p>
            <a:fld id="{BD0E7532-6558-2949-8B64-49F3D63F0157}" type="datetimeFigureOut">
              <a:rPr lang="en-US" smtClean="0">
                <a:solidFill>
                  <a:prstClr val="black">
                    <a:tint val="75000"/>
                  </a:prstClr>
                </a:solidFill>
                <a:latin typeface="Calibri"/>
              </a:rPr>
              <a:pPr/>
              <a:t>2/27/20</a:t>
            </a:fld>
            <a:endParaRPr lang="en-US">
              <a:solidFill>
                <a:prstClr val="black">
                  <a:tint val="75000"/>
                </a:prstClr>
              </a:solidFill>
              <a:latin typeface="Calibri"/>
            </a:endParaRPr>
          </a:p>
        </p:txBody>
      </p:sp>
      <p:sp>
        <p:nvSpPr>
          <p:cNvPr id="5" name="Footer Placeholder 4"/>
          <p:cNvSpPr>
            <a:spLocks noGrp="1"/>
          </p:cNvSpPr>
          <p:nvPr>
            <p:ph type="ftr" sz="quarter" idx="11"/>
          </p:nvPr>
        </p:nvSpPr>
        <p:spPr>
          <a:xfrm>
            <a:off x="3124200" y="5766393"/>
            <a:ext cx="2895600" cy="365125"/>
          </a:xfrm>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a:xfrm>
            <a:off x="6553200" y="5766393"/>
            <a:ext cx="2133600" cy="365125"/>
          </a:xfrm>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pic>
        <p:nvPicPr>
          <p:cNvPr id="9" name="Picture 8" descr="GETSI_banner.png"/>
          <p:cNvPicPr>
            <a:picLocks noChangeAspect="1"/>
          </p:cNvPicPr>
          <p:nvPr userDrawn="1"/>
        </p:nvPicPr>
        <p:blipFill rotWithShape="1">
          <a:blip r:embed="rId2">
            <a:extLst>
              <a:ext uri="{28A0092B-C50C-407E-A947-70E740481C1C}">
                <a14:useLocalDpi xmlns:a14="http://schemas.microsoft.com/office/drawing/2010/main" val="0"/>
              </a:ext>
            </a:extLst>
          </a:blip>
          <a:srcRect l="1" r="33292"/>
          <a:stretch/>
        </p:blipFill>
        <p:spPr>
          <a:xfrm>
            <a:off x="0" y="0"/>
            <a:ext cx="9144000" cy="856712"/>
          </a:xfrm>
          <a:prstGeom prst="rect">
            <a:avLst/>
          </a:prstGeom>
        </p:spPr>
      </p:pic>
      <p:sp>
        <p:nvSpPr>
          <p:cNvPr id="11" name="TextBox 10"/>
          <p:cNvSpPr txBox="1"/>
          <p:nvPr userDrawn="1"/>
        </p:nvSpPr>
        <p:spPr>
          <a:xfrm>
            <a:off x="851948" y="6232801"/>
            <a:ext cx="8131632" cy="461665"/>
          </a:xfrm>
          <a:prstGeom prst="rect">
            <a:avLst/>
          </a:prstGeom>
          <a:noFill/>
        </p:spPr>
        <p:txBody>
          <a:bodyPr wrap="square" rtlCol="0">
            <a:spAutoFit/>
          </a:bodyPr>
          <a:lstStyle/>
          <a:p>
            <a:pPr defTabSz="457200"/>
            <a:r>
              <a:rPr lang="en-US" sz="1200" dirty="0">
                <a:solidFill>
                  <a:prstClr val="black"/>
                </a:solidFill>
                <a:latin typeface="Calibri"/>
              </a:rPr>
              <a:t>This work is supported by the National Science Foundation’s Directorate for Education and Human Resources TUES-1245025, IUSE-</a:t>
            </a:r>
            <a:r>
              <a:rPr lang="is-IS" sz="1200" dirty="0">
                <a:solidFill>
                  <a:prstClr val="black"/>
                </a:solidFill>
                <a:latin typeface="Calibri"/>
              </a:rPr>
              <a:t>1612248</a:t>
            </a:r>
            <a:r>
              <a:rPr lang="en-US" sz="1200" dirty="0">
                <a:solidFill>
                  <a:prstClr val="black"/>
                </a:solidFill>
                <a:latin typeface="Calibri"/>
              </a:rPr>
              <a:t>, </a:t>
            </a:r>
            <a:r>
              <a:rPr lang="is-IS" sz="1200" dirty="0">
                <a:solidFill>
                  <a:prstClr val="black"/>
                </a:solidFill>
                <a:latin typeface="Calibri"/>
              </a:rPr>
              <a:t>IUSE-1725347,  and </a:t>
            </a:r>
            <a:r>
              <a:rPr lang="en-US" sz="1200" dirty="0">
                <a:solidFill>
                  <a:prstClr val="black"/>
                </a:solidFill>
                <a:latin typeface="Calibri"/>
              </a:rPr>
              <a:t>IUSE-</a:t>
            </a:r>
            <a:r>
              <a:rPr lang="cs-CZ" sz="1200" dirty="0">
                <a:solidFill>
                  <a:prstClr val="black"/>
                </a:solidFill>
                <a:latin typeface="Calibri"/>
              </a:rPr>
              <a:t>1914915.</a:t>
            </a:r>
            <a:endParaRPr lang="en-US" sz="1200" dirty="0">
              <a:solidFill>
                <a:prstClr val="black"/>
              </a:solidFill>
              <a:latin typeface="Calibri"/>
            </a:endParaRPr>
          </a:p>
        </p:txBody>
      </p:sp>
      <p:pic>
        <p:nvPicPr>
          <p:cNvPr id="7" name="Picture 6" descr="NSF_Logo sm.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3580" y="6121915"/>
            <a:ext cx="727157" cy="731520"/>
          </a:xfrm>
          <a:prstGeom prst="rect">
            <a:avLst/>
          </a:prstGeom>
        </p:spPr>
      </p:pic>
    </p:spTree>
    <p:extLst>
      <p:ext uri="{BB962C8B-B14F-4D97-AF65-F5344CB8AC3E}">
        <p14:creationId xmlns:p14="http://schemas.microsoft.com/office/powerpoint/2010/main" val="392584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2/27/20</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230084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287745"/>
            <a:ext cx="2133600" cy="365125"/>
          </a:xfrm>
        </p:spPr>
        <p:txBody>
          <a:bodyPr/>
          <a:lstStyle/>
          <a:p>
            <a:fld id="{BD0E7532-6558-2949-8B64-49F3D63F0157}" type="datetimeFigureOut">
              <a:rPr lang="en-US" smtClean="0">
                <a:solidFill>
                  <a:prstClr val="black">
                    <a:tint val="75000"/>
                  </a:prstClr>
                </a:solidFill>
                <a:latin typeface="Calibri"/>
              </a:rPr>
              <a:pPr/>
              <a:t>2/27/20</a:t>
            </a:fld>
            <a:endParaRPr lang="en-US">
              <a:solidFill>
                <a:prstClr val="black">
                  <a:tint val="75000"/>
                </a:prstClr>
              </a:solidFill>
              <a:latin typeface="Calibri"/>
            </a:endParaRPr>
          </a:p>
        </p:txBody>
      </p:sp>
      <p:sp>
        <p:nvSpPr>
          <p:cNvPr id="5" name="Footer Placeholder 4"/>
          <p:cNvSpPr>
            <a:spLocks noGrp="1"/>
          </p:cNvSpPr>
          <p:nvPr>
            <p:ph type="ftr" sz="quarter" idx="11"/>
          </p:nvPr>
        </p:nvSpPr>
        <p:spPr>
          <a:xfrm>
            <a:off x="3124200" y="6287745"/>
            <a:ext cx="2895600" cy="365125"/>
          </a:xfrm>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a:xfrm>
            <a:off x="6553200" y="6287745"/>
            <a:ext cx="2133600" cy="365125"/>
          </a:xfrm>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pic>
        <p:nvPicPr>
          <p:cNvPr id="7" name="Picture 6" descr="GETSI_banner.png"/>
          <p:cNvPicPr>
            <a:picLocks noChangeAspect="1"/>
          </p:cNvPicPr>
          <p:nvPr userDrawn="1"/>
        </p:nvPicPr>
        <p:blipFill rotWithShape="1">
          <a:blip r:embed="rId2">
            <a:extLst>
              <a:ext uri="{28A0092B-C50C-407E-A947-70E740481C1C}">
                <a14:useLocalDpi xmlns:a14="http://schemas.microsoft.com/office/drawing/2010/main" val="0"/>
              </a:ext>
            </a:extLst>
          </a:blip>
          <a:srcRect l="1" r="33292"/>
          <a:stretch/>
        </p:blipFill>
        <p:spPr>
          <a:xfrm>
            <a:off x="0" y="0"/>
            <a:ext cx="9144000" cy="856712"/>
          </a:xfrm>
          <a:prstGeom prst="rect">
            <a:avLst/>
          </a:prstGeom>
        </p:spPr>
      </p:pic>
    </p:spTree>
    <p:extLst>
      <p:ext uri="{BB962C8B-B14F-4D97-AF65-F5344CB8AC3E}">
        <p14:creationId xmlns:p14="http://schemas.microsoft.com/office/powerpoint/2010/main" val="35392526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half" idx="1"/>
          </p:nvPr>
        </p:nvSpPr>
        <p:spPr>
          <a:xfrm>
            <a:off x="457200" y="931800"/>
            <a:ext cx="4038600" cy="47096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931800"/>
            <a:ext cx="4038600" cy="47096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2/27/20</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18474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endParaRPr lang="en-US" dirty="0"/>
          </a:p>
        </p:txBody>
      </p:sp>
      <p:sp>
        <p:nvSpPr>
          <p:cNvPr id="3" name="Text Placeholder 2"/>
          <p:cNvSpPr>
            <a:spLocks noGrp="1"/>
          </p:cNvSpPr>
          <p:nvPr>
            <p:ph type="body" idx="1"/>
          </p:nvPr>
        </p:nvSpPr>
        <p:spPr>
          <a:xfrm>
            <a:off x="457200" y="920185"/>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1573314"/>
            <a:ext cx="4040188" cy="408152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920185"/>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1573314"/>
            <a:ext cx="4041775" cy="408152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2/27/20</a:t>
            </a:fld>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0479346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Date Placeholder 2"/>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2/27/20</a:t>
            </a:fld>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563962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2/27/20</a:t>
            </a:fld>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3675560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endParaRPr lang="en-US" dirty="0"/>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2/27/20</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5128263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endParaRPr lang="en-US" dirty="0"/>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2/27/20</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839469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2/27/20</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5228550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D0E7532-6558-2949-8B64-49F3D63F0157}" type="datetimeFigureOut">
              <a:rPr lang="en-US" smtClean="0">
                <a:solidFill>
                  <a:prstClr val="black">
                    <a:tint val="75000"/>
                  </a:prstClr>
                </a:solidFill>
                <a:latin typeface="Calibri"/>
              </a:rPr>
              <a:pPr/>
              <a:t>2/27/20</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D2095A01-13E2-7E4C-9E76-AC791C07FBA4}"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284629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18" Type="http://schemas.openxmlformats.org/officeDocument/2006/relationships/image" Target="../media/image6.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17" Type="http://schemas.openxmlformats.org/officeDocument/2006/relationships/image" Target="../media/image5.png"/><Relationship Id="rId2" Type="http://schemas.openxmlformats.org/officeDocument/2006/relationships/slideLayout" Target="../slideLayouts/slideLayout13.xml"/><Relationship Id="rId16" Type="http://schemas.openxmlformats.org/officeDocument/2006/relationships/image" Target="../media/image4.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3.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92C029-1043-4283-8DEB-5D8B55773149}" type="datetimeFigureOut">
              <a:rPr lang="en-US" smtClean="0"/>
              <a:t>2/27/20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DD27B7-FB5E-440F-8E7F-3AE19FF46ED9}" type="slidenum">
              <a:rPr lang="en-US" smtClean="0"/>
              <a:t>‹#›</a:t>
            </a:fld>
            <a:endParaRPr lang="en-US"/>
          </a:p>
        </p:txBody>
      </p:sp>
    </p:spTree>
    <p:extLst>
      <p:ext uri="{BB962C8B-B14F-4D97-AF65-F5344CB8AC3E}">
        <p14:creationId xmlns:p14="http://schemas.microsoft.com/office/powerpoint/2010/main" val="11130459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C2D8F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37652"/>
            <a:ext cx="8229600" cy="502088"/>
          </a:xfrm>
          <a:prstGeom prst="rect">
            <a:avLst/>
          </a:prstGeom>
        </p:spPr>
        <p:txBody>
          <a:bodyPr vert="horz" lIns="91440" tIns="45720" rIns="91440" bIns="45720" rtlCol="0" anchor="ctr">
            <a:noAutofit/>
          </a:bodyPr>
          <a:lstStyle/>
          <a:p>
            <a:endParaRPr lang="en-US" dirty="0"/>
          </a:p>
        </p:txBody>
      </p:sp>
      <p:sp>
        <p:nvSpPr>
          <p:cNvPr id="3" name="Text Placeholder 2"/>
          <p:cNvSpPr>
            <a:spLocks noGrp="1"/>
          </p:cNvSpPr>
          <p:nvPr>
            <p:ph type="body" idx="1"/>
          </p:nvPr>
        </p:nvSpPr>
        <p:spPr>
          <a:xfrm>
            <a:off x="457200" y="949332"/>
            <a:ext cx="8229600" cy="476589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5819865"/>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BD0E7532-6558-2949-8B64-49F3D63F0157}" type="datetimeFigureOut">
              <a:rPr lang="en-US" smtClean="0">
                <a:solidFill>
                  <a:prstClr val="black">
                    <a:tint val="75000"/>
                  </a:prstClr>
                </a:solidFill>
                <a:latin typeface="Calibri"/>
              </a:rPr>
              <a:pPr defTabSz="457200"/>
              <a:t>2/27/20</a:t>
            </a:fld>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124200" y="5819865"/>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5819865"/>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D2095A01-13E2-7E4C-9E76-AC791C07FBA4}" type="slidenum">
              <a:rPr lang="en-US" smtClean="0">
                <a:solidFill>
                  <a:prstClr val="black">
                    <a:tint val="75000"/>
                  </a:prstClr>
                </a:solidFill>
                <a:latin typeface="Calibri"/>
              </a:rPr>
              <a:pPr defTabSz="457200"/>
              <a:t>‹#›</a:t>
            </a:fld>
            <a:endParaRPr lang="en-US">
              <a:solidFill>
                <a:prstClr val="black">
                  <a:tint val="75000"/>
                </a:prstClr>
              </a:solidFill>
              <a:latin typeface="Calibri"/>
            </a:endParaRPr>
          </a:p>
        </p:txBody>
      </p:sp>
      <p:pic>
        <p:nvPicPr>
          <p:cNvPr id="7" name="Picture 6" descr="GETSI_banner_wide.png"/>
          <p:cNvPicPr>
            <a:picLocks noChangeAspect="1"/>
          </p:cNvPicPr>
          <p:nvPr userDrawn="1"/>
        </p:nvPicPr>
        <p:blipFill rotWithShape="1">
          <a:blip r:embed="rId13">
            <a:extLst>
              <a:ext uri="{28A0092B-C50C-407E-A947-70E740481C1C}">
                <a14:useLocalDpi xmlns:a14="http://schemas.microsoft.com/office/drawing/2010/main" val="0"/>
              </a:ext>
            </a:extLst>
          </a:blip>
          <a:srcRect r="11088"/>
          <a:stretch/>
        </p:blipFill>
        <p:spPr>
          <a:xfrm>
            <a:off x="0" y="6322737"/>
            <a:ext cx="9144000" cy="549374"/>
          </a:xfrm>
          <a:prstGeom prst="rect">
            <a:avLst/>
          </a:prstGeom>
        </p:spPr>
      </p:pic>
      <p:pic>
        <p:nvPicPr>
          <p:cNvPr id="10" name="Picture 9" descr="MtSAC_fullcolor_print.jpg"/>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7716096" y="6463857"/>
            <a:ext cx="373662" cy="263743"/>
          </a:xfrm>
          <a:prstGeom prst="rect">
            <a:avLst/>
          </a:prstGeom>
        </p:spPr>
      </p:pic>
      <p:pic>
        <p:nvPicPr>
          <p:cNvPr id="8" name="Picture 7"/>
          <p:cNvPicPr>
            <a:picLocks noChangeAspect="1"/>
          </p:cNvPicPr>
          <p:nvPr userDrawn="1"/>
        </p:nvPicPr>
        <p:blipFill>
          <a:blip r:embed="rId15"/>
          <a:stretch>
            <a:fillRect/>
          </a:stretch>
        </p:blipFill>
        <p:spPr>
          <a:xfrm>
            <a:off x="6695450" y="6506502"/>
            <a:ext cx="669199" cy="178453"/>
          </a:xfrm>
          <a:prstGeom prst="rect">
            <a:avLst/>
          </a:prstGeom>
        </p:spPr>
      </p:pic>
      <p:pic>
        <p:nvPicPr>
          <p:cNvPr id="13" name="Picture 12"/>
          <p:cNvPicPr>
            <a:picLocks noChangeAspect="1"/>
          </p:cNvPicPr>
          <p:nvPr userDrawn="1"/>
        </p:nvPicPr>
        <p:blipFill>
          <a:blip r:embed="rId16"/>
          <a:stretch>
            <a:fillRect/>
          </a:stretch>
        </p:blipFill>
        <p:spPr>
          <a:xfrm>
            <a:off x="7410065" y="6448481"/>
            <a:ext cx="233256" cy="294495"/>
          </a:xfrm>
          <a:prstGeom prst="rect">
            <a:avLst/>
          </a:prstGeom>
        </p:spPr>
      </p:pic>
      <p:pic>
        <p:nvPicPr>
          <p:cNvPr id="14" name="Picture 13"/>
          <p:cNvPicPr>
            <a:picLocks noChangeAspect="1"/>
          </p:cNvPicPr>
          <p:nvPr userDrawn="1"/>
        </p:nvPicPr>
        <p:blipFill>
          <a:blip r:embed="rId17"/>
          <a:stretch>
            <a:fillRect/>
          </a:stretch>
        </p:blipFill>
        <p:spPr>
          <a:xfrm>
            <a:off x="8177346" y="6527245"/>
            <a:ext cx="410898" cy="136966"/>
          </a:xfrm>
          <a:prstGeom prst="rect">
            <a:avLst/>
          </a:prstGeom>
        </p:spPr>
      </p:pic>
      <p:pic>
        <p:nvPicPr>
          <p:cNvPr id="15" name="Picture 14" descr="NSF_Logo sm.png"/>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8644688" y="6367147"/>
            <a:ext cx="472651" cy="475487"/>
          </a:xfrm>
          <a:prstGeom prst="rect">
            <a:avLst/>
          </a:prstGeom>
        </p:spPr>
      </p:pic>
    </p:spTree>
    <p:extLst>
      <p:ext uri="{BB962C8B-B14F-4D97-AF65-F5344CB8AC3E}">
        <p14:creationId xmlns:p14="http://schemas.microsoft.com/office/powerpoint/2010/main" val="12797703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57200" rtl="0" eaLnBrk="1" latinLnBrk="0" hangingPunct="1">
        <a:spcBef>
          <a:spcPct val="0"/>
        </a:spcBef>
        <a:buNone/>
        <a:defRPr sz="3400" b="1" kern="1200" cap="small">
          <a:solidFill>
            <a:schemeClr val="accent1">
              <a:lumMod val="75000"/>
            </a:schemeClr>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hyperlink" Target="http://nagt.org/37340" TargetMode="External"/><Relationship Id="rId7"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tiff"/><Relationship Id="rId4" Type="http://schemas.openxmlformats.org/officeDocument/2006/relationships/image" Target="../media/image8.png"/><Relationship Id="rId9" Type="http://schemas.openxmlformats.org/officeDocument/2006/relationships/image" Target="../media/image13.png"/></Relationships>
</file>

<file path=ppt/slides/_rels/slide2.xml.rels><?xml version="1.0" encoding="UTF-8" standalone="yes"?>
<Relationships xmlns="http://schemas.openxmlformats.org/package/2006/relationships"><Relationship Id="rId8" Type="http://schemas.openxmlformats.org/officeDocument/2006/relationships/hyperlink" Target="http://nagt.org/37340" TargetMode="External"/><Relationship Id="rId3" Type="http://schemas.openxmlformats.org/officeDocument/2006/relationships/hyperlink" Target="http://nagt.org/190616" TargetMode="External"/><Relationship Id="rId7" Type="http://schemas.openxmlformats.org/officeDocument/2006/relationships/image" Target="../media/image15.png"/><Relationship Id="rId2" Type="http://schemas.openxmlformats.org/officeDocument/2006/relationships/hyperlink" Target="http://nagt.org/190488" TargetMode="Externa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7.png"/><Relationship Id="rId4" Type="http://schemas.openxmlformats.org/officeDocument/2006/relationships/hyperlink" Target="http://nagt.org/95944" TargetMode="External"/><Relationship Id="rId9" Type="http://schemas.openxmlformats.org/officeDocument/2006/relationships/image" Target="../media/image16.png"/></Relationships>
</file>

<file path=ppt/slides/_rels/slide3.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image" Target="../media/image18.jp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png"/></Relationships>
</file>

<file path=ppt/slides/_rels/slide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8" Type="http://schemas.openxmlformats.org/officeDocument/2006/relationships/image" Target="../media/image35.wmf"/><Relationship Id="rId3" Type="http://schemas.openxmlformats.org/officeDocument/2006/relationships/image" Target="../media/image30.jpeg"/><Relationship Id="rId7"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33.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31.png"/><Relationship Id="rId9" Type="http://schemas.openxmlformats.org/officeDocument/2006/relationships/image" Target="../media/image36.png"/></Relationships>
</file>

<file path=ppt/slides/_rels/slide7.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41.png"/><Relationship Id="rId5" Type="http://schemas.openxmlformats.org/officeDocument/2006/relationships/image" Target="../media/image40.png"/><Relationship Id="rId10" Type="http://schemas.openxmlformats.org/officeDocument/2006/relationships/image" Target="../media/image45.jpg"/><Relationship Id="rId4" Type="http://schemas.openxmlformats.org/officeDocument/2006/relationships/image" Target="../media/image39.jpeg"/><Relationship Id="rId9" Type="http://schemas.openxmlformats.org/officeDocument/2006/relationships/image" Target="../media/image44.png"/></Relationships>
</file>

<file path=ppt/slides/_rels/slide8.xml.rels><?xml version="1.0" encoding="UTF-8" standalone="yes"?>
<Relationships xmlns="http://schemas.openxmlformats.org/package/2006/relationships"><Relationship Id="rId3" Type="http://schemas.openxmlformats.org/officeDocument/2006/relationships/image" Target="../media/image47.jpg"/><Relationship Id="rId7" Type="http://schemas.openxmlformats.org/officeDocument/2006/relationships/image" Target="../media/image29.png"/><Relationship Id="rId2" Type="http://schemas.openxmlformats.org/officeDocument/2006/relationships/image" Target="../media/image46.png"/><Relationship Id="rId1" Type="http://schemas.openxmlformats.org/officeDocument/2006/relationships/slideLayout" Target="../slideLayouts/slideLayout13.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9.pn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5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53.tiff"/><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55.tiff"/></Relationships>
</file>

<file path=ppt/slides/_rels/slide1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8.xml"/><Relationship Id="rId1" Type="http://schemas.openxmlformats.org/officeDocument/2006/relationships/slideLayout" Target="../slideLayouts/slideLayout17.xml"/><Relationship Id="rId4" Type="http://schemas.openxmlformats.org/officeDocument/2006/relationships/image" Target="../media/image57.png"/></Relationships>
</file>

<file path=ppt/slides/_rels/slide15.xml.rels><?xml version="1.0" encoding="UTF-8" standalone="yes"?>
<Relationships xmlns="http://schemas.openxmlformats.org/package/2006/relationships"><Relationship Id="rId3" Type="http://schemas.openxmlformats.org/officeDocument/2006/relationships/image" Target="../media/image58.tiff"/><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0.xml"/><Relationship Id="rId1" Type="http://schemas.openxmlformats.org/officeDocument/2006/relationships/slideLayout" Target="../slideLayouts/slideLayout17.xml"/><Relationship Id="rId5" Type="http://schemas.openxmlformats.org/officeDocument/2006/relationships/image" Target="../media/image61.png"/><Relationship Id="rId4" Type="http://schemas.openxmlformats.org/officeDocument/2006/relationships/image" Target="../media/image60.png"/></Relationships>
</file>

<file path=ppt/slides/_rels/slide17.xml.rels><?xml version="1.0" encoding="UTF-8" standalone="yes"?>
<Relationships xmlns="http://schemas.openxmlformats.org/package/2006/relationships"><Relationship Id="rId2" Type="http://schemas.openxmlformats.org/officeDocument/2006/relationships/image" Target="../media/image62.tiff"/><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66.png"/></Relationships>
</file>

<file path=ppt/slides/_rels/slide2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notesSlide" Target="../notesSlides/notesSlide14.xml"/><Relationship Id="rId1" Type="http://schemas.openxmlformats.org/officeDocument/2006/relationships/slideLayout" Target="../slideLayouts/slideLayout17.xml"/><Relationship Id="rId4" Type="http://schemas.openxmlformats.org/officeDocument/2006/relationships/image" Target="../media/image69.png"/></Relationships>
</file>

<file path=ppt/slides/_rels/slide2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5.xml"/><Relationship Id="rId1" Type="http://schemas.openxmlformats.org/officeDocument/2006/relationships/slideLayout" Target="../slideLayouts/slideLayout17.xml"/><Relationship Id="rId4" Type="http://schemas.openxmlformats.org/officeDocument/2006/relationships/image" Target="../media/image71.png"/></Relationships>
</file>

<file path=ppt/slides/_rels/slide24.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png"/><Relationship Id="rId1" Type="http://schemas.openxmlformats.org/officeDocument/2006/relationships/slideLayout" Target="../slideLayouts/slideLayout17.xml"/><Relationship Id="rId4" Type="http://schemas.openxmlformats.org/officeDocument/2006/relationships/image" Target="../media/image74.png"/></Relationships>
</file>

<file path=ppt/slides/_rels/slide25.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17.xml"/><Relationship Id="rId1" Type="http://schemas.openxmlformats.org/officeDocument/2006/relationships/slideLayout" Target="../slideLayouts/slideLayout13.xml"/><Relationship Id="rId5" Type="http://schemas.openxmlformats.org/officeDocument/2006/relationships/image" Target="../media/image78.jpeg"/><Relationship Id="rId4" Type="http://schemas.openxmlformats.org/officeDocument/2006/relationships/image" Target="../media/image77.jpeg"/></Relationships>
</file>

<file path=ppt/slides/_rels/slide27.xml.rels><?xml version="1.0" encoding="UTF-8" standalone="yes"?>
<Relationships xmlns="http://schemas.openxmlformats.org/package/2006/relationships"><Relationship Id="rId3" Type="http://schemas.openxmlformats.org/officeDocument/2006/relationships/hyperlink" Target="https://serc.carleton.edu/getsi/teaching_materials/index.html" TargetMode="External"/><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80.png"/></Relationships>
</file>

<file path=ppt/slides/_rels/slide2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openxmlformats.org/officeDocument/2006/relationships/image" Target="../media/image86.png"/></Relationships>
</file>

<file path=ppt/slides/_rels/slide3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6.xml"/><Relationship Id="rId1" Type="http://schemas.openxmlformats.org/officeDocument/2006/relationships/slideLayout" Target="../slideLayouts/slideLayout18.xml"/><Relationship Id="rId4" Type="http://schemas.openxmlformats.org/officeDocument/2006/relationships/image" Target="../media/image90.png"/></Relationships>
</file>

<file path=ppt/slides/_rels/slide42.xml.rels><?xml version="1.0" encoding="UTF-8" standalone="yes"?>
<Relationships xmlns="http://schemas.openxmlformats.org/package/2006/relationships"><Relationship Id="rId3" Type="http://schemas.openxmlformats.org/officeDocument/2006/relationships/image" Target="../media/image91.png"/><Relationship Id="rId7" Type="http://schemas.openxmlformats.org/officeDocument/2006/relationships/image" Target="../media/image86.png"/><Relationship Id="rId2" Type="http://schemas.openxmlformats.org/officeDocument/2006/relationships/notesSlide" Target="../notesSlides/notesSlide27.xml"/><Relationship Id="rId1" Type="http://schemas.openxmlformats.org/officeDocument/2006/relationships/slideLayout" Target="../slideLayouts/slideLayout17.xml"/><Relationship Id="rId6" Type="http://schemas.openxmlformats.org/officeDocument/2006/relationships/image" Target="../media/image90.png"/><Relationship Id="rId5" Type="http://schemas.openxmlformats.org/officeDocument/2006/relationships/image" Target="../media/image89.png"/><Relationship Id="rId4" Type="http://schemas.openxmlformats.org/officeDocument/2006/relationships/image" Target="../media/image92.png"/></Relationships>
</file>

<file path=ppt/slides/_rels/slide43.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chart" Target="../charts/chart7.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hyperlink" Target="https://serc.carleton.edu/getsi/index.html" TargetMode="Externa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8" Type="http://schemas.openxmlformats.org/officeDocument/2006/relationships/hyperlink" Target="https://serc.carleton.edu/235992" TargetMode="External"/><Relationship Id="rId3" Type="http://schemas.openxmlformats.org/officeDocument/2006/relationships/hyperlink" Target="https://serc.carleton.edu/234701" TargetMode="External"/><Relationship Id="rId7" Type="http://schemas.openxmlformats.org/officeDocument/2006/relationships/hyperlink" Target="http://nagt.org/37340" TargetMode="Externa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hyperlink" Target="http://nagt.org/95944" TargetMode="External"/><Relationship Id="rId5" Type="http://schemas.openxmlformats.org/officeDocument/2006/relationships/hyperlink" Target="http://nagt.org/190616" TargetMode="External"/><Relationship Id="rId4" Type="http://schemas.openxmlformats.org/officeDocument/2006/relationships/hyperlink" Target="http://nagt.org/1904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7200676" y="9395744"/>
            <a:ext cx="1753319" cy="300082"/>
          </a:xfrm>
          <a:prstGeom prst="rect">
            <a:avLst/>
          </a:prstGeom>
          <a:noFill/>
        </p:spPr>
        <p:txBody>
          <a:bodyPr wrap="square" rtlCol="0">
            <a:spAutoFit/>
          </a:bodyPr>
          <a:lstStyle/>
          <a:p>
            <a:r>
              <a:rPr lang="en-US" sz="1350" dirty="0">
                <a:hlinkClick r:id="rId3"/>
              </a:rPr>
              <a:t>http://nagt.org/37340</a:t>
            </a:r>
            <a:endParaRPr lang="en-US" sz="1350" dirty="0"/>
          </a:p>
        </p:txBody>
      </p:sp>
      <p:sp>
        <p:nvSpPr>
          <p:cNvPr id="14" name="TextBox 13"/>
          <p:cNvSpPr txBox="1"/>
          <p:nvPr/>
        </p:nvSpPr>
        <p:spPr>
          <a:xfrm>
            <a:off x="7200676" y="9143420"/>
            <a:ext cx="1753319" cy="300082"/>
          </a:xfrm>
          <a:prstGeom prst="rect">
            <a:avLst/>
          </a:prstGeom>
          <a:noFill/>
        </p:spPr>
        <p:txBody>
          <a:bodyPr wrap="square" rtlCol="0">
            <a:spAutoFit/>
          </a:bodyPr>
          <a:lstStyle/>
          <a:p>
            <a:pPr algn="ctr"/>
            <a:r>
              <a:rPr lang="en-US" sz="1350" b="1" dirty="0">
                <a:solidFill>
                  <a:srgbClr val="35761A"/>
                </a:solidFill>
              </a:rPr>
              <a:t>Join or Renew Today!</a:t>
            </a:r>
          </a:p>
        </p:txBody>
      </p:sp>
      <p:pic>
        <p:nvPicPr>
          <p:cNvPr id="20" name="Content Placeholder 7"/>
          <p:cNvPicPr>
            <a:picLocks noChangeAspect="1"/>
          </p:cNvPicPr>
          <p:nvPr/>
        </p:nvPicPr>
        <p:blipFill rotWithShape="1">
          <a:blip r:embed="rId4" cstate="print">
            <a:extLst>
              <a:ext uri="{28A0092B-C50C-407E-A947-70E740481C1C}">
                <a14:useLocalDpi xmlns:a14="http://schemas.microsoft.com/office/drawing/2010/main" val="0"/>
              </a:ext>
            </a:extLst>
          </a:blip>
          <a:srcRect l="10287" t="7410" r="8752" b="4920"/>
          <a:stretch/>
        </p:blipFill>
        <p:spPr>
          <a:xfrm>
            <a:off x="0" y="0"/>
            <a:ext cx="9144000" cy="1134770"/>
          </a:xfrm>
          <a:prstGeom prst="rect">
            <a:avLst/>
          </a:prstGeom>
        </p:spPr>
      </p:pic>
      <p:pic>
        <p:nvPicPr>
          <p:cNvPr id="24" name="Picture 23">
            <a:extLst>
              <a:ext uri="{FF2B5EF4-FFF2-40B4-BE49-F238E27FC236}">
                <a16:creationId xmlns:a16="http://schemas.microsoft.com/office/drawing/2014/main" id="{8C0500FB-F201-1541-B411-4B0519DB3C52}"/>
              </a:ext>
            </a:extLst>
          </p:cNvPr>
          <p:cNvPicPr>
            <a:picLocks noChangeAspect="1"/>
          </p:cNvPicPr>
          <p:nvPr/>
        </p:nvPicPr>
        <p:blipFill>
          <a:blip r:embed="rId5"/>
          <a:stretch>
            <a:fillRect/>
          </a:stretch>
        </p:blipFill>
        <p:spPr>
          <a:xfrm>
            <a:off x="110597" y="4412790"/>
            <a:ext cx="8804213" cy="537255"/>
          </a:xfrm>
          <a:prstGeom prst="rect">
            <a:avLst/>
          </a:prstGeom>
          <a:ln>
            <a:noFill/>
          </a:ln>
        </p:spPr>
      </p:pic>
      <p:sp>
        <p:nvSpPr>
          <p:cNvPr id="26" name="TextBox 25">
            <a:extLst>
              <a:ext uri="{FF2B5EF4-FFF2-40B4-BE49-F238E27FC236}">
                <a16:creationId xmlns:a16="http://schemas.microsoft.com/office/drawing/2014/main" id="{9AE5D33D-5125-0C4C-BE5D-D6EFF79661E1}"/>
              </a:ext>
            </a:extLst>
          </p:cNvPr>
          <p:cNvSpPr txBox="1"/>
          <p:nvPr/>
        </p:nvSpPr>
        <p:spPr>
          <a:xfrm>
            <a:off x="164715" y="5237737"/>
            <a:ext cx="1416348" cy="1384995"/>
          </a:xfrm>
          <a:prstGeom prst="rect">
            <a:avLst/>
          </a:prstGeom>
          <a:noFill/>
          <a:ln w="57150">
            <a:solidFill>
              <a:srgbClr val="155487"/>
            </a:solidFill>
          </a:ln>
        </p:spPr>
        <p:txBody>
          <a:bodyPr wrap="square" rtlCol="0">
            <a:spAutoFit/>
          </a:bodyPr>
          <a:lstStyle/>
          <a:p>
            <a:r>
              <a:rPr lang="en-US" sz="1400" dirty="0"/>
              <a:t>Please leave your </a:t>
            </a:r>
            <a:r>
              <a:rPr lang="en-US" sz="1400" b="1" dirty="0"/>
              <a:t>audio muted</a:t>
            </a:r>
            <a:r>
              <a:rPr lang="en-US" sz="1400" dirty="0"/>
              <a:t> and </a:t>
            </a:r>
            <a:r>
              <a:rPr lang="en-US" sz="1400" b="1" dirty="0"/>
              <a:t>video off </a:t>
            </a:r>
            <a:r>
              <a:rPr lang="en-US" sz="1400" dirty="0"/>
              <a:t>(both indicated by a red slash).</a:t>
            </a:r>
          </a:p>
        </p:txBody>
      </p:sp>
      <p:sp>
        <p:nvSpPr>
          <p:cNvPr id="28" name="TextBox 27">
            <a:extLst>
              <a:ext uri="{FF2B5EF4-FFF2-40B4-BE49-F238E27FC236}">
                <a16:creationId xmlns:a16="http://schemas.microsoft.com/office/drawing/2014/main" id="{B6CC31E0-3379-4A47-BBF7-F62BA581AA53}"/>
              </a:ext>
            </a:extLst>
          </p:cNvPr>
          <p:cNvSpPr txBox="1"/>
          <p:nvPr/>
        </p:nvSpPr>
        <p:spPr>
          <a:xfrm>
            <a:off x="1928344" y="5232079"/>
            <a:ext cx="3376365" cy="523220"/>
          </a:xfrm>
          <a:prstGeom prst="rect">
            <a:avLst/>
          </a:prstGeom>
          <a:noFill/>
          <a:ln w="57150">
            <a:solidFill>
              <a:srgbClr val="155487"/>
            </a:solidFill>
          </a:ln>
        </p:spPr>
        <p:txBody>
          <a:bodyPr wrap="square" rtlCol="0">
            <a:spAutoFit/>
          </a:bodyPr>
          <a:lstStyle/>
          <a:p>
            <a:r>
              <a:rPr lang="en-US" sz="1400" dirty="0"/>
              <a:t>Click to open the </a:t>
            </a:r>
            <a:r>
              <a:rPr lang="en-US" sz="1400" b="1" dirty="0"/>
              <a:t>Participants</a:t>
            </a:r>
            <a:r>
              <a:rPr lang="en-US" sz="1400" dirty="0"/>
              <a:t> box. This will allow you to give nonverbal feedback. </a:t>
            </a:r>
          </a:p>
        </p:txBody>
      </p:sp>
      <p:pic>
        <p:nvPicPr>
          <p:cNvPr id="29" name="Picture 28">
            <a:extLst>
              <a:ext uri="{FF2B5EF4-FFF2-40B4-BE49-F238E27FC236}">
                <a16:creationId xmlns:a16="http://schemas.microsoft.com/office/drawing/2014/main" id="{2F3AE846-66C8-4245-93A8-81F2615246E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28344" y="6128943"/>
            <a:ext cx="3376365" cy="649034"/>
          </a:xfrm>
          <a:prstGeom prst="rect">
            <a:avLst/>
          </a:prstGeom>
          <a:ln w="57150">
            <a:solidFill>
              <a:srgbClr val="155487"/>
            </a:solidFill>
          </a:ln>
        </p:spPr>
      </p:pic>
      <p:cxnSp>
        <p:nvCxnSpPr>
          <p:cNvPr id="30" name="Straight Arrow Connector 29">
            <a:extLst>
              <a:ext uri="{FF2B5EF4-FFF2-40B4-BE49-F238E27FC236}">
                <a16:creationId xmlns:a16="http://schemas.microsoft.com/office/drawing/2014/main" id="{99B1F20F-2701-C64B-8E1A-8AD5B3300B7F}"/>
              </a:ext>
            </a:extLst>
          </p:cNvPr>
          <p:cNvCxnSpPr>
            <a:cxnSpLocks/>
            <a:stCxn id="37" idx="2"/>
          </p:cNvCxnSpPr>
          <p:nvPr/>
        </p:nvCxnSpPr>
        <p:spPr>
          <a:xfrm>
            <a:off x="3509433" y="5788616"/>
            <a:ext cx="0" cy="289738"/>
          </a:xfrm>
          <a:prstGeom prst="straightConnector1">
            <a:avLst/>
          </a:prstGeom>
          <a:ln w="57150">
            <a:solidFill>
              <a:srgbClr val="155487"/>
            </a:solidFill>
            <a:tailEnd type="triangle"/>
          </a:ln>
        </p:spPr>
        <p:style>
          <a:lnRef idx="1">
            <a:schemeClr val="accent1"/>
          </a:lnRef>
          <a:fillRef idx="0">
            <a:schemeClr val="accent1"/>
          </a:fillRef>
          <a:effectRef idx="0">
            <a:schemeClr val="accent1"/>
          </a:effectRef>
          <a:fontRef idx="minor">
            <a:schemeClr val="tx1"/>
          </a:fontRef>
        </p:style>
      </p:cxnSp>
      <p:pic>
        <p:nvPicPr>
          <p:cNvPr id="31" name="Picture 30">
            <a:extLst>
              <a:ext uri="{FF2B5EF4-FFF2-40B4-BE49-F238E27FC236}">
                <a16:creationId xmlns:a16="http://schemas.microsoft.com/office/drawing/2014/main" id="{1DD35E96-B4E7-9D4D-AD63-2D5BF3B0E9C1}"/>
              </a:ext>
            </a:extLst>
          </p:cNvPr>
          <p:cNvPicPr>
            <a:picLocks noChangeAspect="1"/>
          </p:cNvPicPr>
          <p:nvPr/>
        </p:nvPicPr>
        <p:blipFill rotWithShape="1">
          <a:blip r:embed="rId7">
            <a:extLst>
              <a:ext uri="{28A0092B-C50C-407E-A947-70E740481C1C}">
                <a14:useLocalDpi xmlns:a14="http://schemas.microsoft.com/office/drawing/2010/main" val="0"/>
              </a:ext>
            </a:extLst>
          </a:blip>
          <a:srcRect l="5094" t="54066" r="5000" b="13229"/>
          <a:stretch/>
        </p:blipFill>
        <p:spPr>
          <a:xfrm>
            <a:off x="5544898" y="6129252"/>
            <a:ext cx="3376365" cy="648726"/>
          </a:xfrm>
          <a:prstGeom prst="rect">
            <a:avLst/>
          </a:prstGeom>
          <a:ln w="57150">
            <a:solidFill>
              <a:srgbClr val="155487"/>
            </a:solidFill>
          </a:ln>
        </p:spPr>
      </p:pic>
      <p:cxnSp>
        <p:nvCxnSpPr>
          <p:cNvPr id="32" name="Straight Arrow Connector 31">
            <a:extLst>
              <a:ext uri="{FF2B5EF4-FFF2-40B4-BE49-F238E27FC236}">
                <a16:creationId xmlns:a16="http://schemas.microsoft.com/office/drawing/2014/main" id="{187AF05A-0E9D-454D-AE8E-85B6924DD0B7}"/>
              </a:ext>
            </a:extLst>
          </p:cNvPr>
          <p:cNvCxnSpPr>
            <a:cxnSpLocks/>
          </p:cNvCxnSpPr>
          <p:nvPr/>
        </p:nvCxnSpPr>
        <p:spPr>
          <a:xfrm flipV="1">
            <a:off x="469674" y="4950045"/>
            <a:ext cx="0" cy="287692"/>
          </a:xfrm>
          <a:prstGeom prst="straightConnector1">
            <a:avLst/>
          </a:prstGeom>
          <a:ln w="57150">
            <a:solidFill>
              <a:srgbClr val="155487"/>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4BB0C7CC-AA2B-DA45-A0ED-2DD38742BE03}"/>
              </a:ext>
            </a:extLst>
          </p:cNvPr>
          <p:cNvCxnSpPr>
            <a:cxnSpLocks/>
          </p:cNvCxnSpPr>
          <p:nvPr/>
        </p:nvCxnSpPr>
        <p:spPr>
          <a:xfrm flipV="1">
            <a:off x="1295654" y="4950045"/>
            <a:ext cx="0" cy="287692"/>
          </a:xfrm>
          <a:prstGeom prst="straightConnector1">
            <a:avLst/>
          </a:prstGeom>
          <a:ln w="57150">
            <a:solidFill>
              <a:srgbClr val="155487"/>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7644C45C-C498-D145-ADFC-0E726C34FE80}"/>
              </a:ext>
            </a:extLst>
          </p:cNvPr>
          <p:cNvCxnSpPr>
            <a:cxnSpLocks/>
          </p:cNvCxnSpPr>
          <p:nvPr/>
        </p:nvCxnSpPr>
        <p:spPr>
          <a:xfrm flipV="1">
            <a:off x="4001671" y="4950045"/>
            <a:ext cx="0" cy="287692"/>
          </a:xfrm>
          <a:prstGeom prst="straightConnector1">
            <a:avLst/>
          </a:prstGeom>
          <a:ln w="57150">
            <a:solidFill>
              <a:srgbClr val="155487"/>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B0BE903C-D0FA-B542-8F80-9040938AAE25}"/>
              </a:ext>
            </a:extLst>
          </p:cNvPr>
          <p:cNvCxnSpPr>
            <a:cxnSpLocks/>
          </p:cNvCxnSpPr>
          <p:nvPr/>
        </p:nvCxnSpPr>
        <p:spPr>
          <a:xfrm flipV="1">
            <a:off x="5725793" y="4950045"/>
            <a:ext cx="0" cy="287692"/>
          </a:xfrm>
          <a:prstGeom prst="straightConnector1">
            <a:avLst/>
          </a:prstGeom>
          <a:ln w="57150">
            <a:solidFill>
              <a:srgbClr val="155487"/>
            </a:solidFill>
            <a:tailEnd type="triangle"/>
          </a:ln>
        </p:spPr>
        <p:style>
          <a:lnRef idx="1">
            <a:schemeClr val="accent1"/>
          </a:lnRef>
          <a:fillRef idx="0">
            <a:schemeClr val="accent1"/>
          </a:fillRef>
          <a:effectRef idx="0">
            <a:schemeClr val="accent1"/>
          </a:effectRef>
          <a:fontRef idx="minor">
            <a:schemeClr val="tx1"/>
          </a:fontRef>
        </p:style>
      </p:cxnSp>
      <p:pic>
        <p:nvPicPr>
          <p:cNvPr id="36" name="Picture 35">
            <a:extLst>
              <a:ext uri="{FF2B5EF4-FFF2-40B4-BE49-F238E27FC236}">
                <a16:creationId xmlns:a16="http://schemas.microsoft.com/office/drawing/2014/main" id="{1026B9D4-53A2-4B4A-8362-4333839B9828}"/>
              </a:ext>
            </a:extLst>
          </p:cNvPr>
          <p:cNvPicPr>
            <a:picLocks noChangeAspect="1"/>
          </p:cNvPicPr>
          <p:nvPr/>
        </p:nvPicPr>
        <p:blipFill rotWithShape="1">
          <a:blip r:embed="rId8">
            <a:extLst>
              <a:ext uri="{28A0092B-C50C-407E-A947-70E740481C1C}">
                <a14:useLocalDpi xmlns:a14="http://schemas.microsoft.com/office/drawing/2010/main" val="0"/>
              </a:ext>
            </a:extLst>
          </a:blip>
          <a:srcRect l="13566" t="13460" b="24647"/>
          <a:stretch/>
        </p:blipFill>
        <p:spPr>
          <a:xfrm>
            <a:off x="110597" y="4427003"/>
            <a:ext cx="853231" cy="472641"/>
          </a:xfrm>
          <a:prstGeom prst="rect">
            <a:avLst/>
          </a:prstGeom>
          <a:ln>
            <a:noFill/>
          </a:ln>
        </p:spPr>
      </p:pic>
      <p:sp>
        <p:nvSpPr>
          <p:cNvPr id="37" name="TextBox 36">
            <a:extLst>
              <a:ext uri="{FF2B5EF4-FFF2-40B4-BE49-F238E27FC236}">
                <a16:creationId xmlns:a16="http://schemas.microsoft.com/office/drawing/2014/main" id="{5E15F8BF-CB49-684E-82F7-FA41A3EADED0}"/>
              </a:ext>
            </a:extLst>
          </p:cNvPr>
          <p:cNvSpPr txBox="1"/>
          <p:nvPr/>
        </p:nvSpPr>
        <p:spPr>
          <a:xfrm>
            <a:off x="5582761" y="5232079"/>
            <a:ext cx="3376365" cy="523220"/>
          </a:xfrm>
          <a:prstGeom prst="rect">
            <a:avLst/>
          </a:prstGeom>
          <a:noFill/>
          <a:ln w="57150">
            <a:solidFill>
              <a:srgbClr val="155487"/>
            </a:solidFill>
          </a:ln>
        </p:spPr>
        <p:txBody>
          <a:bodyPr wrap="square" rtlCol="0">
            <a:spAutoFit/>
          </a:bodyPr>
          <a:lstStyle/>
          <a:p>
            <a:pPr lvl="0">
              <a:defRPr/>
            </a:pPr>
            <a:r>
              <a:rPr lang="en-US" sz="1400" dirty="0"/>
              <a:t>Click to open the </a:t>
            </a:r>
            <a:r>
              <a:rPr lang="en-US" sz="1400" b="1" dirty="0"/>
              <a:t>Chat</a:t>
            </a:r>
            <a:r>
              <a:rPr lang="en-US" sz="1400" dirty="0"/>
              <a:t> box. This will allow you to chat with Hosts and Participants.</a:t>
            </a:r>
          </a:p>
        </p:txBody>
      </p:sp>
      <p:cxnSp>
        <p:nvCxnSpPr>
          <p:cNvPr id="38" name="Straight Arrow Connector 37">
            <a:extLst>
              <a:ext uri="{FF2B5EF4-FFF2-40B4-BE49-F238E27FC236}">
                <a16:creationId xmlns:a16="http://schemas.microsoft.com/office/drawing/2014/main" id="{5A6DD599-C58C-B942-AEA6-5ACCA8D227DA}"/>
              </a:ext>
            </a:extLst>
          </p:cNvPr>
          <p:cNvCxnSpPr>
            <a:cxnSpLocks/>
          </p:cNvCxnSpPr>
          <p:nvPr/>
        </p:nvCxnSpPr>
        <p:spPr>
          <a:xfrm>
            <a:off x="7262283" y="5788616"/>
            <a:ext cx="0" cy="289738"/>
          </a:xfrm>
          <a:prstGeom prst="straightConnector1">
            <a:avLst/>
          </a:prstGeom>
          <a:ln w="57150">
            <a:solidFill>
              <a:srgbClr val="155487"/>
            </a:solidFill>
            <a:tailEnd type="triangle"/>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110597" y="3842228"/>
            <a:ext cx="8810666" cy="584775"/>
          </a:xfrm>
          <a:prstGeom prst="rect">
            <a:avLst/>
          </a:prstGeom>
        </p:spPr>
        <p:txBody>
          <a:bodyPr wrap="square">
            <a:spAutoFit/>
          </a:bodyPr>
          <a:lstStyle/>
          <a:p>
            <a:pPr algn="ctr"/>
            <a:r>
              <a:rPr lang="en-US" sz="1600" dirty="0"/>
              <a:t>As you enter, please review the Zoom controls below. Leave your audio and video off, unless prompted by a host. You can post any questions in the chat box. Thank you!</a:t>
            </a:r>
          </a:p>
        </p:txBody>
      </p:sp>
      <p:sp>
        <p:nvSpPr>
          <p:cNvPr id="39" name="TextBox 38"/>
          <p:cNvSpPr txBox="1"/>
          <p:nvPr/>
        </p:nvSpPr>
        <p:spPr>
          <a:xfrm>
            <a:off x="2679782" y="2726979"/>
            <a:ext cx="3759416" cy="338554"/>
          </a:xfrm>
          <a:prstGeom prst="rect">
            <a:avLst/>
          </a:prstGeom>
          <a:noFill/>
        </p:spPr>
        <p:txBody>
          <a:bodyPr wrap="square" rtlCol="0">
            <a:spAutoFit/>
          </a:bodyPr>
          <a:lstStyle/>
          <a:p>
            <a:pPr algn="ctr"/>
            <a:r>
              <a:rPr lang="en-US" sz="1600" b="1" dirty="0">
                <a:solidFill>
                  <a:srgbClr val="35761A"/>
                </a:solidFill>
              </a:rPr>
              <a:t>Sponsoring Project</a:t>
            </a:r>
          </a:p>
        </p:txBody>
      </p:sp>
      <p:pic>
        <p:nvPicPr>
          <p:cNvPr id="2" name="Picture 1" descr="GETSI_banner_narrow.png"/>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999917" y="3072748"/>
            <a:ext cx="5119147" cy="558859"/>
          </a:xfrm>
          <a:prstGeom prst="rect">
            <a:avLst/>
          </a:prstGeom>
        </p:spPr>
      </p:pic>
      <p:sp>
        <p:nvSpPr>
          <p:cNvPr id="3" name="TextBox 2"/>
          <p:cNvSpPr txBox="1"/>
          <p:nvPr/>
        </p:nvSpPr>
        <p:spPr>
          <a:xfrm>
            <a:off x="164021" y="1424649"/>
            <a:ext cx="8790939" cy="954107"/>
          </a:xfrm>
          <a:prstGeom prst="rect">
            <a:avLst/>
          </a:prstGeom>
          <a:solidFill>
            <a:schemeClr val="accent1">
              <a:lumMod val="20000"/>
              <a:lumOff val="80000"/>
            </a:schemeClr>
          </a:solidFill>
          <a:ln w="28575" cmpd="sng">
            <a:solidFill>
              <a:schemeClr val="accent1">
                <a:lumMod val="75000"/>
              </a:schemeClr>
            </a:solidFill>
          </a:ln>
        </p:spPr>
        <p:txBody>
          <a:bodyPr wrap="square" rtlCol="0">
            <a:spAutoFit/>
          </a:bodyPr>
          <a:lstStyle/>
          <a:p>
            <a:pPr algn="ctr"/>
            <a:r>
              <a:rPr lang="en-US" sz="2800" b="1" dirty="0">
                <a:solidFill>
                  <a:schemeClr val="accent1">
                    <a:lumMod val="75000"/>
                  </a:schemeClr>
                </a:solidFill>
              </a:rPr>
              <a:t>Teaching About the Water Cycle with Data-rich Water Resources Activities</a:t>
            </a:r>
          </a:p>
        </p:txBody>
      </p:sp>
      <p:sp>
        <p:nvSpPr>
          <p:cNvPr id="5" name="Rounded Rectangle 4"/>
          <p:cNvSpPr/>
          <p:nvPr/>
        </p:nvSpPr>
        <p:spPr>
          <a:xfrm>
            <a:off x="5436822" y="4355700"/>
            <a:ext cx="3707178" cy="2502300"/>
          </a:xfrm>
          <a:prstGeom prst="roundRect">
            <a:avLst/>
          </a:prstGeom>
          <a:noFill/>
          <a:ln w="38100"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8" name="Straight Arrow Connector 7"/>
          <p:cNvCxnSpPr/>
          <p:nvPr/>
        </p:nvCxnSpPr>
        <p:spPr>
          <a:xfrm flipH="1">
            <a:off x="7553618" y="3553628"/>
            <a:ext cx="356513" cy="790932"/>
          </a:xfrm>
          <a:prstGeom prst="straightConnector1">
            <a:avLst/>
          </a:prstGeom>
          <a:ln w="57150" cmpd="sng">
            <a:solidFill>
              <a:srgbClr val="FF0000"/>
            </a:solidFill>
            <a:tailEnd type="arrow"/>
          </a:ln>
        </p:spPr>
        <p:style>
          <a:lnRef idx="2">
            <a:schemeClr val="accent1"/>
          </a:lnRef>
          <a:fillRef idx="0">
            <a:schemeClr val="accent1"/>
          </a:fillRef>
          <a:effectRef idx="1">
            <a:schemeClr val="accent1"/>
          </a:effectRef>
          <a:fontRef idx="minor">
            <a:schemeClr val="tx1"/>
          </a:fontRef>
        </p:style>
      </p:cxnSp>
      <p:sp>
        <p:nvSpPr>
          <p:cNvPr id="9" name="TextBox 8"/>
          <p:cNvSpPr txBox="1"/>
          <p:nvPr/>
        </p:nvSpPr>
        <p:spPr>
          <a:xfrm>
            <a:off x="7230528" y="2885234"/>
            <a:ext cx="1804847" cy="707886"/>
          </a:xfrm>
          <a:prstGeom prst="rect">
            <a:avLst/>
          </a:prstGeom>
          <a:noFill/>
        </p:spPr>
        <p:txBody>
          <a:bodyPr wrap="square" rtlCol="0">
            <a:spAutoFit/>
          </a:bodyPr>
          <a:lstStyle/>
          <a:p>
            <a:pPr algn="ctr"/>
            <a:r>
              <a:rPr lang="en-US" sz="2000" dirty="0">
                <a:solidFill>
                  <a:srgbClr val="FF0000"/>
                </a:solidFill>
              </a:rPr>
              <a:t>Ask as we go along!</a:t>
            </a:r>
          </a:p>
        </p:txBody>
      </p:sp>
    </p:spTree>
    <p:extLst>
      <p:ext uri="{BB962C8B-B14F-4D97-AF65-F5344CB8AC3E}">
        <p14:creationId xmlns:p14="http://schemas.microsoft.com/office/powerpoint/2010/main" val="2919731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547328"/>
            <a:ext cx="9144000" cy="1310672"/>
          </a:xfrm>
          <a:prstGeom prst="rect">
            <a:avLst/>
          </a:prstGeom>
          <a:solidFill>
            <a:srgbClr val="F0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p:nvPr/>
        </p:nvSpPr>
        <p:spPr>
          <a:xfrm>
            <a:off x="154415" y="3711169"/>
            <a:ext cx="8852839" cy="1246495"/>
          </a:xfrm>
          <a:prstGeom prst="rect">
            <a:avLst/>
          </a:prstGeom>
        </p:spPr>
        <p:txBody>
          <a:bodyPr wrap="square">
            <a:spAutoFit/>
          </a:bodyPr>
          <a:lstStyle/>
          <a:p>
            <a:pPr algn="ctr"/>
            <a:r>
              <a:rPr lang="en-US" sz="1700" b="1" dirty="0"/>
              <a:t>See the full schedule and archives </a:t>
            </a:r>
          </a:p>
          <a:p>
            <a:pPr algn="ctr"/>
            <a:r>
              <a:rPr lang="en-US" sz="1700" b="1" dirty="0"/>
              <a:t>at the NAGT Webinar Series Homepage</a:t>
            </a:r>
            <a:endParaRPr lang="en-US" sz="1700" dirty="0">
              <a:latin typeface="Source Sans Pro" panose="020B0503030403020204" pitchFamily="34" charset="0"/>
              <a:hlinkClick r:id="rId2"/>
            </a:endParaRPr>
          </a:p>
          <a:p>
            <a:pPr algn="ctr"/>
            <a:endParaRPr lang="en-US" sz="600" dirty="0">
              <a:solidFill>
                <a:srgbClr val="777777"/>
              </a:solidFill>
              <a:latin typeface="Source Sans Pro" panose="020B0503030403020204" pitchFamily="34" charset="0"/>
              <a:hlinkClick r:id="rId2"/>
            </a:endParaRPr>
          </a:p>
          <a:p>
            <a:pPr algn="ctr"/>
            <a:r>
              <a:rPr lang="en-US" sz="1700" dirty="0">
                <a:solidFill>
                  <a:srgbClr val="777777"/>
                </a:solidFill>
                <a:latin typeface="Source Sans Pro" panose="020B0503030403020204" pitchFamily="34" charset="0"/>
                <a:hlinkClick r:id="rId3"/>
              </a:rPr>
              <a:t>http://nagt.org/</a:t>
            </a:r>
            <a:r>
              <a:rPr lang="is-IS" sz="1700" dirty="0">
                <a:solidFill>
                  <a:srgbClr val="FF0000"/>
                </a:solidFill>
                <a:latin typeface="Source Sans Pro" panose="020B0503030403020204" pitchFamily="34" charset="0"/>
                <a:hlinkClick r:id="rId3"/>
              </a:rPr>
              <a:t>190616</a:t>
            </a:r>
            <a:endParaRPr lang="en-US" sz="1700" dirty="0"/>
          </a:p>
          <a:p>
            <a:endParaRPr lang="en-US" b="1" dirty="0">
              <a:solidFill>
                <a:srgbClr val="35761A"/>
              </a:solidFill>
            </a:endParaRPr>
          </a:p>
        </p:txBody>
      </p:sp>
      <p:sp>
        <p:nvSpPr>
          <p:cNvPr id="25" name="TextBox 24"/>
          <p:cNvSpPr txBox="1"/>
          <p:nvPr/>
        </p:nvSpPr>
        <p:spPr>
          <a:xfrm>
            <a:off x="6423871" y="4795706"/>
            <a:ext cx="2530124" cy="615553"/>
          </a:xfrm>
          <a:prstGeom prst="rect">
            <a:avLst/>
          </a:prstGeom>
          <a:noFill/>
        </p:spPr>
        <p:txBody>
          <a:bodyPr wrap="square" rtlCol="0">
            <a:spAutoFit/>
          </a:bodyPr>
          <a:lstStyle/>
          <a:p>
            <a:pPr algn="ctr"/>
            <a:r>
              <a:rPr lang="en-US" sz="1700" b="1" dirty="0">
                <a:solidFill>
                  <a:srgbClr val="35761A"/>
                </a:solidFill>
              </a:rPr>
              <a:t>Get Involved in NAGT </a:t>
            </a:r>
          </a:p>
          <a:p>
            <a:pPr algn="ctr"/>
            <a:r>
              <a:rPr lang="en-US" sz="1600" dirty="0">
                <a:solidFill>
                  <a:srgbClr val="777777"/>
                </a:solidFill>
                <a:latin typeface="Source Sans Pro" panose="020B0503030403020204" pitchFamily="34" charset="0"/>
                <a:hlinkClick r:id="rId4"/>
              </a:rPr>
              <a:t>http://nagt.org/95944</a:t>
            </a:r>
            <a:endParaRPr lang="en-US" sz="1700" dirty="0"/>
          </a:p>
        </p:txBody>
      </p:sp>
      <p:pic>
        <p:nvPicPr>
          <p:cNvPr id="20" name="Content Placeholder 7"/>
          <p:cNvPicPr>
            <a:picLocks noChangeAspect="1"/>
          </p:cNvPicPr>
          <p:nvPr/>
        </p:nvPicPr>
        <p:blipFill rotWithShape="1">
          <a:blip r:embed="rId5" cstate="print">
            <a:extLst>
              <a:ext uri="{28A0092B-C50C-407E-A947-70E740481C1C}">
                <a14:useLocalDpi xmlns:a14="http://schemas.microsoft.com/office/drawing/2010/main" val="0"/>
              </a:ext>
            </a:extLst>
          </a:blip>
          <a:srcRect l="10287" t="7410" r="8752" b="4920"/>
          <a:stretch/>
        </p:blipFill>
        <p:spPr>
          <a:xfrm>
            <a:off x="0" y="0"/>
            <a:ext cx="9144000" cy="1134770"/>
          </a:xfrm>
          <a:prstGeom prst="rect">
            <a:avLst/>
          </a:prstGeom>
        </p:spPr>
      </p:pic>
      <p:sp>
        <p:nvSpPr>
          <p:cNvPr id="39" name="TextBox 38"/>
          <p:cNvSpPr txBox="1"/>
          <p:nvPr/>
        </p:nvSpPr>
        <p:spPr>
          <a:xfrm>
            <a:off x="1477108" y="1155204"/>
            <a:ext cx="6189784" cy="877163"/>
          </a:xfrm>
          <a:prstGeom prst="rect">
            <a:avLst/>
          </a:prstGeom>
          <a:noFill/>
        </p:spPr>
        <p:txBody>
          <a:bodyPr wrap="square" rtlCol="0">
            <a:spAutoFit/>
          </a:bodyPr>
          <a:lstStyle/>
          <a:p>
            <a:pPr algn="ctr"/>
            <a:r>
              <a:rPr lang="en-US" sz="2800" b="1" dirty="0">
                <a:solidFill>
                  <a:srgbClr val="35761A"/>
                </a:solidFill>
              </a:rPr>
              <a:t>Welcome to the NAGT webinar series</a:t>
            </a:r>
          </a:p>
          <a:p>
            <a:pPr algn="ctr"/>
            <a:r>
              <a:rPr lang="en-US" sz="2300" b="1" i="1" dirty="0">
                <a:solidFill>
                  <a:srgbClr val="35761A"/>
                </a:solidFill>
              </a:rPr>
              <a:t>Improving Earth education one hour at a time</a:t>
            </a:r>
          </a:p>
        </p:txBody>
      </p:sp>
      <p:sp>
        <p:nvSpPr>
          <p:cNvPr id="40" name="TextBox 39"/>
          <p:cNvSpPr txBox="1"/>
          <p:nvPr/>
        </p:nvSpPr>
        <p:spPr>
          <a:xfrm>
            <a:off x="530331" y="2149432"/>
            <a:ext cx="8107314" cy="1400383"/>
          </a:xfrm>
          <a:prstGeom prst="rect">
            <a:avLst/>
          </a:prstGeom>
          <a:noFill/>
        </p:spPr>
        <p:txBody>
          <a:bodyPr wrap="square" rtlCol="0">
            <a:spAutoFit/>
          </a:bodyPr>
          <a:lstStyle/>
          <a:p>
            <a:pPr algn="ctr"/>
            <a:r>
              <a:rPr lang="en-US" sz="1700" dirty="0"/>
              <a:t>NAGT sponsors a comprehensive webinar series that is sure to be your one-stop-shop for strengthening work in Earth education. Webinars feature novel and innovative work in Earth education research and pedagogy, new teaching materials, and classroom and professional experiences of people like you. The NAGT webinar series is free and we encourage you to invite your colleagues to attend and join the discussion.</a:t>
            </a:r>
          </a:p>
        </p:txBody>
      </p:sp>
      <p:sp>
        <p:nvSpPr>
          <p:cNvPr id="13" name="TextBox 12"/>
          <p:cNvSpPr txBox="1"/>
          <p:nvPr/>
        </p:nvSpPr>
        <p:spPr>
          <a:xfrm>
            <a:off x="2699260" y="5547328"/>
            <a:ext cx="3759416" cy="369332"/>
          </a:xfrm>
          <a:prstGeom prst="rect">
            <a:avLst/>
          </a:prstGeom>
          <a:noFill/>
        </p:spPr>
        <p:txBody>
          <a:bodyPr wrap="square" rtlCol="0">
            <a:spAutoFit/>
          </a:bodyPr>
          <a:lstStyle/>
          <a:p>
            <a:pPr algn="ctr"/>
            <a:r>
              <a:rPr lang="en-US" b="1" dirty="0">
                <a:solidFill>
                  <a:srgbClr val="35761A"/>
                </a:solidFill>
              </a:rPr>
              <a:t>Sponsoring Projects and Programs</a:t>
            </a:r>
          </a:p>
        </p:txBody>
      </p:sp>
      <p:grpSp>
        <p:nvGrpSpPr>
          <p:cNvPr id="6" name="Group 5"/>
          <p:cNvGrpSpPr/>
          <p:nvPr/>
        </p:nvGrpSpPr>
        <p:grpSpPr>
          <a:xfrm>
            <a:off x="361542" y="5987831"/>
            <a:ext cx="8423724" cy="733905"/>
            <a:chOff x="371067" y="5987831"/>
            <a:chExt cx="8423724" cy="733905"/>
          </a:xfrm>
        </p:grpSpPr>
        <p:pic>
          <p:nvPicPr>
            <p:cNvPr id="15" name="Picture 1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1067" y="5987831"/>
              <a:ext cx="4854546" cy="733905"/>
            </a:xfrm>
            <a:prstGeom prst="rect">
              <a:avLst/>
            </a:prstGeom>
          </p:spPr>
        </p:pic>
        <p:pic>
          <p:nvPicPr>
            <p:cNvPr id="16" name="Picture 1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95187" y="5994796"/>
              <a:ext cx="3499604" cy="726940"/>
            </a:xfrm>
            <a:prstGeom prst="rect">
              <a:avLst/>
            </a:prstGeom>
          </p:spPr>
        </p:pic>
      </p:grpSp>
      <p:sp>
        <p:nvSpPr>
          <p:cNvPr id="21" name="TextBox 20"/>
          <p:cNvSpPr txBox="1"/>
          <p:nvPr/>
        </p:nvSpPr>
        <p:spPr>
          <a:xfrm>
            <a:off x="197970" y="4765074"/>
            <a:ext cx="2530124" cy="600164"/>
          </a:xfrm>
          <a:prstGeom prst="rect">
            <a:avLst/>
          </a:prstGeom>
          <a:noFill/>
        </p:spPr>
        <p:txBody>
          <a:bodyPr wrap="square" rtlCol="0">
            <a:spAutoFit/>
          </a:bodyPr>
          <a:lstStyle/>
          <a:p>
            <a:pPr algn="ctr"/>
            <a:r>
              <a:rPr lang="en-US" sz="1700" b="1" dirty="0">
                <a:solidFill>
                  <a:srgbClr val="35761A"/>
                </a:solidFill>
              </a:rPr>
              <a:t>Join or Renew  </a:t>
            </a:r>
          </a:p>
          <a:p>
            <a:pPr algn="ctr"/>
            <a:r>
              <a:rPr lang="en-US" sz="1600" dirty="0">
                <a:solidFill>
                  <a:srgbClr val="777777"/>
                </a:solidFill>
                <a:latin typeface="Source Sans Pro" panose="020B0503030403020204" pitchFamily="34" charset="0"/>
                <a:hlinkClick r:id="rId8"/>
              </a:rPr>
              <a:t>http://nagt.org/37340</a:t>
            </a:r>
            <a:endParaRPr lang="en-US" sz="1600" dirty="0"/>
          </a:p>
        </p:txBody>
      </p:sp>
      <p:pic>
        <p:nvPicPr>
          <p:cNvPr id="2" name="Picture 1" descr="Schedule Button-08.png"/>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9150" y="3816072"/>
            <a:ext cx="1857904" cy="619897"/>
          </a:xfrm>
          <a:prstGeom prst="rect">
            <a:avLst/>
          </a:prstGeom>
        </p:spPr>
      </p:pic>
      <p:pic>
        <p:nvPicPr>
          <p:cNvPr id="3" name="Picture 2" descr="Archives button-04.png"/>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6743385" y="3816072"/>
            <a:ext cx="1864117" cy="621970"/>
          </a:xfrm>
          <a:prstGeom prst="rect">
            <a:avLst/>
          </a:prstGeom>
        </p:spPr>
      </p:pic>
    </p:spTree>
    <p:extLst>
      <p:ext uri="{BB962C8B-B14F-4D97-AF65-F5344CB8AC3E}">
        <p14:creationId xmlns:p14="http://schemas.microsoft.com/office/powerpoint/2010/main" val="2006880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685800" y="1046503"/>
            <a:ext cx="7772400" cy="1025518"/>
          </a:xfrm>
        </p:spPr>
        <p:txBody>
          <a:bodyPr/>
          <a:lstStyle/>
          <a:p>
            <a:pPr>
              <a:spcBef>
                <a:spcPts val="0"/>
              </a:spcBef>
            </a:pPr>
            <a:r>
              <a:rPr lang="en-US" sz="3200" dirty="0"/>
              <a:t>Teaching About the Water Cycle with Data-rich Water Resources Activities</a:t>
            </a:r>
            <a:endParaRPr lang="en-US" sz="3200" b="0" dirty="0"/>
          </a:p>
        </p:txBody>
      </p:sp>
      <p:pic>
        <p:nvPicPr>
          <p:cNvPr id="8" name="Picture 7" descr="B-Pratt-Sitaula-A-sm.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07023" y="3327469"/>
            <a:ext cx="2113437" cy="2113437"/>
          </a:xfrm>
          <a:prstGeom prst="rect">
            <a:avLst/>
          </a:prstGeom>
        </p:spPr>
      </p:pic>
      <p:sp>
        <p:nvSpPr>
          <p:cNvPr id="6" name="TextBox 5">
            <a:extLst>
              <a:ext uri="{FF2B5EF4-FFF2-40B4-BE49-F238E27FC236}">
                <a16:creationId xmlns:a16="http://schemas.microsoft.com/office/drawing/2014/main" id="{C7CE365A-6B22-484E-963F-500E8B0C9105}"/>
              </a:ext>
            </a:extLst>
          </p:cNvPr>
          <p:cNvSpPr txBox="1"/>
          <p:nvPr/>
        </p:nvSpPr>
        <p:spPr>
          <a:xfrm>
            <a:off x="1939696" y="5440727"/>
            <a:ext cx="1862897" cy="584776"/>
          </a:xfrm>
          <a:prstGeom prst="rect">
            <a:avLst/>
          </a:prstGeom>
          <a:noFill/>
        </p:spPr>
        <p:txBody>
          <a:bodyPr wrap="square" rtlCol="0">
            <a:spAutoFit/>
          </a:bodyPr>
          <a:lstStyle/>
          <a:p>
            <a:pPr algn="ctr"/>
            <a:r>
              <a:rPr lang="en-US" sz="1600" dirty="0"/>
              <a:t>Beth Pratt-Sitaula</a:t>
            </a:r>
          </a:p>
          <a:p>
            <a:pPr algn="ctr"/>
            <a:r>
              <a:rPr lang="en-US" sz="1600" dirty="0"/>
              <a:t>UNAVCO</a:t>
            </a:r>
          </a:p>
        </p:txBody>
      </p:sp>
      <p:sp>
        <p:nvSpPr>
          <p:cNvPr id="9" name="TextBox 8">
            <a:extLst>
              <a:ext uri="{FF2B5EF4-FFF2-40B4-BE49-F238E27FC236}">
                <a16:creationId xmlns:a16="http://schemas.microsoft.com/office/drawing/2014/main" id="{C7CE365A-6B22-484E-963F-500E8B0C9105}"/>
              </a:ext>
            </a:extLst>
          </p:cNvPr>
          <p:cNvSpPr txBox="1"/>
          <p:nvPr/>
        </p:nvSpPr>
        <p:spPr>
          <a:xfrm>
            <a:off x="4594200" y="5440727"/>
            <a:ext cx="3226450" cy="584775"/>
          </a:xfrm>
          <a:prstGeom prst="rect">
            <a:avLst/>
          </a:prstGeom>
          <a:noFill/>
        </p:spPr>
        <p:txBody>
          <a:bodyPr wrap="square" rtlCol="0">
            <a:spAutoFit/>
          </a:bodyPr>
          <a:lstStyle/>
          <a:p>
            <a:pPr algn="ctr"/>
            <a:r>
              <a:rPr lang="en-US" sz="1600" dirty="0"/>
              <a:t>Becca Walker</a:t>
            </a:r>
          </a:p>
          <a:p>
            <a:pPr algn="ctr"/>
            <a:r>
              <a:rPr lang="en-US" sz="1600" dirty="0"/>
              <a:t>Mt San Antonio College</a:t>
            </a:r>
          </a:p>
        </p:txBody>
      </p:sp>
      <p:sp>
        <p:nvSpPr>
          <p:cNvPr id="2" name="TextBox 1"/>
          <p:cNvSpPr txBox="1"/>
          <p:nvPr/>
        </p:nvSpPr>
        <p:spPr>
          <a:xfrm>
            <a:off x="685800" y="2161142"/>
            <a:ext cx="7772400" cy="830997"/>
          </a:xfrm>
          <a:prstGeom prst="rect">
            <a:avLst/>
          </a:prstGeom>
          <a:noFill/>
        </p:spPr>
        <p:txBody>
          <a:bodyPr wrap="square" rtlCol="0">
            <a:spAutoFit/>
          </a:bodyPr>
          <a:lstStyle/>
          <a:p>
            <a:pPr algn="ctr"/>
            <a:r>
              <a:rPr lang="en-US" sz="2400" i="1" dirty="0"/>
              <a:t>Eyes on the Hydrosphere: Tracking Water Resources </a:t>
            </a:r>
            <a:r>
              <a:rPr lang="en-US" sz="2400" dirty="0"/>
              <a:t>module</a:t>
            </a:r>
            <a:endParaRPr lang="en-US" sz="2400" b="1" u="sng" dirty="0">
              <a:solidFill>
                <a:schemeClr val="accent1">
                  <a:lumMod val="75000"/>
                </a:schemeClr>
              </a:solidFill>
            </a:endParaRPr>
          </a:p>
          <a:p>
            <a:pPr algn="ctr"/>
            <a:r>
              <a:rPr lang="en-US" sz="2400" b="1" u="sng" dirty="0" err="1">
                <a:solidFill>
                  <a:schemeClr val="accent1">
                    <a:lumMod val="75000"/>
                  </a:schemeClr>
                </a:solidFill>
              </a:rPr>
              <a:t>serc.carleton.edu</a:t>
            </a:r>
            <a:r>
              <a:rPr lang="en-US" sz="2400" b="1" u="sng" dirty="0">
                <a:solidFill>
                  <a:schemeClr val="accent1">
                    <a:lumMod val="75000"/>
                  </a:schemeClr>
                </a:solidFill>
              </a:rPr>
              <a:t>/getsi</a:t>
            </a:r>
            <a:endParaRPr lang="en-US" sz="2400" dirty="0">
              <a:solidFill>
                <a:schemeClr val="accent1">
                  <a:lumMod val="75000"/>
                </a:schemeClr>
              </a:solidFill>
            </a:endParaRPr>
          </a:p>
        </p:txBody>
      </p:sp>
      <p:pic>
        <p:nvPicPr>
          <p:cNvPr id="4" name="Picture 3">
            <a:extLst>
              <a:ext uri="{FF2B5EF4-FFF2-40B4-BE49-F238E27FC236}">
                <a16:creationId xmlns:a16="http://schemas.microsoft.com/office/drawing/2014/main" id="{2C60C39C-27AE-D84D-9A26-996322296963}"/>
              </a:ext>
            </a:extLst>
          </p:cNvPr>
          <p:cNvPicPr>
            <a:picLocks noChangeAspect="1"/>
          </p:cNvPicPr>
          <p:nvPr/>
        </p:nvPicPr>
        <p:blipFill>
          <a:blip r:embed="rId3"/>
          <a:stretch>
            <a:fillRect/>
          </a:stretch>
        </p:blipFill>
        <p:spPr>
          <a:xfrm>
            <a:off x="5153519" y="3327469"/>
            <a:ext cx="2113258" cy="2113258"/>
          </a:xfrm>
          <a:prstGeom prst="rect">
            <a:avLst/>
          </a:prstGeom>
        </p:spPr>
      </p:pic>
    </p:spTree>
    <p:extLst>
      <p:ext uri="{BB962C8B-B14F-4D97-AF65-F5344CB8AC3E}">
        <p14:creationId xmlns:p14="http://schemas.microsoft.com/office/powerpoint/2010/main" val="14370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4963" y="1053211"/>
            <a:ext cx="1592636" cy="2109544"/>
          </a:xfrm>
          <a:prstGeom prst="rect">
            <a:avLst/>
          </a:prstGeom>
        </p:spPr>
      </p:pic>
      <p:pic>
        <p:nvPicPr>
          <p:cNvPr id="6" name="Picture 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448754" y="-3283886"/>
            <a:ext cx="2416480" cy="1645470"/>
          </a:xfrm>
          <a:prstGeom prst="rect">
            <a:avLst/>
          </a:prstGeom>
        </p:spPr>
      </p:pic>
      <p:pic>
        <p:nvPicPr>
          <p:cNvPr id="8" name="Picture 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608835" y="1197086"/>
            <a:ext cx="2252747" cy="1562206"/>
          </a:xfrm>
          <a:prstGeom prst="rect">
            <a:avLst/>
          </a:prstGeom>
        </p:spPr>
      </p:pic>
      <p:pic>
        <p:nvPicPr>
          <p:cNvPr id="9" name="Picture 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073677" y="2567192"/>
            <a:ext cx="2401234" cy="1782734"/>
          </a:xfrm>
          <a:prstGeom prst="rect">
            <a:avLst/>
          </a:prstGeom>
        </p:spPr>
      </p:pic>
      <p:pic>
        <p:nvPicPr>
          <p:cNvPr id="11" name="Picture 10"/>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64963" y="3363687"/>
            <a:ext cx="1658277" cy="1972477"/>
          </a:xfrm>
          <a:prstGeom prst="rect">
            <a:avLst/>
          </a:prstGeom>
        </p:spPr>
      </p:pic>
      <p:pic>
        <p:nvPicPr>
          <p:cNvPr id="12" name="Picture 11"/>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757599" y="4233769"/>
            <a:ext cx="2421188" cy="1874739"/>
          </a:xfrm>
          <a:prstGeom prst="rect">
            <a:avLst/>
          </a:prstGeom>
        </p:spPr>
      </p:pic>
      <p:pic>
        <p:nvPicPr>
          <p:cNvPr id="14" name="Picture 13"/>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4548824" y="1053212"/>
            <a:ext cx="2497987" cy="1654296"/>
          </a:xfrm>
          <a:prstGeom prst="rect">
            <a:avLst/>
          </a:prstGeom>
        </p:spPr>
      </p:pic>
      <p:pic>
        <p:nvPicPr>
          <p:cNvPr id="15" name="Picture 14"/>
          <p:cNvPicPr>
            <a:picLocks noChangeAspect="1"/>
          </p:cNvPicPr>
          <p:nvPr/>
        </p:nvPicPr>
        <p:blipFill>
          <a:blip r:embed="rId10"/>
          <a:stretch>
            <a:fillRect/>
          </a:stretch>
        </p:blipFill>
        <p:spPr>
          <a:xfrm flipH="1">
            <a:off x="6620365" y="1941271"/>
            <a:ext cx="2381260" cy="1789347"/>
          </a:xfrm>
          <a:prstGeom prst="rect">
            <a:avLst/>
          </a:prstGeom>
        </p:spPr>
      </p:pic>
      <p:pic>
        <p:nvPicPr>
          <p:cNvPr id="13" name="Picture 12"/>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4666457" y="3059113"/>
            <a:ext cx="2380354" cy="1675644"/>
          </a:xfrm>
          <a:prstGeom prst="rect">
            <a:avLst/>
          </a:prstGeom>
        </p:spPr>
      </p:pic>
      <p:sp>
        <p:nvSpPr>
          <p:cNvPr id="16" name="TextBox 15"/>
          <p:cNvSpPr txBox="1"/>
          <p:nvPr/>
        </p:nvSpPr>
        <p:spPr>
          <a:xfrm>
            <a:off x="164963" y="91130"/>
            <a:ext cx="4013824" cy="954107"/>
          </a:xfrm>
          <a:prstGeom prst="rect">
            <a:avLst/>
          </a:prstGeom>
          <a:noFill/>
        </p:spPr>
        <p:txBody>
          <a:bodyPr wrap="square" rtlCol="0">
            <a:spAutoFit/>
          </a:bodyPr>
          <a:lstStyle/>
          <a:p>
            <a:pPr algn="ctr" defTabSz="457200"/>
            <a:r>
              <a:rPr lang="en-US" sz="2800" dirty="0">
                <a:solidFill>
                  <a:srgbClr val="115486"/>
                </a:solidFill>
                <a:latin typeface="Calibri"/>
              </a:rPr>
              <a:t>Solving societal challenges</a:t>
            </a:r>
          </a:p>
        </p:txBody>
      </p:sp>
      <p:sp>
        <p:nvSpPr>
          <p:cNvPr id="17" name="TextBox 16"/>
          <p:cNvSpPr txBox="1"/>
          <p:nvPr/>
        </p:nvSpPr>
        <p:spPr>
          <a:xfrm>
            <a:off x="4666456" y="91130"/>
            <a:ext cx="4013824" cy="954107"/>
          </a:xfrm>
          <a:prstGeom prst="rect">
            <a:avLst/>
          </a:prstGeom>
          <a:noFill/>
        </p:spPr>
        <p:txBody>
          <a:bodyPr wrap="square" rtlCol="0">
            <a:spAutoFit/>
          </a:bodyPr>
          <a:lstStyle/>
          <a:p>
            <a:pPr algn="ctr" defTabSz="457200"/>
            <a:r>
              <a:rPr lang="en-US" sz="2800" dirty="0">
                <a:solidFill>
                  <a:srgbClr val="115486"/>
                </a:solidFill>
                <a:latin typeface="Calibri"/>
              </a:rPr>
              <a:t>Increasing student STEM engagement</a:t>
            </a:r>
          </a:p>
        </p:txBody>
      </p:sp>
      <p:sp>
        <p:nvSpPr>
          <p:cNvPr id="19" name="TextBox 18"/>
          <p:cNvSpPr txBox="1"/>
          <p:nvPr/>
        </p:nvSpPr>
        <p:spPr>
          <a:xfrm>
            <a:off x="4548824" y="5005634"/>
            <a:ext cx="4452801" cy="1077218"/>
          </a:xfrm>
          <a:prstGeom prst="rect">
            <a:avLst/>
          </a:prstGeom>
          <a:solidFill>
            <a:schemeClr val="accent2">
              <a:lumMod val="40000"/>
              <a:lumOff val="60000"/>
            </a:schemeClr>
          </a:solidFill>
          <a:ln>
            <a:solidFill>
              <a:srgbClr val="4F81BD"/>
            </a:solidFill>
          </a:ln>
        </p:spPr>
        <p:txBody>
          <a:bodyPr wrap="square" rtlCol="0">
            <a:spAutoFit/>
          </a:bodyPr>
          <a:lstStyle/>
          <a:p>
            <a:pPr algn="ctr" defTabSz="457200"/>
            <a:r>
              <a:rPr lang="en-US" sz="3200" b="1" dirty="0">
                <a:solidFill>
                  <a:srgbClr val="115486"/>
                </a:solidFill>
                <a:latin typeface="Calibri"/>
              </a:rPr>
              <a:t>Complementary paths to improvement</a:t>
            </a:r>
          </a:p>
        </p:txBody>
      </p:sp>
    </p:spTree>
    <p:extLst>
      <p:ext uri="{BB962C8B-B14F-4D97-AF65-F5344CB8AC3E}">
        <p14:creationId xmlns:p14="http://schemas.microsoft.com/office/powerpoint/2010/main" val="1303387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GETSI Project Overview</a:t>
            </a:r>
          </a:p>
        </p:txBody>
      </p:sp>
      <p:sp>
        <p:nvSpPr>
          <p:cNvPr id="3" name="Content Placeholder 2"/>
          <p:cNvSpPr>
            <a:spLocks noGrp="1"/>
          </p:cNvSpPr>
          <p:nvPr>
            <p:ph idx="1"/>
          </p:nvPr>
        </p:nvSpPr>
        <p:spPr>
          <a:xfrm>
            <a:off x="457199" y="949332"/>
            <a:ext cx="8513011" cy="5200142"/>
          </a:xfrm>
        </p:spPr>
        <p:txBody>
          <a:bodyPr>
            <a:normAutofit/>
          </a:bodyPr>
          <a:lstStyle/>
          <a:p>
            <a:pPr marL="0" indent="0">
              <a:buNone/>
            </a:pPr>
            <a:r>
              <a:rPr lang="en-US" sz="2800" i="1" dirty="0"/>
              <a:t>Mission: Develop and disseminate teaching and learning materials that feature geodesy data &amp; quantitative skills applied to critical societal issues such as </a:t>
            </a:r>
            <a:r>
              <a:rPr lang="en-US" sz="2800" i="1" u="sng" dirty="0">
                <a:solidFill>
                  <a:srgbClr val="1F497D"/>
                </a:solidFill>
              </a:rPr>
              <a:t>climate chang</a:t>
            </a:r>
            <a:r>
              <a:rPr lang="en-US" sz="2800" i="1" dirty="0">
                <a:solidFill>
                  <a:srgbClr val="1F497D"/>
                </a:solidFill>
              </a:rPr>
              <a:t>e</a:t>
            </a:r>
            <a:r>
              <a:rPr lang="en-US" sz="2800" i="1" dirty="0"/>
              <a:t>, </a:t>
            </a:r>
            <a:r>
              <a:rPr lang="en-US" sz="2800" i="1" u="sng" dirty="0">
                <a:solidFill>
                  <a:srgbClr val="1F497D"/>
                </a:solidFill>
              </a:rPr>
              <a:t>water resources</a:t>
            </a:r>
            <a:r>
              <a:rPr lang="en-US" sz="2800" i="1" dirty="0"/>
              <a:t>, and </a:t>
            </a:r>
            <a:r>
              <a:rPr lang="en-US" sz="2800" i="1" u="sng" dirty="0">
                <a:solidFill>
                  <a:srgbClr val="1F497D"/>
                </a:solidFill>
              </a:rPr>
              <a:t>natural hazards</a:t>
            </a:r>
          </a:p>
          <a:p>
            <a:pPr marL="0" indent="0">
              <a:buNone/>
            </a:pPr>
            <a:endParaRPr lang="en-US" sz="2800" i="1" u="sng" dirty="0">
              <a:solidFill>
                <a:srgbClr val="1F497D"/>
              </a:solidFill>
            </a:endParaRPr>
          </a:p>
          <a:p>
            <a:pPr marL="0" indent="0">
              <a:buNone/>
            </a:pPr>
            <a:endParaRPr lang="en-US" sz="2800" i="1" u="sng" dirty="0">
              <a:solidFill>
                <a:srgbClr val="1F497D"/>
              </a:solidFill>
            </a:endParaRPr>
          </a:p>
          <a:p>
            <a:r>
              <a:rPr lang="en-US" sz="2800" dirty="0"/>
              <a:t>US National Science Foundation funded (4 grants)</a:t>
            </a:r>
            <a:endParaRPr lang="en-US" sz="2400" dirty="0"/>
          </a:p>
          <a:p>
            <a:r>
              <a:rPr lang="en-US" sz="2800" dirty="0"/>
              <a:t>Developing 13 modules (~2 weeks each)</a:t>
            </a:r>
          </a:p>
          <a:p>
            <a:pPr lvl="1"/>
            <a:r>
              <a:rPr lang="en-US" sz="2400" b="1" dirty="0"/>
              <a:t>Introductory</a:t>
            </a:r>
            <a:r>
              <a:rPr lang="en-US" sz="2400" dirty="0"/>
              <a:t> &amp; Majors-level</a:t>
            </a:r>
          </a:p>
          <a:p>
            <a:pPr lvl="1"/>
            <a:r>
              <a:rPr lang="en-US" sz="2400" b="1" dirty="0"/>
              <a:t>Classroom</a:t>
            </a:r>
            <a:r>
              <a:rPr lang="en-US" sz="2400" dirty="0"/>
              <a:t> &amp; Field</a:t>
            </a:r>
          </a:p>
        </p:txBody>
      </p:sp>
      <p:pic>
        <p:nvPicPr>
          <p:cNvPr id="4" name="Picture 3"/>
          <p:cNvPicPr>
            <a:picLocks noChangeAspect="1"/>
          </p:cNvPicPr>
          <p:nvPr/>
        </p:nvPicPr>
        <p:blipFill>
          <a:blip r:embed="rId2"/>
          <a:stretch>
            <a:fillRect/>
          </a:stretch>
        </p:blipFill>
        <p:spPr>
          <a:xfrm>
            <a:off x="979311" y="2955082"/>
            <a:ext cx="4781437" cy="837836"/>
          </a:xfrm>
          <a:prstGeom prst="rect">
            <a:avLst/>
          </a:prstGeom>
        </p:spPr>
      </p:pic>
    </p:spTree>
    <p:extLst>
      <p:ext uri="{BB962C8B-B14F-4D97-AF65-F5344CB8AC3E}">
        <p14:creationId xmlns:p14="http://schemas.microsoft.com/office/powerpoint/2010/main" val="3374991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2" name="Picture 6" descr="2005_gravity_colorda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429" y="2995447"/>
            <a:ext cx="3086100" cy="2987675"/>
          </a:xfrm>
          <a:prstGeom prst="rect">
            <a:avLst/>
          </a:prstGeom>
          <a:ln>
            <a:noFill/>
          </a:ln>
          <a:effectLst>
            <a:outerShdw blurRad="292100" dist="139700" dir="2700000" algn="tl" rotWithShape="0">
              <a:srgbClr val="333333">
                <a:alpha val="65000"/>
              </a:srgb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9" name="Group 8"/>
          <p:cNvGrpSpPr/>
          <p:nvPr/>
        </p:nvGrpSpPr>
        <p:grpSpPr>
          <a:xfrm>
            <a:off x="342901" y="2874455"/>
            <a:ext cx="3082925" cy="3185202"/>
            <a:chOff x="6207125" y="1260475"/>
            <a:chExt cx="2679700" cy="2768600"/>
          </a:xfrm>
        </p:grpSpPr>
        <p:pic>
          <p:nvPicPr>
            <p:cNvPr id="1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07125" y="1260475"/>
              <a:ext cx="2679700" cy="2768600"/>
            </a:xfrm>
            <a:prstGeom prst="rect">
              <a:avLst/>
            </a:prstGeom>
            <a:ln>
              <a:noFill/>
            </a:ln>
            <a:effectLst>
              <a:outerShdw blurRad="292100" dist="139700" dir="2700000" algn="tl" rotWithShape="0">
                <a:srgbClr val="333333">
                  <a:alpha val="65000"/>
                </a:srgb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25400">
                  <a:solidFill>
                    <a:schemeClr val="tx1"/>
                  </a:solidFill>
                  <a:miter lim="800000"/>
                  <a:headEnd/>
                  <a:tailEnd/>
                </a14:hiddenLine>
              </a:ext>
            </a:extLst>
          </p:spPr>
        </p:pic>
        <p:pic>
          <p:nvPicPr>
            <p:cNvPr id="1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67525" y="1624012"/>
              <a:ext cx="838200" cy="838200"/>
            </a:xfrm>
            <a:prstGeom prst="rect">
              <a:avLst/>
            </a:prstGeom>
            <a:ln>
              <a:noFill/>
            </a:ln>
            <a:effectLst>
              <a:outerShdw blurRad="292100" dist="139700" dir="2700000" algn="tl" rotWithShape="0">
                <a:srgbClr val="333333">
                  <a:alpha val="65000"/>
                </a:srgb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25400">
                  <a:solidFill>
                    <a:schemeClr val="tx1"/>
                  </a:solidFill>
                  <a:miter lim="800000"/>
                  <a:headEnd/>
                  <a:tailEnd/>
                </a14:hiddenLine>
              </a:ext>
            </a:extLst>
          </p:spPr>
        </p:pic>
        <p:pic>
          <p:nvPicPr>
            <p:cNvPr id="12"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86525" y="2601912"/>
              <a:ext cx="1587500" cy="271463"/>
            </a:xfrm>
            <a:prstGeom prst="rect">
              <a:avLst/>
            </a:prstGeom>
            <a:ln>
              <a:noFill/>
            </a:ln>
            <a:effectLst>
              <a:outerShdw blurRad="292100" dist="139700" dir="2700000" algn="tl" rotWithShape="0">
                <a:srgbClr val="333333">
                  <a:alpha val="65000"/>
                </a:srgb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25400">
                  <a:solidFill>
                    <a:schemeClr val="tx1"/>
                  </a:solidFill>
                  <a:miter lim="800000"/>
                  <a:headEnd/>
                  <a:tailEnd/>
                </a14:hiddenLine>
              </a:ext>
            </a:extLst>
          </p:spPr>
        </p:pic>
        <p:pic>
          <p:nvPicPr>
            <p:cNvPr id="13"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31125" y="1674812"/>
              <a:ext cx="815975" cy="685800"/>
            </a:xfrm>
            <a:prstGeom prst="rect">
              <a:avLst/>
            </a:prstGeom>
            <a:ln>
              <a:noFill/>
            </a:ln>
            <a:effectLst>
              <a:outerShdw blurRad="292100" dist="139700" dir="2700000" algn="tl" rotWithShape="0">
                <a:srgbClr val="333333">
                  <a:alpha val="65000"/>
                </a:srgb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25400">
                  <a:solidFill>
                    <a:schemeClr val="tx1"/>
                  </a:solidFill>
                  <a:miter lim="800000"/>
                  <a:headEnd/>
                  <a:tailEnd/>
                </a14:hiddenLine>
              </a:ext>
            </a:extLst>
          </p:spPr>
        </p:pic>
        <p:pic>
          <p:nvPicPr>
            <p:cNvPr id="14"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85025" y="2957512"/>
              <a:ext cx="1130300" cy="812800"/>
            </a:xfrm>
            <a:prstGeom prst="rect">
              <a:avLst/>
            </a:prstGeom>
            <a:ln>
              <a:noFill/>
            </a:ln>
            <a:effectLst>
              <a:outerShdw blurRad="292100" dist="139700" dir="2700000" algn="tl" rotWithShape="0">
                <a:srgbClr val="333333">
                  <a:alpha val="65000"/>
                </a:srgb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25400">
                  <a:solidFill>
                    <a:schemeClr val="tx1"/>
                  </a:solidFill>
                  <a:miter lim="800000"/>
                  <a:headEnd/>
                  <a:tailEnd/>
                </a14:hiddenLine>
              </a:ext>
            </a:extLst>
          </p:spPr>
        </p:pic>
        <p:pic>
          <p:nvPicPr>
            <p:cNvPr id="15" name="Picture 10"/>
            <p:cNvPicPr>
              <a:picLocks noChangeArrowheads="1"/>
            </p:cNvPicPr>
            <p:nvPr/>
          </p:nvPicPr>
          <p:blipFill>
            <a:blip r:embed="rId9"/>
            <a:srcRect/>
            <a:stretch>
              <a:fillRect/>
            </a:stretch>
          </p:blipFill>
          <p:spPr bwMode="auto">
            <a:xfrm>
              <a:off x="6521450" y="2789237"/>
              <a:ext cx="519112" cy="982663"/>
            </a:xfrm>
            <a:prstGeom prst="rect">
              <a:avLst/>
            </a:prstGeom>
            <a:ln>
              <a:noFill/>
            </a:ln>
            <a:effectLst>
              <a:outerShdw blurRad="292100" dist="139700" dir="2700000" algn="tl" rotWithShape="0">
                <a:srgbClr val="333333">
                  <a:alpha val="65000"/>
                </a:srgb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25400">
                  <a:solidFill>
                    <a:schemeClr val="tx1"/>
                  </a:solidFill>
                  <a:miter lim="800000"/>
                  <a:headEnd/>
                  <a:tailEnd/>
                </a14:hiddenLine>
              </a:ext>
            </a:extLst>
          </p:spPr>
        </p:pic>
      </p:grpSp>
      <p:sp>
        <p:nvSpPr>
          <p:cNvPr id="29697" name="Title 8"/>
          <p:cNvSpPr>
            <a:spLocks noGrp="1"/>
          </p:cNvSpPr>
          <p:nvPr>
            <p:ph type="title" idx="4294967295"/>
          </p:nvPr>
        </p:nvSpPr>
        <p:spPr/>
        <p:txBody>
          <a:bodyPr/>
          <a:lstStyle/>
          <a:p>
            <a:r>
              <a:rPr lang="en-US" dirty="0">
                <a:ea typeface="ＭＳ Ｐゴシック" pitchFamily="34" charset="-128"/>
              </a:rPr>
              <a:t>Geodesy is…</a:t>
            </a:r>
          </a:p>
        </p:txBody>
      </p:sp>
      <p:sp>
        <p:nvSpPr>
          <p:cNvPr id="29698" name="Slide Number Placeholder 2"/>
          <p:cNvSpPr txBox="1">
            <a:spLocks noGrp="1"/>
          </p:cNvSpPr>
          <p:nvPr/>
        </p:nvSpPr>
        <p:spPr bwMode="auto">
          <a:xfrm>
            <a:off x="6553200" y="6589713"/>
            <a:ext cx="2133600" cy="1317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r" defTabSz="457200" eaLnBrk="1" hangingPunct="1"/>
            <a:fld id="{6A892FA3-5FB4-4787-8F5E-0EDC958CBA59}" type="slidenum">
              <a:rPr lang="en-US" sz="900">
                <a:solidFill>
                  <a:srgbClr val="898989"/>
                </a:solidFill>
              </a:rPr>
              <a:pPr algn="r" defTabSz="457200" eaLnBrk="1" hangingPunct="1"/>
              <a:t>6</a:t>
            </a:fld>
            <a:endParaRPr lang="en-US" sz="900">
              <a:solidFill>
                <a:srgbClr val="898989"/>
              </a:solidFill>
            </a:endParaRPr>
          </a:p>
        </p:txBody>
      </p:sp>
      <p:sp>
        <p:nvSpPr>
          <p:cNvPr id="29699" name="Rectangle 3"/>
          <p:cNvSpPr>
            <a:spLocks noGrp="1" noChangeArrowheads="1"/>
          </p:cNvSpPr>
          <p:nvPr>
            <p:ph type="subTitle" idx="4294967295"/>
          </p:nvPr>
        </p:nvSpPr>
        <p:spPr>
          <a:xfrm>
            <a:off x="557232" y="739740"/>
            <a:ext cx="8181975" cy="2944848"/>
          </a:xfrm>
        </p:spPr>
        <p:txBody>
          <a:bodyPr>
            <a:normAutofit/>
          </a:bodyPr>
          <a:lstStyle/>
          <a:p>
            <a:pPr marL="0" indent="0" eaLnBrk="1" hangingPunct="1">
              <a:spcBef>
                <a:spcPct val="0"/>
              </a:spcBef>
              <a:buFontTx/>
              <a:buNone/>
            </a:pPr>
            <a:r>
              <a:rPr lang="en-US" dirty="0">
                <a:solidFill>
                  <a:srgbClr val="000000"/>
                </a:solidFill>
                <a:ea typeface="ＭＳ Ｐゴシック" pitchFamily="34" charset="-128"/>
              </a:rPr>
              <a:t>…the science of </a:t>
            </a:r>
            <a:r>
              <a:rPr lang="en-US" b="1" dirty="0">
                <a:solidFill>
                  <a:srgbClr val="000000"/>
                </a:solidFill>
                <a:ea typeface="ＭＳ Ｐゴシック" pitchFamily="34" charset="-128"/>
              </a:rPr>
              <a:t>accurately measuring</a:t>
            </a:r>
            <a:r>
              <a:rPr lang="en-US" dirty="0">
                <a:solidFill>
                  <a:srgbClr val="000000"/>
                </a:solidFill>
                <a:ea typeface="ＭＳ Ｐゴシック" pitchFamily="34" charset="-128"/>
              </a:rPr>
              <a:t> the Earth’</a:t>
            </a:r>
            <a:r>
              <a:rPr lang="en-US" altLang="ja-JP" dirty="0">
                <a:solidFill>
                  <a:srgbClr val="000000"/>
                </a:solidFill>
                <a:ea typeface="ＭＳ Ｐゴシック" pitchFamily="34" charset="-128"/>
              </a:rPr>
              <a:t>s </a:t>
            </a:r>
            <a:r>
              <a:rPr lang="en-US" b="1" dirty="0">
                <a:solidFill>
                  <a:srgbClr val="000000"/>
                </a:solidFill>
                <a:ea typeface="ＭＳ Ｐゴシック" pitchFamily="34" charset="-128"/>
              </a:rPr>
              <a:t>size, shape, orientation, mass distribution </a:t>
            </a:r>
            <a:r>
              <a:rPr lang="en-US" dirty="0">
                <a:solidFill>
                  <a:srgbClr val="000000"/>
                </a:solidFill>
                <a:ea typeface="ＭＳ Ｐゴシック" pitchFamily="34" charset="-128"/>
              </a:rPr>
              <a:t>and the variations of these </a:t>
            </a:r>
            <a:r>
              <a:rPr lang="en-US" b="1" dirty="0">
                <a:solidFill>
                  <a:srgbClr val="000000"/>
                </a:solidFill>
                <a:ea typeface="ＭＳ Ｐゴシック" pitchFamily="34" charset="-128"/>
              </a:rPr>
              <a:t>with time</a:t>
            </a:r>
            <a:r>
              <a:rPr lang="en-US" dirty="0">
                <a:solidFill>
                  <a:srgbClr val="000000"/>
                </a:solidFill>
                <a:ea typeface="ＭＳ Ｐゴシック" pitchFamily="34" charset="-128"/>
              </a:rPr>
              <a:t>.   </a:t>
            </a:r>
          </a:p>
        </p:txBody>
      </p:sp>
      <p:sp>
        <p:nvSpPr>
          <p:cNvPr id="29700" name="Rectangle 4"/>
          <p:cNvSpPr>
            <a:spLocks noChangeArrowheads="1"/>
          </p:cNvSpPr>
          <p:nvPr/>
        </p:nvSpPr>
        <p:spPr bwMode="auto">
          <a:xfrm>
            <a:off x="533400" y="4419600"/>
            <a:ext cx="6096000" cy="2133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nchor="ctr"/>
          <a:lstStyle/>
          <a:p>
            <a:pPr defTabSz="457200" rtl="1" eaLnBrk="0" hangingPunct="0"/>
            <a:endParaRPr lang="en-US" sz="2400">
              <a:solidFill>
                <a:prstClr val="black"/>
              </a:solidFill>
              <a:latin typeface="Times New Roman" pitchFamily="18" charset="0"/>
            </a:endParaRPr>
          </a:p>
        </p:txBody>
      </p:sp>
      <p:sp>
        <p:nvSpPr>
          <p:cNvPr id="29701" name="Rectangle 5"/>
          <p:cNvSpPr>
            <a:spLocks noChangeArrowheads="1"/>
          </p:cNvSpPr>
          <p:nvPr/>
        </p:nvSpPr>
        <p:spPr bwMode="auto">
          <a:xfrm>
            <a:off x="7239000" y="4953000"/>
            <a:ext cx="1219200" cy="914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nchor="ctr"/>
          <a:lstStyle/>
          <a:p>
            <a:pPr defTabSz="457200" rtl="1" eaLnBrk="0" hangingPunct="0"/>
            <a:endParaRPr lang="en-US" sz="2400">
              <a:solidFill>
                <a:prstClr val="black"/>
              </a:solidFill>
              <a:latin typeface="Times New Roman" pitchFamily="18" charset="0"/>
            </a:endParaRPr>
          </a:p>
        </p:txBody>
      </p:sp>
      <p:sp>
        <p:nvSpPr>
          <p:cNvPr id="29703" name="Text Box 7"/>
          <p:cNvSpPr txBox="1">
            <a:spLocks noChangeArrowheads="1"/>
          </p:cNvSpPr>
          <p:nvPr/>
        </p:nvSpPr>
        <p:spPr bwMode="auto">
          <a:xfrm>
            <a:off x="3571895" y="2391495"/>
            <a:ext cx="5167312" cy="19389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defTabSz="457200" eaLnBrk="1" hangingPunct="1"/>
            <a:r>
              <a:rPr lang="en-US" dirty="0">
                <a:solidFill>
                  <a:prstClr val="black"/>
                </a:solidFill>
              </a:rPr>
              <a:t>Traditional geodesy:</a:t>
            </a:r>
          </a:p>
          <a:p>
            <a:pPr defTabSz="457200" eaLnBrk="1" hangingPunct="1"/>
            <a:r>
              <a:rPr lang="en-US" sz="3200" dirty="0">
                <a:solidFill>
                  <a:prstClr val="black"/>
                </a:solidFill>
              </a:rPr>
              <a:t>Precise positioning of points on the surface of the Earth </a:t>
            </a:r>
          </a:p>
        </p:txBody>
      </p:sp>
      <p:sp>
        <p:nvSpPr>
          <p:cNvPr id="16" name="Text Box 7"/>
          <p:cNvSpPr txBox="1">
            <a:spLocks noChangeArrowheads="1"/>
          </p:cNvSpPr>
          <p:nvPr/>
        </p:nvSpPr>
        <p:spPr bwMode="auto">
          <a:xfrm>
            <a:off x="3571895" y="4412396"/>
            <a:ext cx="5167312" cy="1446550"/>
          </a:xfrm>
          <a:prstGeom prst="rect">
            <a:avLst/>
          </a:prstGeom>
          <a:noFill/>
          <a:ln>
            <a:noFill/>
          </a:ln>
          <a:extLst/>
        </p:spPr>
        <p:txBody>
          <a:bodyP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defTabSz="457200" eaLnBrk="1" hangingPunct="1"/>
            <a:r>
              <a:rPr lang="en-US" dirty="0">
                <a:solidFill>
                  <a:prstClr val="black"/>
                </a:solidFill>
              </a:rPr>
              <a:t>Modern geodesy:</a:t>
            </a:r>
          </a:p>
          <a:p>
            <a:pPr defTabSz="457200" eaLnBrk="1" hangingPunct="1"/>
            <a:r>
              <a:rPr lang="en-US" sz="3200" dirty="0">
                <a:solidFill>
                  <a:prstClr val="black"/>
                </a:solidFill>
              </a:rPr>
              <a:t>A toolbox of techniques to better measure the Earth</a:t>
            </a:r>
          </a:p>
        </p:txBody>
      </p:sp>
      <p:grpSp>
        <p:nvGrpSpPr>
          <p:cNvPr id="4" name="Group 3"/>
          <p:cNvGrpSpPr/>
          <p:nvPr/>
        </p:nvGrpSpPr>
        <p:grpSpPr>
          <a:xfrm>
            <a:off x="187158" y="2848399"/>
            <a:ext cx="3278772" cy="2344130"/>
            <a:chOff x="187158" y="2848399"/>
            <a:chExt cx="3278772" cy="2344130"/>
          </a:xfrm>
        </p:grpSpPr>
        <p:pic>
          <p:nvPicPr>
            <p:cNvPr id="2" name="Picture 1"/>
            <p:cNvPicPr>
              <a:picLocks noChangeAspect="1"/>
            </p:cNvPicPr>
            <p:nvPr/>
          </p:nvPicPr>
          <p:blipFill>
            <a:blip r:embed="rId10"/>
            <a:stretch>
              <a:fillRect/>
            </a:stretch>
          </p:blipFill>
          <p:spPr>
            <a:xfrm>
              <a:off x="187158" y="2848399"/>
              <a:ext cx="3244471" cy="2344130"/>
            </a:xfrm>
            <a:prstGeom prst="rect">
              <a:avLst/>
            </a:prstGeom>
            <a:ln>
              <a:noFill/>
            </a:ln>
            <a:effectLst>
              <a:outerShdw blurRad="292100" dist="139700" dir="2700000" algn="tl" rotWithShape="0">
                <a:srgbClr val="333333">
                  <a:alpha val="65000"/>
                </a:srgbClr>
              </a:outerShdw>
            </a:effectLst>
          </p:spPr>
        </p:pic>
        <p:sp>
          <p:nvSpPr>
            <p:cNvPr id="3" name="TextBox 2"/>
            <p:cNvSpPr txBox="1"/>
            <p:nvPr/>
          </p:nvSpPr>
          <p:spPr>
            <a:xfrm>
              <a:off x="2648278" y="4858065"/>
              <a:ext cx="817652" cy="230832"/>
            </a:xfrm>
            <a:prstGeom prst="rect">
              <a:avLst/>
            </a:prstGeom>
            <a:noFill/>
          </p:spPr>
          <p:txBody>
            <a:bodyPr wrap="none" rtlCol="0">
              <a:spAutoFit/>
            </a:bodyPr>
            <a:lstStyle/>
            <a:p>
              <a:pPr defTabSz="457200"/>
              <a:r>
                <a:rPr lang="en-US" sz="900" dirty="0" err="1">
                  <a:solidFill>
                    <a:prstClr val="black"/>
                  </a:solidFill>
                  <a:latin typeface="Calibri"/>
                </a:rPr>
                <a:t>wikipedia.org</a:t>
              </a:r>
              <a:endParaRPr lang="en-US" sz="900" dirty="0">
                <a:solidFill>
                  <a:prstClr val="black"/>
                </a:solidFill>
                <a:latin typeface="Calibri"/>
              </a:endParaRPr>
            </a:p>
          </p:txBody>
        </p:sp>
      </p:grpSp>
      <p:sp>
        <p:nvSpPr>
          <p:cNvPr id="20" name="TextBox 19"/>
          <p:cNvSpPr txBox="1"/>
          <p:nvPr/>
        </p:nvSpPr>
        <p:spPr>
          <a:xfrm>
            <a:off x="2648278" y="5792106"/>
            <a:ext cx="635285" cy="230832"/>
          </a:xfrm>
          <a:prstGeom prst="rect">
            <a:avLst/>
          </a:prstGeom>
          <a:noFill/>
        </p:spPr>
        <p:txBody>
          <a:bodyPr wrap="none" rtlCol="0">
            <a:spAutoFit/>
          </a:bodyPr>
          <a:lstStyle/>
          <a:p>
            <a:pPr defTabSz="457200"/>
            <a:r>
              <a:rPr lang="en-US" sz="900" dirty="0">
                <a:solidFill>
                  <a:prstClr val="black"/>
                </a:solidFill>
                <a:latin typeface="Calibri"/>
              </a:rPr>
              <a:t>JPL/NASA</a:t>
            </a:r>
          </a:p>
        </p:txBody>
      </p:sp>
    </p:spTree>
    <p:extLst>
      <p:ext uri="{BB962C8B-B14F-4D97-AF65-F5344CB8AC3E}">
        <p14:creationId xmlns:p14="http://schemas.microsoft.com/office/powerpoint/2010/main" val="790547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29702"/>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hidden"/>
                                      </p:to>
                                    </p:set>
                                  </p:childTnLst>
                                </p:cTn>
                              </p:par>
                              <p:par>
                                <p:cTn id="9" presetID="1" presetClass="entr" presetSubtype="0" fill="hold" grpId="0" nodeType="withEffect">
                                  <p:stCondLst>
                                    <p:cond delay="0"/>
                                  </p:stCondLst>
                                  <p:childTnLst>
                                    <p:set>
                                      <p:cBhvr>
                                        <p:cTn id="10" dur="1" fill="hold">
                                          <p:stCondLst>
                                            <p:cond delay="0"/>
                                          </p:stCondLst>
                                        </p:cTn>
                                        <p:tgtEl>
                                          <p:spTgt spid="2970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1" nodeType="clickEffect">
                                  <p:stCondLst>
                                    <p:cond delay="0"/>
                                  </p:stCondLst>
                                  <p:childTnLst>
                                    <p:set>
                                      <p:cBhvr>
                                        <p:cTn id="16" dur="1" fill="hold">
                                          <p:stCondLst>
                                            <p:cond delay="0"/>
                                          </p:stCondLst>
                                        </p:cTn>
                                        <p:tgtEl>
                                          <p:spTgt spid="29703"/>
                                        </p:tgtEl>
                                        <p:attrNameLst>
                                          <p:attrName>style.visibility</p:attrName>
                                        </p:attrNameLst>
                                      </p:cBhvr>
                                      <p:to>
                                        <p:strVal val="hidden"/>
                                      </p:to>
                                    </p:set>
                                  </p:childTnLst>
                                </p:cTn>
                              </p:par>
                              <p:par>
                                <p:cTn id="17" presetID="1" presetClass="exit" presetSubtype="0" fill="hold" nodeType="withEffect">
                                  <p:stCondLst>
                                    <p:cond delay="0"/>
                                  </p:stCondLst>
                                  <p:childTnLst>
                                    <p:set>
                                      <p:cBhvr>
                                        <p:cTn id="18" dur="1" fill="hold">
                                          <p:stCondLst>
                                            <p:cond delay="0"/>
                                          </p:stCondLst>
                                        </p:cTn>
                                        <p:tgtEl>
                                          <p:spTgt spid="4"/>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3" grpId="0"/>
      <p:bldP spid="29703" grpId="1"/>
      <p:bldP spid="16" grpId="0"/>
      <p:bldP spid="2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19513" y="1069474"/>
            <a:ext cx="4689643" cy="4645754"/>
          </a:xfrm>
        </p:spPr>
        <p:txBody>
          <a:bodyPr>
            <a:normAutofit fontScale="92500" lnSpcReduction="10000"/>
          </a:bodyPr>
          <a:lstStyle/>
          <a:p>
            <a:r>
              <a:rPr lang="en-US" sz="2800" dirty="0"/>
              <a:t>GPS (Global Positioning System)</a:t>
            </a:r>
          </a:p>
          <a:p>
            <a:r>
              <a:rPr lang="en-US" sz="2800" dirty="0"/>
              <a:t>InSAR (</a:t>
            </a:r>
            <a:r>
              <a:rPr lang="en-US" sz="2800" dirty="0" err="1"/>
              <a:t>Interferometric</a:t>
            </a:r>
            <a:r>
              <a:rPr lang="en-US" sz="2800" dirty="0"/>
              <a:t> synthetic aperture radar)</a:t>
            </a:r>
          </a:p>
          <a:p>
            <a:r>
              <a:rPr lang="en-US" sz="2800" dirty="0"/>
              <a:t>LiDAR (Light detecting and ranging)</a:t>
            </a:r>
          </a:p>
          <a:p>
            <a:r>
              <a:rPr lang="en-US" sz="2800" dirty="0"/>
              <a:t>Structure from Motion</a:t>
            </a:r>
          </a:p>
          <a:p>
            <a:r>
              <a:rPr lang="en-US" sz="2800" dirty="0"/>
              <a:t>Strain meters, </a:t>
            </a:r>
            <a:r>
              <a:rPr lang="en-US" sz="2800" dirty="0" err="1"/>
              <a:t>tiltmeters</a:t>
            </a:r>
            <a:r>
              <a:rPr lang="en-US" sz="2800" dirty="0"/>
              <a:t>, creep meters</a:t>
            </a:r>
          </a:p>
          <a:p>
            <a:r>
              <a:rPr lang="en-US" sz="2800" dirty="0"/>
              <a:t>Gravity measurements</a:t>
            </a:r>
          </a:p>
          <a:p>
            <a:r>
              <a:rPr lang="en-US" sz="2800" dirty="0"/>
              <a:t>Sea level &amp; ice altimetry</a:t>
            </a:r>
          </a:p>
        </p:txBody>
      </p:sp>
      <p:sp>
        <p:nvSpPr>
          <p:cNvPr id="33" name="Content Placeholder 3"/>
          <p:cNvSpPr txBox="1">
            <a:spLocks/>
          </p:cNvSpPr>
          <p:nvPr/>
        </p:nvSpPr>
        <p:spPr>
          <a:xfrm>
            <a:off x="419513" y="1069474"/>
            <a:ext cx="4651956" cy="4645754"/>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800" dirty="0">
                <a:solidFill>
                  <a:schemeClr val="bg1">
                    <a:lumMod val="50000"/>
                  </a:schemeClr>
                </a:solidFill>
                <a:latin typeface="Calibri"/>
              </a:rPr>
              <a:t>GPS (Global Positioning System)</a:t>
            </a:r>
          </a:p>
          <a:p>
            <a:r>
              <a:rPr lang="en-US" sz="2800" dirty="0">
                <a:solidFill>
                  <a:schemeClr val="bg1">
                    <a:lumMod val="50000"/>
                  </a:schemeClr>
                </a:solidFill>
                <a:latin typeface="Calibri"/>
              </a:rPr>
              <a:t>InSAR (</a:t>
            </a:r>
            <a:r>
              <a:rPr lang="en-US" sz="2800" dirty="0" err="1">
                <a:solidFill>
                  <a:schemeClr val="bg1">
                    <a:lumMod val="50000"/>
                  </a:schemeClr>
                </a:solidFill>
                <a:latin typeface="Calibri"/>
              </a:rPr>
              <a:t>Interferometric</a:t>
            </a:r>
            <a:r>
              <a:rPr lang="en-US" sz="2800" dirty="0">
                <a:solidFill>
                  <a:schemeClr val="bg1">
                    <a:lumMod val="50000"/>
                  </a:schemeClr>
                </a:solidFill>
                <a:latin typeface="Calibri"/>
              </a:rPr>
              <a:t> synthetic aperture radar)</a:t>
            </a:r>
          </a:p>
          <a:p>
            <a:r>
              <a:rPr lang="en-US" sz="2800" dirty="0">
                <a:solidFill>
                  <a:schemeClr val="bg1">
                    <a:lumMod val="50000"/>
                  </a:schemeClr>
                </a:solidFill>
                <a:latin typeface="Calibri"/>
              </a:rPr>
              <a:t>LiDAR (Light detecting and ranging)</a:t>
            </a:r>
          </a:p>
          <a:p>
            <a:r>
              <a:rPr lang="en-US" sz="2800" dirty="0">
                <a:solidFill>
                  <a:schemeClr val="bg1">
                    <a:lumMod val="50000"/>
                  </a:schemeClr>
                </a:solidFill>
                <a:latin typeface="Calibri"/>
              </a:rPr>
              <a:t>Structure from Motion</a:t>
            </a:r>
          </a:p>
          <a:p>
            <a:r>
              <a:rPr lang="en-US" sz="2800" dirty="0">
                <a:solidFill>
                  <a:schemeClr val="bg1">
                    <a:lumMod val="50000"/>
                  </a:schemeClr>
                </a:solidFill>
                <a:latin typeface="Calibri"/>
              </a:rPr>
              <a:t>Strain meters, </a:t>
            </a:r>
            <a:r>
              <a:rPr lang="en-US" sz="2800" dirty="0" err="1">
                <a:solidFill>
                  <a:schemeClr val="bg1">
                    <a:lumMod val="50000"/>
                  </a:schemeClr>
                </a:solidFill>
                <a:latin typeface="Calibri"/>
              </a:rPr>
              <a:t>tiltmeters</a:t>
            </a:r>
            <a:r>
              <a:rPr lang="en-US" sz="2800" dirty="0">
                <a:solidFill>
                  <a:schemeClr val="bg1">
                    <a:lumMod val="50000"/>
                  </a:schemeClr>
                </a:solidFill>
                <a:latin typeface="Calibri"/>
              </a:rPr>
              <a:t>, creep meters</a:t>
            </a:r>
          </a:p>
          <a:p>
            <a:r>
              <a:rPr lang="en-US" sz="2800" dirty="0">
                <a:solidFill>
                  <a:schemeClr val="bg1">
                    <a:lumMod val="50000"/>
                  </a:schemeClr>
                </a:solidFill>
                <a:latin typeface="Calibri"/>
              </a:rPr>
              <a:t>Gravity measurements</a:t>
            </a:r>
          </a:p>
          <a:p>
            <a:r>
              <a:rPr lang="en-US" sz="2800" dirty="0">
                <a:latin typeface="Calibri"/>
              </a:rPr>
              <a:t>Sea level &amp; ice altimetry</a:t>
            </a:r>
          </a:p>
        </p:txBody>
      </p:sp>
      <p:sp>
        <p:nvSpPr>
          <p:cNvPr id="3" name="Title 2"/>
          <p:cNvSpPr>
            <a:spLocks noGrp="1"/>
          </p:cNvSpPr>
          <p:nvPr>
            <p:ph type="title"/>
          </p:nvPr>
        </p:nvSpPr>
        <p:spPr/>
        <p:txBody>
          <a:bodyPr/>
          <a:lstStyle/>
          <a:p>
            <a:r>
              <a:rPr lang="en-US" dirty="0"/>
              <a:t>Unpacking the Geodesy Toolbox</a:t>
            </a:r>
          </a:p>
        </p:txBody>
      </p:sp>
      <p:grpSp>
        <p:nvGrpSpPr>
          <p:cNvPr id="5" name="Group 4"/>
          <p:cNvGrpSpPr/>
          <p:nvPr/>
        </p:nvGrpSpPr>
        <p:grpSpPr>
          <a:xfrm>
            <a:off x="5109156" y="1069474"/>
            <a:ext cx="3882736" cy="5223893"/>
            <a:chOff x="5366039" y="1257558"/>
            <a:chExt cx="3679324" cy="5035809"/>
          </a:xfrm>
        </p:grpSpPr>
        <p:pic>
          <p:nvPicPr>
            <p:cNvPr id="6" name="Picture 5"/>
            <p:cNvPicPr>
              <a:picLocks noChangeAspect="1"/>
            </p:cNvPicPr>
            <p:nvPr/>
          </p:nvPicPr>
          <p:blipFill>
            <a:blip r:embed="rId3"/>
            <a:stretch>
              <a:fillRect/>
            </a:stretch>
          </p:blipFill>
          <p:spPr>
            <a:xfrm>
              <a:off x="5366039" y="1257558"/>
              <a:ext cx="3670289" cy="4685016"/>
            </a:xfrm>
            <a:prstGeom prst="rect">
              <a:avLst/>
            </a:prstGeom>
            <a:ln>
              <a:noFill/>
            </a:ln>
            <a:effectLst>
              <a:outerShdw blurRad="292100" dist="139700" dir="2700000" algn="tl" rotWithShape="0">
                <a:srgbClr val="333333">
                  <a:alpha val="65000"/>
                </a:srgbClr>
              </a:outerShdw>
            </a:effectLst>
          </p:spPr>
        </p:pic>
        <p:sp>
          <p:nvSpPr>
            <p:cNvPr id="7" name="TextBox 6"/>
            <p:cNvSpPr txBox="1"/>
            <p:nvPr/>
          </p:nvSpPr>
          <p:spPr>
            <a:xfrm>
              <a:off x="5705785" y="5893257"/>
              <a:ext cx="3339578" cy="400110"/>
            </a:xfrm>
            <a:prstGeom prst="rect">
              <a:avLst/>
            </a:prstGeom>
            <a:noFill/>
          </p:spPr>
          <p:txBody>
            <a:bodyPr wrap="square" rtlCol="0">
              <a:spAutoFit/>
            </a:bodyPr>
            <a:lstStyle/>
            <a:p>
              <a:pPr defTabSz="457200"/>
              <a:r>
                <a:rPr lang="en-US" sz="1000" dirty="0">
                  <a:solidFill>
                    <a:prstClr val="black"/>
                  </a:solidFill>
                  <a:latin typeface="Calibri"/>
                </a:rPr>
                <a:t>http://</a:t>
              </a:r>
              <a:r>
                <a:rPr lang="en-US" sz="1000" dirty="0" err="1">
                  <a:solidFill>
                    <a:prstClr val="black"/>
                  </a:solidFill>
                  <a:latin typeface="Calibri"/>
                </a:rPr>
                <a:t>facility.unavco.org</a:t>
              </a:r>
              <a:r>
                <a:rPr lang="en-US" sz="1000" dirty="0">
                  <a:solidFill>
                    <a:prstClr val="black"/>
                  </a:solidFill>
                  <a:latin typeface="Calibri"/>
                </a:rPr>
                <a:t>/data/maps/</a:t>
              </a:r>
              <a:r>
                <a:rPr lang="en-US" sz="1000" dirty="0" err="1">
                  <a:solidFill>
                    <a:prstClr val="black"/>
                  </a:solidFill>
                  <a:latin typeface="Calibri"/>
                </a:rPr>
                <a:t>GPSVelocityViewer</a:t>
              </a:r>
              <a:r>
                <a:rPr lang="en-US" sz="1000" dirty="0">
                  <a:solidFill>
                    <a:prstClr val="black"/>
                  </a:solidFill>
                  <a:latin typeface="Calibri"/>
                </a:rPr>
                <a:t>/</a:t>
              </a:r>
              <a:r>
                <a:rPr lang="en-US" sz="1000" dirty="0" err="1">
                  <a:solidFill>
                    <a:prstClr val="black"/>
                  </a:solidFill>
                  <a:latin typeface="Calibri"/>
                </a:rPr>
                <a:t>GPSVelocityViewer.html</a:t>
              </a:r>
              <a:endParaRPr lang="en-US" sz="1000" dirty="0">
                <a:solidFill>
                  <a:prstClr val="black"/>
                </a:solidFill>
                <a:latin typeface="Calibri"/>
              </a:endParaRPr>
            </a:p>
          </p:txBody>
        </p:sp>
      </p:grpSp>
      <p:pic>
        <p:nvPicPr>
          <p:cNvPr id="8"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14648" t="33806" r="50077" b="26926"/>
          <a:stretch/>
        </p:blipFill>
        <p:spPr>
          <a:xfrm>
            <a:off x="7352915" y="869124"/>
            <a:ext cx="1577473" cy="1831474"/>
          </a:xfrm>
          <a:prstGeom prst="rect">
            <a:avLst/>
          </a:prstGeom>
          <a:ln>
            <a:noFill/>
          </a:ln>
          <a:effectLst>
            <a:outerShdw blurRad="292100" dist="139700" dir="2700000" algn="tl" rotWithShape="0">
              <a:srgbClr val="333333">
                <a:alpha val="65000"/>
              </a:srgbClr>
            </a:outerShdw>
          </a:effectLst>
        </p:spPr>
      </p:pic>
      <p:grpSp>
        <p:nvGrpSpPr>
          <p:cNvPr id="17" name="Group 16"/>
          <p:cNvGrpSpPr/>
          <p:nvPr/>
        </p:nvGrpSpPr>
        <p:grpSpPr>
          <a:xfrm>
            <a:off x="4839367" y="1176420"/>
            <a:ext cx="4205995" cy="4498049"/>
            <a:chOff x="4839367" y="1176420"/>
            <a:chExt cx="4205995" cy="4498049"/>
          </a:xfrm>
        </p:grpSpPr>
        <p:pic>
          <p:nvPicPr>
            <p:cNvPr id="9" name="Picture 8"/>
            <p:cNvPicPr>
              <a:picLocks noChangeAspect="1"/>
            </p:cNvPicPr>
            <p:nvPr/>
          </p:nvPicPr>
          <p:blipFill>
            <a:blip r:embed="rId5"/>
            <a:stretch>
              <a:fillRect/>
            </a:stretch>
          </p:blipFill>
          <p:spPr>
            <a:xfrm>
              <a:off x="4839367" y="1176420"/>
              <a:ext cx="4205995" cy="4324265"/>
            </a:xfrm>
            <a:prstGeom prst="rect">
              <a:avLst/>
            </a:prstGeom>
            <a:ln>
              <a:noFill/>
            </a:ln>
            <a:effectLst>
              <a:outerShdw blurRad="292100" dist="139700" dir="2700000" algn="tl" rotWithShape="0">
                <a:srgbClr val="333333">
                  <a:alpha val="65000"/>
                </a:srgbClr>
              </a:outerShdw>
            </a:effectLst>
          </p:spPr>
        </p:pic>
        <p:sp>
          <p:nvSpPr>
            <p:cNvPr id="16" name="TextBox 15"/>
            <p:cNvSpPr txBox="1"/>
            <p:nvPr/>
          </p:nvSpPr>
          <p:spPr>
            <a:xfrm>
              <a:off x="6089496" y="5428248"/>
              <a:ext cx="2840892" cy="246221"/>
            </a:xfrm>
            <a:prstGeom prst="rect">
              <a:avLst/>
            </a:prstGeom>
            <a:noFill/>
          </p:spPr>
          <p:txBody>
            <a:bodyPr wrap="none" rtlCol="0">
              <a:spAutoFit/>
            </a:bodyPr>
            <a:lstStyle/>
            <a:p>
              <a:pPr defTabSz="457200"/>
              <a:r>
                <a:rPr lang="en-US" sz="1000" dirty="0">
                  <a:solidFill>
                    <a:prstClr val="black"/>
                  </a:solidFill>
                  <a:latin typeface="Calibri"/>
                </a:rPr>
                <a:t>http://</a:t>
              </a:r>
              <a:r>
                <a:rPr lang="en-US" sz="1000" dirty="0" err="1">
                  <a:solidFill>
                    <a:prstClr val="black"/>
                  </a:solidFill>
                  <a:latin typeface="Calibri"/>
                </a:rPr>
                <a:t>photojournal.jpl.nasa.gov</a:t>
              </a:r>
              <a:r>
                <a:rPr lang="en-US" sz="1000" dirty="0">
                  <a:solidFill>
                    <a:prstClr val="black"/>
                  </a:solidFill>
                  <a:latin typeface="Calibri"/>
                </a:rPr>
                <a:t>/catalog/PIA00557</a:t>
              </a:r>
            </a:p>
          </p:txBody>
        </p:sp>
      </p:grpSp>
      <p:grpSp>
        <p:nvGrpSpPr>
          <p:cNvPr id="26" name="Group 25"/>
          <p:cNvGrpSpPr/>
          <p:nvPr/>
        </p:nvGrpSpPr>
        <p:grpSpPr>
          <a:xfrm>
            <a:off x="4650488" y="3195524"/>
            <a:ext cx="4279900" cy="3022180"/>
            <a:chOff x="4650488" y="3195524"/>
            <a:chExt cx="4279900" cy="3022180"/>
          </a:xfrm>
        </p:grpSpPr>
        <p:pic>
          <p:nvPicPr>
            <p:cNvPr id="24" name="Picture 23"/>
            <p:cNvPicPr>
              <a:picLocks noChangeAspect="1"/>
            </p:cNvPicPr>
            <p:nvPr/>
          </p:nvPicPr>
          <p:blipFill>
            <a:blip r:embed="rId6"/>
            <a:stretch>
              <a:fillRect/>
            </a:stretch>
          </p:blipFill>
          <p:spPr>
            <a:xfrm>
              <a:off x="4650488" y="3195524"/>
              <a:ext cx="4279900" cy="2819400"/>
            </a:xfrm>
            <a:prstGeom prst="rect">
              <a:avLst/>
            </a:prstGeom>
            <a:ln>
              <a:noFill/>
            </a:ln>
            <a:effectLst>
              <a:outerShdw blurRad="292100" dist="139700" dir="2700000" algn="tl" rotWithShape="0">
                <a:srgbClr val="333333">
                  <a:alpha val="65000"/>
                </a:srgbClr>
              </a:outerShdw>
            </a:effectLst>
          </p:spPr>
        </p:pic>
        <p:sp>
          <p:nvSpPr>
            <p:cNvPr id="25" name="TextBox 24"/>
            <p:cNvSpPr txBox="1"/>
            <p:nvPr/>
          </p:nvSpPr>
          <p:spPr>
            <a:xfrm>
              <a:off x="7642102" y="5971483"/>
              <a:ext cx="1275710" cy="246221"/>
            </a:xfrm>
            <a:prstGeom prst="rect">
              <a:avLst/>
            </a:prstGeom>
            <a:noFill/>
          </p:spPr>
          <p:txBody>
            <a:bodyPr wrap="none" rtlCol="0">
              <a:spAutoFit/>
            </a:bodyPr>
            <a:lstStyle/>
            <a:p>
              <a:pPr defTabSz="457200"/>
              <a:r>
                <a:rPr lang="en-US" sz="1000" dirty="0">
                  <a:solidFill>
                    <a:prstClr val="black"/>
                  </a:solidFill>
                  <a:latin typeface="Calibri"/>
                </a:rPr>
                <a:t>http://</a:t>
              </a:r>
              <a:r>
                <a:rPr lang="en-US" sz="1000" dirty="0" err="1">
                  <a:solidFill>
                    <a:prstClr val="black"/>
                  </a:solidFill>
                  <a:latin typeface="Calibri"/>
                </a:rPr>
                <a:t>www.iris.edu</a:t>
              </a:r>
              <a:r>
                <a:rPr lang="en-US" sz="1000" dirty="0">
                  <a:solidFill>
                    <a:prstClr val="black"/>
                  </a:solidFill>
                  <a:latin typeface="Calibri"/>
                </a:rPr>
                <a:t>/</a:t>
              </a:r>
            </a:p>
          </p:txBody>
        </p:sp>
      </p:grpSp>
      <p:grpSp>
        <p:nvGrpSpPr>
          <p:cNvPr id="27" name="Group 26"/>
          <p:cNvGrpSpPr/>
          <p:nvPr/>
        </p:nvGrpSpPr>
        <p:grpSpPr>
          <a:xfrm>
            <a:off x="4717328" y="1644300"/>
            <a:ext cx="4412077" cy="3518348"/>
            <a:chOff x="4705305" y="2724707"/>
            <a:chExt cx="4956541" cy="3816580"/>
          </a:xfrm>
        </p:grpSpPr>
        <p:pic>
          <p:nvPicPr>
            <p:cNvPr id="28" name="Picture 27"/>
            <p:cNvPicPr>
              <a:picLocks noChangeAspect="1"/>
            </p:cNvPicPr>
            <p:nvPr/>
          </p:nvPicPr>
          <p:blipFill>
            <a:blip r:embed="rId7"/>
            <a:stretch>
              <a:fillRect/>
            </a:stretch>
          </p:blipFill>
          <p:spPr>
            <a:xfrm>
              <a:off x="4705305" y="2724707"/>
              <a:ext cx="4956541" cy="3661081"/>
            </a:xfrm>
            <a:prstGeom prst="rect">
              <a:avLst/>
            </a:prstGeom>
            <a:ln>
              <a:noFill/>
            </a:ln>
            <a:effectLst>
              <a:outerShdw blurRad="292100" dist="139700" dir="2700000" algn="tl" rotWithShape="0">
                <a:srgbClr val="333333">
                  <a:alpha val="65000"/>
                </a:srgbClr>
              </a:outerShdw>
            </a:effectLst>
          </p:spPr>
        </p:pic>
        <p:sp>
          <p:nvSpPr>
            <p:cNvPr id="29" name="TextBox 28"/>
            <p:cNvSpPr txBox="1"/>
            <p:nvPr/>
          </p:nvSpPr>
          <p:spPr>
            <a:xfrm>
              <a:off x="5104488" y="6295066"/>
              <a:ext cx="4039511" cy="246221"/>
            </a:xfrm>
            <a:prstGeom prst="rect">
              <a:avLst/>
            </a:prstGeom>
            <a:noFill/>
          </p:spPr>
          <p:txBody>
            <a:bodyPr wrap="square" rtlCol="0">
              <a:spAutoFit/>
            </a:bodyPr>
            <a:lstStyle/>
            <a:p>
              <a:pPr defTabSz="457200"/>
              <a:r>
                <a:rPr lang="en-US" sz="1000" dirty="0">
                  <a:solidFill>
                    <a:prstClr val="black"/>
                  </a:solidFill>
                  <a:latin typeface="Calibri"/>
                </a:rPr>
                <a:t>http://</a:t>
              </a:r>
              <a:r>
                <a:rPr lang="en-US" sz="1000" dirty="0" err="1">
                  <a:solidFill>
                    <a:prstClr val="black"/>
                  </a:solidFill>
                  <a:latin typeface="Calibri"/>
                </a:rPr>
                <a:t>www.nasa.gov</a:t>
              </a:r>
              <a:r>
                <a:rPr lang="en-US" sz="1000" dirty="0">
                  <a:solidFill>
                    <a:prstClr val="black"/>
                  </a:solidFill>
                  <a:latin typeface="Calibri"/>
                </a:rPr>
                <a:t>/topics/earth/features/graceImg20091214.html</a:t>
              </a:r>
            </a:p>
          </p:txBody>
        </p:sp>
      </p:grpSp>
      <p:grpSp>
        <p:nvGrpSpPr>
          <p:cNvPr id="32" name="Group 31"/>
          <p:cNvGrpSpPr/>
          <p:nvPr/>
        </p:nvGrpSpPr>
        <p:grpSpPr>
          <a:xfrm>
            <a:off x="4717328" y="1697798"/>
            <a:ext cx="4407203" cy="3750070"/>
            <a:chOff x="4717328" y="1938422"/>
            <a:chExt cx="4407203" cy="3750070"/>
          </a:xfrm>
        </p:grpSpPr>
        <p:pic>
          <p:nvPicPr>
            <p:cNvPr id="30" name="Picture 29"/>
            <p:cNvPicPr>
              <a:picLocks noChangeAspect="1"/>
            </p:cNvPicPr>
            <p:nvPr/>
          </p:nvPicPr>
          <p:blipFill>
            <a:blip r:embed="rId8"/>
            <a:stretch>
              <a:fillRect/>
            </a:stretch>
          </p:blipFill>
          <p:spPr>
            <a:xfrm>
              <a:off x="4717328" y="1938422"/>
              <a:ext cx="4407203" cy="3562264"/>
            </a:xfrm>
            <a:prstGeom prst="rect">
              <a:avLst/>
            </a:prstGeom>
            <a:ln>
              <a:noFill/>
            </a:ln>
            <a:effectLst>
              <a:outerShdw blurRad="292100" dist="139700" dir="2700000" algn="tl" rotWithShape="0">
                <a:srgbClr val="333333">
                  <a:alpha val="65000"/>
                </a:srgbClr>
              </a:outerShdw>
            </a:effectLst>
          </p:spPr>
        </p:pic>
        <p:sp>
          <p:nvSpPr>
            <p:cNvPr id="31" name="TextBox 30"/>
            <p:cNvSpPr txBox="1"/>
            <p:nvPr/>
          </p:nvSpPr>
          <p:spPr>
            <a:xfrm>
              <a:off x="5146843" y="5442271"/>
              <a:ext cx="1110588" cy="246221"/>
            </a:xfrm>
            <a:prstGeom prst="rect">
              <a:avLst/>
            </a:prstGeom>
            <a:noFill/>
          </p:spPr>
          <p:txBody>
            <a:bodyPr wrap="none" rtlCol="0">
              <a:spAutoFit/>
            </a:bodyPr>
            <a:lstStyle/>
            <a:p>
              <a:pPr defTabSz="457200"/>
              <a:r>
                <a:rPr lang="en-US" sz="1000" dirty="0" err="1">
                  <a:solidFill>
                    <a:prstClr val="black"/>
                  </a:solidFill>
                  <a:latin typeface="Calibri"/>
                </a:rPr>
                <a:t>www.jpl.nasa.gov</a:t>
              </a:r>
              <a:endParaRPr lang="en-US" sz="1000" dirty="0">
                <a:solidFill>
                  <a:prstClr val="black"/>
                </a:solidFill>
                <a:latin typeface="Calibri"/>
              </a:endParaRPr>
            </a:p>
          </p:txBody>
        </p:sp>
      </p:grpSp>
      <p:grpSp>
        <p:nvGrpSpPr>
          <p:cNvPr id="11" name="Group 10"/>
          <p:cNvGrpSpPr/>
          <p:nvPr/>
        </p:nvGrpSpPr>
        <p:grpSpPr>
          <a:xfrm>
            <a:off x="4973053" y="943077"/>
            <a:ext cx="4066948" cy="3610134"/>
            <a:chOff x="4788051" y="943077"/>
            <a:chExt cx="4251950" cy="3774356"/>
          </a:xfrm>
        </p:grpSpPr>
        <p:pic>
          <p:nvPicPr>
            <p:cNvPr id="2" name="Picture 1"/>
            <p:cNvPicPr>
              <a:picLocks noChangeAspect="1"/>
            </p:cNvPicPr>
            <p:nvPr/>
          </p:nvPicPr>
          <p:blipFill>
            <a:blip r:embed="rId9"/>
            <a:stretch>
              <a:fillRect/>
            </a:stretch>
          </p:blipFill>
          <p:spPr>
            <a:xfrm>
              <a:off x="4788051" y="943077"/>
              <a:ext cx="4251950" cy="3755529"/>
            </a:xfrm>
            <a:prstGeom prst="rect">
              <a:avLst/>
            </a:prstGeom>
            <a:ln>
              <a:noFill/>
            </a:ln>
            <a:effectLst>
              <a:outerShdw blurRad="292100" dist="139700" dir="2700000" algn="tl" rotWithShape="0">
                <a:srgbClr val="333333">
                  <a:alpha val="65000"/>
                </a:srgbClr>
              </a:outerShdw>
            </a:effectLst>
          </p:spPr>
        </p:pic>
        <p:sp>
          <p:nvSpPr>
            <p:cNvPr id="10" name="TextBox 9"/>
            <p:cNvSpPr txBox="1"/>
            <p:nvPr/>
          </p:nvSpPr>
          <p:spPr>
            <a:xfrm>
              <a:off x="8351356" y="4471212"/>
              <a:ext cx="631002" cy="246221"/>
            </a:xfrm>
            <a:prstGeom prst="rect">
              <a:avLst/>
            </a:prstGeom>
            <a:noFill/>
          </p:spPr>
          <p:txBody>
            <a:bodyPr wrap="none" rtlCol="0">
              <a:spAutoFit/>
            </a:bodyPr>
            <a:lstStyle/>
            <a:p>
              <a:pPr defTabSz="457200"/>
              <a:r>
                <a:rPr lang="en-US" sz="1000" dirty="0" err="1">
                  <a:solidFill>
                    <a:prstClr val="black"/>
                  </a:solidFill>
                  <a:latin typeface="Calibri"/>
                </a:rPr>
                <a:t>usgs.gov</a:t>
              </a:r>
              <a:endParaRPr lang="en-US" sz="1000" dirty="0">
                <a:solidFill>
                  <a:prstClr val="black"/>
                </a:solidFill>
                <a:latin typeface="Calibri"/>
              </a:endParaRPr>
            </a:p>
          </p:txBody>
        </p:sp>
      </p:grpSp>
      <p:pic>
        <p:nvPicPr>
          <p:cNvPr id="12" name="Picture 11" descr="IMG_5743.jpg"/>
          <p:cNvPicPr>
            <a:picLocks noChangeAspect="1"/>
          </p:cNvPicPr>
          <p:nvPr/>
        </p:nvPicPr>
        <p:blipFill rotWithShape="1">
          <a:blip r:embed="rId10">
            <a:extLst>
              <a:ext uri="{28A0092B-C50C-407E-A947-70E740481C1C}">
                <a14:useLocalDpi xmlns:a14="http://schemas.microsoft.com/office/drawing/2010/main" val="0"/>
              </a:ext>
            </a:extLst>
          </a:blip>
          <a:srcRect l="48181" t="30409" r="18810" b="48149"/>
          <a:stretch/>
        </p:blipFill>
        <p:spPr>
          <a:xfrm>
            <a:off x="4205085" y="3784127"/>
            <a:ext cx="2886505" cy="250012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44870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8"/>
                                        </p:tgtEl>
                                        <p:attrNameLst>
                                          <p:attrName>style.visibility</p:attrName>
                                        </p:attrNameLst>
                                      </p:cBhvr>
                                      <p:to>
                                        <p:strVal val="hidden"/>
                                      </p:to>
                                    </p:set>
                                  </p:childTnLst>
                                </p:cTn>
                              </p:par>
                              <p:par>
                                <p:cTn id="15" presetID="1" presetClass="exit" presetSubtype="0" fill="hold" nodeType="withEffect">
                                  <p:stCondLst>
                                    <p:cond delay="0"/>
                                  </p:stCondLst>
                                  <p:childTnLst>
                                    <p:set>
                                      <p:cBhvr>
                                        <p:cTn id="16" dur="1" fill="hold">
                                          <p:stCondLst>
                                            <p:cond delay="0"/>
                                          </p:stCondLst>
                                        </p:cTn>
                                        <p:tgtEl>
                                          <p:spTgt spid="5"/>
                                        </p:tgtEl>
                                        <p:attrNameLst>
                                          <p:attrName>style.visibility</p:attrName>
                                        </p:attrNameLst>
                                      </p:cBhvr>
                                      <p:to>
                                        <p:strVal val="hidden"/>
                                      </p:to>
                                    </p:set>
                                  </p:childTnLst>
                                </p:cTn>
                              </p:par>
                              <p:par>
                                <p:cTn id="17" presetID="1" presetClass="entr" presetSubtype="0" fill="hold"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17"/>
                                        </p:tgtEl>
                                        <p:attrNameLst>
                                          <p:attrName>style.visibility</p:attrName>
                                        </p:attrNameLst>
                                      </p:cBhvr>
                                      <p:to>
                                        <p:strVal val="hidden"/>
                                      </p:to>
                                    </p:set>
                                  </p:childTnLst>
                                </p:cTn>
                              </p:par>
                              <p:par>
                                <p:cTn id="27" presetID="1" presetClass="entr" presetSubtype="0" fill="hold" nodeType="with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3">
                                            <p:txEl>
                                              <p:pRg st="1" end="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2"/>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xit" presetSubtype="0" fill="hold" nodeType="clickEffect">
                                  <p:stCondLst>
                                    <p:cond delay="0"/>
                                  </p:stCondLst>
                                  <p:childTnLst>
                                    <p:set>
                                      <p:cBhvr>
                                        <p:cTn id="40" dur="1" fill="hold">
                                          <p:stCondLst>
                                            <p:cond delay="0"/>
                                          </p:stCondLst>
                                        </p:cTn>
                                        <p:tgtEl>
                                          <p:spTgt spid="11"/>
                                        </p:tgtEl>
                                        <p:attrNameLst>
                                          <p:attrName>style.visibility</p:attrName>
                                        </p:attrNameLst>
                                      </p:cBhvr>
                                      <p:to>
                                        <p:strVal val="hidden"/>
                                      </p:to>
                                    </p:set>
                                  </p:childTnLst>
                                </p:cTn>
                              </p:par>
                              <p:par>
                                <p:cTn id="41" presetID="1" presetClass="entr" presetSubtype="0" fill="hold" nodeType="with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6"/>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3">
                                            <p:txEl>
                                              <p:pRg st="2" end="2"/>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3">
                                            <p:txEl>
                                              <p:pRg st="3" end="3"/>
                                            </p:txEl>
                                          </p:spTgt>
                                        </p:tgtEl>
                                        <p:attrNameLst>
                                          <p:attrName>style.visibility</p:attrName>
                                        </p:attrNameLst>
                                      </p:cBhvr>
                                      <p:to>
                                        <p:strVal val="visible"/>
                                      </p:to>
                                    </p:set>
                                  </p:childTnLst>
                                </p:cTn>
                              </p:par>
                              <p:par>
                                <p:cTn id="49" presetID="1" presetClass="exit" presetSubtype="0" fill="hold" nodeType="withEffect">
                                  <p:stCondLst>
                                    <p:cond delay="0"/>
                                  </p:stCondLst>
                                  <p:childTnLst>
                                    <p:set>
                                      <p:cBhvr>
                                        <p:cTn id="50" dur="1" fill="hold">
                                          <p:stCondLst>
                                            <p:cond delay="0"/>
                                          </p:stCondLst>
                                        </p:cTn>
                                        <p:tgtEl>
                                          <p:spTgt spid="12"/>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nodeType="clickEffect">
                                  <p:stCondLst>
                                    <p:cond delay="0"/>
                                  </p:stCondLst>
                                  <p:childTnLst>
                                    <p:set>
                                      <p:cBhvr>
                                        <p:cTn id="54" dur="1" fill="hold">
                                          <p:stCondLst>
                                            <p:cond delay="0"/>
                                          </p:stCondLst>
                                        </p:cTn>
                                        <p:tgtEl>
                                          <p:spTgt spid="26"/>
                                        </p:tgtEl>
                                        <p:attrNameLst>
                                          <p:attrName>style.visibility</p:attrName>
                                        </p:attrNameLst>
                                      </p:cBhvr>
                                      <p:to>
                                        <p:strVal val="hidden"/>
                                      </p:to>
                                    </p:set>
                                  </p:childTnLst>
                                </p:cTn>
                              </p:par>
                              <p:par>
                                <p:cTn id="55" presetID="1" presetClass="entr" presetSubtype="0" fill="hold" nodeType="withEffect">
                                  <p:stCondLst>
                                    <p:cond delay="0"/>
                                  </p:stCondLst>
                                  <p:childTnLst>
                                    <p:set>
                                      <p:cBhvr>
                                        <p:cTn id="56" dur="1" fill="hold">
                                          <p:stCondLst>
                                            <p:cond delay="0"/>
                                          </p:stCondLst>
                                        </p:cTn>
                                        <p:tgtEl>
                                          <p:spTgt spid="4">
                                            <p:txEl>
                                              <p:pRg st="5" end="5"/>
                                            </p:txEl>
                                          </p:spTgt>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27"/>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33">
                                            <p:txEl>
                                              <p:pRg st="4" end="4"/>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xit" presetSubtype="0" fill="hold" nodeType="clickEffect">
                                  <p:stCondLst>
                                    <p:cond delay="0"/>
                                  </p:stCondLst>
                                  <p:childTnLst>
                                    <p:set>
                                      <p:cBhvr>
                                        <p:cTn id="64" dur="1" fill="hold">
                                          <p:stCondLst>
                                            <p:cond delay="0"/>
                                          </p:stCondLst>
                                        </p:cTn>
                                        <p:tgtEl>
                                          <p:spTgt spid="27"/>
                                        </p:tgtEl>
                                        <p:attrNameLst>
                                          <p:attrName>style.visibility</p:attrName>
                                        </p:attrNameLst>
                                      </p:cBhvr>
                                      <p:to>
                                        <p:strVal val="hidden"/>
                                      </p:to>
                                    </p:set>
                                  </p:childTnLst>
                                </p:cTn>
                              </p:par>
                              <p:par>
                                <p:cTn id="65" presetID="1" presetClass="entr" presetSubtype="0" fill="hold" nodeType="withEffect">
                                  <p:stCondLst>
                                    <p:cond delay="0"/>
                                  </p:stCondLst>
                                  <p:childTnLst>
                                    <p:set>
                                      <p:cBhvr>
                                        <p:cTn id="66" dur="1" fill="hold">
                                          <p:stCondLst>
                                            <p:cond delay="0"/>
                                          </p:stCondLst>
                                        </p:cTn>
                                        <p:tgtEl>
                                          <p:spTgt spid="4">
                                            <p:txEl>
                                              <p:pRg st="6" end="6"/>
                                            </p:txEl>
                                          </p:spTgt>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32"/>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33">
                                            <p:txEl>
                                              <p:pRg st="5" end="5"/>
                                            </p:txEl>
                                          </p:spTgt>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3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Module components &amp; Development process</a:t>
            </a:r>
          </a:p>
        </p:txBody>
      </p:sp>
      <p:sp>
        <p:nvSpPr>
          <p:cNvPr id="9" name="Content Placeholder 8"/>
          <p:cNvSpPr>
            <a:spLocks noGrp="1"/>
          </p:cNvSpPr>
          <p:nvPr>
            <p:ph idx="1"/>
          </p:nvPr>
        </p:nvSpPr>
        <p:spPr>
          <a:xfrm>
            <a:off x="457200" y="949332"/>
            <a:ext cx="6026484" cy="5347194"/>
          </a:xfrm>
        </p:spPr>
        <p:txBody>
          <a:bodyPr>
            <a:normAutofit fontScale="85000" lnSpcReduction="10000"/>
          </a:bodyPr>
          <a:lstStyle/>
          <a:p>
            <a:pPr marL="0" indent="0">
              <a:buNone/>
            </a:pPr>
            <a:r>
              <a:rPr lang="en-US" b="1" dirty="0">
                <a:solidFill>
                  <a:srgbClr val="A6A6A6"/>
                </a:solidFill>
              </a:rPr>
              <a:t>Guiding Principles</a:t>
            </a:r>
          </a:p>
          <a:p>
            <a:r>
              <a:rPr lang="en-US" dirty="0">
                <a:solidFill>
                  <a:srgbClr val="A6A6A6"/>
                </a:solidFill>
              </a:rPr>
              <a:t>Address one or more geodesy-related </a:t>
            </a:r>
            <a:r>
              <a:rPr lang="en-US" b="1" dirty="0">
                <a:solidFill>
                  <a:srgbClr val="A6A6A6"/>
                </a:solidFill>
              </a:rPr>
              <a:t>grand challenges </a:t>
            </a:r>
            <a:r>
              <a:rPr lang="en-US" dirty="0">
                <a:solidFill>
                  <a:srgbClr val="A6A6A6"/>
                </a:solidFill>
              </a:rPr>
              <a:t>facing society</a:t>
            </a:r>
          </a:p>
          <a:p>
            <a:r>
              <a:rPr lang="en-US" dirty="0">
                <a:solidFill>
                  <a:srgbClr val="A6A6A6"/>
                </a:solidFill>
              </a:rPr>
              <a:t>Make use of authentic and credible </a:t>
            </a:r>
            <a:r>
              <a:rPr lang="en-US" b="1" dirty="0">
                <a:solidFill>
                  <a:srgbClr val="A6A6A6"/>
                </a:solidFill>
              </a:rPr>
              <a:t>geodesy data</a:t>
            </a:r>
          </a:p>
          <a:p>
            <a:r>
              <a:rPr lang="en-US" dirty="0">
                <a:solidFill>
                  <a:srgbClr val="A6A6A6"/>
                </a:solidFill>
              </a:rPr>
              <a:t>Improve student understanding of the </a:t>
            </a:r>
            <a:r>
              <a:rPr lang="en-US" b="1" dirty="0">
                <a:solidFill>
                  <a:srgbClr val="A6A6A6"/>
                </a:solidFill>
              </a:rPr>
              <a:t>nature and methods of geoscience</a:t>
            </a:r>
          </a:p>
          <a:p>
            <a:r>
              <a:rPr lang="en-US" dirty="0">
                <a:solidFill>
                  <a:srgbClr val="A6A6A6"/>
                </a:solidFill>
              </a:rPr>
              <a:t>Develop student ability to </a:t>
            </a:r>
            <a:r>
              <a:rPr lang="en-US" b="1" dirty="0">
                <a:solidFill>
                  <a:srgbClr val="A6A6A6"/>
                </a:solidFill>
              </a:rPr>
              <a:t>address interdisciplinary problems </a:t>
            </a:r>
            <a:r>
              <a:rPr lang="en-US" dirty="0">
                <a:solidFill>
                  <a:srgbClr val="A6A6A6"/>
                </a:solidFill>
              </a:rPr>
              <a:t>and apply geoscience learning to social issues</a:t>
            </a:r>
          </a:p>
          <a:p>
            <a:r>
              <a:rPr lang="en-US" dirty="0">
                <a:solidFill>
                  <a:srgbClr val="A6A6A6"/>
                </a:solidFill>
              </a:rPr>
              <a:t>Increase student capacity to apply </a:t>
            </a:r>
            <a:r>
              <a:rPr lang="en-US" b="1" dirty="0">
                <a:solidFill>
                  <a:srgbClr val="A6A6A6"/>
                </a:solidFill>
              </a:rPr>
              <a:t>quantitative skills </a:t>
            </a:r>
            <a:r>
              <a:rPr lang="en-US" dirty="0">
                <a:solidFill>
                  <a:srgbClr val="A6A6A6"/>
                </a:solidFill>
              </a:rPr>
              <a:t>to geoscience learning</a:t>
            </a:r>
          </a:p>
        </p:txBody>
      </p:sp>
      <p:pic>
        <p:nvPicPr>
          <p:cNvPr id="10" name="Picture 9"/>
          <p:cNvPicPr>
            <a:picLocks noChangeAspect="1"/>
          </p:cNvPicPr>
          <p:nvPr/>
        </p:nvPicPr>
        <p:blipFill>
          <a:blip r:embed="rId2"/>
          <a:stretch>
            <a:fillRect/>
          </a:stretch>
        </p:blipFill>
        <p:spPr>
          <a:xfrm>
            <a:off x="6243052" y="949332"/>
            <a:ext cx="2794000" cy="1983816"/>
          </a:xfrm>
          <a:prstGeom prst="rect">
            <a:avLst/>
          </a:prstGeom>
          <a:ln>
            <a:noFill/>
          </a:ln>
          <a:effectLst>
            <a:outerShdw blurRad="292100" dist="139700" dir="2700000" algn="tl" rotWithShape="0">
              <a:srgbClr val="333333">
                <a:alpha val="65000"/>
              </a:srgbClr>
            </a:outerShdw>
          </a:effectLst>
        </p:spPr>
      </p:pic>
      <p:pic>
        <p:nvPicPr>
          <p:cNvPr id="11" name="Picture 10" descr="insar volc.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9996" y="1763961"/>
            <a:ext cx="2646947" cy="1495525"/>
          </a:xfrm>
          <a:prstGeom prst="rect">
            <a:avLst/>
          </a:prstGeom>
          <a:ln>
            <a:noFill/>
          </a:ln>
          <a:effectLst>
            <a:outerShdw blurRad="292100" dist="139700" dir="2700000" algn="tl" rotWithShape="0">
              <a:srgbClr val="333333">
                <a:alpha val="65000"/>
              </a:srgbClr>
            </a:outerShdw>
          </a:effectLst>
        </p:spPr>
      </p:pic>
      <p:pic>
        <p:nvPicPr>
          <p:cNvPr id="13" name="Content Placeholder 3"/>
          <p:cNvPicPr>
            <a:picLocks noChangeAspect="1"/>
          </p:cNvPicPr>
          <p:nvPr/>
        </p:nvPicPr>
        <p:blipFill>
          <a:blip r:embed="rId4"/>
          <a:srcRect t="13040" b="13040"/>
          <a:stretch>
            <a:fillRect/>
          </a:stretch>
        </p:blipFill>
        <p:spPr>
          <a:xfrm>
            <a:off x="6483684" y="2765899"/>
            <a:ext cx="2622684" cy="1446153"/>
          </a:xfrm>
          <a:prstGeom prst="rect">
            <a:avLst/>
          </a:prstGeom>
          <a:ln>
            <a:noFill/>
          </a:ln>
          <a:effectLst>
            <a:outerShdw blurRad="292100" dist="139700" dir="2700000" algn="tl" rotWithShape="0">
              <a:srgbClr val="333333">
                <a:alpha val="65000"/>
              </a:srgbClr>
            </a:outerShdw>
          </a:effectLst>
        </p:spPr>
      </p:pic>
      <p:pic>
        <p:nvPicPr>
          <p:cNvPr id="14" name="Picture 13"/>
          <p:cNvPicPr>
            <a:picLocks noChangeAspect="1"/>
          </p:cNvPicPr>
          <p:nvPr/>
        </p:nvPicPr>
        <p:blipFill>
          <a:blip r:embed="rId5"/>
          <a:stretch>
            <a:fillRect/>
          </a:stretch>
        </p:blipFill>
        <p:spPr>
          <a:xfrm>
            <a:off x="6323260" y="3219382"/>
            <a:ext cx="2658091" cy="2927684"/>
          </a:xfrm>
          <a:prstGeom prst="rect">
            <a:avLst/>
          </a:prstGeom>
          <a:ln>
            <a:noFill/>
          </a:ln>
          <a:effectLst>
            <a:outerShdw blurRad="292100" dist="139700" dir="2700000" algn="tl" rotWithShape="0">
              <a:srgbClr val="333333">
                <a:alpha val="65000"/>
              </a:srgbClr>
            </a:outerShdw>
          </a:effectLst>
        </p:spPr>
      </p:pic>
      <p:pic>
        <p:nvPicPr>
          <p:cNvPr id="12" name="Picture 11"/>
          <p:cNvPicPr>
            <a:picLocks noChangeAspect="1"/>
          </p:cNvPicPr>
          <p:nvPr/>
        </p:nvPicPr>
        <p:blipFill>
          <a:blip r:embed="rId6"/>
          <a:stretch>
            <a:fillRect/>
          </a:stretch>
        </p:blipFill>
        <p:spPr>
          <a:xfrm>
            <a:off x="6181316" y="4168541"/>
            <a:ext cx="2800035" cy="1951789"/>
          </a:xfrm>
          <a:prstGeom prst="rect">
            <a:avLst/>
          </a:prstGeom>
          <a:ln>
            <a:noFill/>
          </a:ln>
          <a:effectLst>
            <a:outerShdw blurRad="292100" dist="139700" dir="2700000" algn="tl" rotWithShape="0">
              <a:srgbClr val="333333">
                <a:alpha val="65000"/>
              </a:srgbClr>
            </a:outerShdw>
          </a:effectLst>
        </p:spPr>
      </p:pic>
      <p:sp>
        <p:nvSpPr>
          <p:cNvPr id="16" name="TextBox 15"/>
          <p:cNvSpPr txBox="1"/>
          <p:nvPr/>
        </p:nvSpPr>
        <p:spPr>
          <a:xfrm>
            <a:off x="5664400" y="6090409"/>
            <a:ext cx="3441968" cy="246221"/>
          </a:xfrm>
          <a:prstGeom prst="rect">
            <a:avLst/>
          </a:prstGeom>
          <a:noFill/>
        </p:spPr>
        <p:txBody>
          <a:bodyPr wrap="none" rtlCol="0">
            <a:spAutoFit/>
          </a:bodyPr>
          <a:lstStyle/>
          <a:p>
            <a:pPr defTabSz="457200"/>
            <a:r>
              <a:rPr lang="en-US" sz="1000" dirty="0">
                <a:solidFill>
                  <a:prstClr val="black"/>
                </a:solidFill>
                <a:latin typeface="Calibri"/>
              </a:rPr>
              <a:t>Images:  B. Douglas, USGS, N. Niemi, GETSI, CU Sea level group</a:t>
            </a:r>
          </a:p>
        </p:txBody>
      </p:sp>
      <p:pic>
        <p:nvPicPr>
          <p:cNvPr id="17" name="Picture 16"/>
          <p:cNvPicPr>
            <a:picLocks noChangeAspect="1"/>
          </p:cNvPicPr>
          <p:nvPr/>
        </p:nvPicPr>
        <p:blipFill>
          <a:blip r:embed="rId7"/>
          <a:stretch>
            <a:fillRect/>
          </a:stretch>
        </p:blipFill>
        <p:spPr>
          <a:xfrm>
            <a:off x="3249443" y="1043083"/>
            <a:ext cx="2029304" cy="355588"/>
          </a:xfrm>
          <a:prstGeom prst="rect">
            <a:avLst/>
          </a:prstGeom>
        </p:spPr>
      </p:pic>
      <p:sp>
        <p:nvSpPr>
          <p:cNvPr id="18" name="Content Placeholder 8"/>
          <p:cNvSpPr txBox="1">
            <a:spLocks/>
          </p:cNvSpPr>
          <p:nvPr/>
        </p:nvSpPr>
        <p:spPr>
          <a:xfrm>
            <a:off x="457200" y="949332"/>
            <a:ext cx="6026484" cy="5347194"/>
          </a:xfrm>
          <a:prstGeom prst="rect">
            <a:avLst/>
          </a:prstGeom>
        </p:spPr>
        <p:txBody>
          <a:bodyPr vert="horz" lIns="91440" tIns="45720" rIns="91440" bIns="45720" rtlCol="0">
            <a:normAutofit fontScale="85000"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Font typeface="Arial"/>
              <a:buNone/>
            </a:pPr>
            <a:r>
              <a:rPr lang="en-US" b="1" dirty="0">
                <a:solidFill>
                  <a:srgbClr val="000000"/>
                </a:solidFill>
                <a:latin typeface="Calibri"/>
              </a:rPr>
              <a:t>Guiding Principles</a:t>
            </a:r>
          </a:p>
          <a:p>
            <a:r>
              <a:rPr lang="en-US" dirty="0">
                <a:solidFill>
                  <a:srgbClr val="000000"/>
                </a:solidFill>
                <a:latin typeface="Calibri"/>
              </a:rPr>
              <a:t>Address one or more geodesy-related </a:t>
            </a:r>
            <a:r>
              <a:rPr lang="en-US" b="1" dirty="0">
                <a:solidFill>
                  <a:srgbClr val="4F81BD">
                    <a:lumMod val="75000"/>
                  </a:srgbClr>
                </a:solidFill>
                <a:latin typeface="Calibri"/>
              </a:rPr>
              <a:t>grand challenges </a:t>
            </a:r>
            <a:r>
              <a:rPr lang="en-US" dirty="0">
                <a:solidFill>
                  <a:srgbClr val="000000"/>
                </a:solidFill>
                <a:latin typeface="Calibri"/>
              </a:rPr>
              <a:t>facing society</a:t>
            </a:r>
          </a:p>
          <a:p>
            <a:r>
              <a:rPr lang="en-US" dirty="0">
                <a:solidFill>
                  <a:srgbClr val="000000"/>
                </a:solidFill>
                <a:latin typeface="Calibri"/>
              </a:rPr>
              <a:t>Make use of authentic and credible </a:t>
            </a:r>
            <a:r>
              <a:rPr lang="en-US" b="1" dirty="0">
                <a:solidFill>
                  <a:srgbClr val="376092"/>
                </a:solidFill>
                <a:latin typeface="Calibri"/>
              </a:rPr>
              <a:t>geodesy data</a:t>
            </a:r>
          </a:p>
          <a:p>
            <a:r>
              <a:rPr lang="en-US" dirty="0">
                <a:solidFill>
                  <a:srgbClr val="000000"/>
                </a:solidFill>
                <a:latin typeface="Calibri"/>
              </a:rPr>
              <a:t>Improve student understanding of the </a:t>
            </a:r>
            <a:r>
              <a:rPr lang="en-US" b="1" dirty="0">
                <a:solidFill>
                  <a:srgbClr val="376092"/>
                </a:solidFill>
                <a:latin typeface="Calibri"/>
              </a:rPr>
              <a:t>nature and methods of geoscience</a:t>
            </a:r>
          </a:p>
          <a:p>
            <a:r>
              <a:rPr lang="en-US" dirty="0">
                <a:solidFill>
                  <a:srgbClr val="000000"/>
                </a:solidFill>
                <a:latin typeface="Calibri"/>
              </a:rPr>
              <a:t>Develop student ability to </a:t>
            </a:r>
            <a:r>
              <a:rPr lang="en-US" b="1" dirty="0">
                <a:solidFill>
                  <a:srgbClr val="376092"/>
                </a:solidFill>
                <a:latin typeface="Calibri"/>
              </a:rPr>
              <a:t>address interdisciplinary problems </a:t>
            </a:r>
            <a:r>
              <a:rPr lang="en-US" dirty="0">
                <a:solidFill>
                  <a:srgbClr val="000000"/>
                </a:solidFill>
                <a:latin typeface="Calibri"/>
              </a:rPr>
              <a:t>and apply geoscience learning to social issues</a:t>
            </a:r>
          </a:p>
          <a:p>
            <a:r>
              <a:rPr lang="en-US" dirty="0">
                <a:solidFill>
                  <a:srgbClr val="000000"/>
                </a:solidFill>
                <a:latin typeface="Calibri"/>
              </a:rPr>
              <a:t>Increase student capacity to apply </a:t>
            </a:r>
            <a:r>
              <a:rPr lang="en-US" b="1" dirty="0">
                <a:solidFill>
                  <a:srgbClr val="376092"/>
                </a:solidFill>
                <a:latin typeface="Calibri"/>
              </a:rPr>
              <a:t>quantitative skills </a:t>
            </a:r>
            <a:r>
              <a:rPr lang="en-US" dirty="0">
                <a:solidFill>
                  <a:srgbClr val="000000"/>
                </a:solidFill>
                <a:latin typeface="Calibri"/>
              </a:rPr>
              <a:t>to geoscience learning</a:t>
            </a:r>
          </a:p>
        </p:txBody>
      </p:sp>
    </p:spTree>
    <p:extLst>
      <p:ext uri="{BB962C8B-B14F-4D97-AF65-F5344CB8AC3E}">
        <p14:creationId xmlns:p14="http://schemas.microsoft.com/office/powerpoint/2010/main" val="749124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xEl>
                                              <p:pRg st="1" end="1"/>
                                            </p:txEl>
                                          </p:spTgt>
                                        </p:tgtEl>
                                        <p:attrNameLst>
                                          <p:attrName>style.visibility</p:attrName>
                                        </p:attrNameLst>
                                      </p:cBhvr>
                                      <p:to>
                                        <p:strVal val="visible"/>
                                      </p:to>
                                    </p:set>
                                    <p:animEffect transition="in" filter="fade">
                                      <p:cBhvr>
                                        <p:cTn id="7" dur="500"/>
                                        <p:tgtEl>
                                          <p:spTgt spid="18">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10"/>
                                        </p:tgtEl>
                                      </p:cBhvr>
                                    </p:animEffect>
                                    <p:set>
                                      <p:cBhvr>
                                        <p:cTn id="15" dur="1" fill="hold">
                                          <p:stCondLst>
                                            <p:cond delay="499"/>
                                          </p:stCondLst>
                                        </p:cTn>
                                        <p:tgtEl>
                                          <p:spTgt spid="10"/>
                                        </p:tgtEl>
                                        <p:attrNameLst>
                                          <p:attrName>style.visibility</p:attrName>
                                        </p:attrNameLst>
                                      </p:cBhvr>
                                      <p:to>
                                        <p:strVal val="hidden"/>
                                      </p:to>
                                    </p:set>
                                  </p:childTnLst>
                                </p:cTn>
                              </p:par>
                              <p:par>
                                <p:cTn id="16" presetID="10" presetClass="entr" presetSubtype="0" fill="hold"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nodeType="withEffect">
                                  <p:stCondLst>
                                    <p:cond delay="0"/>
                                  </p:stCondLst>
                                  <p:childTnLst>
                                    <p:set>
                                      <p:cBhvr>
                                        <p:cTn id="20" dur="1" fill="hold">
                                          <p:stCondLst>
                                            <p:cond delay="0"/>
                                          </p:stCondLst>
                                        </p:cTn>
                                        <p:tgtEl>
                                          <p:spTgt spid="18">
                                            <p:txEl>
                                              <p:pRg st="2" end="2"/>
                                            </p:txEl>
                                          </p:spTgt>
                                        </p:tgtEl>
                                        <p:attrNameLst>
                                          <p:attrName>style.visibility</p:attrName>
                                        </p:attrNameLst>
                                      </p:cBhvr>
                                      <p:to>
                                        <p:strVal val="visible"/>
                                      </p:to>
                                    </p:set>
                                    <p:animEffect transition="in" filter="fade">
                                      <p:cBhvr>
                                        <p:cTn id="21" dur="500"/>
                                        <p:tgtEl>
                                          <p:spTgt spid="18">
                                            <p:txEl>
                                              <p:pRg st="2" end="2"/>
                                            </p:txEl>
                                          </p:spTgt>
                                        </p:tgtEl>
                                      </p:cBhvr>
                                    </p:animEffect>
                                  </p:childTnLst>
                                </p:cTn>
                              </p:par>
                              <p:par>
                                <p:cTn id="22" presetID="10" presetClass="exit" presetSubtype="0" fill="hold" nodeType="withEffect">
                                  <p:stCondLst>
                                    <p:cond delay="0"/>
                                  </p:stCondLst>
                                  <p:childTnLst>
                                    <p:animEffect transition="out" filter="fade">
                                      <p:cBhvr>
                                        <p:cTn id="23" dur="500"/>
                                        <p:tgtEl>
                                          <p:spTgt spid="18">
                                            <p:txEl>
                                              <p:pRg st="1" end="1"/>
                                            </p:txEl>
                                          </p:spTgt>
                                        </p:tgtEl>
                                      </p:cBhvr>
                                    </p:animEffect>
                                    <p:set>
                                      <p:cBhvr>
                                        <p:cTn id="24" dur="1" fill="hold">
                                          <p:stCondLst>
                                            <p:cond delay="499"/>
                                          </p:stCondLst>
                                        </p:cTn>
                                        <p:tgtEl>
                                          <p:spTgt spid="18">
                                            <p:txEl>
                                              <p:pRg st="1" end="1"/>
                                            </p:txEl>
                                          </p:spTgt>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nodeType="clickEffect">
                                  <p:stCondLst>
                                    <p:cond delay="0"/>
                                  </p:stCondLst>
                                  <p:childTnLst>
                                    <p:animEffect transition="out" filter="fade">
                                      <p:cBhvr>
                                        <p:cTn id="28" dur="500"/>
                                        <p:tgtEl>
                                          <p:spTgt spid="11"/>
                                        </p:tgtEl>
                                      </p:cBhvr>
                                    </p:animEffect>
                                    <p:set>
                                      <p:cBhvr>
                                        <p:cTn id="29" dur="1" fill="hold">
                                          <p:stCondLst>
                                            <p:cond delay="499"/>
                                          </p:stCondLst>
                                        </p:cTn>
                                        <p:tgtEl>
                                          <p:spTgt spid="11"/>
                                        </p:tgtEl>
                                        <p:attrNameLst>
                                          <p:attrName>style.visibility</p:attrName>
                                        </p:attrNameLst>
                                      </p:cBhvr>
                                      <p:to>
                                        <p:strVal val="hidden"/>
                                      </p:to>
                                    </p:set>
                                  </p:childTnLst>
                                </p:cTn>
                              </p:par>
                              <p:par>
                                <p:cTn id="30" presetID="10" presetClass="entr" presetSubtype="0" fill="hold"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par>
                                <p:cTn id="33" presetID="10" presetClass="exit" presetSubtype="0" fill="hold" nodeType="withEffect">
                                  <p:stCondLst>
                                    <p:cond delay="0"/>
                                  </p:stCondLst>
                                  <p:childTnLst>
                                    <p:animEffect transition="out" filter="fade">
                                      <p:cBhvr>
                                        <p:cTn id="34" dur="500"/>
                                        <p:tgtEl>
                                          <p:spTgt spid="18">
                                            <p:txEl>
                                              <p:pRg st="2" end="2"/>
                                            </p:txEl>
                                          </p:spTgt>
                                        </p:tgtEl>
                                      </p:cBhvr>
                                    </p:animEffect>
                                    <p:set>
                                      <p:cBhvr>
                                        <p:cTn id="35" dur="1" fill="hold">
                                          <p:stCondLst>
                                            <p:cond delay="499"/>
                                          </p:stCondLst>
                                        </p:cTn>
                                        <p:tgtEl>
                                          <p:spTgt spid="18">
                                            <p:txEl>
                                              <p:pRg st="2" end="2"/>
                                            </p:txEl>
                                          </p:spTgt>
                                        </p:tgtEl>
                                        <p:attrNameLst>
                                          <p:attrName>style.visibility</p:attrName>
                                        </p:attrNameLst>
                                      </p:cBhvr>
                                      <p:to>
                                        <p:strVal val="hidden"/>
                                      </p:to>
                                    </p:set>
                                  </p:childTnLst>
                                </p:cTn>
                              </p:par>
                              <p:par>
                                <p:cTn id="36" presetID="10" presetClass="entr" presetSubtype="0" fill="hold" nodeType="withEffect">
                                  <p:stCondLst>
                                    <p:cond delay="0"/>
                                  </p:stCondLst>
                                  <p:childTnLst>
                                    <p:set>
                                      <p:cBhvr>
                                        <p:cTn id="37" dur="1" fill="hold">
                                          <p:stCondLst>
                                            <p:cond delay="0"/>
                                          </p:stCondLst>
                                        </p:cTn>
                                        <p:tgtEl>
                                          <p:spTgt spid="18">
                                            <p:txEl>
                                              <p:pRg st="3" end="3"/>
                                            </p:txEl>
                                          </p:spTgt>
                                        </p:tgtEl>
                                        <p:attrNameLst>
                                          <p:attrName>style.visibility</p:attrName>
                                        </p:attrNameLst>
                                      </p:cBhvr>
                                      <p:to>
                                        <p:strVal val="visible"/>
                                      </p:to>
                                    </p:set>
                                    <p:animEffect transition="in" filter="fade">
                                      <p:cBhvr>
                                        <p:cTn id="38" dur="500"/>
                                        <p:tgtEl>
                                          <p:spTgt spid="18">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nodeType="clickEffect">
                                  <p:stCondLst>
                                    <p:cond delay="0"/>
                                  </p:stCondLst>
                                  <p:childTnLst>
                                    <p:animEffect transition="out" filter="fade">
                                      <p:cBhvr>
                                        <p:cTn id="42" dur="500"/>
                                        <p:tgtEl>
                                          <p:spTgt spid="13"/>
                                        </p:tgtEl>
                                      </p:cBhvr>
                                    </p:animEffect>
                                    <p:set>
                                      <p:cBhvr>
                                        <p:cTn id="43" dur="1" fill="hold">
                                          <p:stCondLst>
                                            <p:cond delay="499"/>
                                          </p:stCondLst>
                                        </p:cTn>
                                        <p:tgtEl>
                                          <p:spTgt spid="13"/>
                                        </p:tgtEl>
                                        <p:attrNameLst>
                                          <p:attrName>style.visibility</p:attrName>
                                        </p:attrNameLst>
                                      </p:cBhvr>
                                      <p:to>
                                        <p:strVal val="hidden"/>
                                      </p:to>
                                    </p:set>
                                  </p:childTnLst>
                                </p:cTn>
                              </p:par>
                              <p:par>
                                <p:cTn id="44" presetID="10" presetClass="entr" presetSubtype="0" fill="hold" nodeType="withEffect">
                                  <p:stCondLst>
                                    <p:cond delay="0"/>
                                  </p:stCondLst>
                                  <p:childTnLst>
                                    <p:set>
                                      <p:cBhvr>
                                        <p:cTn id="45" dur="1" fill="hold">
                                          <p:stCondLst>
                                            <p:cond delay="0"/>
                                          </p:stCondLst>
                                        </p:cTn>
                                        <p:tgtEl>
                                          <p:spTgt spid="14"/>
                                        </p:tgtEl>
                                        <p:attrNameLst>
                                          <p:attrName>style.visibility</p:attrName>
                                        </p:attrNameLst>
                                      </p:cBhvr>
                                      <p:to>
                                        <p:strVal val="visible"/>
                                      </p:to>
                                    </p:set>
                                    <p:animEffect transition="in" filter="fade">
                                      <p:cBhvr>
                                        <p:cTn id="46" dur="500"/>
                                        <p:tgtEl>
                                          <p:spTgt spid="14"/>
                                        </p:tgtEl>
                                      </p:cBhvr>
                                    </p:animEffect>
                                  </p:childTnLst>
                                </p:cTn>
                              </p:par>
                              <p:par>
                                <p:cTn id="47" presetID="10" presetClass="exit" presetSubtype="0" fill="hold" nodeType="withEffect">
                                  <p:stCondLst>
                                    <p:cond delay="0"/>
                                  </p:stCondLst>
                                  <p:childTnLst>
                                    <p:animEffect transition="out" filter="fade">
                                      <p:cBhvr>
                                        <p:cTn id="48" dur="500"/>
                                        <p:tgtEl>
                                          <p:spTgt spid="18">
                                            <p:txEl>
                                              <p:pRg st="3" end="3"/>
                                            </p:txEl>
                                          </p:spTgt>
                                        </p:tgtEl>
                                      </p:cBhvr>
                                    </p:animEffect>
                                    <p:set>
                                      <p:cBhvr>
                                        <p:cTn id="49" dur="1" fill="hold">
                                          <p:stCondLst>
                                            <p:cond delay="499"/>
                                          </p:stCondLst>
                                        </p:cTn>
                                        <p:tgtEl>
                                          <p:spTgt spid="18">
                                            <p:txEl>
                                              <p:pRg st="3" end="3"/>
                                            </p:txEl>
                                          </p:spTgt>
                                        </p:tgtEl>
                                        <p:attrNameLst>
                                          <p:attrName>style.visibility</p:attrName>
                                        </p:attrNameLst>
                                      </p:cBhvr>
                                      <p:to>
                                        <p:strVal val="hidden"/>
                                      </p:to>
                                    </p:set>
                                  </p:childTnLst>
                                </p:cTn>
                              </p:par>
                              <p:par>
                                <p:cTn id="50" presetID="10" presetClass="entr" presetSubtype="0" fill="hold" nodeType="withEffect">
                                  <p:stCondLst>
                                    <p:cond delay="0"/>
                                  </p:stCondLst>
                                  <p:childTnLst>
                                    <p:set>
                                      <p:cBhvr>
                                        <p:cTn id="51" dur="1" fill="hold">
                                          <p:stCondLst>
                                            <p:cond delay="0"/>
                                          </p:stCondLst>
                                        </p:cTn>
                                        <p:tgtEl>
                                          <p:spTgt spid="18">
                                            <p:txEl>
                                              <p:pRg st="4" end="4"/>
                                            </p:txEl>
                                          </p:spTgt>
                                        </p:tgtEl>
                                        <p:attrNameLst>
                                          <p:attrName>style.visibility</p:attrName>
                                        </p:attrNameLst>
                                      </p:cBhvr>
                                      <p:to>
                                        <p:strVal val="visible"/>
                                      </p:to>
                                    </p:set>
                                    <p:animEffect transition="in" filter="fade">
                                      <p:cBhvr>
                                        <p:cTn id="52" dur="500"/>
                                        <p:tgtEl>
                                          <p:spTgt spid="18">
                                            <p:txEl>
                                              <p:pRg st="4" end="4"/>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xit" presetSubtype="0" fill="hold" nodeType="clickEffect">
                                  <p:stCondLst>
                                    <p:cond delay="0"/>
                                  </p:stCondLst>
                                  <p:childTnLst>
                                    <p:animEffect transition="out" filter="fade">
                                      <p:cBhvr>
                                        <p:cTn id="56" dur="500"/>
                                        <p:tgtEl>
                                          <p:spTgt spid="14"/>
                                        </p:tgtEl>
                                      </p:cBhvr>
                                    </p:animEffect>
                                    <p:set>
                                      <p:cBhvr>
                                        <p:cTn id="57" dur="1" fill="hold">
                                          <p:stCondLst>
                                            <p:cond delay="499"/>
                                          </p:stCondLst>
                                        </p:cTn>
                                        <p:tgtEl>
                                          <p:spTgt spid="14"/>
                                        </p:tgtEl>
                                        <p:attrNameLst>
                                          <p:attrName>style.visibility</p:attrName>
                                        </p:attrNameLst>
                                      </p:cBhvr>
                                      <p:to>
                                        <p:strVal val="hidden"/>
                                      </p:to>
                                    </p:set>
                                  </p:childTnLst>
                                </p:cTn>
                              </p:par>
                              <p:par>
                                <p:cTn id="58" presetID="10" presetClass="entr" presetSubtype="0" fill="hold" nodeType="withEffect">
                                  <p:stCondLst>
                                    <p:cond delay="0"/>
                                  </p:stCondLst>
                                  <p:childTnLst>
                                    <p:set>
                                      <p:cBhvr>
                                        <p:cTn id="59" dur="1" fill="hold">
                                          <p:stCondLst>
                                            <p:cond delay="0"/>
                                          </p:stCondLst>
                                        </p:cTn>
                                        <p:tgtEl>
                                          <p:spTgt spid="12"/>
                                        </p:tgtEl>
                                        <p:attrNameLst>
                                          <p:attrName>style.visibility</p:attrName>
                                        </p:attrNameLst>
                                      </p:cBhvr>
                                      <p:to>
                                        <p:strVal val="visible"/>
                                      </p:to>
                                    </p:set>
                                    <p:animEffect transition="in" filter="fade">
                                      <p:cBhvr>
                                        <p:cTn id="60" dur="500"/>
                                        <p:tgtEl>
                                          <p:spTgt spid="12"/>
                                        </p:tgtEl>
                                      </p:cBhvr>
                                    </p:animEffect>
                                  </p:childTnLst>
                                </p:cTn>
                              </p:par>
                              <p:par>
                                <p:cTn id="61" presetID="10" presetClass="exit" presetSubtype="0" fill="hold" nodeType="withEffect">
                                  <p:stCondLst>
                                    <p:cond delay="0"/>
                                  </p:stCondLst>
                                  <p:childTnLst>
                                    <p:animEffect transition="out" filter="fade">
                                      <p:cBhvr>
                                        <p:cTn id="62" dur="500"/>
                                        <p:tgtEl>
                                          <p:spTgt spid="18">
                                            <p:txEl>
                                              <p:pRg st="4" end="4"/>
                                            </p:txEl>
                                          </p:spTgt>
                                        </p:tgtEl>
                                      </p:cBhvr>
                                    </p:animEffect>
                                    <p:set>
                                      <p:cBhvr>
                                        <p:cTn id="63" dur="1" fill="hold">
                                          <p:stCondLst>
                                            <p:cond delay="499"/>
                                          </p:stCondLst>
                                        </p:cTn>
                                        <p:tgtEl>
                                          <p:spTgt spid="18">
                                            <p:txEl>
                                              <p:pRg st="4" end="4"/>
                                            </p:txEl>
                                          </p:spTgt>
                                        </p:tgtEl>
                                        <p:attrNameLst>
                                          <p:attrName>style.visibility</p:attrName>
                                        </p:attrNameLst>
                                      </p:cBhvr>
                                      <p:to>
                                        <p:strVal val="hidden"/>
                                      </p:to>
                                    </p:set>
                                  </p:childTnLst>
                                </p:cTn>
                              </p:par>
                              <p:par>
                                <p:cTn id="64" presetID="10" presetClass="entr" presetSubtype="0" fill="hold" nodeType="withEffect">
                                  <p:stCondLst>
                                    <p:cond delay="0"/>
                                  </p:stCondLst>
                                  <p:childTnLst>
                                    <p:set>
                                      <p:cBhvr>
                                        <p:cTn id="65" dur="1" fill="hold">
                                          <p:stCondLst>
                                            <p:cond delay="0"/>
                                          </p:stCondLst>
                                        </p:cTn>
                                        <p:tgtEl>
                                          <p:spTgt spid="18">
                                            <p:txEl>
                                              <p:pRg st="5" end="5"/>
                                            </p:txEl>
                                          </p:spTgt>
                                        </p:tgtEl>
                                        <p:attrNameLst>
                                          <p:attrName>style.visibility</p:attrName>
                                        </p:attrNameLst>
                                      </p:cBhvr>
                                      <p:to>
                                        <p:strVal val="visible"/>
                                      </p:to>
                                    </p:set>
                                    <p:animEffect transition="in" filter="fade">
                                      <p:cBhvr>
                                        <p:cTn id="66" dur="500"/>
                                        <p:tgtEl>
                                          <p:spTgt spid="1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GETSI-InTeGrate partnership</a:t>
            </a:r>
          </a:p>
        </p:txBody>
      </p:sp>
      <p:sp>
        <p:nvSpPr>
          <p:cNvPr id="3" name="Content Placeholder 2"/>
          <p:cNvSpPr>
            <a:spLocks noGrp="1"/>
          </p:cNvSpPr>
          <p:nvPr>
            <p:ph idx="1"/>
          </p:nvPr>
        </p:nvSpPr>
        <p:spPr>
          <a:xfrm>
            <a:off x="457201" y="2440630"/>
            <a:ext cx="3847432" cy="3027053"/>
          </a:xfrm>
        </p:spPr>
        <p:txBody>
          <a:bodyPr>
            <a:normAutofit/>
          </a:bodyPr>
          <a:lstStyle/>
          <a:p>
            <a:pPr marL="0" indent="0">
              <a:buNone/>
            </a:pPr>
            <a:r>
              <a:rPr lang="en-US" dirty="0"/>
              <a:t>Module development and assessment following model of SERC’s InTeGrate Project (NSF STEP)</a:t>
            </a:r>
          </a:p>
        </p:txBody>
      </p:sp>
      <p:pic>
        <p:nvPicPr>
          <p:cNvPr id="4" name="Picture 3"/>
          <p:cNvPicPr>
            <a:picLocks noChangeAspect="1"/>
          </p:cNvPicPr>
          <p:nvPr/>
        </p:nvPicPr>
        <p:blipFill>
          <a:blip r:embed="rId2"/>
          <a:stretch>
            <a:fillRect/>
          </a:stretch>
        </p:blipFill>
        <p:spPr>
          <a:xfrm>
            <a:off x="213896" y="815647"/>
            <a:ext cx="6162841" cy="1079895"/>
          </a:xfrm>
          <a:prstGeom prst="rect">
            <a:avLst/>
          </a:prstGeom>
        </p:spPr>
      </p:pic>
      <p:graphicFrame>
        <p:nvGraphicFramePr>
          <p:cNvPr id="5" name="Diagram 4"/>
          <p:cNvGraphicFramePr/>
          <p:nvPr>
            <p:extLst>
              <p:ext uri="{D42A27DB-BD31-4B8C-83A1-F6EECF244321}">
                <p14:modId xmlns:p14="http://schemas.microsoft.com/office/powerpoint/2010/main" val="3288728603"/>
              </p:ext>
            </p:extLst>
          </p:nvPr>
        </p:nvGraphicFramePr>
        <p:xfrm>
          <a:off x="3844467" y="1936788"/>
          <a:ext cx="5706537" cy="4147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7483323" y="6057163"/>
            <a:ext cx="1618790" cy="246221"/>
          </a:xfrm>
          <a:prstGeom prst="rect">
            <a:avLst/>
          </a:prstGeom>
          <a:noFill/>
        </p:spPr>
        <p:txBody>
          <a:bodyPr wrap="none" rtlCol="0">
            <a:spAutoFit/>
          </a:bodyPr>
          <a:lstStyle/>
          <a:p>
            <a:pPr defTabSz="457200"/>
            <a:r>
              <a:rPr lang="en-US" sz="1000" dirty="0" err="1">
                <a:solidFill>
                  <a:prstClr val="black"/>
                </a:solidFill>
                <a:latin typeface="Calibri"/>
              </a:rPr>
              <a:t>serc.carleton.edu</a:t>
            </a:r>
            <a:r>
              <a:rPr lang="en-US" sz="1000" dirty="0">
                <a:solidFill>
                  <a:prstClr val="black"/>
                </a:solidFill>
                <a:latin typeface="Calibri"/>
              </a:rPr>
              <a:t>/integrate</a:t>
            </a:r>
          </a:p>
        </p:txBody>
      </p:sp>
      <p:sp>
        <p:nvSpPr>
          <p:cNvPr id="7" name="Title 1"/>
          <p:cNvSpPr txBox="1">
            <a:spLocks/>
          </p:cNvSpPr>
          <p:nvPr/>
        </p:nvSpPr>
        <p:spPr>
          <a:xfrm>
            <a:off x="4308331" y="2073729"/>
            <a:ext cx="1791928" cy="838200"/>
          </a:xfrm>
          <a:prstGeom prst="rect">
            <a:avLst/>
          </a:prstGeom>
          <a:ln>
            <a:noFill/>
          </a:ln>
        </p:spPr>
        <p:txBody>
          <a:bodyPr anchor="ct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US" sz="1800" dirty="0">
                <a:ln w="3175">
                  <a:noFill/>
                </a:ln>
                <a:solidFill>
                  <a:srgbClr val="115486"/>
                </a:solidFill>
                <a:latin typeface="Calibri"/>
              </a:rPr>
              <a:t>Pilot Materials</a:t>
            </a:r>
          </a:p>
          <a:p>
            <a:pPr>
              <a:defRPr/>
            </a:pPr>
            <a:r>
              <a:rPr lang="en-US" sz="1800" dirty="0">
                <a:ln w="3175">
                  <a:noFill/>
                </a:ln>
                <a:solidFill>
                  <a:srgbClr val="115486"/>
                </a:solidFill>
                <a:latin typeface="Calibri"/>
              </a:rPr>
              <a:t>Revise</a:t>
            </a:r>
          </a:p>
        </p:txBody>
      </p:sp>
      <p:cxnSp>
        <p:nvCxnSpPr>
          <p:cNvPr id="8" name="Straight Arrow Connector 7"/>
          <p:cNvCxnSpPr/>
          <p:nvPr/>
        </p:nvCxnSpPr>
        <p:spPr>
          <a:xfrm>
            <a:off x="5658541" y="2770232"/>
            <a:ext cx="227263" cy="248641"/>
          </a:xfrm>
          <a:prstGeom prst="straightConnector1">
            <a:avLst/>
          </a:prstGeom>
          <a:ln w="57150" cmpd="sng">
            <a:solidFill>
              <a:srgbClr val="800000"/>
            </a:solidFill>
            <a:tailEnd type="arrow"/>
          </a:ln>
        </p:spPr>
        <p:style>
          <a:lnRef idx="2">
            <a:schemeClr val="accent1"/>
          </a:lnRef>
          <a:fillRef idx="0">
            <a:schemeClr val="accent1"/>
          </a:fillRef>
          <a:effectRef idx="1">
            <a:schemeClr val="accent1"/>
          </a:effectRef>
          <a:fontRef idx="minor">
            <a:schemeClr val="tx1"/>
          </a:fontRef>
        </p:style>
      </p:cxnSp>
      <p:sp>
        <p:nvSpPr>
          <p:cNvPr id="9" name="Oval 8"/>
          <p:cNvSpPr/>
          <p:nvPr/>
        </p:nvSpPr>
        <p:spPr>
          <a:xfrm>
            <a:off x="4294963" y="2128554"/>
            <a:ext cx="1791928" cy="689799"/>
          </a:xfrm>
          <a:prstGeom prst="ellipse">
            <a:avLst/>
          </a:prstGeom>
          <a:noFill/>
          <a:ln w="38100" cmpd="sng">
            <a:solidFill>
              <a:srgbClr val="8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latin typeface="Calibri"/>
            </a:endParaRPr>
          </a:p>
        </p:txBody>
      </p:sp>
    </p:spTree>
    <p:extLst>
      <p:ext uri="{BB962C8B-B14F-4D97-AF65-F5344CB8AC3E}">
        <p14:creationId xmlns:p14="http://schemas.microsoft.com/office/powerpoint/2010/main" val="3518384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Polling the group</a:t>
            </a:r>
          </a:p>
        </p:txBody>
      </p:sp>
      <p:sp>
        <p:nvSpPr>
          <p:cNvPr id="4" name="Content Placeholder 3"/>
          <p:cNvSpPr>
            <a:spLocks noGrp="1"/>
          </p:cNvSpPr>
          <p:nvPr>
            <p:ph idx="1"/>
          </p:nvPr>
        </p:nvSpPr>
        <p:spPr>
          <a:xfrm>
            <a:off x="457200" y="723287"/>
            <a:ext cx="8229600" cy="5579136"/>
          </a:xfrm>
        </p:spPr>
        <p:txBody>
          <a:bodyPr>
            <a:normAutofit lnSpcReduction="10000"/>
          </a:bodyPr>
          <a:lstStyle/>
          <a:p>
            <a:pPr marL="514350" indent="-514350">
              <a:spcAft>
                <a:spcPts val="6000"/>
              </a:spcAft>
              <a:buFont typeface="+mj-lt"/>
              <a:buAutoNum type="arabicPeriod"/>
            </a:pPr>
            <a:r>
              <a:rPr lang="en-US" sz="2800" dirty="0"/>
              <a:t>“Raise” your hand if you already use any </a:t>
            </a:r>
            <a:r>
              <a:rPr lang="en-US" sz="2800" dirty="0">
                <a:solidFill>
                  <a:srgbClr val="FF0000"/>
                </a:solidFill>
              </a:rPr>
              <a:t>geodetic data </a:t>
            </a:r>
            <a:r>
              <a:rPr lang="en-US" sz="2800" dirty="0"/>
              <a:t>in your teaching.</a:t>
            </a:r>
          </a:p>
          <a:p>
            <a:pPr marL="514350" indent="-514350">
              <a:spcAft>
                <a:spcPts val="1800"/>
              </a:spcAft>
              <a:buFont typeface="+mj-lt"/>
              <a:buAutoNum type="arabicPeriod"/>
            </a:pPr>
            <a:r>
              <a:rPr lang="en-US" sz="2800" dirty="0"/>
              <a:t>Now “</a:t>
            </a:r>
            <a:r>
              <a:rPr lang="en-US" sz="2800" dirty="0" err="1"/>
              <a:t>unraise</a:t>
            </a:r>
            <a:r>
              <a:rPr lang="en-US" sz="2800" dirty="0"/>
              <a:t>” your hand</a:t>
            </a:r>
            <a:br>
              <a:rPr lang="en-US" sz="2800" dirty="0"/>
            </a:br>
            <a:br>
              <a:rPr lang="en-US" sz="2800" dirty="0"/>
            </a:br>
            <a:endParaRPr lang="en-US" sz="2800" dirty="0"/>
          </a:p>
          <a:p>
            <a:pPr marL="0" indent="0">
              <a:spcBef>
                <a:spcPts val="72"/>
              </a:spcBef>
              <a:buNone/>
            </a:pPr>
            <a:r>
              <a:rPr lang="en-US" sz="2800" dirty="0"/>
              <a:t>Which of these water resources monitoring methods do you know the least about:</a:t>
            </a:r>
          </a:p>
          <a:p>
            <a:pPr marL="914400" lvl="1" indent="-514350">
              <a:spcBef>
                <a:spcPts val="72"/>
              </a:spcBef>
              <a:buFont typeface="+mj-lt"/>
              <a:buAutoNum type="alphaLcPeriod"/>
            </a:pPr>
            <a:r>
              <a:rPr lang="en-US" sz="2400" dirty="0"/>
              <a:t>Vertical GPS</a:t>
            </a:r>
          </a:p>
          <a:p>
            <a:pPr marL="914400" lvl="1" indent="-514350">
              <a:spcBef>
                <a:spcPts val="72"/>
              </a:spcBef>
              <a:buFont typeface="+mj-lt"/>
              <a:buAutoNum type="alphaLcPeriod"/>
            </a:pPr>
            <a:r>
              <a:rPr lang="en-US" sz="2400" dirty="0"/>
              <a:t>GRACE</a:t>
            </a:r>
          </a:p>
          <a:p>
            <a:pPr marL="914400" lvl="1" indent="-514350">
              <a:spcBef>
                <a:spcPts val="72"/>
              </a:spcBef>
              <a:buFont typeface="+mj-lt"/>
              <a:buAutoNum type="alphaLcPeriod"/>
            </a:pPr>
            <a:r>
              <a:rPr lang="en-US" sz="2400" dirty="0"/>
              <a:t>Reflection GPS for snow depth</a:t>
            </a:r>
          </a:p>
          <a:p>
            <a:pPr marL="914400" lvl="1" indent="-514350">
              <a:spcBef>
                <a:spcPts val="72"/>
              </a:spcBef>
              <a:buFont typeface="+mj-lt"/>
              <a:buAutoNum type="alphaLcPeriod"/>
            </a:pPr>
            <a:r>
              <a:rPr lang="en-US" sz="2400" dirty="0"/>
              <a:t>SNOTEL</a:t>
            </a:r>
          </a:p>
        </p:txBody>
      </p:sp>
      <p:grpSp>
        <p:nvGrpSpPr>
          <p:cNvPr id="6" name="Group 5"/>
          <p:cNvGrpSpPr/>
          <p:nvPr/>
        </p:nvGrpSpPr>
        <p:grpSpPr>
          <a:xfrm>
            <a:off x="4473207" y="1635736"/>
            <a:ext cx="4395080" cy="1197074"/>
            <a:chOff x="3651363" y="2096783"/>
            <a:chExt cx="4395080" cy="1197074"/>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29763" y="2750310"/>
              <a:ext cx="3616680" cy="543547"/>
            </a:xfrm>
            <a:prstGeom prst="rect">
              <a:avLst/>
            </a:prstGeom>
            <a:ln>
              <a:solidFill>
                <a:srgbClr val="4F81BD"/>
              </a:solidFill>
            </a:ln>
          </p:spPr>
        </p:pic>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651363" y="2096783"/>
              <a:ext cx="3900835" cy="528142"/>
            </a:xfrm>
            <a:prstGeom prst="rect">
              <a:avLst/>
            </a:prstGeom>
          </p:spPr>
        </p:pic>
        <p:cxnSp>
          <p:nvCxnSpPr>
            <p:cNvPr id="10" name="Straight Arrow Connector 9"/>
            <p:cNvCxnSpPr/>
            <p:nvPr/>
          </p:nvCxnSpPr>
          <p:spPr>
            <a:xfrm>
              <a:off x="4808006" y="2494849"/>
              <a:ext cx="0" cy="408248"/>
            </a:xfrm>
            <a:prstGeom prst="straightConnector1">
              <a:avLst/>
            </a:prstGeom>
            <a:ln w="38100" cmpd="sng">
              <a:tailEnd type="arrow"/>
            </a:ln>
          </p:spPr>
          <p:style>
            <a:lnRef idx="2">
              <a:schemeClr val="accent1"/>
            </a:lnRef>
            <a:fillRef idx="0">
              <a:schemeClr val="accent1"/>
            </a:fillRef>
            <a:effectRef idx="1">
              <a:schemeClr val="accent1"/>
            </a:effectRef>
            <a:fontRef idx="minor">
              <a:schemeClr val="tx1"/>
            </a:fontRef>
          </p:style>
        </p:cxnSp>
      </p:grpSp>
      <p:sp>
        <p:nvSpPr>
          <p:cNvPr id="7" name="TextBox 6"/>
          <p:cNvSpPr txBox="1"/>
          <p:nvPr/>
        </p:nvSpPr>
        <p:spPr>
          <a:xfrm>
            <a:off x="560025" y="3142534"/>
            <a:ext cx="1192090" cy="523220"/>
          </a:xfrm>
          <a:prstGeom prst="rect">
            <a:avLst/>
          </a:prstGeom>
          <a:solidFill>
            <a:srgbClr val="FFFFFF"/>
          </a:solidFill>
          <a:ln>
            <a:solidFill>
              <a:schemeClr val="tx2">
                <a:lumMod val="75000"/>
              </a:schemeClr>
            </a:solidFill>
          </a:ln>
          <a:effectLst>
            <a:glow rad="63500">
              <a:schemeClr val="accent1">
                <a:satMod val="175000"/>
                <a:alpha val="40000"/>
              </a:schemeClr>
            </a:glow>
            <a:outerShdw blurRad="50800" dist="38100" dir="5400000" algn="t" rotWithShape="0">
              <a:prstClr val="black">
                <a:alpha val="40000"/>
              </a:prstClr>
            </a:outerShdw>
          </a:effectLst>
        </p:spPr>
        <p:txBody>
          <a:bodyPr wrap="square" rtlCol="0">
            <a:spAutoFit/>
          </a:bodyPr>
          <a:lstStyle/>
          <a:p>
            <a:r>
              <a:rPr lang="en-US" sz="2800" dirty="0"/>
              <a:t>Poll #1</a:t>
            </a:r>
          </a:p>
        </p:txBody>
      </p:sp>
    </p:spTree>
    <p:extLst>
      <p:ext uri="{BB962C8B-B14F-4D97-AF65-F5344CB8AC3E}">
        <p14:creationId xmlns:p14="http://schemas.microsoft.com/office/powerpoint/2010/main" val="2743287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Water resource monitoring GEODETIC &amp; TRADITIONAL METHODS</a:t>
            </a:r>
            <a:endParaRPr lang="en-US" sz="2400" dirty="0"/>
          </a:p>
        </p:txBody>
      </p:sp>
      <p:sp>
        <p:nvSpPr>
          <p:cNvPr id="5" name="Text Placeholder 4"/>
          <p:cNvSpPr>
            <a:spLocks noGrp="1"/>
          </p:cNvSpPr>
          <p:nvPr>
            <p:ph type="body" idx="1"/>
          </p:nvPr>
        </p:nvSpPr>
        <p:spPr/>
        <p:txBody>
          <a:bodyPr/>
          <a:lstStyle/>
          <a:p>
            <a:endParaRPr lang="en-US"/>
          </a:p>
        </p:txBody>
      </p:sp>
    </p:spTree>
    <p:extLst>
      <p:ext uri="{BB962C8B-B14F-4D97-AF65-F5344CB8AC3E}">
        <p14:creationId xmlns:p14="http://schemas.microsoft.com/office/powerpoint/2010/main" val="1620855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322" y="5340338"/>
            <a:ext cx="7086878" cy="757137"/>
          </a:xfrm>
        </p:spPr>
        <p:txBody>
          <a:bodyPr/>
          <a:lstStyle/>
          <a:p>
            <a:pPr algn="ctr"/>
            <a:r>
              <a:rPr lang="en-US" dirty="0"/>
              <a:t>High Precision vertical GPs</a:t>
            </a:r>
            <a:endParaRPr lang="en-US" sz="2400" dirty="0"/>
          </a:p>
        </p:txBody>
      </p:sp>
      <p:pic>
        <p:nvPicPr>
          <p:cNvPr id="4" name="Picture 3">
            <a:extLst>
              <a:ext uri="{FF2B5EF4-FFF2-40B4-BE49-F238E27FC236}">
                <a16:creationId xmlns:a16="http://schemas.microsoft.com/office/drawing/2014/main" id="{58A77F71-8872-9747-926C-A9F86E9BAF1C}"/>
              </a:ext>
            </a:extLst>
          </p:cNvPr>
          <p:cNvPicPr>
            <a:picLocks noChangeAspect="1"/>
          </p:cNvPicPr>
          <p:nvPr/>
        </p:nvPicPr>
        <p:blipFill>
          <a:blip r:embed="rId3"/>
          <a:stretch>
            <a:fillRect/>
          </a:stretch>
        </p:blipFill>
        <p:spPr>
          <a:xfrm>
            <a:off x="2082798" y="1523999"/>
            <a:ext cx="4927602" cy="3695701"/>
          </a:xfrm>
          <a:prstGeom prst="rect">
            <a:avLst/>
          </a:prstGeom>
        </p:spPr>
      </p:pic>
    </p:spTree>
    <p:extLst>
      <p:ext uri="{BB962C8B-B14F-4D97-AF65-F5344CB8AC3E}">
        <p14:creationId xmlns:p14="http://schemas.microsoft.com/office/powerpoint/2010/main" val="2759269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a:solidFill>
                  <a:schemeClr val="accent1">
                    <a:lumMod val="75000"/>
                  </a:schemeClr>
                </a:solidFill>
                <a:ea typeface="+mj-ea"/>
              </a:rPr>
              <a:t>What Is GPS?</a:t>
            </a:r>
          </a:p>
        </p:txBody>
      </p:sp>
      <p:sp>
        <p:nvSpPr>
          <p:cNvPr id="7171" name="Content Placeholder 2"/>
          <p:cNvSpPr>
            <a:spLocks noGrp="1"/>
          </p:cNvSpPr>
          <p:nvPr>
            <p:ph idx="1"/>
          </p:nvPr>
        </p:nvSpPr>
        <p:spPr>
          <a:xfrm>
            <a:off x="457200" y="949324"/>
            <a:ext cx="5065713" cy="5306065"/>
          </a:xfrm>
        </p:spPr>
        <p:txBody>
          <a:bodyPr>
            <a:normAutofit/>
          </a:bodyPr>
          <a:lstStyle/>
          <a:p>
            <a:pPr eaLnBrk="1" hangingPunct="1"/>
            <a:r>
              <a:rPr lang="en-US" altLang="en-US" dirty="0"/>
              <a:t>GPS receivers are in phones, cars, etc.—basically anything that tells you where you are</a:t>
            </a:r>
          </a:p>
          <a:p>
            <a:pPr eaLnBrk="1" hangingPunct="1"/>
            <a:r>
              <a:rPr lang="en-US" altLang="en-US" dirty="0"/>
              <a:t>This is a great entry point for engaging students</a:t>
            </a:r>
          </a:p>
          <a:p>
            <a:pPr marL="0" indent="0" eaLnBrk="1" hangingPunct="1">
              <a:buNone/>
            </a:pPr>
            <a:endParaRPr lang="en-US" altLang="en-US" dirty="0"/>
          </a:p>
        </p:txBody>
      </p:sp>
      <p:pic>
        <p:nvPicPr>
          <p:cNvPr id="7172"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03052" y="107023"/>
            <a:ext cx="1782174" cy="3213021"/>
          </a:xfrm>
          <a:prstGeom prst="rect">
            <a:avLst/>
          </a:prstGeom>
          <a:noFill/>
          <a:ln>
            <a:solidFill>
              <a:schemeClr val="tx1"/>
            </a:solid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CA39D6E9-7EBD-B646-9DEE-826D5CD8CC02}"/>
              </a:ext>
            </a:extLst>
          </p:cNvPr>
          <p:cNvPicPr>
            <a:picLocks noChangeAspect="1"/>
          </p:cNvPicPr>
          <p:nvPr/>
        </p:nvPicPr>
        <p:blipFill rotWithShape="1">
          <a:blip r:embed="rId4"/>
          <a:srcRect l="16395" t="21861" r="26331" b="6315"/>
          <a:stretch/>
        </p:blipFill>
        <p:spPr>
          <a:xfrm>
            <a:off x="5322967" y="3450672"/>
            <a:ext cx="2846444" cy="2677140"/>
          </a:xfrm>
          <a:prstGeom prst="rect">
            <a:avLst/>
          </a:prstGeom>
          <a:ln>
            <a:solidFill>
              <a:schemeClr val="tx1"/>
            </a:solidFill>
          </a:ln>
        </p:spPr>
      </p:pic>
    </p:spTree>
    <p:extLst>
      <p:ext uri="{BB962C8B-B14F-4D97-AF65-F5344CB8AC3E}">
        <p14:creationId xmlns:p14="http://schemas.microsoft.com/office/powerpoint/2010/main" val="334665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336"/>
            <a:ext cx="8229600" cy="502088"/>
          </a:xfrm>
        </p:spPr>
        <p:txBody>
          <a:bodyPr/>
          <a:lstStyle/>
          <a:p>
            <a:r>
              <a:rPr lang="en-US" dirty="0"/>
              <a:t>GPS Networks</a:t>
            </a:r>
          </a:p>
        </p:txBody>
      </p:sp>
      <p:sp>
        <p:nvSpPr>
          <p:cNvPr id="4" name="Title 1"/>
          <p:cNvSpPr txBox="1">
            <a:spLocks/>
          </p:cNvSpPr>
          <p:nvPr/>
        </p:nvSpPr>
        <p:spPr bwMode="auto">
          <a:xfrm>
            <a:off x="3263172" y="436227"/>
            <a:ext cx="6000612" cy="80429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ＭＳ Ｐゴシック" pitchFamily="-72" charset="-128"/>
              </a:defRPr>
            </a:lvl1pPr>
            <a:lvl2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2pPr>
            <a:lvl3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3pPr>
            <a:lvl4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4pPr>
            <a:lvl5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5pPr>
            <a:lvl6pPr marL="457200" algn="ctr" rtl="0" fontAlgn="base">
              <a:spcBef>
                <a:spcPct val="0"/>
              </a:spcBef>
              <a:spcAft>
                <a:spcPct val="0"/>
              </a:spcAft>
              <a:defRPr sz="4400">
                <a:solidFill>
                  <a:schemeClr val="tx2"/>
                </a:solidFill>
                <a:latin typeface="Arial" charset="0"/>
                <a:ea typeface="ＭＳ Ｐゴシック" pitchFamily="84" charset="-128"/>
              </a:defRPr>
            </a:lvl6pPr>
            <a:lvl7pPr marL="914400" algn="ctr" rtl="0" fontAlgn="base">
              <a:spcBef>
                <a:spcPct val="0"/>
              </a:spcBef>
              <a:spcAft>
                <a:spcPct val="0"/>
              </a:spcAft>
              <a:defRPr sz="4400">
                <a:solidFill>
                  <a:schemeClr val="tx2"/>
                </a:solidFill>
                <a:latin typeface="Arial" charset="0"/>
                <a:ea typeface="ＭＳ Ｐゴシック" pitchFamily="84" charset="-128"/>
              </a:defRPr>
            </a:lvl7pPr>
            <a:lvl8pPr marL="1371600" algn="ctr" rtl="0" fontAlgn="base">
              <a:spcBef>
                <a:spcPct val="0"/>
              </a:spcBef>
              <a:spcAft>
                <a:spcPct val="0"/>
              </a:spcAft>
              <a:defRPr sz="4400">
                <a:solidFill>
                  <a:schemeClr val="tx2"/>
                </a:solidFill>
                <a:latin typeface="Arial" charset="0"/>
                <a:ea typeface="ＭＳ Ｐゴシック" pitchFamily="84" charset="-128"/>
              </a:defRPr>
            </a:lvl8pPr>
            <a:lvl9pPr marL="1828800" algn="ctr" rtl="0" fontAlgn="base">
              <a:spcBef>
                <a:spcPct val="0"/>
              </a:spcBef>
              <a:spcAft>
                <a:spcPct val="0"/>
              </a:spcAft>
              <a:defRPr sz="4400">
                <a:solidFill>
                  <a:schemeClr val="tx2"/>
                </a:solidFill>
                <a:latin typeface="Arial" charset="0"/>
                <a:ea typeface="ＭＳ Ｐゴシック" pitchFamily="84" charset="-128"/>
              </a:defRPr>
            </a:lvl9pPr>
          </a:lstStyle>
          <a:p>
            <a:pPr algn="l"/>
            <a:r>
              <a:rPr lang="en-US" sz="2000" dirty="0">
                <a:solidFill>
                  <a:srgbClr val="000000"/>
                </a:solidFill>
              </a:rPr>
              <a:t>Thousands of stations across continental United States</a:t>
            </a:r>
          </a:p>
          <a:p>
            <a:pPr algn="l"/>
            <a:r>
              <a:rPr lang="en-US" sz="2000" dirty="0">
                <a:solidFill>
                  <a:srgbClr val="000000"/>
                </a:solidFill>
              </a:rPr>
              <a:t>Data latency of ~1 day</a:t>
            </a:r>
          </a:p>
        </p:txBody>
      </p:sp>
      <p:pic>
        <p:nvPicPr>
          <p:cNvPr id="5" name="Picture 4"/>
          <p:cNvPicPr>
            <a:picLocks noChangeAspect="1"/>
          </p:cNvPicPr>
          <p:nvPr/>
        </p:nvPicPr>
        <p:blipFill>
          <a:blip r:embed="rId3"/>
          <a:stretch>
            <a:fillRect/>
          </a:stretch>
        </p:blipFill>
        <p:spPr>
          <a:xfrm>
            <a:off x="146496" y="1220570"/>
            <a:ext cx="8891160" cy="4901203"/>
          </a:xfrm>
          <a:prstGeom prst="rect">
            <a:avLst/>
          </a:prstGeom>
        </p:spPr>
      </p:pic>
      <p:pic>
        <p:nvPicPr>
          <p:cNvPr id="6" name="Picture 5"/>
          <p:cNvPicPr>
            <a:picLocks noChangeAspect="1"/>
          </p:cNvPicPr>
          <p:nvPr/>
        </p:nvPicPr>
        <p:blipFill>
          <a:blip r:embed="rId4"/>
          <a:stretch>
            <a:fillRect/>
          </a:stretch>
        </p:blipFill>
        <p:spPr>
          <a:xfrm>
            <a:off x="7262182" y="5349484"/>
            <a:ext cx="1775474" cy="701143"/>
          </a:xfrm>
          <a:prstGeom prst="rect">
            <a:avLst/>
          </a:prstGeom>
        </p:spPr>
      </p:pic>
      <p:sp>
        <p:nvSpPr>
          <p:cNvPr id="7" name="Rectangle 6"/>
          <p:cNvSpPr/>
          <p:nvPr/>
        </p:nvSpPr>
        <p:spPr>
          <a:xfrm>
            <a:off x="4389752" y="6050627"/>
            <a:ext cx="4754248" cy="276999"/>
          </a:xfrm>
          <a:prstGeom prst="rect">
            <a:avLst/>
          </a:prstGeom>
        </p:spPr>
        <p:txBody>
          <a:bodyPr wrap="square">
            <a:spAutoFit/>
          </a:bodyPr>
          <a:lstStyle/>
          <a:p>
            <a:r>
              <a:rPr lang="en-US" sz="1200" dirty="0"/>
              <a:t>http://</a:t>
            </a:r>
            <a:r>
              <a:rPr lang="en-US" sz="1200" dirty="0" err="1"/>
              <a:t>geodesy.unr.edu</a:t>
            </a:r>
            <a:r>
              <a:rPr lang="en-US" sz="1200" dirty="0"/>
              <a:t>/</a:t>
            </a:r>
            <a:r>
              <a:rPr lang="en-US" sz="1200" dirty="0" err="1"/>
              <a:t>NGLStationPages</a:t>
            </a:r>
            <a:r>
              <a:rPr lang="en-US" sz="1200" dirty="0"/>
              <a:t>/</a:t>
            </a:r>
            <a:r>
              <a:rPr lang="en-US" sz="1200" dirty="0" err="1"/>
              <a:t>gpsnetmap</a:t>
            </a:r>
            <a:r>
              <a:rPr lang="en-US" sz="1200" dirty="0"/>
              <a:t>/</a:t>
            </a:r>
            <a:r>
              <a:rPr lang="en-US" sz="1200" dirty="0" err="1"/>
              <a:t>GPSNetMap.html</a:t>
            </a:r>
            <a:endParaRPr lang="en-US" sz="1200" dirty="0"/>
          </a:p>
        </p:txBody>
      </p:sp>
    </p:spTree>
    <p:extLst>
      <p:ext uri="{BB962C8B-B14F-4D97-AF65-F5344CB8AC3E}">
        <p14:creationId xmlns:p14="http://schemas.microsoft.com/office/powerpoint/2010/main" val="36054364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GPS Vertical Position</a:t>
            </a:r>
          </a:p>
        </p:txBody>
      </p:sp>
      <p:sp>
        <p:nvSpPr>
          <p:cNvPr id="9" name="Title 1"/>
          <p:cNvSpPr txBox="1">
            <a:spLocks/>
          </p:cNvSpPr>
          <p:nvPr/>
        </p:nvSpPr>
        <p:spPr bwMode="auto">
          <a:xfrm>
            <a:off x="35496" y="1118313"/>
            <a:ext cx="8928992"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ＭＳ Ｐゴシック" pitchFamily="-72" charset="-128"/>
              </a:defRPr>
            </a:lvl1pPr>
            <a:lvl2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2pPr>
            <a:lvl3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3pPr>
            <a:lvl4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4pPr>
            <a:lvl5pPr algn="ctr" rtl="0" eaLnBrk="0" fontAlgn="base" hangingPunct="0">
              <a:spcBef>
                <a:spcPct val="0"/>
              </a:spcBef>
              <a:spcAft>
                <a:spcPct val="0"/>
              </a:spcAft>
              <a:defRPr sz="4400">
                <a:solidFill>
                  <a:schemeClr val="tx2"/>
                </a:solidFill>
                <a:latin typeface="Arial" charset="0"/>
                <a:ea typeface="ＭＳ Ｐゴシック" pitchFamily="84" charset="-128"/>
                <a:cs typeface="ＭＳ Ｐゴシック" pitchFamily="-72" charset="-128"/>
              </a:defRPr>
            </a:lvl5pPr>
            <a:lvl6pPr marL="457200" algn="ctr" rtl="0" fontAlgn="base">
              <a:spcBef>
                <a:spcPct val="0"/>
              </a:spcBef>
              <a:spcAft>
                <a:spcPct val="0"/>
              </a:spcAft>
              <a:defRPr sz="4400">
                <a:solidFill>
                  <a:schemeClr val="tx2"/>
                </a:solidFill>
                <a:latin typeface="Arial" charset="0"/>
                <a:ea typeface="ＭＳ Ｐゴシック" pitchFamily="84" charset="-128"/>
              </a:defRPr>
            </a:lvl6pPr>
            <a:lvl7pPr marL="914400" algn="ctr" rtl="0" fontAlgn="base">
              <a:spcBef>
                <a:spcPct val="0"/>
              </a:spcBef>
              <a:spcAft>
                <a:spcPct val="0"/>
              </a:spcAft>
              <a:defRPr sz="4400">
                <a:solidFill>
                  <a:schemeClr val="tx2"/>
                </a:solidFill>
                <a:latin typeface="Arial" charset="0"/>
                <a:ea typeface="ＭＳ Ｐゴシック" pitchFamily="84" charset="-128"/>
              </a:defRPr>
            </a:lvl7pPr>
            <a:lvl8pPr marL="1371600" algn="ctr" rtl="0" fontAlgn="base">
              <a:spcBef>
                <a:spcPct val="0"/>
              </a:spcBef>
              <a:spcAft>
                <a:spcPct val="0"/>
              </a:spcAft>
              <a:defRPr sz="4400">
                <a:solidFill>
                  <a:schemeClr val="tx2"/>
                </a:solidFill>
                <a:latin typeface="Arial" charset="0"/>
                <a:ea typeface="ＭＳ Ｐゴシック" pitchFamily="84" charset="-128"/>
              </a:defRPr>
            </a:lvl8pPr>
            <a:lvl9pPr marL="1828800" algn="ctr" rtl="0" fontAlgn="base">
              <a:spcBef>
                <a:spcPct val="0"/>
              </a:spcBef>
              <a:spcAft>
                <a:spcPct val="0"/>
              </a:spcAft>
              <a:defRPr sz="4400">
                <a:solidFill>
                  <a:schemeClr val="tx2"/>
                </a:solidFill>
                <a:latin typeface="Arial" charset="0"/>
                <a:ea typeface="ＭＳ Ｐゴシック" pitchFamily="84" charset="-128"/>
              </a:defRPr>
            </a:lvl9pPr>
          </a:lstStyle>
          <a:p>
            <a:pPr algn="l"/>
            <a:r>
              <a:rPr lang="en-US" sz="2400" dirty="0"/>
              <a:t>The solid Earth responds </a:t>
            </a:r>
            <a:r>
              <a:rPr lang="en-US" sz="2400" i="1" dirty="0">
                <a:solidFill>
                  <a:schemeClr val="tx1"/>
                </a:solidFill>
              </a:rPr>
              <a:t>elastically</a:t>
            </a:r>
            <a:r>
              <a:rPr lang="en-US" sz="2400" dirty="0">
                <a:solidFill>
                  <a:schemeClr val="tx1"/>
                </a:solidFill>
              </a:rPr>
              <a:t> </a:t>
            </a:r>
            <a:r>
              <a:rPr lang="en-US" sz="2400" dirty="0"/>
              <a:t>to changes in load, such as water loss from regional groundwater pumping or drought</a:t>
            </a:r>
          </a:p>
          <a:p>
            <a:pPr algn="l"/>
            <a:r>
              <a:rPr lang="en-US" sz="2400" dirty="0"/>
              <a:t>	</a:t>
            </a:r>
            <a:r>
              <a:rPr lang="en-US" sz="2400" i="1" dirty="0">
                <a:solidFill>
                  <a:srgbClr val="0000FF"/>
                </a:solidFill>
              </a:rPr>
              <a:t>instantaneous, reversible, linear </a:t>
            </a:r>
          </a:p>
          <a:p>
            <a:pPr marL="457200" indent="-457200" algn="l">
              <a:buAutoNum type="arabicPeriod"/>
            </a:pPr>
            <a:endParaRPr lang="en-US" sz="2400" dirty="0"/>
          </a:p>
          <a:p>
            <a:pPr marL="457200" indent="-457200" algn="l">
              <a:buAutoNum type="arabicPeriod"/>
            </a:pPr>
            <a:endParaRPr lang="en-US" sz="2400" dirty="0"/>
          </a:p>
        </p:txBody>
      </p:sp>
      <p:sp>
        <p:nvSpPr>
          <p:cNvPr id="3" name="TextBox 2"/>
          <p:cNvSpPr txBox="1"/>
          <p:nvPr/>
        </p:nvSpPr>
        <p:spPr>
          <a:xfrm>
            <a:off x="5799948" y="5888664"/>
            <a:ext cx="3331722" cy="307777"/>
          </a:xfrm>
          <a:prstGeom prst="rect">
            <a:avLst/>
          </a:prstGeom>
          <a:noFill/>
        </p:spPr>
        <p:txBody>
          <a:bodyPr wrap="square" rtlCol="0">
            <a:spAutoFit/>
          </a:bodyPr>
          <a:lstStyle/>
          <a:p>
            <a:r>
              <a:rPr lang="en-US" sz="1400" dirty="0"/>
              <a:t>Plate Boundary Observatory station P037</a:t>
            </a:r>
          </a:p>
        </p:txBody>
      </p:sp>
      <p:pic>
        <p:nvPicPr>
          <p:cNvPr id="4" name="Picture 3">
            <a:extLst>
              <a:ext uri="{FF2B5EF4-FFF2-40B4-BE49-F238E27FC236}">
                <a16:creationId xmlns:a16="http://schemas.microsoft.com/office/drawing/2014/main" id="{44155047-94D0-9047-9DEA-8C73CBE5738A}"/>
              </a:ext>
            </a:extLst>
          </p:cNvPr>
          <p:cNvPicPr>
            <a:picLocks noChangeAspect="1"/>
          </p:cNvPicPr>
          <p:nvPr/>
        </p:nvPicPr>
        <p:blipFill>
          <a:blip r:embed="rId3"/>
          <a:stretch>
            <a:fillRect/>
          </a:stretch>
        </p:blipFill>
        <p:spPr>
          <a:xfrm>
            <a:off x="230421" y="1986416"/>
            <a:ext cx="5569527" cy="4177145"/>
          </a:xfrm>
          <a:prstGeom prst="rect">
            <a:avLst/>
          </a:prstGeom>
        </p:spPr>
      </p:pic>
    </p:spTree>
    <p:extLst>
      <p:ext uri="{BB962C8B-B14F-4D97-AF65-F5344CB8AC3E}">
        <p14:creationId xmlns:p14="http://schemas.microsoft.com/office/powerpoint/2010/main" val="12772168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GPS Data</a:t>
            </a:r>
          </a:p>
        </p:txBody>
      </p:sp>
      <p:pic>
        <p:nvPicPr>
          <p:cNvPr id="3" name="Picture 2"/>
          <p:cNvPicPr>
            <a:picLocks noChangeAspect="1"/>
          </p:cNvPicPr>
          <p:nvPr/>
        </p:nvPicPr>
        <p:blipFill>
          <a:blip r:embed="rId3"/>
          <a:stretch>
            <a:fillRect/>
          </a:stretch>
        </p:blipFill>
        <p:spPr>
          <a:xfrm>
            <a:off x="457200" y="937002"/>
            <a:ext cx="5195757" cy="5168929"/>
          </a:xfrm>
          <a:prstGeom prst="rect">
            <a:avLst/>
          </a:prstGeom>
        </p:spPr>
      </p:pic>
      <p:pic>
        <p:nvPicPr>
          <p:cNvPr id="4" name="Picture 3"/>
          <p:cNvPicPr>
            <a:picLocks noChangeAspect="1"/>
          </p:cNvPicPr>
          <p:nvPr/>
        </p:nvPicPr>
        <p:blipFill>
          <a:blip r:embed="rId4"/>
          <a:stretch>
            <a:fillRect/>
          </a:stretch>
        </p:blipFill>
        <p:spPr>
          <a:xfrm>
            <a:off x="4882584" y="237652"/>
            <a:ext cx="3903856" cy="4999602"/>
          </a:xfrm>
          <a:prstGeom prst="rect">
            <a:avLst/>
          </a:prstGeom>
        </p:spPr>
      </p:pic>
      <p:cxnSp>
        <p:nvCxnSpPr>
          <p:cNvPr id="6" name="Straight Connector 5"/>
          <p:cNvCxnSpPr/>
          <p:nvPr/>
        </p:nvCxnSpPr>
        <p:spPr>
          <a:xfrm flipH="1">
            <a:off x="1109671" y="237652"/>
            <a:ext cx="3772913" cy="3202136"/>
          </a:xfrm>
          <a:prstGeom prst="line">
            <a:avLst/>
          </a:prstGeom>
        </p:spPr>
        <p:style>
          <a:lnRef idx="2">
            <a:schemeClr val="accent1"/>
          </a:lnRef>
          <a:fillRef idx="0">
            <a:schemeClr val="accent1"/>
          </a:fillRef>
          <a:effectRef idx="1">
            <a:schemeClr val="accent1"/>
          </a:effectRef>
          <a:fontRef idx="minor">
            <a:schemeClr val="tx1"/>
          </a:fontRef>
        </p:style>
      </p:cxnSp>
      <p:cxnSp>
        <p:nvCxnSpPr>
          <p:cNvPr id="8" name="Straight Connector 7"/>
          <p:cNvCxnSpPr>
            <a:cxnSpLocks/>
          </p:cNvCxnSpPr>
          <p:nvPr/>
        </p:nvCxnSpPr>
        <p:spPr>
          <a:xfrm flipH="1" flipV="1">
            <a:off x="1109672" y="3439789"/>
            <a:ext cx="3772912" cy="1797465"/>
          </a:xfrm>
          <a:prstGeom prst="line">
            <a:avLst/>
          </a:prstGeom>
        </p:spPr>
        <p:style>
          <a:lnRef idx="2">
            <a:schemeClr val="accent1"/>
          </a:lnRef>
          <a:fillRef idx="0">
            <a:schemeClr val="accent1"/>
          </a:fillRef>
          <a:effectRef idx="1">
            <a:schemeClr val="accent1"/>
          </a:effectRef>
          <a:fontRef idx="minor">
            <a:schemeClr val="tx1"/>
          </a:fontRef>
        </p:style>
      </p:cxnSp>
      <p:pic>
        <p:nvPicPr>
          <p:cNvPr id="9" name="Picture 8"/>
          <p:cNvPicPr>
            <a:picLocks noChangeAspect="1"/>
          </p:cNvPicPr>
          <p:nvPr/>
        </p:nvPicPr>
        <p:blipFill rotWithShape="1">
          <a:blip r:embed="rId5"/>
          <a:srcRect l="13172" r="40474"/>
          <a:stretch/>
        </p:blipFill>
        <p:spPr>
          <a:xfrm>
            <a:off x="357560" y="2467682"/>
            <a:ext cx="715121" cy="1157041"/>
          </a:xfrm>
          <a:prstGeom prst="rect">
            <a:avLst/>
          </a:prstGeom>
          <a:ln>
            <a:solidFill>
              <a:schemeClr val="tx1"/>
            </a:solidFill>
          </a:ln>
        </p:spPr>
      </p:pic>
      <p:sp>
        <p:nvSpPr>
          <p:cNvPr id="10" name="TextBox 9"/>
          <p:cNvSpPr txBox="1"/>
          <p:nvPr/>
        </p:nvSpPr>
        <p:spPr>
          <a:xfrm>
            <a:off x="5905917" y="5335936"/>
            <a:ext cx="2872816" cy="923330"/>
          </a:xfrm>
          <a:prstGeom prst="rect">
            <a:avLst/>
          </a:prstGeom>
          <a:noFill/>
        </p:spPr>
        <p:txBody>
          <a:bodyPr wrap="square" rtlCol="0">
            <a:spAutoFit/>
          </a:bodyPr>
          <a:lstStyle/>
          <a:p>
            <a:r>
              <a:rPr lang="en-US" b="1" dirty="0">
                <a:solidFill>
                  <a:srgbClr val="FF0000"/>
                </a:solidFill>
              </a:rPr>
              <a:t>Cycles in vertical position are related to the seasonal water changes.</a:t>
            </a:r>
          </a:p>
        </p:txBody>
      </p:sp>
      <p:cxnSp>
        <p:nvCxnSpPr>
          <p:cNvPr id="12" name="Straight Arrow Connector 11"/>
          <p:cNvCxnSpPr/>
          <p:nvPr/>
        </p:nvCxnSpPr>
        <p:spPr>
          <a:xfrm flipH="1" flipV="1">
            <a:off x="5938575" y="4234327"/>
            <a:ext cx="246594" cy="1134267"/>
          </a:xfrm>
          <a:prstGeom prst="straightConnector1">
            <a:avLst/>
          </a:prstGeom>
          <a:ln w="57150" cmpd="sng">
            <a:solidFill>
              <a:srgbClr val="FF0000"/>
            </a:solidFill>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164061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4C362-870C-284C-A5CF-8597D8D80BED}"/>
              </a:ext>
            </a:extLst>
          </p:cNvPr>
          <p:cNvSpPr>
            <a:spLocks noGrp="1"/>
          </p:cNvSpPr>
          <p:nvPr>
            <p:ph type="title"/>
          </p:nvPr>
        </p:nvSpPr>
        <p:spPr>
          <a:xfrm>
            <a:off x="722313" y="5388428"/>
            <a:ext cx="7772400" cy="718004"/>
          </a:xfrm>
        </p:spPr>
        <p:txBody>
          <a:bodyPr/>
          <a:lstStyle/>
          <a:p>
            <a:r>
              <a:rPr lang="en-US" dirty="0"/>
              <a:t>Reflection GPS for snow depth</a:t>
            </a:r>
          </a:p>
        </p:txBody>
      </p:sp>
      <p:pic>
        <p:nvPicPr>
          <p:cNvPr id="3" name="Picture 2">
            <a:extLst>
              <a:ext uri="{FF2B5EF4-FFF2-40B4-BE49-F238E27FC236}">
                <a16:creationId xmlns:a16="http://schemas.microsoft.com/office/drawing/2014/main" id="{1432EAB1-449B-E944-BFE5-38507DA7CFCB}"/>
              </a:ext>
            </a:extLst>
          </p:cNvPr>
          <p:cNvPicPr>
            <a:picLocks noChangeAspect="1"/>
          </p:cNvPicPr>
          <p:nvPr/>
        </p:nvPicPr>
        <p:blipFill>
          <a:blip r:embed="rId2"/>
          <a:stretch>
            <a:fillRect/>
          </a:stretch>
        </p:blipFill>
        <p:spPr>
          <a:xfrm>
            <a:off x="3418341" y="1164771"/>
            <a:ext cx="5181600" cy="3886200"/>
          </a:xfrm>
          <a:prstGeom prst="rect">
            <a:avLst/>
          </a:prstGeom>
        </p:spPr>
      </p:pic>
    </p:spTree>
    <p:extLst>
      <p:ext uri="{BB962C8B-B14F-4D97-AF65-F5344CB8AC3E}">
        <p14:creationId xmlns:p14="http://schemas.microsoft.com/office/powerpoint/2010/main" val="441632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381513" y="739740"/>
            <a:ext cx="5122731" cy="5379940"/>
          </a:xfrm>
          <a:prstGeom prst="rect">
            <a:avLst/>
          </a:prstGeom>
        </p:spPr>
      </p:pic>
      <p:sp>
        <p:nvSpPr>
          <p:cNvPr id="2" name="Title 1"/>
          <p:cNvSpPr>
            <a:spLocks noGrp="1"/>
          </p:cNvSpPr>
          <p:nvPr>
            <p:ph type="title"/>
          </p:nvPr>
        </p:nvSpPr>
        <p:spPr/>
        <p:txBody>
          <a:bodyPr/>
          <a:lstStyle/>
          <a:p>
            <a:r>
              <a:rPr lang="en-US" sz="2800" dirty="0"/>
              <a:t>Reflecting GPS Signals</a:t>
            </a:r>
          </a:p>
        </p:txBody>
      </p:sp>
      <p:grpSp>
        <p:nvGrpSpPr>
          <p:cNvPr id="19" name="Group 18"/>
          <p:cNvGrpSpPr/>
          <p:nvPr/>
        </p:nvGrpSpPr>
        <p:grpSpPr>
          <a:xfrm>
            <a:off x="5659120" y="5413617"/>
            <a:ext cx="964417" cy="390029"/>
            <a:chOff x="4680129" y="5670414"/>
            <a:chExt cx="2400065" cy="390029"/>
          </a:xfrm>
        </p:grpSpPr>
        <p:sp>
          <p:nvSpPr>
            <p:cNvPr id="15" name="Rectangle 14"/>
            <p:cNvSpPr/>
            <p:nvPr/>
          </p:nvSpPr>
          <p:spPr>
            <a:xfrm>
              <a:off x="4680129" y="5670414"/>
              <a:ext cx="2400065" cy="390029"/>
            </a:xfrm>
            <a:prstGeom prst="rect">
              <a:avLst/>
            </a:prstGeom>
            <a:gradFill flip="none" rotWithShape="1">
              <a:gsLst>
                <a:gs pos="0">
                  <a:schemeClr val="bg1">
                    <a:lumMod val="65000"/>
                  </a:schemeClr>
                </a:gs>
                <a:gs pos="100000">
                  <a:srgbClr val="FFFFFF"/>
                </a:gs>
              </a:gsLst>
              <a:lin ang="5400000" scaled="0"/>
              <a:tileRect/>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8" name="Straight Arrow Connector 17"/>
            <p:cNvCxnSpPr/>
            <p:nvPr/>
          </p:nvCxnSpPr>
          <p:spPr>
            <a:xfrm flipV="1">
              <a:off x="5935184" y="5670414"/>
              <a:ext cx="0" cy="390029"/>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grpSp>
      <p:grpSp>
        <p:nvGrpSpPr>
          <p:cNvPr id="26" name="Group 25"/>
          <p:cNvGrpSpPr/>
          <p:nvPr/>
        </p:nvGrpSpPr>
        <p:grpSpPr>
          <a:xfrm>
            <a:off x="261714" y="4384599"/>
            <a:ext cx="5488846" cy="1477328"/>
            <a:chOff x="962754" y="4579614"/>
            <a:chExt cx="5488846" cy="1477328"/>
          </a:xfrm>
        </p:grpSpPr>
        <p:sp>
          <p:nvSpPr>
            <p:cNvPr id="23" name="TextBox 22"/>
            <p:cNvSpPr txBox="1"/>
            <p:nvPr/>
          </p:nvSpPr>
          <p:spPr>
            <a:xfrm>
              <a:off x="962754" y="4579614"/>
              <a:ext cx="2471325" cy="1477328"/>
            </a:xfrm>
            <a:prstGeom prst="rect">
              <a:avLst/>
            </a:prstGeom>
            <a:noFill/>
          </p:spPr>
          <p:txBody>
            <a:bodyPr wrap="square" rtlCol="0">
              <a:spAutoFit/>
            </a:bodyPr>
            <a:lstStyle/>
            <a:p>
              <a:r>
                <a:rPr lang="en-US" dirty="0"/>
                <a:t>Changes in the ground such as added snow change the path and characteristics of the reflect GPS signal</a:t>
              </a:r>
            </a:p>
          </p:txBody>
        </p:sp>
        <p:cxnSp>
          <p:nvCxnSpPr>
            <p:cNvPr id="25" name="Straight Arrow Connector 24"/>
            <p:cNvCxnSpPr/>
            <p:nvPr/>
          </p:nvCxnSpPr>
          <p:spPr>
            <a:xfrm>
              <a:off x="2743201" y="5884615"/>
              <a:ext cx="3708399" cy="0"/>
            </a:xfrm>
            <a:prstGeom prst="straightConnector1">
              <a:avLst/>
            </a:prstGeom>
            <a:ln w="57150" cmpd="sng">
              <a:solidFill>
                <a:schemeClr val="tx1"/>
              </a:solidFill>
              <a:tailEnd type="arrow"/>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563161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0499"/>
            <a:ext cx="8229600" cy="502088"/>
          </a:xfrm>
        </p:spPr>
        <p:txBody>
          <a:bodyPr/>
          <a:lstStyle/>
          <a:p>
            <a:r>
              <a:rPr lang="en-US" dirty="0"/>
              <a:t>Reflected GPS Signals</a:t>
            </a:r>
          </a:p>
        </p:txBody>
      </p:sp>
      <p:pic>
        <p:nvPicPr>
          <p:cNvPr id="6" name="Picture 5"/>
          <p:cNvPicPr>
            <a:picLocks noChangeAspect="1"/>
          </p:cNvPicPr>
          <p:nvPr/>
        </p:nvPicPr>
        <p:blipFill rotWithShape="1">
          <a:blip r:embed="rId2"/>
          <a:srcRect r="51626"/>
          <a:stretch/>
        </p:blipFill>
        <p:spPr>
          <a:xfrm>
            <a:off x="4365170" y="783283"/>
            <a:ext cx="3505210" cy="5376964"/>
          </a:xfrm>
          <a:prstGeom prst="rect">
            <a:avLst/>
          </a:prstGeom>
        </p:spPr>
      </p:pic>
      <p:pic>
        <p:nvPicPr>
          <p:cNvPr id="4" name="Picture 3">
            <a:extLst>
              <a:ext uri="{FF2B5EF4-FFF2-40B4-BE49-F238E27FC236}">
                <a16:creationId xmlns:a16="http://schemas.microsoft.com/office/drawing/2014/main" id="{626A75BB-E738-2541-ACFA-107508ECAC30}"/>
              </a:ext>
            </a:extLst>
          </p:cNvPr>
          <p:cNvPicPr>
            <a:picLocks noChangeAspect="1"/>
          </p:cNvPicPr>
          <p:nvPr/>
        </p:nvPicPr>
        <p:blipFill rotWithShape="1">
          <a:blip r:embed="rId2"/>
          <a:srcRect l="48525" r="998"/>
          <a:stretch/>
        </p:blipFill>
        <p:spPr>
          <a:xfrm flipH="1">
            <a:off x="707571" y="783283"/>
            <a:ext cx="3657599" cy="5376964"/>
          </a:xfrm>
          <a:prstGeom prst="rect">
            <a:avLst/>
          </a:prstGeom>
        </p:spPr>
      </p:pic>
    </p:spTree>
    <p:extLst>
      <p:ext uri="{BB962C8B-B14F-4D97-AF65-F5344CB8AC3E}">
        <p14:creationId xmlns:p14="http://schemas.microsoft.com/office/powerpoint/2010/main" val="3745068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313" y="4951184"/>
            <a:ext cx="7772400" cy="1362075"/>
          </a:xfrm>
        </p:spPr>
        <p:txBody>
          <a:bodyPr/>
          <a:lstStyle/>
          <a:p>
            <a:r>
              <a:rPr lang="en-US" dirty="0"/>
              <a:t>GRACE Missions: </a:t>
            </a:r>
            <a:br>
              <a:rPr lang="en-US" dirty="0"/>
            </a:br>
            <a:r>
              <a:rPr lang="en-US" dirty="0"/>
              <a:t>Gravity Recovery and Climate Experiment</a:t>
            </a:r>
          </a:p>
        </p:txBody>
      </p:sp>
      <p:sp>
        <p:nvSpPr>
          <p:cNvPr id="8" name="Text Placeholder 7">
            <a:extLst>
              <a:ext uri="{FF2B5EF4-FFF2-40B4-BE49-F238E27FC236}">
                <a16:creationId xmlns:a16="http://schemas.microsoft.com/office/drawing/2014/main" id="{E49EFC2A-6D12-CF4A-B64E-9DDBB85435BB}"/>
              </a:ext>
            </a:extLst>
          </p:cNvPr>
          <p:cNvSpPr>
            <a:spLocks noGrp="1"/>
          </p:cNvSpPr>
          <p:nvPr>
            <p:ph type="body" idx="1"/>
          </p:nvPr>
        </p:nvSpPr>
        <p:spPr>
          <a:xfrm>
            <a:off x="722313" y="2068511"/>
            <a:ext cx="7772400" cy="1500187"/>
          </a:xfrm>
        </p:spPr>
        <p:txBody>
          <a:bodyPr/>
          <a:lstStyle/>
          <a:p>
            <a:endParaRPr lang="en-US"/>
          </a:p>
        </p:txBody>
      </p:sp>
      <p:pic>
        <p:nvPicPr>
          <p:cNvPr id="4" name="Picture 3"/>
          <p:cNvPicPr>
            <a:picLocks noChangeAspect="1"/>
          </p:cNvPicPr>
          <p:nvPr/>
        </p:nvPicPr>
        <p:blipFill>
          <a:blip r:embed="rId3"/>
          <a:stretch>
            <a:fillRect/>
          </a:stretch>
        </p:blipFill>
        <p:spPr>
          <a:xfrm>
            <a:off x="83843" y="1277209"/>
            <a:ext cx="4975957" cy="3361068"/>
          </a:xfrm>
          <a:prstGeom prst="rect">
            <a:avLst/>
          </a:prstGeom>
        </p:spPr>
      </p:pic>
      <p:pic>
        <p:nvPicPr>
          <p:cNvPr id="3" name="Picture 2"/>
          <p:cNvPicPr>
            <a:picLocks noChangeAspect="1"/>
          </p:cNvPicPr>
          <p:nvPr/>
        </p:nvPicPr>
        <p:blipFill>
          <a:blip r:embed="rId4"/>
          <a:stretch>
            <a:fillRect/>
          </a:stretch>
        </p:blipFill>
        <p:spPr>
          <a:xfrm>
            <a:off x="4834464" y="2308011"/>
            <a:ext cx="4233935" cy="3035747"/>
          </a:xfrm>
          <a:prstGeom prst="rect">
            <a:avLst/>
          </a:prstGeom>
        </p:spPr>
      </p:pic>
      <p:sp>
        <p:nvSpPr>
          <p:cNvPr id="6" name="TextBox 5"/>
          <p:cNvSpPr txBox="1"/>
          <p:nvPr/>
        </p:nvSpPr>
        <p:spPr>
          <a:xfrm>
            <a:off x="160167" y="4141795"/>
            <a:ext cx="3321304" cy="369332"/>
          </a:xfrm>
          <a:prstGeom prst="rect">
            <a:avLst/>
          </a:prstGeom>
          <a:noFill/>
        </p:spPr>
        <p:txBody>
          <a:bodyPr wrap="none" rtlCol="0">
            <a:spAutoFit/>
          </a:bodyPr>
          <a:lstStyle/>
          <a:p>
            <a:r>
              <a:rPr lang="en-US" dirty="0">
                <a:solidFill>
                  <a:schemeClr val="bg1"/>
                </a:solidFill>
              </a:rPr>
              <a:t>Original GRACE satellites 2002-17</a:t>
            </a:r>
          </a:p>
        </p:txBody>
      </p:sp>
      <p:sp>
        <p:nvSpPr>
          <p:cNvPr id="7" name="TextBox 6"/>
          <p:cNvSpPr txBox="1"/>
          <p:nvPr/>
        </p:nvSpPr>
        <p:spPr>
          <a:xfrm>
            <a:off x="4939938" y="4948015"/>
            <a:ext cx="3249608" cy="369332"/>
          </a:xfrm>
          <a:prstGeom prst="rect">
            <a:avLst/>
          </a:prstGeom>
          <a:noFill/>
        </p:spPr>
        <p:txBody>
          <a:bodyPr wrap="none" rtlCol="0">
            <a:spAutoFit/>
          </a:bodyPr>
          <a:lstStyle/>
          <a:p>
            <a:r>
              <a:rPr lang="en-US" dirty="0">
                <a:solidFill>
                  <a:schemeClr val="bg1"/>
                </a:solidFill>
              </a:rPr>
              <a:t>GRACE Follow-on launched 2018</a:t>
            </a:r>
          </a:p>
        </p:txBody>
      </p:sp>
    </p:spTree>
    <p:extLst>
      <p:ext uri="{BB962C8B-B14F-4D97-AF65-F5344CB8AC3E}">
        <p14:creationId xmlns:p14="http://schemas.microsoft.com/office/powerpoint/2010/main" val="2222766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GRACE Measures Gravity</a:t>
            </a:r>
          </a:p>
        </p:txBody>
      </p:sp>
      <p:pic>
        <p:nvPicPr>
          <p:cNvPr id="3" name="Picture 2"/>
          <p:cNvPicPr>
            <a:picLocks noChangeAspect="1"/>
          </p:cNvPicPr>
          <p:nvPr/>
        </p:nvPicPr>
        <p:blipFill>
          <a:blip r:embed="rId3"/>
          <a:stretch>
            <a:fillRect/>
          </a:stretch>
        </p:blipFill>
        <p:spPr>
          <a:xfrm>
            <a:off x="1639750" y="889131"/>
            <a:ext cx="5961185" cy="5371042"/>
          </a:xfrm>
          <a:prstGeom prst="rect">
            <a:avLst/>
          </a:prstGeom>
        </p:spPr>
      </p:pic>
    </p:spTree>
    <p:extLst>
      <p:ext uri="{BB962C8B-B14F-4D97-AF65-F5344CB8AC3E}">
        <p14:creationId xmlns:p14="http://schemas.microsoft.com/office/powerpoint/2010/main" val="29187813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 of GRACE Groundwater Data</a:t>
            </a:r>
          </a:p>
        </p:txBody>
      </p:sp>
      <p:pic>
        <p:nvPicPr>
          <p:cNvPr id="5" name="Picture 4" descr="usewh_grc_2003-201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3029" y="852706"/>
            <a:ext cx="7059387" cy="4706258"/>
          </a:xfrm>
          <a:prstGeom prst="rect">
            <a:avLst/>
          </a:prstGeom>
        </p:spPr>
      </p:pic>
      <p:pic>
        <p:nvPicPr>
          <p:cNvPr id="7" name="Picture 6"/>
          <p:cNvPicPr>
            <a:picLocks noChangeAspect="1"/>
          </p:cNvPicPr>
          <p:nvPr/>
        </p:nvPicPr>
        <p:blipFill>
          <a:blip r:embed="rId4"/>
          <a:stretch>
            <a:fillRect/>
          </a:stretch>
        </p:blipFill>
        <p:spPr>
          <a:xfrm>
            <a:off x="2374900" y="5663960"/>
            <a:ext cx="4394200" cy="596900"/>
          </a:xfrm>
          <a:prstGeom prst="rect">
            <a:avLst/>
          </a:prstGeom>
        </p:spPr>
      </p:pic>
    </p:spTree>
    <p:extLst>
      <p:ext uri="{BB962C8B-B14F-4D97-AF65-F5344CB8AC3E}">
        <p14:creationId xmlns:p14="http://schemas.microsoft.com/office/powerpoint/2010/main" val="25241118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GRACE April 2015 anomaly from 2002-2015 average</a:t>
            </a:r>
          </a:p>
        </p:txBody>
      </p:sp>
      <p:pic>
        <p:nvPicPr>
          <p:cNvPr id="3" name="Picture 2"/>
          <p:cNvPicPr>
            <a:picLocks noChangeAspect="1"/>
          </p:cNvPicPr>
          <p:nvPr/>
        </p:nvPicPr>
        <p:blipFill>
          <a:blip r:embed="rId3"/>
          <a:stretch>
            <a:fillRect/>
          </a:stretch>
        </p:blipFill>
        <p:spPr>
          <a:xfrm>
            <a:off x="75602" y="1029898"/>
            <a:ext cx="8992797" cy="5030867"/>
          </a:xfrm>
          <a:prstGeom prst="rect">
            <a:avLst/>
          </a:prstGeom>
        </p:spPr>
      </p:pic>
      <p:pic>
        <p:nvPicPr>
          <p:cNvPr id="4" name="Picture 3"/>
          <p:cNvPicPr>
            <a:picLocks noChangeAspect="1"/>
          </p:cNvPicPr>
          <p:nvPr/>
        </p:nvPicPr>
        <p:blipFill>
          <a:blip r:embed="rId4"/>
          <a:stretch>
            <a:fillRect/>
          </a:stretch>
        </p:blipFill>
        <p:spPr>
          <a:xfrm>
            <a:off x="75603" y="4842648"/>
            <a:ext cx="2555329" cy="679362"/>
          </a:xfrm>
          <a:prstGeom prst="rect">
            <a:avLst/>
          </a:prstGeom>
        </p:spPr>
      </p:pic>
    </p:spTree>
    <p:extLst>
      <p:ext uri="{BB962C8B-B14F-4D97-AF65-F5344CB8AC3E}">
        <p14:creationId xmlns:p14="http://schemas.microsoft.com/office/powerpoint/2010/main" val="3072259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B25FA-CD76-3249-B37F-B0288815BE7D}"/>
              </a:ext>
            </a:extLst>
          </p:cNvPr>
          <p:cNvSpPr>
            <a:spLocks noGrp="1"/>
          </p:cNvSpPr>
          <p:nvPr>
            <p:ph type="title"/>
          </p:nvPr>
        </p:nvSpPr>
        <p:spPr/>
        <p:txBody>
          <a:bodyPr/>
          <a:lstStyle/>
          <a:p>
            <a:r>
              <a:rPr lang="en-US" dirty="0"/>
              <a:t>Traditional Methods Also Included</a:t>
            </a:r>
          </a:p>
        </p:txBody>
      </p:sp>
      <p:grpSp>
        <p:nvGrpSpPr>
          <p:cNvPr id="54" name="Group 53">
            <a:extLst>
              <a:ext uri="{FF2B5EF4-FFF2-40B4-BE49-F238E27FC236}">
                <a16:creationId xmlns:a16="http://schemas.microsoft.com/office/drawing/2014/main" id="{0774534C-195A-B24B-8A4D-690CA6F11B66}"/>
              </a:ext>
            </a:extLst>
          </p:cNvPr>
          <p:cNvGrpSpPr/>
          <p:nvPr/>
        </p:nvGrpSpPr>
        <p:grpSpPr>
          <a:xfrm>
            <a:off x="5920540" y="1350611"/>
            <a:ext cx="3050302" cy="4135788"/>
            <a:chOff x="5964083" y="2134383"/>
            <a:chExt cx="3050302" cy="4135788"/>
          </a:xfrm>
        </p:grpSpPr>
        <p:pic>
          <p:nvPicPr>
            <p:cNvPr id="6" name="Picture 5">
              <a:extLst>
                <a:ext uri="{FF2B5EF4-FFF2-40B4-BE49-F238E27FC236}">
                  <a16:creationId xmlns:a16="http://schemas.microsoft.com/office/drawing/2014/main" id="{B1074F82-154B-2C4C-B4D2-0CAAB15AD200}"/>
                </a:ext>
              </a:extLst>
            </p:cNvPr>
            <p:cNvPicPr>
              <a:picLocks noChangeAspect="1"/>
            </p:cNvPicPr>
            <p:nvPr/>
          </p:nvPicPr>
          <p:blipFill>
            <a:blip r:embed="rId2"/>
            <a:stretch>
              <a:fillRect/>
            </a:stretch>
          </p:blipFill>
          <p:spPr>
            <a:xfrm>
              <a:off x="5964083" y="2503715"/>
              <a:ext cx="3050302" cy="3671983"/>
            </a:xfrm>
            <a:prstGeom prst="rect">
              <a:avLst/>
            </a:prstGeom>
          </p:spPr>
        </p:pic>
        <p:sp>
          <p:nvSpPr>
            <p:cNvPr id="9" name="TextBox 8">
              <a:extLst>
                <a:ext uri="{FF2B5EF4-FFF2-40B4-BE49-F238E27FC236}">
                  <a16:creationId xmlns:a16="http://schemas.microsoft.com/office/drawing/2014/main" id="{12424C9E-08C6-8F44-AAF0-5AC9DDF21F0B}"/>
                </a:ext>
              </a:extLst>
            </p:cNvPr>
            <p:cNvSpPr txBox="1"/>
            <p:nvPr/>
          </p:nvSpPr>
          <p:spPr>
            <a:xfrm>
              <a:off x="5974969" y="2134383"/>
              <a:ext cx="2928258" cy="369332"/>
            </a:xfrm>
            <a:prstGeom prst="rect">
              <a:avLst/>
            </a:prstGeom>
            <a:noFill/>
          </p:spPr>
          <p:txBody>
            <a:bodyPr wrap="square" rtlCol="0">
              <a:spAutoFit/>
            </a:bodyPr>
            <a:lstStyle/>
            <a:p>
              <a:r>
                <a:rPr lang="en-US" b="1" dirty="0"/>
                <a:t>SNOTEL – snow pillows</a:t>
              </a:r>
            </a:p>
          </p:txBody>
        </p:sp>
        <p:sp>
          <p:nvSpPr>
            <p:cNvPr id="10" name="Oval 9">
              <a:extLst>
                <a:ext uri="{FF2B5EF4-FFF2-40B4-BE49-F238E27FC236}">
                  <a16:creationId xmlns:a16="http://schemas.microsoft.com/office/drawing/2014/main" id="{0DCFB49A-B658-5C46-9CE7-15D581E8773B}"/>
                </a:ext>
              </a:extLst>
            </p:cNvPr>
            <p:cNvSpPr/>
            <p:nvPr/>
          </p:nvSpPr>
          <p:spPr>
            <a:xfrm>
              <a:off x="6106886" y="5135024"/>
              <a:ext cx="1915885" cy="1135147"/>
            </a:xfrm>
            <a:prstGeom prst="ellipse">
              <a:avLst/>
            </a:prstGeom>
            <a:noFill/>
            <a:ln w="1905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52" name="Group 51">
            <a:extLst>
              <a:ext uri="{FF2B5EF4-FFF2-40B4-BE49-F238E27FC236}">
                <a16:creationId xmlns:a16="http://schemas.microsoft.com/office/drawing/2014/main" id="{A4D7CAFE-E4F2-8B4E-A2E4-0533B9D7E496}"/>
              </a:ext>
            </a:extLst>
          </p:cNvPr>
          <p:cNvGrpSpPr/>
          <p:nvPr/>
        </p:nvGrpSpPr>
        <p:grpSpPr>
          <a:xfrm>
            <a:off x="266368" y="868285"/>
            <a:ext cx="3617486" cy="2713115"/>
            <a:chOff x="266368" y="868285"/>
            <a:chExt cx="3617486" cy="2713115"/>
          </a:xfrm>
        </p:grpSpPr>
        <p:pic>
          <p:nvPicPr>
            <p:cNvPr id="11" name="Picture 4" descr="C:\Documents and Settings\douglasb\Desktop\IUGFS\G329 images\Images from G329\2003June28\P1010042.JPG">
              <a:extLst>
                <a:ext uri="{FF2B5EF4-FFF2-40B4-BE49-F238E27FC236}">
                  <a16:creationId xmlns:a16="http://schemas.microsoft.com/office/drawing/2014/main" id="{3D5DA315-3DD4-8E49-8551-E4F7CA946E7B}"/>
                </a:ext>
              </a:extLst>
            </p:cNvPr>
            <p:cNvPicPr>
              <a:picLocks noChangeAspect="1" noChangeArrowheads="1"/>
            </p:cNvPicPr>
            <p:nvPr/>
          </p:nvPicPr>
          <p:blipFill>
            <a:blip r:embed="rId3" cstate="print"/>
            <a:srcRect/>
            <a:stretch>
              <a:fillRect/>
            </a:stretch>
          </p:blipFill>
          <p:spPr bwMode="auto">
            <a:xfrm>
              <a:off x="266368" y="868285"/>
              <a:ext cx="3617486" cy="2713115"/>
            </a:xfrm>
            <a:prstGeom prst="rect">
              <a:avLst/>
            </a:prstGeom>
            <a:noFill/>
          </p:spPr>
        </p:pic>
        <p:sp>
          <p:nvSpPr>
            <p:cNvPr id="50" name="TextBox 49">
              <a:extLst>
                <a:ext uri="{FF2B5EF4-FFF2-40B4-BE49-F238E27FC236}">
                  <a16:creationId xmlns:a16="http://schemas.microsoft.com/office/drawing/2014/main" id="{5D442F0B-D865-DF43-8C26-9880813C6B00}"/>
                </a:ext>
              </a:extLst>
            </p:cNvPr>
            <p:cNvSpPr txBox="1"/>
            <p:nvPr/>
          </p:nvSpPr>
          <p:spPr>
            <a:xfrm>
              <a:off x="266368" y="883063"/>
              <a:ext cx="1682175" cy="369332"/>
            </a:xfrm>
            <a:prstGeom prst="rect">
              <a:avLst/>
            </a:prstGeom>
            <a:noFill/>
          </p:spPr>
          <p:txBody>
            <a:bodyPr wrap="square" rtlCol="0">
              <a:spAutoFit/>
            </a:bodyPr>
            <a:lstStyle/>
            <a:p>
              <a:r>
                <a:rPr lang="en-US" b="1" dirty="0">
                  <a:solidFill>
                    <a:schemeClr val="bg1"/>
                  </a:solidFill>
                </a:rPr>
                <a:t>Stream gauges</a:t>
              </a:r>
            </a:p>
          </p:txBody>
        </p:sp>
      </p:grpSp>
      <p:grpSp>
        <p:nvGrpSpPr>
          <p:cNvPr id="53" name="Group 52">
            <a:extLst>
              <a:ext uri="{FF2B5EF4-FFF2-40B4-BE49-F238E27FC236}">
                <a16:creationId xmlns:a16="http://schemas.microsoft.com/office/drawing/2014/main" id="{D5FF10ED-335C-1E49-8327-37D738FDB79E}"/>
              </a:ext>
            </a:extLst>
          </p:cNvPr>
          <p:cNvGrpSpPr/>
          <p:nvPr/>
        </p:nvGrpSpPr>
        <p:grpSpPr>
          <a:xfrm>
            <a:off x="2340430" y="3703485"/>
            <a:ext cx="3399294" cy="2472213"/>
            <a:chOff x="2340430" y="3703485"/>
            <a:chExt cx="3399294" cy="2472213"/>
          </a:xfrm>
        </p:grpSpPr>
        <p:pic>
          <p:nvPicPr>
            <p:cNvPr id="49" name="Picture 48">
              <a:extLst>
                <a:ext uri="{FF2B5EF4-FFF2-40B4-BE49-F238E27FC236}">
                  <a16:creationId xmlns:a16="http://schemas.microsoft.com/office/drawing/2014/main" id="{3F4B0209-83D2-C444-9C65-4AB9AE0BD0AF}"/>
                </a:ext>
              </a:extLst>
            </p:cNvPr>
            <p:cNvPicPr>
              <a:picLocks noChangeAspect="1"/>
            </p:cNvPicPr>
            <p:nvPr/>
          </p:nvPicPr>
          <p:blipFill>
            <a:blip r:embed="rId4"/>
            <a:stretch>
              <a:fillRect/>
            </a:stretch>
          </p:blipFill>
          <p:spPr>
            <a:xfrm>
              <a:off x="2340430" y="3703485"/>
              <a:ext cx="3399294" cy="2472213"/>
            </a:xfrm>
            <a:prstGeom prst="rect">
              <a:avLst/>
            </a:prstGeom>
          </p:spPr>
        </p:pic>
        <p:sp>
          <p:nvSpPr>
            <p:cNvPr id="51" name="TextBox 50">
              <a:extLst>
                <a:ext uri="{FF2B5EF4-FFF2-40B4-BE49-F238E27FC236}">
                  <a16:creationId xmlns:a16="http://schemas.microsoft.com/office/drawing/2014/main" id="{265FE9E7-8ECA-9D4E-B6A1-6C8EA74F67EA}"/>
                </a:ext>
              </a:extLst>
            </p:cNvPr>
            <p:cNvSpPr txBox="1"/>
            <p:nvPr/>
          </p:nvSpPr>
          <p:spPr>
            <a:xfrm>
              <a:off x="2400706" y="3709945"/>
              <a:ext cx="1682175" cy="646331"/>
            </a:xfrm>
            <a:prstGeom prst="rect">
              <a:avLst/>
            </a:prstGeom>
            <a:noFill/>
          </p:spPr>
          <p:txBody>
            <a:bodyPr wrap="square" rtlCol="0">
              <a:spAutoFit/>
            </a:bodyPr>
            <a:lstStyle/>
            <a:p>
              <a:r>
                <a:rPr lang="en-US" b="1" dirty="0">
                  <a:solidFill>
                    <a:schemeClr val="bg1"/>
                  </a:solidFill>
                </a:rPr>
                <a:t>Groundwater</a:t>
              </a:r>
            </a:p>
            <a:p>
              <a:r>
                <a:rPr lang="en-US" b="1" dirty="0">
                  <a:solidFill>
                    <a:schemeClr val="bg1"/>
                  </a:solidFill>
                </a:rPr>
                <a:t>wells</a:t>
              </a:r>
            </a:p>
          </p:txBody>
        </p:sp>
      </p:grpSp>
    </p:spTree>
    <p:extLst>
      <p:ext uri="{BB962C8B-B14F-4D97-AF65-F5344CB8AC3E}">
        <p14:creationId xmlns:p14="http://schemas.microsoft.com/office/powerpoint/2010/main" val="17111215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250834" y="948532"/>
            <a:ext cx="8353035" cy="1470025"/>
          </a:xfrm>
        </p:spPr>
        <p:txBody>
          <a:bodyPr/>
          <a:lstStyle/>
          <a:p>
            <a:r>
              <a:rPr lang="en-US" dirty="0"/>
              <a:t>Using GETSI’s Eyes on the Hydrosphere module in your classroom</a:t>
            </a:r>
            <a:br>
              <a:rPr lang="en-US" dirty="0"/>
            </a:br>
            <a:endParaRPr lang="en-US" dirty="0"/>
          </a:p>
        </p:txBody>
      </p:sp>
      <p:sp>
        <p:nvSpPr>
          <p:cNvPr id="5" name="Subtitle 4"/>
          <p:cNvSpPr>
            <a:spLocks noGrp="1"/>
          </p:cNvSpPr>
          <p:nvPr>
            <p:ph type="subTitle" idx="1"/>
          </p:nvPr>
        </p:nvSpPr>
        <p:spPr>
          <a:xfrm>
            <a:off x="1347537" y="5345336"/>
            <a:ext cx="6400800" cy="940911"/>
          </a:xfrm>
        </p:spPr>
        <p:txBody>
          <a:bodyPr>
            <a:noAutofit/>
          </a:bodyPr>
          <a:lstStyle/>
          <a:p>
            <a:r>
              <a:rPr lang="en-US" sz="2400" dirty="0"/>
              <a:t>Authors: Jon Harvey and Becca Walker</a:t>
            </a:r>
            <a:br>
              <a:rPr lang="en-US" sz="2400" dirty="0"/>
            </a:br>
            <a:r>
              <a:rPr lang="en-US" sz="2400" dirty="0"/>
              <a:t>Editor: Beth Pratt-</a:t>
            </a:r>
            <a:r>
              <a:rPr lang="en-US" sz="2400" dirty="0" err="1"/>
              <a:t>Sitaula</a:t>
            </a:r>
            <a:endParaRPr lang="en-US" sz="2400" dirty="0"/>
          </a:p>
        </p:txBody>
      </p:sp>
      <p:sp>
        <p:nvSpPr>
          <p:cNvPr id="2" name="TextBox 1"/>
          <p:cNvSpPr txBox="1"/>
          <p:nvPr/>
        </p:nvSpPr>
        <p:spPr>
          <a:xfrm>
            <a:off x="5133474" y="6510421"/>
            <a:ext cx="184666"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8" name="Picture 2" descr="https://dur-cjweb.newscyclecloud.com/storyimage/CJ/20181027/NEWS01/181029850/AR/0/AR-181029850.jpg?ts=1540944389">
            <a:extLst>
              <a:ext uri="{FF2B5EF4-FFF2-40B4-BE49-F238E27FC236}">
                <a16:creationId xmlns:a16="http://schemas.microsoft.com/office/drawing/2014/main" id="{ECDF7D7D-DF0E-DC4E-8E61-3EAED4DFD6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621"/>
          <a:stretch/>
        </p:blipFill>
        <p:spPr bwMode="auto">
          <a:xfrm>
            <a:off x="1865991" y="2001077"/>
            <a:ext cx="5445986" cy="3317267"/>
          </a:xfrm>
          <a:prstGeom prst="rect">
            <a:avLst/>
          </a:prstGeom>
          <a:noFill/>
          <a:extLst>
            <a:ext uri="{909E8E84-426E-40dd-AFC4-6F175D3DCCD1}">
              <a14:hiddenFill xmlns=""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E3C0085-8FC9-B14F-8CDF-EA17E737A8AD}"/>
              </a:ext>
            </a:extLst>
          </p:cNvPr>
          <p:cNvSpPr txBox="1"/>
          <p:nvPr/>
        </p:nvSpPr>
        <p:spPr>
          <a:xfrm>
            <a:off x="1719196" y="5032130"/>
            <a:ext cx="1627369" cy="261610"/>
          </a:xfrm>
          <a:prstGeom prst="rect">
            <a:avLst/>
          </a:prstGeom>
          <a:noFill/>
        </p:spPr>
        <p:txBody>
          <a:bodyPr wrap="none" rtlCol="0">
            <a:spAutoFit/>
          </a:bodyPr>
          <a:lstStyle/>
          <a:p>
            <a:r>
              <a:rPr lang="en-US" sz="1100" dirty="0">
                <a:solidFill>
                  <a:schemeClr val="bg1"/>
                </a:solidFill>
              </a:rPr>
              <a:t>Photo: Durango Herald</a:t>
            </a:r>
          </a:p>
        </p:txBody>
      </p:sp>
    </p:spTree>
    <p:extLst>
      <p:ext uri="{BB962C8B-B14F-4D97-AF65-F5344CB8AC3E}">
        <p14:creationId xmlns:p14="http://schemas.microsoft.com/office/powerpoint/2010/main" val="27733212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Eyes on the Hydrosphere module goals</a:t>
            </a:r>
          </a:p>
        </p:txBody>
      </p:sp>
      <p:sp>
        <p:nvSpPr>
          <p:cNvPr id="3" name="Content Placeholder 2"/>
          <p:cNvSpPr>
            <a:spLocks noGrp="1"/>
          </p:cNvSpPr>
          <p:nvPr>
            <p:ph idx="1"/>
          </p:nvPr>
        </p:nvSpPr>
        <p:spPr>
          <a:xfrm>
            <a:off x="457200" y="949331"/>
            <a:ext cx="8229600" cy="4722101"/>
          </a:xfrm>
        </p:spPr>
        <p:txBody>
          <a:bodyPr>
            <a:normAutofit/>
          </a:bodyPr>
          <a:lstStyle/>
          <a:p>
            <a:r>
              <a:rPr lang="en-US" sz="2000" dirty="0"/>
              <a:t>Students will </a:t>
            </a:r>
            <a:r>
              <a:rPr lang="en-US" sz="2000" b="1" dirty="0"/>
              <a:t>analyze</a:t>
            </a:r>
            <a:r>
              <a:rPr lang="en-US" sz="2000" dirty="0"/>
              <a:t> the major reservoirs of the hydrosphere and the traditional and geodetic means of measuring their relative contributions to a water budget.</a:t>
            </a:r>
          </a:p>
          <a:p>
            <a:r>
              <a:rPr lang="en-US" sz="2000" dirty="0"/>
              <a:t>Students will </a:t>
            </a:r>
            <a:r>
              <a:rPr lang="en-US" sz="2000" b="1" dirty="0"/>
              <a:t>interpret</a:t>
            </a:r>
            <a:r>
              <a:rPr lang="en-US" sz="2000" dirty="0"/>
              <a:t> real geodetic and traditional data sets from different watersheds with different hydroclimatic regimes and assess short- and long-term trends in water availability for these watersheds.</a:t>
            </a:r>
          </a:p>
          <a:p>
            <a:r>
              <a:rPr lang="en-US" sz="2000" dirty="0"/>
              <a:t>Students will use real data to </a:t>
            </a:r>
            <a:r>
              <a:rPr lang="en-US" sz="2000" b="1" dirty="0"/>
              <a:t>evaluate</a:t>
            </a:r>
            <a:r>
              <a:rPr lang="en-US" sz="2000" dirty="0"/>
              <a:t> the societal effects of changing water supply and demand related to both natural and anthropogenic </a:t>
            </a:r>
            <a:r>
              <a:rPr lang="en-US" sz="2000" dirty="0" err="1"/>
              <a:t>forcings</a:t>
            </a:r>
            <a:r>
              <a:rPr lang="en-US" sz="2000" dirty="0"/>
              <a:t>.</a:t>
            </a:r>
          </a:p>
        </p:txBody>
      </p:sp>
      <p:pic>
        <p:nvPicPr>
          <p:cNvPr id="6" name="Picture 4" descr="Image result for snotel station">
            <a:extLst>
              <a:ext uri="{FF2B5EF4-FFF2-40B4-BE49-F238E27FC236}">
                <a16:creationId xmlns:a16="http://schemas.microsoft.com/office/drawing/2014/main" id="{A1A029BF-B305-9E42-A6FD-A078F6A25F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889638"/>
            <a:ext cx="3224463" cy="2418347"/>
          </a:xfrm>
          <a:prstGeom prst="rect">
            <a:avLst/>
          </a:prstGeom>
          <a:noFill/>
          <a:extLst>
            <a:ext uri="{909E8E84-426E-40dd-AFC4-6F175D3DCCD1}">
              <a14:hiddenFill xmlns="" xmlns:a14="http://schemas.microsoft.com/office/drawing/2010/main">
                <a:solidFill>
                  <a:srgbClr val="FFFFFF"/>
                </a:solidFill>
              </a14:hiddenFill>
            </a:ext>
          </a:extLst>
        </p:spPr>
      </p:pic>
      <p:pic>
        <p:nvPicPr>
          <p:cNvPr id="7" name="Picture 6" descr="PBO monument P360 uses GPS technology to monitor snow depth in Island Park, Montana. This station, powered by a solar panel, is one of 100 used by researchers to measure snow depth using GPS. Credit: UNAVCO">
            <a:extLst>
              <a:ext uri="{FF2B5EF4-FFF2-40B4-BE49-F238E27FC236}">
                <a16:creationId xmlns:a16="http://schemas.microsoft.com/office/drawing/2014/main" id="{1095F2DB-F626-334D-BAB9-6D771BE390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36810" y="3982065"/>
            <a:ext cx="3488880" cy="2325920"/>
          </a:xfrm>
          <a:prstGeom prst="rect">
            <a:avLst/>
          </a:prstGeom>
          <a:noFill/>
          <a:extLst>
            <a:ext uri="{909E8E84-426E-40dd-AFC4-6F175D3DCCD1}">
              <a14:hiddenFill xmlns="" xmlns:a14="http://schemas.microsoft.com/office/drawing/2010/main">
                <a:solidFill>
                  <a:srgbClr val="FFFFFF"/>
                </a:solidFill>
              </a14:hiddenFill>
            </a:ext>
          </a:extLst>
        </p:spPr>
      </p:pic>
      <p:pic>
        <p:nvPicPr>
          <p:cNvPr id="8" name="Picture 2" descr="Image result for usgs river gage">
            <a:extLst>
              <a:ext uri="{FF2B5EF4-FFF2-40B4-BE49-F238E27FC236}">
                <a16:creationId xmlns:a16="http://schemas.microsoft.com/office/drawing/2014/main" id="{8096720E-845A-FB41-8AB4-3C07B0D9984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1300"/>
          <a:stretch/>
        </p:blipFill>
        <p:spPr bwMode="auto">
          <a:xfrm>
            <a:off x="6592729" y="3526346"/>
            <a:ext cx="2551271" cy="2781639"/>
          </a:xfrm>
          <a:prstGeom prst="rect">
            <a:avLst/>
          </a:prstGeom>
          <a:noFill/>
          <a:extLst>
            <a:ext uri="{909E8E84-426E-40dd-AFC4-6F175D3DCCD1}">
              <a14:hiddenFill xmlns=""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A3018BA-3694-7F4B-9892-1294CFDCDDCD}"/>
              </a:ext>
            </a:extLst>
          </p:cNvPr>
          <p:cNvSpPr txBox="1"/>
          <p:nvPr/>
        </p:nvSpPr>
        <p:spPr>
          <a:xfrm>
            <a:off x="1356852" y="6017342"/>
            <a:ext cx="1759200" cy="338554"/>
          </a:xfrm>
          <a:prstGeom prst="rect">
            <a:avLst/>
          </a:prstGeom>
          <a:noFill/>
        </p:spPr>
        <p:txBody>
          <a:bodyPr wrap="none" rtlCol="0">
            <a:spAutoFit/>
          </a:bodyPr>
          <a:lstStyle/>
          <a:p>
            <a:r>
              <a:rPr lang="en-US" sz="1600" dirty="0"/>
              <a:t>SNOTEL (USDA)</a:t>
            </a:r>
          </a:p>
        </p:txBody>
      </p:sp>
      <p:sp>
        <p:nvSpPr>
          <p:cNvPr id="10" name="TextBox 9">
            <a:extLst>
              <a:ext uri="{FF2B5EF4-FFF2-40B4-BE49-F238E27FC236}">
                <a16:creationId xmlns:a16="http://schemas.microsoft.com/office/drawing/2014/main" id="{7CC14963-41C5-D444-99FF-E2BDE716804B}"/>
              </a:ext>
            </a:extLst>
          </p:cNvPr>
          <p:cNvSpPr txBox="1"/>
          <p:nvPr/>
        </p:nvSpPr>
        <p:spPr>
          <a:xfrm>
            <a:off x="3815752" y="6009542"/>
            <a:ext cx="2641236" cy="338554"/>
          </a:xfrm>
          <a:prstGeom prst="rect">
            <a:avLst/>
          </a:prstGeom>
          <a:noFill/>
        </p:spPr>
        <p:txBody>
          <a:bodyPr wrap="none" rtlCol="0">
            <a:spAutoFit/>
          </a:bodyPr>
          <a:lstStyle/>
          <a:p>
            <a:r>
              <a:rPr lang="en-US" sz="1600" dirty="0"/>
              <a:t>Reflection GPS (UNAVCO)</a:t>
            </a:r>
          </a:p>
        </p:txBody>
      </p:sp>
      <p:sp>
        <p:nvSpPr>
          <p:cNvPr id="11" name="TextBox 10">
            <a:extLst>
              <a:ext uri="{FF2B5EF4-FFF2-40B4-BE49-F238E27FC236}">
                <a16:creationId xmlns:a16="http://schemas.microsoft.com/office/drawing/2014/main" id="{C6139748-1898-F845-B55F-B57CA28E7D93}"/>
              </a:ext>
            </a:extLst>
          </p:cNvPr>
          <p:cNvSpPr txBox="1"/>
          <p:nvPr/>
        </p:nvSpPr>
        <p:spPr>
          <a:xfrm>
            <a:off x="6634224" y="6032731"/>
            <a:ext cx="2000612" cy="307777"/>
          </a:xfrm>
          <a:prstGeom prst="rect">
            <a:avLst/>
          </a:prstGeom>
          <a:noFill/>
        </p:spPr>
        <p:txBody>
          <a:bodyPr wrap="none" rtlCol="0">
            <a:spAutoFit/>
          </a:bodyPr>
          <a:lstStyle/>
          <a:p>
            <a:r>
              <a:rPr lang="en-US" sz="1400" dirty="0">
                <a:solidFill>
                  <a:schemeClr val="bg1"/>
                </a:solidFill>
              </a:rPr>
              <a:t>Surface Water (USGS)</a:t>
            </a:r>
          </a:p>
        </p:txBody>
      </p:sp>
    </p:spTree>
    <p:extLst>
      <p:ext uri="{BB962C8B-B14F-4D97-AF65-F5344CB8AC3E}">
        <p14:creationId xmlns:p14="http://schemas.microsoft.com/office/powerpoint/2010/main" val="2513659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192" y="237506"/>
            <a:ext cx="8229600" cy="502088"/>
          </a:xfrm>
        </p:spPr>
        <p:txBody>
          <a:bodyPr/>
          <a:lstStyle/>
          <a:p>
            <a:r>
              <a:rPr lang="en-US" dirty="0"/>
              <a:t>Module units</a:t>
            </a:r>
          </a:p>
        </p:txBody>
      </p:sp>
      <p:sp>
        <p:nvSpPr>
          <p:cNvPr id="3" name="Content Placeholder 2"/>
          <p:cNvSpPr>
            <a:spLocks noGrp="1"/>
          </p:cNvSpPr>
          <p:nvPr>
            <p:ph idx="1"/>
          </p:nvPr>
        </p:nvSpPr>
        <p:spPr>
          <a:xfrm>
            <a:off x="278757" y="855525"/>
            <a:ext cx="8574587" cy="5552776"/>
          </a:xfrm>
        </p:spPr>
        <p:txBody>
          <a:bodyPr>
            <a:normAutofit fontScale="92500"/>
          </a:bodyPr>
          <a:lstStyle/>
          <a:p>
            <a:r>
              <a:rPr lang="en-US" sz="2400" dirty="0"/>
              <a:t>Unit 1: Exploring the Reservoirs and Pathways and Methods to Measure the Hydrologic Cycle</a:t>
            </a:r>
            <a:br>
              <a:rPr lang="en-US" sz="2400" dirty="0"/>
            </a:br>
            <a:endParaRPr lang="en-US" sz="2400" dirty="0"/>
          </a:p>
          <a:p>
            <a:r>
              <a:rPr lang="en-US" sz="2400" dirty="0"/>
              <a:t>Unit 2: Monitoring Surface and Groundwater Supply in the Western US </a:t>
            </a:r>
          </a:p>
          <a:p>
            <a:pPr marL="0" indent="0">
              <a:buNone/>
            </a:pPr>
            <a:endParaRPr lang="en-US" sz="2400" dirty="0"/>
          </a:p>
          <a:p>
            <a:r>
              <a:rPr lang="en-US" sz="2400" dirty="0"/>
              <a:t>Unit 3: What’s in YOUR Watershed?</a:t>
            </a:r>
            <a:br>
              <a:rPr lang="en-US" sz="2400" dirty="0"/>
            </a:br>
            <a:endParaRPr lang="en-US" sz="2400" dirty="0"/>
          </a:p>
          <a:p>
            <a:pPr marL="0" indent="0">
              <a:buNone/>
            </a:pPr>
            <a:endParaRPr lang="en-US" sz="2600" dirty="0"/>
          </a:p>
          <a:p>
            <a:pPr marL="0" indent="0" algn="ctr">
              <a:buNone/>
            </a:pPr>
            <a:r>
              <a:rPr lang="en-US" sz="2800" dirty="0"/>
              <a:t>Whole-module adoption ~2.5-3 weeks of class time</a:t>
            </a:r>
          </a:p>
          <a:p>
            <a:pPr marL="0" indent="0" algn="ctr">
              <a:buNone/>
            </a:pPr>
            <a:endParaRPr lang="en-US" sz="2800" dirty="0"/>
          </a:p>
          <a:p>
            <a:pPr marL="0" indent="0" algn="ctr">
              <a:buNone/>
            </a:pPr>
            <a:r>
              <a:rPr lang="en-US" sz="2800" dirty="0"/>
              <a:t>All teaching materials available here: </a:t>
            </a:r>
            <a:r>
              <a:rPr lang="en-US" sz="2800" dirty="0">
                <a:hlinkClick r:id="rId3"/>
              </a:rPr>
              <a:t>https://serc.carleton.edu/getsi/teaching_materials/index.html</a:t>
            </a:r>
            <a:endParaRPr lang="en-US" sz="2800" dirty="0"/>
          </a:p>
          <a:p>
            <a:pPr marL="0" indent="0" algn="ctr">
              <a:buNone/>
            </a:pPr>
            <a:endParaRPr lang="en-US" sz="2600" dirty="0"/>
          </a:p>
        </p:txBody>
      </p:sp>
    </p:spTree>
    <p:extLst>
      <p:ext uri="{BB962C8B-B14F-4D97-AF65-F5344CB8AC3E}">
        <p14:creationId xmlns:p14="http://schemas.microsoft.com/office/powerpoint/2010/main" val="23313718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237652"/>
            <a:ext cx="9059778" cy="502088"/>
          </a:xfrm>
        </p:spPr>
        <p:txBody>
          <a:bodyPr/>
          <a:lstStyle/>
          <a:p>
            <a:r>
              <a:rPr lang="en-US" dirty="0"/>
              <a:t>Unit 1: Exploring the Reservoirs and Pathways and Methods to Measure the Hydrologic Cycle  </a:t>
            </a:r>
          </a:p>
        </p:txBody>
      </p:sp>
      <p:sp>
        <p:nvSpPr>
          <p:cNvPr id="3" name="Content Placeholder 2"/>
          <p:cNvSpPr>
            <a:spLocks noGrp="1"/>
          </p:cNvSpPr>
          <p:nvPr>
            <p:ph idx="1"/>
          </p:nvPr>
        </p:nvSpPr>
        <p:spPr>
          <a:xfrm>
            <a:off x="0" y="1046450"/>
            <a:ext cx="9016096" cy="4765896"/>
          </a:xfrm>
        </p:spPr>
        <p:txBody>
          <a:bodyPr>
            <a:normAutofit/>
          </a:bodyPr>
          <a:lstStyle/>
          <a:p>
            <a:r>
              <a:rPr lang="en-US" sz="2200" dirty="0"/>
              <a:t>Unit 1.1: Reservoirs and transport pathways of the hydrosphere</a:t>
            </a:r>
          </a:p>
          <a:p>
            <a:pPr lvl="1"/>
            <a:r>
              <a:rPr lang="en-US" sz="1800" dirty="0"/>
              <a:t>Pre-readings on water issues in Los Angeles, Las Vegas, and Salt Lake City</a:t>
            </a:r>
          </a:p>
          <a:p>
            <a:pPr lvl="1"/>
            <a:r>
              <a:rPr lang="en-US" sz="1800" dirty="0"/>
              <a:t>Students are asked to populate a hydrologic cycle schematic with any </a:t>
            </a:r>
            <a:r>
              <a:rPr lang="en-US" sz="1800" b="1" dirty="0"/>
              <a:t>reservoirs</a:t>
            </a:r>
            <a:r>
              <a:rPr lang="en-US" sz="1800" dirty="0"/>
              <a:t> and </a:t>
            </a:r>
            <a:r>
              <a:rPr lang="en-US" sz="1800" b="1" dirty="0"/>
              <a:t>transport pathways</a:t>
            </a:r>
            <a:r>
              <a:rPr lang="en-US" sz="1800" dirty="0"/>
              <a:t> they can think of</a:t>
            </a:r>
          </a:p>
          <a:p>
            <a:pPr lvl="1"/>
            <a:r>
              <a:rPr lang="en-US" sz="1800" dirty="0"/>
              <a:t>In class, students compare their diagrams with colleagues’ diagrams with subsequent whole-group discussion</a:t>
            </a:r>
          </a:p>
          <a:p>
            <a:pPr marL="0" indent="0">
              <a:buNone/>
            </a:pPr>
            <a:endParaRPr lang="en-US" sz="2200" dirty="0"/>
          </a:p>
        </p:txBody>
      </p:sp>
      <p:pic>
        <p:nvPicPr>
          <p:cNvPr id="5" name="Picture 4">
            <a:extLst>
              <a:ext uri="{FF2B5EF4-FFF2-40B4-BE49-F238E27FC236}">
                <a16:creationId xmlns:a16="http://schemas.microsoft.com/office/drawing/2014/main" id="{7D8EA355-7D64-E042-857D-F6D8457533FE}"/>
              </a:ext>
            </a:extLst>
          </p:cNvPr>
          <p:cNvPicPr>
            <a:picLocks noChangeAspect="1"/>
          </p:cNvPicPr>
          <p:nvPr/>
        </p:nvPicPr>
        <p:blipFill rotWithShape="1">
          <a:blip r:embed="rId3"/>
          <a:srcRect l="1905" t="6133" b="7518"/>
          <a:stretch/>
        </p:blipFill>
        <p:spPr>
          <a:xfrm>
            <a:off x="3515094" y="2747323"/>
            <a:ext cx="5332020" cy="3520169"/>
          </a:xfrm>
          <a:prstGeom prst="rect">
            <a:avLst/>
          </a:prstGeom>
        </p:spPr>
      </p:pic>
      <p:grpSp>
        <p:nvGrpSpPr>
          <p:cNvPr id="8" name="Group 7">
            <a:extLst>
              <a:ext uri="{FF2B5EF4-FFF2-40B4-BE49-F238E27FC236}">
                <a16:creationId xmlns:a16="http://schemas.microsoft.com/office/drawing/2014/main" id="{85881B3B-C4BE-204B-838F-D8B6C3CE3DF8}"/>
              </a:ext>
            </a:extLst>
          </p:cNvPr>
          <p:cNvGrpSpPr/>
          <p:nvPr/>
        </p:nvGrpSpPr>
        <p:grpSpPr>
          <a:xfrm>
            <a:off x="3100389" y="2914650"/>
            <a:ext cx="6043612" cy="3943350"/>
            <a:chOff x="757238" y="1046450"/>
            <a:chExt cx="5986460" cy="3688875"/>
          </a:xfrm>
        </p:grpSpPr>
        <p:sp>
          <p:nvSpPr>
            <p:cNvPr id="7" name="Rectangle 6">
              <a:extLst>
                <a:ext uri="{FF2B5EF4-FFF2-40B4-BE49-F238E27FC236}">
                  <a16:creationId xmlns:a16="http://schemas.microsoft.com/office/drawing/2014/main" id="{F6255D3A-B17F-024C-9FA0-061B66A76E32}"/>
                </a:ext>
              </a:extLst>
            </p:cNvPr>
            <p:cNvSpPr/>
            <p:nvPr/>
          </p:nvSpPr>
          <p:spPr>
            <a:xfrm>
              <a:off x="757238" y="1046450"/>
              <a:ext cx="5972175" cy="3668425"/>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B3562BF-1156-C94D-9A37-1FB24943EA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1523" y="1046450"/>
              <a:ext cx="5972175" cy="3688875"/>
            </a:xfrm>
            <a:prstGeom prst="rect">
              <a:avLst/>
            </a:prstGeom>
          </p:spPr>
        </p:pic>
      </p:grpSp>
    </p:spTree>
    <p:extLst>
      <p:ext uri="{BB962C8B-B14F-4D97-AF65-F5344CB8AC3E}">
        <p14:creationId xmlns:p14="http://schemas.microsoft.com/office/powerpoint/2010/main" val="301727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8"/>
                                        </p:tgtEl>
                                        <p:attrNameLst>
                                          <p:attrName>style.visibility</p:attrName>
                                        </p:attrNameLst>
                                      </p:cBhvr>
                                      <p:to>
                                        <p:strVal val="hidden"/>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37652"/>
            <a:ext cx="8602579" cy="502088"/>
          </a:xfrm>
        </p:spPr>
        <p:txBody>
          <a:bodyPr/>
          <a:lstStyle/>
          <a:p>
            <a:r>
              <a:rPr lang="en-US" dirty="0"/>
              <a:t>Unit 1: Exploring the Reservoirs and Pathways and Methods to Measure the Hydrologic Cycle  </a:t>
            </a:r>
          </a:p>
        </p:txBody>
      </p:sp>
      <p:sp>
        <p:nvSpPr>
          <p:cNvPr id="3" name="Content Placeholder 2"/>
          <p:cNvSpPr>
            <a:spLocks noGrp="1"/>
          </p:cNvSpPr>
          <p:nvPr>
            <p:ph idx="1"/>
          </p:nvPr>
        </p:nvSpPr>
        <p:spPr>
          <a:xfrm>
            <a:off x="127904" y="998950"/>
            <a:ext cx="9016096" cy="4765896"/>
          </a:xfrm>
        </p:spPr>
        <p:txBody>
          <a:bodyPr>
            <a:normAutofit/>
          </a:bodyPr>
          <a:lstStyle/>
          <a:p>
            <a:r>
              <a:rPr lang="en-US" sz="2100" dirty="0"/>
              <a:t>Unit 1.2: Traditional and Geodetic Methods for Tracking Water: </a:t>
            </a:r>
            <a:r>
              <a:rPr lang="en-US" sz="2100" b="1" dirty="0"/>
              <a:t>preparation</a:t>
            </a:r>
          </a:p>
          <a:p>
            <a:pPr lvl="1">
              <a:buFont typeface="Arial" panose="020B0604020202020204" pitchFamily="34" charset="0"/>
              <a:buChar char="•"/>
            </a:pPr>
            <a:r>
              <a:rPr lang="en-US" sz="2000" dirty="0"/>
              <a:t>Each student is given a 1-pager on a method for measuring the hydrosphere</a:t>
            </a:r>
          </a:p>
        </p:txBody>
      </p:sp>
      <p:sp>
        <p:nvSpPr>
          <p:cNvPr id="4" name="TextBox 3">
            <a:extLst>
              <a:ext uri="{FF2B5EF4-FFF2-40B4-BE49-F238E27FC236}">
                <a16:creationId xmlns:a16="http://schemas.microsoft.com/office/drawing/2014/main" id="{72DDB86D-FF1F-3744-AF6B-746493CD49C2}"/>
              </a:ext>
            </a:extLst>
          </p:cNvPr>
          <p:cNvSpPr txBox="1"/>
          <p:nvPr/>
        </p:nvSpPr>
        <p:spPr>
          <a:xfrm>
            <a:off x="213756" y="3990108"/>
            <a:ext cx="5058888" cy="2523768"/>
          </a:xfrm>
          <a:prstGeom prst="rect">
            <a:avLst/>
          </a:prstGeom>
          <a:noFill/>
        </p:spPr>
        <p:txBody>
          <a:bodyPr wrap="square" rtlCol="0">
            <a:spAutoFit/>
          </a:bodyPr>
          <a:lstStyle/>
          <a:p>
            <a:pPr marL="800100" lvl="1" indent="-342900">
              <a:buFont typeface="Arial" panose="020B0604020202020204" pitchFamily="34" charset="0"/>
              <a:buChar char="•"/>
            </a:pPr>
            <a:r>
              <a:rPr lang="en-US" sz="2000" dirty="0">
                <a:latin typeface="+mn-lt"/>
                <a:cs typeface="Calibri" panose="020F0502020204030204" pitchFamily="34" charset="0"/>
              </a:rPr>
              <a:t>Each 1-pager includes an image of the method, how it works, example time-series, and link to some kind of multimedia (animation, film clip, tutorial, etc.) about the method</a:t>
            </a:r>
          </a:p>
          <a:p>
            <a:pPr marL="800100" lvl="1" indent="-342900">
              <a:buFont typeface="Arial" panose="020B0604020202020204" pitchFamily="34" charset="0"/>
              <a:buChar char="•"/>
            </a:pPr>
            <a:r>
              <a:rPr lang="en-US" sz="2000" dirty="0">
                <a:latin typeface="+mn-lt"/>
                <a:cs typeface="Calibri" panose="020F0502020204030204" pitchFamily="34" charset="0"/>
              </a:rPr>
              <a:t>They must be prepared to discuss their method during the next class meeting</a:t>
            </a:r>
          </a:p>
          <a:p>
            <a:endParaRPr lang="en-US" dirty="0"/>
          </a:p>
        </p:txBody>
      </p:sp>
      <p:pic>
        <p:nvPicPr>
          <p:cNvPr id="5" name="Picture 4">
            <a:extLst>
              <a:ext uri="{FF2B5EF4-FFF2-40B4-BE49-F238E27FC236}">
                <a16:creationId xmlns:a16="http://schemas.microsoft.com/office/drawing/2014/main" id="{E7E9B6A6-CFE1-ED41-9538-92D3D12A686A}"/>
              </a:ext>
            </a:extLst>
          </p:cNvPr>
          <p:cNvPicPr>
            <a:picLocks noChangeAspect="1"/>
          </p:cNvPicPr>
          <p:nvPr/>
        </p:nvPicPr>
        <p:blipFill>
          <a:blip r:embed="rId3"/>
          <a:stretch>
            <a:fillRect/>
          </a:stretch>
        </p:blipFill>
        <p:spPr>
          <a:xfrm>
            <a:off x="5403270" y="1850512"/>
            <a:ext cx="3681351" cy="45121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BCA13400-6A8E-6D44-A4F3-0A86D993173E}"/>
              </a:ext>
            </a:extLst>
          </p:cNvPr>
          <p:cNvSpPr txBox="1"/>
          <p:nvPr/>
        </p:nvSpPr>
        <p:spPr>
          <a:xfrm>
            <a:off x="118753" y="2042556"/>
            <a:ext cx="5201392" cy="1785104"/>
          </a:xfrm>
          <a:prstGeom prst="rect">
            <a:avLst/>
          </a:prstGeom>
          <a:solidFill>
            <a:srgbClr val="FFFF00"/>
          </a:solidFill>
        </p:spPr>
        <p:txBody>
          <a:bodyPr wrap="square" rtlCol="0">
            <a:spAutoFit/>
          </a:bodyPr>
          <a:lstStyle/>
          <a:p>
            <a:r>
              <a:rPr lang="en-US" sz="2200" dirty="0"/>
              <a:t>stream gaging		GRACE</a:t>
            </a:r>
            <a:br>
              <a:rPr lang="en-US" sz="2200" dirty="0"/>
            </a:br>
            <a:r>
              <a:rPr lang="en-US" sz="2200" dirty="0"/>
              <a:t>			</a:t>
            </a:r>
            <a:br>
              <a:rPr lang="en-US" sz="2200" dirty="0"/>
            </a:br>
            <a:r>
              <a:rPr lang="en-US" sz="2200" dirty="0"/>
              <a:t>depth-to-groundwater	vertical GPS</a:t>
            </a:r>
            <a:br>
              <a:rPr lang="en-US" sz="2200" dirty="0"/>
            </a:br>
            <a:br>
              <a:rPr lang="en-US" sz="2200" dirty="0"/>
            </a:br>
            <a:r>
              <a:rPr lang="en-US" sz="2200" dirty="0"/>
              <a:t>SNOTEL			reflection GPS</a:t>
            </a:r>
          </a:p>
        </p:txBody>
      </p:sp>
    </p:spTree>
    <p:extLst>
      <p:ext uri="{BB962C8B-B14F-4D97-AF65-F5344CB8AC3E}">
        <p14:creationId xmlns:p14="http://schemas.microsoft.com/office/powerpoint/2010/main" val="4155137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37652"/>
            <a:ext cx="8602579" cy="502088"/>
          </a:xfrm>
        </p:spPr>
        <p:txBody>
          <a:bodyPr/>
          <a:lstStyle/>
          <a:p>
            <a:r>
              <a:rPr lang="en-US" dirty="0"/>
              <a:t>Unit 1: Exploring the Reservoirs and Pathways and Methods to Measure the Hydrologic Cycle  </a:t>
            </a:r>
          </a:p>
        </p:txBody>
      </p:sp>
      <p:sp>
        <p:nvSpPr>
          <p:cNvPr id="3" name="Content Placeholder 2"/>
          <p:cNvSpPr>
            <a:spLocks noGrp="1"/>
          </p:cNvSpPr>
          <p:nvPr>
            <p:ph idx="1"/>
          </p:nvPr>
        </p:nvSpPr>
        <p:spPr>
          <a:xfrm>
            <a:off x="127904" y="1129577"/>
            <a:ext cx="9016096" cy="4765896"/>
          </a:xfrm>
        </p:spPr>
        <p:txBody>
          <a:bodyPr>
            <a:normAutofit/>
          </a:bodyPr>
          <a:lstStyle/>
          <a:p>
            <a:r>
              <a:rPr lang="en-US" sz="2300" dirty="0"/>
              <a:t>Unit 1.2: Traditional and Geodetic Methods for Tracking Water: </a:t>
            </a:r>
            <a:r>
              <a:rPr lang="en-US" sz="2300" b="1" dirty="0"/>
              <a:t>in-class</a:t>
            </a:r>
          </a:p>
          <a:p>
            <a:endParaRPr lang="en-US" sz="2100" b="1" dirty="0"/>
          </a:p>
          <a:p>
            <a:pPr marL="0" indent="0">
              <a:buNone/>
            </a:pPr>
            <a:endParaRPr lang="en-US" sz="2100" dirty="0"/>
          </a:p>
          <a:p>
            <a:pPr marL="0" indent="0">
              <a:buNone/>
            </a:pPr>
            <a:endParaRPr lang="en-US" sz="2100" dirty="0"/>
          </a:p>
          <a:p>
            <a:pPr marL="0" indent="0" algn="ctr">
              <a:buNone/>
            </a:pPr>
            <a:r>
              <a:rPr lang="en-US" sz="2000" dirty="0"/>
              <a:t>Part 1: Students confer with colleagues who researched the same method and respond to some quick questions</a:t>
            </a:r>
          </a:p>
          <a:p>
            <a:pPr marL="0" indent="0" algn="ctr">
              <a:buNone/>
            </a:pPr>
            <a:endParaRPr lang="en-US" sz="2000" dirty="0"/>
          </a:p>
          <a:p>
            <a:pPr marL="0" indent="0" algn="ctr">
              <a:buNone/>
            </a:pPr>
            <a:r>
              <a:rPr lang="en-US" sz="2000" dirty="0"/>
              <a:t>Part 2: Students form new groups with (a) representative(s) for each method and give brief, informal presentations</a:t>
            </a:r>
          </a:p>
          <a:p>
            <a:pPr marL="0" indent="0" algn="ctr">
              <a:buNone/>
            </a:pPr>
            <a:endParaRPr lang="en-US" sz="2000" dirty="0"/>
          </a:p>
          <a:p>
            <a:pPr marL="0" indent="0" algn="ctr">
              <a:buNone/>
            </a:pPr>
            <a:endParaRPr lang="en-US" sz="2000" dirty="0"/>
          </a:p>
          <a:p>
            <a:pPr marL="0" indent="0" algn="ctr">
              <a:buNone/>
            </a:pPr>
            <a:endParaRPr lang="en-US" sz="2000" dirty="0"/>
          </a:p>
          <a:p>
            <a:pPr marL="0" indent="0" algn="ctr">
              <a:buNone/>
            </a:pPr>
            <a:endParaRPr lang="en-US" sz="2000" dirty="0"/>
          </a:p>
          <a:p>
            <a:pPr marL="0" indent="0" algn="ctr">
              <a:buNone/>
            </a:pPr>
            <a:endParaRPr lang="en-US" sz="2000" dirty="0"/>
          </a:p>
          <a:p>
            <a:pPr marL="0" indent="0" algn="ctr">
              <a:buNone/>
            </a:pPr>
            <a:endParaRPr lang="en-US" sz="2000" dirty="0"/>
          </a:p>
          <a:p>
            <a:pPr marL="0" indent="0" algn="ctr">
              <a:buNone/>
            </a:pPr>
            <a:endParaRPr lang="en-US" sz="2000" dirty="0"/>
          </a:p>
          <a:p>
            <a:pPr marL="0" indent="0" algn="ctr">
              <a:buNone/>
            </a:pPr>
            <a:endParaRPr lang="en-US" sz="2100" dirty="0"/>
          </a:p>
        </p:txBody>
      </p:sp>
      <p:sp>
        <p:nvSpPr>
          <p:cNvPr id="5" name="TextBox 4">
            <a:extLst>
              <a:ext uri="{FF2B5EF4-FFF2-40B4-BE49-F238E27FC236}">
                <a16:creationId xmlns:a16="http://schemas.microsoft.com/office/drawing/2014/main" id="{8D0D8C49-731A-6146-96CE-F02CFC23C44E}"/>
              </a:ext>
            </a:extLst>
          </p:cNvPr>
          <p:cNvSpPr txBox="1"/>
          <p:nvPr/>
        </p:nvSpPr>
        <p:spPr>
          <a:xfrm>
            <a:off x="178128" y="1698172"/>
            <a:ext cx="973777" cy="830997"/>
          </a:xfrm>
          <a:prstGeom prst="rect">
            <a:avLst/>
          </a:prstGeom>
          <a:solidFill>
            <a:schemeClr val="accent2">
              <a:lumMod val="20000"/>
              <a:lumOff val="80000"/>
            </a:schemeClr>
          </a:solidFill>
        </p:spPr>
        <p:txBody>
          <a:bodyPr wrap="square" rtlCol="0">
            <a:spAutoFit/>
          </a:bodyPr>
          <a:lstStyle/>
          <a:p>
            <a:r>
              <a:rPr lang="en-US" sz="1600" dirty="0"/>
              <a:t>GRACE</a:t>
            </a:r>
            <a:br>
              <a:rPr lang="en-US" sz="1600" dirty="0"/>
            </a:br>
            <a:r>
              <a:rPr lang="en-US" sz="1600" dirty="0"/>
              <a:t>GRACE</a:t>
            </a:r>
            <a:br>
              <a:rPr lang="en-US" sz="1600" dirty="0"/>
            </a:br>
            <a:r>
              <a:rPr lang="en-US" sz="1600" dirty="0"/>
              <a:t>GRACE</a:t>
            </a:r>
          </a:p>
        </p:txBody>
      </p:sp>
      <p:sp>
        <p:nvSpPr>
          <p:cNvPr id="8" name="TextBox 7">
            <a:extLst>
              <a:ext uri="{FF2B5EF4-FFF2-40B4-BE49-F238E27FC236}">
                <a16:creationId xmlns:a16="http://schemas.microsoft.com/office/drawing/2014/main" id="{C6927FDE-C5B0-4944-843D-FF713586BC66}"/>
              </a:ext>
            </a:extLst>
          </p:cNvPr>
          <p:cNvSpPr txBox="1"/>
          <p:nvPr/>
        </p:nvSpPr>
        <p:spPr>
          <a:xfrm>
            <a:off x="1767442" y="4748151"/>
            <a:ext cx="973777" cy="338554"/>
          </a:xfrm>
          <a:prstGeom prst="rect">
            <a:avLst/>
          </a:prstGeom>
          <a:solidFill>
            <a:schemeClr val="accent2">
              <a:lumMod val="20000"/>
              <a:lumOff val="80000"/>
            </a:schemeClr>
          </a:solidFill>
        </p:spPr>
        <p:txBody>
          <a:bodyPr wrap="square" rtlCol="0">
            <a:spAutoFit/>
          </a:bodyPr>
          <a:lstStyle/>
          <a:p>
            <a:r>
              <a:rPr lang="en-US" sz="1600" dirty="0"/>
              <a:t>GRACE</a:t>
            </a:r>
          </a:p>
        </p:txBody>
      </p:sp>
      <p:sp>
        <p:nvSpPr>
          <p:cNvPr id="11" name="TextBox 10">
            <a:extLst>
              <a:ext uri="{FF2B5EF4-FFF2-40B4-BE49-F238E27FC236}">
                <a16:creationId xmlns:a16="http://schemas.microsoft.com/office/drawing/2014/main" id="{316BFB57-E290-F841-B9C5-467456DFCF82}"/>
              </a:ext>
            </a:extLst>
          </p:cNvPr>
          <p:cNvSpPr txBox="1"/>
          <p:nvPr/>
        </p:nvSpPr>
        <p:spPr>
          <a:xfrm>
            <a:off x="1193469" y="4411683"/>
            <a:ext cx="1371602" cy="338554"/>
          </a:xfrm>
          <a:prstGeom prst="rect">
            <a:avLst/>
          </a:prstGeom>
          <a:solidFill>
            <a:schemeClr val="accent3">
              <a:lumMod val="20000"/>
              <a:lumOff val="80000"/>
            </a:schemeClr>
          </a:solidFill>
        </p:spPr>
        <p:txBody>
          <a:bodyPr wrap="square" rtlCol="0">
            <a:spAutoFit/>
          </a:bodyPr>
          <a:lstStyle/>
          <a:p>
            <a:r>
              <a:rPr lang="en-US" sz="1600" dirty="0"/>
              <a:t>vertical GPS</a:t>
            </a:r>
          </a:p>
        </p:txBody>
      </p:sp>
      <p:sp>
        <p:nvSpPr>
          <p:cNvPr id="12" name="TextBox 11">
            <a:extLst>
              <a:ext uri="{FF2B5EF4-FFF2-40B4-BE49-F238E27FC236}">
                <a16:creationId xmlns:a16="http://schemas.microsoft.com/office/drawing/2014/main" id="{E95CDE0A-C0D2-E649-8549-877910E0F7E1}"/>
              </a:ext>
            </a:extLst>
          </p:cNvPr>
          <p:cNvSpPr txBox="1"/>
          <p:nvPr/>
        </p:nvSpPr>
        <p:spPr>
          <a:xfrm>
            <a:off x="1286495" y="1725880"/>
            <a:ext cx="1812966" cy="830997"/>
          </a:xfrm>
          <a:prstGeom prst="rect">
            <a:avLst/>
          </a:prstGeom>
          <a:solidFill>
            <a:schemeClr val="accent3">
              <a:lumMod val="20000"/>
              <a:lumOff val="80000"/>
            </a:schemeClr>
          </a:solidFill>
        </p:spPr>
        <p:txBody>
          <a:bodyPr wrap="square" rtlCol="0">
            <a:spAutoFit/>
          </a:bodyPr>
          <a:lstStyle/>
          <a:p>
            <a:r>
              <a:rPr lang="en-US" sz="1600" dirty="0"/>
              <a:t>vertical GPS</a:t>
            </a:r>
            <a:br>
              <a:rPr lang="en-US" sz="1600" dirty="0"/>
            </a:br>
            <a:r>
              <a:rPr lang="en-US" sz="1600" dirty="0"/>
              <a:t>vertical GPS</a:t>
            </a:r>
            <a:br>
              <a:rPr lang="en-US" sz="1600" dirty="0"/>
            </a:br>
            <a:r>
              <a:rPr lang="en-US" sz="1600" dirty="0"/>
              <a:t>vertical GPS</a:t>
            </a:r>
          </a:p>
        </p:txBody>
      </p:sp>
      <p:sp>
        <p:nvSpPr>
          <p:cNvPr id="13" name="TextBox 12">
            <a:extLst>
              <a:ext uri="{FF2B5EF4-FFF2-40B4-BE49-F238E27FC236}">
                <a16:creationId xmlns:a16="http://schemas.microsoft.com/office/drawing/2014/main" id="{92CC3B3A-6F20-5A4B-9808-55334E039C12}"/>
              </a:ext>
            </a:extLst>
          </p:cNvPr>
          <p:cNvSpPr txBox="1"/>
          <p:nvPr/>
        </p:nvSpPr>
        <p:spPr>
          <a:xfrm>
            <a:off x="3295402" y="1715984"/>
            <a:ext cx="1062843" cy="830997"/>
          </a:xfrm>
          <a:prstGeom prst="rect">
            <a:avLst/>
          </a:prstGeom>
          <a:solidFill>
            <a:schemeClr val="accent2">
              <a:lumMod val="40000"/>
              <a:lumOff val="60000"/>
            </a:schemeClr>
          </a:solidFill>
        </p:spPr>
        <p:txBody>
          <a:bodyPr wrap="square" rtlCol="0">
            <a:spAutoFit/>
          </a:bodyPr>
          <a:lstStyle/>
          <a:p>
            <a:r>
              <a:rPr lang="en-US" sz="1600" dirty="0"/>
              <a:t>SNOTEL</a:t>
            </a:r>
            <a:br>
              <a:rPr lang="en-US" sz="1600" dirty="0"/>
            </a:br>
            <a:r>
              <a:rPr lang="en-US" sz="1600" dirty="0"/>
              <a:t>SNOTEL</a:t>
            </a:r>
            <a:br>
              <a:rPr lang="en-US" sz="1600" dirty="0"/>
            </a:br>
            <a:r>
              <a:rPr lang="en-US" sz="1600" dirty="0"/>
              <a:t>SNOTEL</a:t>
            </a:r>
          </a:p>
        </p:txBody>
      </p:sp>
      <p:sp>
        <p:nvSpPr>
          <p:cNvPr id="14" name="TextBox 13">
            <a:extLst>
              <a:ext uri="{FF2B5EF4-FFF2-40B4-BE49-F238E27FC236}">
                <a16:creationId xmlns:a16="http://schemas.microsoft.com/office/drawing/2014/main" id="{33D9E38A-C2E9-0946-AADB-8162E0204C98}"/>
              </a:ext>
            </a:extLst>
          </p:cNvPr>
          <p:cNvSpPr txBox="1"/>
          <p:nvPr/>
        </p:nvSpPr>
        <p:spPr>
          <a:xfrm>
            <a:off x="182088" y="4409705"/>
            <a:ext cx="1062843" cy="338554"/>
          </a:xfrm>
          <a:prstGeom prst="rect">
            <a:avLst/>
          </a:prstGeom>
          <a:solidFill>
            <a:schemeClr val="accent2">
              <a:lumMod val="40000"/>
              <a:lumOff val="60000"/>
            </a:schemeClr>
          </a:solidFill>
        </p:spPr>
        <p:txBody>
          <a:bodyPr wrap="square" rtlCol="0">
            <a:spAutoFit/>
          </a:bodyPr>
          <a:lstStyle/>
          <a:p>
            <a:r>
              <a:rPr lang="en-US" sz="1600" dirty="0"/>
              <a:t>SNOTEL</a:t>
            </a:r>
          </a:p>
        </p:txBody>
      </p:sp>
      <p:sp>
        <p:nvSpPr>
          <p:cNvPr id="16" name="TextBox 15">
            <a:extLst>
              <a:ext uri="{FF2B5EF4-FFF2-40B4-BE49-F238E27FC236}">
                <a16:creationId xmlns:a16="http://schemas.microsoft.com/office/drawing/2014/main" id="{651701BF-8A54-D042-BF6E-5C5F01005694}"/>
              </a:ext>
            </a:extLst>
          </p:cNvPr>
          <p:cNvSpPr txBox="1"/>
          <p:nvPr/>
        </p:nvSpPr>
        <p:spPr>
          <a:xfrm>
            <a:off x="6428503" y="1761507"/>
            <a:ext cx="1254828" cy="738664"/>
          </a:xfrm>
          <a:prstGeom prst="rect">
            <a:avLst/>
          </a:prstGeom>
          <a:solidFill>
            <a:schemeClr val="accent6">
              <a:lumMod val="60000"/>
              <a:lumOff val="40000"/>
            </a:schemeClr>
          </a:solidFill>
        </p:spPr>
        <p:txBody>
          <a:bodyPr wrap="square" rtlCol="0">
            <a:spAutoFit/>
          </a:bodyPr>
          <a:lstStyle/>
          <a:p>
            <a:r>
              <a:rPr lang="en-US" sz="1400" dirty="0"/>
              <a:t>stream gage</a:t>
            </a:r>
            <a:br>
              <a:rPr lang="en-US" sz="1400" dirty="0"/>
            </a:br>
            <a:r>
              <a:rPr lang="en-US" sz="1400" dirty="0"/>
              <a:t>stream gage</a:t>
            </a:r>
            <a:br>
              <a:rPr lang="en-US" sz="1400" dirty="0"/>
            </a:br>
            <a:r>
              <a:rPr lang="en-US" sz="1400" dirty="0"/>
              <a:t>stream gage</a:t>
            </a:r>
          </a:p>
        </p:txBody>
      </p:sp>
      <p:sp>
        <p:nvSpPr>
          <p:cNvPr id="17" name="TextBox 16">
            <a:extLst>
              <a:ext uri="{FF2B5EF4-FFF2-40B4-BE49-F238E27FC236}">
                <a16:creationId xmlns:a16="http://schemas.microsoft.com/office/drawing/2014/main" id="{10EC9975-30BB-6742-BCBE-A9FC00F0881D}"/>
              </a:ext>
            </a:extLst>
          </p:cNvPr>
          <p:cNvSpPr txBox="1"/>
          <p:nvPr/>
        </p:nvSpPr>
        <p:spPr>
          <a:xfrm>
            <a:off x="7756564" y="1747652"/>
            <a:ext cx="1254828" cy="738664"/>
          </a:xfrm>
          <a:prstGeom prst="rect">
            <a:avLst/>
          </a:prstGeom>
          <a:solidFill>
            <a:schemeClr val="accent4">
              <a:lumMod val="40000"/>
              <a:lumOff val="60000"/>
            </a:schemeClr>
          </a:solidFill>
        </p:spPr>
        <p:txBody>
          <a:bodyPr wrap="square" rtlCol="0">
            <a:spAutoFit/>
          </a:bodyPr>
          <a:lstStyle/>
          <a:p>
            <a:r>
              <a:rPr lang="en-US" sz="1400" dirty="0"/>
              <a:t>depth to </a:t>
            </a:r>
            <a:r>
              <a:rPr lang="en-US" sz="1400" dirty="0" err="1"/>
              <a:t>gw</a:t>
            </a:r>
            <a:br>
              <a:rPr lang="en-US" sz="1400" dirty="0"/>
            </a:br>
            <a:r>
              <a:rPr lang="en-US" sz="1400" dirty="0"/>
              <a:t>depth to </a:t>
            </a:r>
            <a:r>
              <a:rPr lang="en-US" sz="1400" dirty="0" err="1"/>
              <a:t>gw</a:t>
            </a:r>
            <a:br>
              <a:rPr lang="en-US" sz="1400" dirty="0"/>
            </a:br>
            <a:r>
              <a:rPr lang="en-US" sz="1400" dirty="0"/>
              <a:t>depth to </a:t>
            </a:r>
            <a:r>
              <a:rPr lang="en-US" sz="1400" dirty="0" err="1"/>
              <a:t>gw</a:t>
            </a:r>
            <a:endParaRPr lang="en-US" sz="1400" dirty="0"/>
          </a:p>
        </p:txBody>
      </p:sp>
      <p:sp>
        <p:nvSpPr>
          <p:cNvPr id="18" name="TextBox 17">
            <a:extLst>
              <a:ext uri="{FF2B5EF4-FFF2-40B4-BE49-F238E27FC236}">
                <a16:creationId xmlns:a16="http://schemas.microsoft.com/office/drawing/2014/main" id="{14128F98-4894-6344-B0F1-A7C390926BAD}"/>
              </a:ext>
            </a:extLst>
          </p:cNvPr>
          <p:cNvSpPr txBox="1"/>
          <p:nvPr/>
        </p:nvSpPr>
        <p:spPr>
          <a:xfrm>
            <a:off x="4538354" y="1723901"/>
            <a:ext cx="1812966" cy="830997"/>
          </a:xfrm>
          <a:prstGeom prst="rect">
            <a:avLst/>
          </a:prstGeom>
          <a:solidFill>
            <a:schemeClr val="bg2">
              <a:lumMod val="90000"/>
            </a:schemeClr>
          </a:solidFill>
        </p:spPr>
        <p:txBody>
          <a:bodyPr wrap="square" rtlCol="0">
            <a:spAutoFit/>
          </a:bodyPr>
          <a:lstStyle/>
          <a:p>
            <a:r>
              <a:rPr lang="en-US" sz="1600" dirty="0"/>
              <a:t>reflection GPS</a:t>
            </a:r>
            <a:br>
              <a:rPr lang="en-US" sz="1600" dirty="0"/>
            </a:br>
            <a:r>
              <a:rPr lang="en-US" sz="1600" dirty="0"/>
              <a:t>reflection GPS</a:t>
            </a:r>
            <a:br>
              <a:rPr lang="en-US" sz="1600" dirty="0"/>
            </a:br>
            <a:r>
              <a:rPr lang="en-US" sz="1600" dirty="0"/>
              <a:t>reflection GPS</a:t>
            </a:r>
          </a:p>
        </p:txBody>
      </p:sp>
      <p:sp>
        <p:nvSpPr>
          <p:cNvPr id="19" name="TextBox 18">
            <a:extLst>
              <a:ext uri="{FF2B5EF4-FFF2-40B4-BE49-F238E27FC236}">
                <a16:creationId xmlns:a16="http://schemas.microsoft.com/office/drawing/2014/main" id="{1CD64CB5-7F31-5846-8A6C-7230CE15A54B}"/>
              </a:ext>
            </a:extLst>
          </p:cNvPr>
          <p:cNvSpPr txBox="1"/>
          <p:nvPr/>
        </p:nvSpPr>
        <p:spPr>
          <a:xfrm>
            <a:off x="225632" y="4738253"/>
            <a:ext cx="1567542" cy="338554"/>
          </a:xfrm>
          <a:prstGeom prst="rect">
            <a:avLst/>
          </a:prstGeom>
          <a:solidFill>
            <a:schemeClr val="bg2">
              <a:lumMod val="90000"/>
            </a:schemeClr>
          </a:solidFill>
        </p:spPr>
        <p:txBody>
          <a:bodyPr wrap="square" rtlCol="0">
            <a:spAutoFit/>
          </a:bodyPr>
          <a:lstStyle/>
          <a:p>
            <a:r>
              <a:rPr lang="en-US" sz="1600" dirty="0"/>
              <a:t>reflection GPS</a:t>
            </a:r>
          </a:p>
        </p:txBody>
      </p:sp>
      <p:sp>
        <p:nvSpPr>
          <p:cNvPr id="20" name="TextBox 19">
            <a:extLst>
              <a:ext uri="{FF2B5EF4-FFF2-40B4-BE49-F238E27FC236}">
                <a16:creationId xmlns:a16="http://schemas.microsoft.com/office/drawing/2014/main" id="{A2ABB42A-BABC-8B4C-9DE4-4CDF2E2E9A55}"/>
              </a:ext>
            </a:extLst>
          </p:cNvPr>
          <p:cNvSpPr txBox="1"/>
          <p:nvPr/>
        </p:nvSpPr>
        <p:spPr>
          <a:xfrm>
            <a:off x="2567044" y="4407725"/>
            <a:ext cx="1254828" cy="307777"/>
          </a:xfrm>
          <a:prstGeom prst="rect">
            <a:avLst/>
          </a:prstGeom>
          <a:solidFill>
            <a:schemeClr val="accent6">
              <a:lumMod val="60000"/>
              <a:lumOff val="40000"/>
            </a:schemeClr>
          </a:solidFill>
        </p:spPr>
        <p:txBody>
          <a:bodyPr wrap="square" rtlCol="0">
            <a:spAutoFit/>
          </a:bodyPr>
          <a:lstStyle/>
          <a:p>
            <a:r>
              <a:rPr lang="en-US" sz="1400" dirty="0"/>
              <a:t>stream gage</a:t>
            </a:r>
          </a:p>
        </p:txBody>
      </p:sp>
      <p:sp>
        <p:nvSpPr>
          <p:cNvPr id="21" name="TextBox 20">
            <a:extLst>
              <a:ext uri="{FF2B5EF4-FFF2-40B4-BE49-F238E27FC236}">
                <a16:creationId xmlns:a16="http://schemas.microsoft.com/office/drawing/2014/main" id="{E5DF29B4-7184-C14B-A82A-39933815CAFB}"/>
              </a:ext>
            </a:extLst>
          </p:cNvPr>
          <p:cNvSpPr txBox="1"/>
          <p:nvPr/>
        </p:nvSpPr>
        <p:spPr>
          <a:xfrm>
            <a:off x="2612569" y="4762005"/>
            <a:ext cx="1254828" cy="307777"/>
          </a:xfrm>
          <a:prstGeom prst="rect">
            <a:avLst/>
          </a:prstGeom>
          <a:solidFill>
            <a:schemeClr val="accent4">
              <a:lumMod val="40000"/>
              <a:lumOff val="60000"/>
            </a:schemeClr>
          </a:solidFill>
        </p:spPr>
        <p:txBody>
          <a:bodyPr wrap="square" rtlCol="0">
            <a:spAutoFit/>
          </a:bodyPr>
          <a:lstStyle/>
          <a:p>
            <a:r>
              <a:rPr lang="en-US" sz="1400" dirty="0"/>
              <a:t>depth to </a:t>
            </a:r>
            <a:r>
              <a:rPr lang="en-US" sz="1400" dirty="0" err="1"/>
              <a:t>gw</a:t>
            </a:r>
            <a:endParaRPr lang="en-US" sz="1400" dirty="0"/>
          </a:p>
        </p:txBody>
      </p:sp>
      <p:sp>
        <p:nvSpPr>
          <p:cNvPr id="22" name="TextBox 21">
            <a:extLst>
              <a:ext uri="{FF2B5EF4-FFF2-40B4-BE49-F238E27FC236}">
                <a16:creationId xmlns:a16="http://schemas.microsoft.com/office/drawing/2014/main" id="{12B74F7E-03C9-0C44-96A1-FD3C53F2FB5B}"/>
              </a:ext>
            </a:extLst>
          </p:cNvPr>
          <p:cNvSpPr txBox="1"/>
          <p:nvPr/>
        </p:nvSpPr>
        <p:spPr>
          <a:xfrm>
            <a:off x="6788726" y="4734297"/>
            <a:ext cx="973777" cy="338554"/>
          </a:xfrm>
          <a:prstGeom prst="rect">
            <a:avLst/>
          </a:prstGeom>
          <a:solidFill>
            <a:schemeClr val="accent2">
              <a:lumMod val="20000"/>
              <a:lumOff val="80000"/>
            </a:schemeClr>
          </a:solidFill>
        </p:spPr>
        <p:txBody>
          <a:bodyPr wrap="square" rtlCol="0">
            <a:spAutoFit/>
          </a:bodyPr>
          <a:lstStyle/>
          <a:p>
            <a:r>
              <a:rPr lang="en-US" sz="1600" dirty="0"/>
              <a:t>GRACE</a:t>
            </a:r>
          </a:p>
        </p:txBody>
      </p:sp>
      <p:sp>
        <p:nvSpPr>
          <p:cNvPr id="23" name="TextBox 22">
            <a:extLst>
              <a:ext uri="{FF2B5EF4-FFF2-40B4-BE49-F238E27FC236}">
                <a16:creationId xmlns:a16="http://schemas.microsoft.com/office/drawing/2014/main" id="{0CB46074-F4DA-9543-9CC3-107DB5C44AAA}"/>
              </a:ext>
            </a:extLst>
          </p:cNvPr>
          <p:cNvSpPr txBox="1"/>
          <p:nvPr/>
        </p:nvSpPr>
        <p:spPr>
          <a:xfrm>
            <a:off x="6214753" y="4397829"/>
            <a:ext cx="1371602" cy="338554"/>
          </a:xfrm>
          <a:prstGeom prst="rect">
            <a:avLst/>
          </a:prstGeom>
          <a:solidFill>
            <a:schemeClr val="accent3">
              <a:lumMod val="20000"/>
              <a:lumOff val="80000"/>
            </a:schemeClr>
          </a:solidFill>
        </p:spPr>
        <p:txBody>
          <a:bodyPr wrap="square" rtlCol="0">
            <a:spAutoFit/>
          </a:bodyPr>
          <a:lstStyle/>
          <a:p>
            <a:r>
              <a:rPr lang="en-US" sz="1600" dirty="0"/>
              <a:t>vertical GPS</a:t>
            </a:r>
          </a:p>
        </p:txBody>
      </p:sp>
      <p:sp>
        <p:nvSpPr>
          <p:cNvPr id="24" name="TextBox 23">
            <a:extLst>
              <a:ext uri="{FF2B5EF4-FFF2-40B4-BE49-F238E27FC236}">
                <a16:creationId xmlns:a16="http://schemas.microsoft.com/office/drawing/2014/main" id="{E68167A7-7B46-C34B-9BC9-819BC2E93A5D}"/>
              </a:ext>
            </a:extLst>
          </p:cNvPr>
          <p:cNvSpPr txBox="1"/>
          <p:nvPr/>
        </p:nvSpPr>
        <p:spPr>
          <a:xfrm>
            <a:off x="5203372" y="4395851"/>
            <a:ext cx="1062843" cy="338554"/>
          </a:xfrm>
          <a:prstGeom prst="rect">
            <a:avLst/>
          </a:prstGeom>
          <a:solidFill>
            <a:schemeClr val="accent2">
              <a:lumMod val="40000"/>
              <a:lumOff val="60000"/>
            </a:schemeClr>
          </a:solidFill>
        </p:spPr>
        <p:txBody>
          <a:bodyPr wrap="square" rtlCol="0">
            <a:spAutoFit/>
          </a:bodyPr>
          <a:lstStyle/>
          <a:p>
            <a:r>
              <a:rPr lang="en-US" sz="1600" dirty="0"/>
              <a:t>SNOTEL</a:t>
            </a:r>
          </a:p>
        </p:txBody>
      </p:sp>
      <p:sp>
        <p:nvSpPr>
          <p:cNvPr id="25" name="TextBox 24">
            <a:extLst>
              <a:ext uri="{FF2B5EF4-FFF2-40B4-BE49-F238E27FC236}">
                <a16:creationId xmlns:a16="http://schemas.microsoft.com/office/drawing/2014/main" id="{E19197F5-BE17-924D-8808-2D2FA41A338B}"/>
              </a:ext>
            </a:extLst>
          </p:cNvPr>
          <p:cNvSpPr txBox="1"/>
          <p:nvPr/>
        </p:nvSpPr>
        <p:spPr>
          <a:xfrm>
            <a:off x="5246916" y="4724399"/>
            <a:ext cx="1567542" cy="338554"/>
          </a:xfrm>
          <a:prstGeom prst="rect">
            <a:avLst/>
          </a:prstGeom>
          <a:solidFill>
            <a:schemeClr val="bg2">
              <a:lumMod val="90000"/>
            </a:schemeClr>
          </a:solidFill>
        </p:spPr>
        <p:txBody>
          <a:bodyPr wrap="square" rtlCol="0">
            <a:spAutoFit/>
          </a:bodyPr>
          <a:lstStyle/>
          <a:p>
            <a:r>
              <a:rPr lang="en-US" sz="1600" dirty="0"/>
              <a:t>reflection GPS</a:t>
            </a:r>
          </a:p>
        </p:txBody>
      </p:sp>
      <p:sp>
        <p:nvSpPr>
          <p:cNvPr id="26" name="TextBox 25">
            <a:extLst>
              <a:ext uri="{FF2B5EF4-FFF2-40B4-BE49-F238E27FC236}">
                <a16:creationId xmlns:a16="http://schemas.microsoft.com/office/drawing/2014/main" id="{D017B0B0-7E57-194F-B8B3-6666AE6EDF9C}"/>
              </a:ext>
            </a:extLst>
          </p:cNvPr>
          <p:cNvSpPr txBox="1"/>
          <p:nvPr/>
        </p:nvSpPr>
        <p:spPr>
          <a:xfrm>
            <a:off x="7588328" y="4393871"/>
            <a:ext cx="1254828" cy="307777"/>
          </a:xfrm>
          <a:prstGeom prst="rect">
            <a:avLst/>
          </a:prstGeom>
          <a:solidFill>
            <a:schemeClr val="accent6">
              <a:lumMod val="60000"/>
              <a:lumOff val="40000"/>
            </a:schemeClr>
          </a:solidFill>
        </p:spPr>
        <p:txBody>
          <a:bodyPr wrap="square" rtlCol="0">
            <a:spAutoFit/>
          </a:bodyPr>
          <a:lstStyle/>
          <a:p>
            <a:r>
              <a:rPr lang="en-US" sz="1400" dirty="0"/>
              <a:t>stream gage</a:t>
            </a:r>
          </a:p>
        </p:txBody>
      </p:sp>
      <p:sp>
        <p:nvSpPr>
          <p:cNvPr id="27" name="TextBox 26">
            <a:extLst>
              <a:ext uri="{FF2B5EF4-FFF2-40B4-BE49-F238E27FC236}">
                <a16:creationId xmlns:a16="http://schemas.microsoft.com/office/drawing/2014/main" id="{BF528D70-BA62-F24A-BD25-776FFB8F298A}"/>
              </a:ext>
            </a:extLst>
          </p:cNvPr>
          <p:cNvSpPr txBox="1"/>
          <p:nvPr/>
        </p:nvSpPr>
        <p:spPr>
          <a:xfrm>
            <a:off x="7633853" y="4748151"/>
            <a:ext cx="1254828" cy="307777"/>
          </a:xfrm>
          <a:prstGeom prst="rect">
            <a:avLst/>
          </a:prstGeom>
          <a:solidFill>
            <a:schemeClr val="accent4">
              <a:lumMod val="40000"/>
              <a:lumOff val="60000"/>
            </a:schemeClr>
          </a:solidFill>
        </p:spPr>
        <p:txBody>
          <a:bodyPr wrap="square" rtlCol="0">
            <a:spAutoFit/>
          </a:bodyPr>
          <a:lstStyle/>
          <a:p>
            <a:r>
              <a:rPr lang="en-US" sz="1400" dirty="0"/>
              <a:t>depth to </a:t>
            </a:r>
            <a:r>
              <a:rPr lang="en-US" sz="1400" dirty="0" err="1"/>
              <a:t>gw</a:t>
            </a:r>
            <a:endParaRPr lang="en-US" sz="1400" dirty="0"/>
          </a:p>
        </p:txBody>
      </p:sp>
      <p:sp>
        <p:nvSpPr>
          <p:cNvPr id="28" name="TextBox 27">
            <a:extLst>
              <a:ext uri="{FF2B5EF4-FFF2-40B4-BE49-F238E27FC236}">
                <a16:creationId xmlns:a16="http://schemas.microsoft.com/office/drawing/2014/main" id="{7362202F-3D76-EB44-8E6A-5812D2EDD279}"/>
              </a:ext>
            </a:extLst>
          </p:cNvPr>
          <p:cNvSpPr txBox="1"/>
          <p:nvPr/>
        </p:nvSpPr>
        <p:spPr>
          <a:xfrm>
            <a:off x="4164278" y="5624947"/>
            <a:ext cx="973777" cy="338554"/>
          </a:xfrm>
          <a:prstGeom prst="rect">
            <a:avLst/>
          </a:prstGeom>
          <a:solidFill>
            <a:schemeClr val="accent2">
              <a:lumMod val="20000"/>
              <a:lumOff val="80000"/>
            </a:schemeClr>
          </a:solidFill>
        </p:spPr>
        <p:txBody>
          <a:bodyPr wrap="square" rtlCol="0">
            <a:spAutoFit/>
          </a:bodyPr>
          <a:lstStyle/>
          <a:p>
            <a:r>
              <a:rPr lang="en-US" sz="1600" dirty="0"/>
              <a:t>GRACE</a:t>
            </a:r>
          </a:p>
        </p:txBody>
      </p:sp>
      <p:sp>
        <p:nvSpPr>
          <p:cNvPr id="29" name="TextBox 28">
            <a:extLst>
              <a:ext uri="{FF2B5EF4-FFF2-40B4-BE49-F238E27FC236}">
                <a16:creationId xmlns:a16="http://schemas.microsoft.com/office/drawing/2014/main" id="{22D80F90-E157-0545-A7E6-E13CB4745B12}"/>
              </a:ext>
            </a:extLst>
          </p:cNvPr>
          <p:cNvSpPr txBox="1"/>
          <p:nvPr/>
        </p:nvSpPr>
        <p:spPr>
          <a:xfrm>
            <a:off x="3590305" y="5288479"/>
            <a:ext cx="1371602" cy="338554"/>
          </a:xfrm>
          <a:prstGeom prst="rect">
            <a:avLst/>
          </a:prstGeom>
          <a:solidFill>
            <a:schemeClr val="accent3">
              <a:lumMod val="20000"/>
              <a:lumOff val="80000"/>
            </a:schemeClr>
          </a:solidFill>
        </p:spPr>
        <p:txBody>
          <a:bodyPr wrap="square" rtlCol="0">
            <a:spAutoFit/>
          </a:bodyPr>
          <a:lstStyle/>
          <a:p>
            <a:r>
              <a:rPr lang="en-US" sz="1600" dirty="0"/>
              <a:t>vertical GPS</a:t>
            </a:r>
          </a:p>
        </p:txBody>
      </p:sp>
      <p:sp>
        <p:nvSpPr>
          <p:cNvPr id="30" name="TextBox 29">
            <a:extLst>
              <a:ext uri="{FF2B5EF4-FFF2-40B4-BE49-F238E27FC236}">
                <a16:creationId xmlns:a16="http://schemas.microsoft.com/office/drawing/2014/main" id="{954BE84E-A566-7A4F-B413-2C827B55C33C}"/>
              </a:ext>
            </a:extLst>
          </p:cNvPr>
          <p:cNvSpPr txBox="1"/>
          <p:nvPr/>
        </p:nvSpPr>
        <p:spPr>
          <a:xfrm>
            <a:off x="2578924" y="5286501"/>
            <a:ext cx="1062843" cy="338554"/>
          </a:xfrm>
          <a:prstGeom prst="rect">
            <a:avLst/>
          </a:prstGeom>
          <a:solidFill>
            <a:schemeClr val="accent2">
              <a:lumMod val="40000"/>
              <a:lumOff val="60000"/>
            </a:schemeClr>
          </a:solidFill>
        </p:spPr>
        <p:txBody>
          <a:bodyPr wrap="square" rtlCol="0">
            <a:spAutoFit/>
          </a:bodyPr>
          <a:lstStyle/>
          <a:p>
            <a:r>
              <a:rPr lang="en-US" sz="1600" dirty="0"/>
              <a:t>SNOTEL</a:t>
            </a:r>
          </a:p>
        </p:txBody>
      </p:sp>
      <p:sp>
        <p:nvSpPr>
          <p:cNvPr id="31" name="TextBox 30">
            <a:extLst>
              <a:ext uri="{FF2B5EF4-FFF2-40B4-BE49-F238E27FC236}">
                <a16:creationId xmlns:a16="http://schemas.microsoft.com/office/drawing/2014/main" id="{BF4349EA-4347-FD40-9442-73793EAED243}"/>
              </a:ext>
            </a:extLst>
          </p:cNvPr>
          <p:cNvSpPr txBox="1"/>
          <p:nvPr/>
        </p:nvSpPr>
        <p:spPr>
          <a:xfrm>
            <a:off x="2622468" y="5615049"/>
            <a:ext cx="1567542" cy="338554"/>
          </a:xfrm>
          <a:prstGeom prst="rect">
            <a:avLst/>
          </a:prstGeom>
          <a:solidFill>
            <a:schemeClr val="bg2">
              <a:lumMod val="90000"/>
            </a:schemeClr>
          </a:solidFill>
        </p:spPr>
        <p:txBody>
          <a:bodyPr wrap="square" rtlCol="0">
            <a:spAutoFit/>
          </a:bodyPr>
          <a:lstStyle/>
          <a:p>
            <a:r>
              <a:rPr lang="en-US" sz="1600" dirty="0"/>
              <a:t>reflection GPS</a:t>
            </a:r>
          </a:p>
        </p:txBody>
      </p:sp>
      <p:sp>
        <p:nvSpPr>
          <p:cNvPr id="32" name="TextBox 31">
            <a:extLst>
              <a:ext uri="{FF2B5EF4-FFF2-40B4-BE49-F238E27FC236}">
                <a16:creationId xmlns:a16="http://schemas.microsoft.com/office/drawing/2014/main" id="{69D40D3F-F936-2746-A229-DC35E5EDB546}"/>
              </a:ext>
            </a:extLst>
          </p:cNvPr>
          <p:cNvSpPr txBox="1"/>
          <p:nvPr/>
        </p:nvSpPr>
        <p:spPr>
          <a:xfrm>
            <a:off x="4963880" y="5284521"/>
            <a:ext cx="1254828" cy="307777"/>
          </a:xfrm>
          <a:prstGeom prst="rect">
            <a:avLst/>
          </a:prstGeom>
          <a:solidFill>
            <a:schemeClr val="accent6">
              <a:lumMod val="60000"/>
              <a:lumOff val="40000"/>
            </a:schemeClr>
          </a:solidFill>
        </p:spPr>
        <p:txBody>
          <a:bodyPr wrap="square" rtlCol="0">
            <a:spAutoFit/>
          </a:bodyPr>
          <a:lstStyle/>
          <a:p>
            <a:r>
              <a:rPr lang="en-US" sz="1400" dirty="0"/>
              <a:t>stream gage</a:t>
            </a:r>
          </a:p>
        </p:txBody>
      </p:sp>
      <p:sp>
        <p:nvSpPr>
          <p:cNvPr id="33" name="TextBox 32">
            <a:extLst>
              <a:ext uri="{FF2B5EF4-FFF2-40B4-BE49-F238E27FC236}">
                <a16:creationId xmlns:a16="http://schemas.microsoft.com/office/drawing/2014/main" id="{7615BA85-4F19-AE46-873C-5E3ED36698EB}"/>
              </a:ext>
            </a:extLst>
          </p:cNvPr>
          <p:cNvSpPr txBox="1"/>
          <p:nvPr/>
        </p:nvSpPr>
        <p:spPr>
          <a:xfrm>
            <a:off x="5009405" y="5638801"/>
            <a:ext cx="1254828" cy="307777"/>
          </a:xfrm>
          <a:prstGeom prst="rect">
            <a:avLst/>
          </a:prstGeom>
          <a:solidFill>
            <a:schemeClr val="accent4">
              <a:lumMod val="40000"/>
              <a:lumOff val="60000"/>
            </a:schemeClr>
          </a:solidFill>
        </p:spPr>
        <p:txBody>
          <a:bodyPr wrap="square" rtlCol="0">
            <a:spAutoFit/>
          </a:bodyPr>
          <a:lstStyle/>
          <a:p>
            <a:r>
              <a:rPr lang="en-US" sz="1400" dirty="0"/>
              <a:t>depth to </a:t>
            </a:r>
            <a:r>
              <a:rPr lang="en-US" sz="1400" dirty="0" err="1"/>
              <a:t>gw</a:t>
            </a:r>
            <a:endParaRPr lang="en-US" sz="1400" dirty="0"/>
          </a:p>
        </p:txBody>
      </p:sp>
    </p:spTree>
    <p:extLst>
      <p:ext uri="{BB962C8B-B14F-4D97-AF65-F5344CB8AC3E}">
        <p14:creationId xmlns:p14="http://schemas.microsoft.com/office/powerpoint/2010/main" val="284423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9"/>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8"/>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1"/>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0"/>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1"/>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8"/>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9"/>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32"/>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33"/>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24"/>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5"/>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23"/>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22"/>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26"/>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11" grpId="0" animBg="1"/>
      <p:bldP spid="12" grpId="0" animBg="1"/>
      <p:bldP spid="13" grpId="0" animBg="1"/>
      <p:bldP spid="14"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37652"/>
            <a:ext cx="8602579" cy="502088"/>
          </a:xfrm>
        </p:spPr>
        <p:txBody>
          <a:bodyPr/>
          <a:lstStyle/>
          <a:p>
            <a:r>
              <a:rPr lang="en-US" dirty="0"/>
              <a:t>Unit 1: Exploring the Reservoirs and Pathways and Methods to Measure the Hydrologic Cycle  </a:t>
            </a:r>
          </a:p>
        </p:txBody>
      </p:sp>
      <p:sp>
        <p:nvSpPr>
          <p:cNvPr id="3" name="Content Placeholder 2"/>
          <p:cNvSpPr>
            <a:spLocks noGrp="1"/>
          </p:cNvSpPr>
          <p:nvPr>
            <p:ph idx="1"/>
          </p:nvPr>
        </p:nvSpPr>
        <p:spPr>
          <a:xfrm>
            <a:off x="127904" y="5440320"/>
            <a:ext cx="9016096" cy="4765896"/>
          </a:xfrm>
        </p:spPr>
        <p:txBody>
          <a:bodyPr>
            <a:normAutofit/>
          </a:bodyPr>
          <a:lstStyle/>
          <a:p>
            <a:pPr marL="0" indent="0">
              <a:buNone/>
            </a:pPr>
            <a:r>
              <a:rPr lang="en-US" sz="1800" dirty="0">
                <a:latin typeface="Times New Roman" panose="02020603050405020304" pitchFamily="18" charset="0"/>
                <a:cs typeface="Times New Roman" panose="02020603050405020304" pitchFamily="18" charset="0"/>
              </a:rPr>
              <a:t>Suggest 2-3 environmental and/or human factors that could cause these data to vary from year to year. </a:t>
            </a:r>
          </a:p>
        </p:txBody>
      </p:sp>
      <p:sp>
        <p:nvSpPr>
          <p:cNvPr id="4" name="Rectangle 3">
            <a:extLst>
              <a:ext uri="{FF2B5EF4-FFF2-40B4-BE49-F238E27FC236}">
                <a16:creationId xmlns:a16="http://schemas.microsoft.com/office/drawing/2014/main" id="{32720C9A-A45B-8C4E-A2C0-0ADC0C8D2019}"/>
              </a:ext>
            </a:extLst>
          </p:cNvPr>
          <p:cNvSpPr/>
          <p:nvPr/>
        </p:nvSpPr>
        <p:spPr>
          <a:xfrm>
            <a:off x="0" y="1054196"/>
            <a:ext cx="8752115" cy="1323439"/>
          </a:xfrm>
          <a:prstGeom prst="rect">
            <a:avLst/>
          </a:prstGeom>
        </p:spPr>
        <p:txBody>
          <a:bodyPr wrap="square">
            <a:spAutoFit/>
          </a:bodyPr>
          <a:lstStyle/>
          <a:p>
            <a:pPr lvl="1"/>
            <a:r>
              <a:rPr lang="en-US" sz="2000" dirty="0"/>
              <a:t>Part 3: exercise with example datasets for almost every technique. Students must determine which method is which. </a:t>
            </a:r>
            <a:br>
              <a:rPr lang="en-US" sz="2000" dirty="0"/>
            </a:br>
            <a:br>
              <a:rPr lang="en-US" sz="2000" dirty="0"/>
            </a:br>
            <a:endParaRPr lang="en-US" sz="2000" dirty="0"/>
          </a:p>
        </p:txBody>
      </p:sp>
      <p:pic>
        <p:nvPicPr>
          <p:cNvPr id="5" name="Picture 4">
            <a:extLst>
              <a:ext uri="{FF2B5EF4-FFF2-40B4-BE49-F238E27FC236}">
                <a16:creationId xmlns:a16="http://schemas.microsoft.com/office/drawing/2014/main" id="{A1EC449C-4C10-EA40-B213-1FA61173EE16}"/>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83127" y="1784202"/>
            <a:ext cx="4347054" cy="3096556"/>
          </a:xfrm>
          <a:prstGeom prst="rect">
            <a:avLst/>
          </a:prstGeom>
          <a:noFill/>
          <a:ln>
            <a:noFill/>
          </a:ln>
        </p:spPr>
      </p:pic>
      <p:sp>
        <p:nvSpPr>
          <p:cNvPr id="6" name="Rectangle 5">
            <a:extLst>
              <a:ext uri="{FF2B5EF4-FFF2-40B4-BE49-F238E27FC236}">
                <a16:creationId xmlns:a16="http://schemas.microsoft.com/office/drawing/2014/main" id="{F299D3E5-3DAC-4C4E-B68B-99913F2FFA2B}"/>
              </a:ext>
            </a:extLst>
          </p:cNvPr>
          <p:cNvSpPr/>
          <p:nvPr/>
        </p:nvSpPr>
        <p:spPr>
          <a:xfrm>
            <a:off x="4488873" y="1764199"/>
            <a:ext cx="4572000" cy="2308324"/>
          </a:xfrm>
          <a:prstGeom prst="rect">
            <a:avLst/>
          </a:prstGeom>
        </p:spPr>
        <p:txBody>
          <a:bodyPr>
            <a:spAutoFit/>
          </a:bodyPr>
          <a:lstStyle/>
          <a:p>
            <a:r>
              <a:rPr lang="en-US" dirty="0">
                <a:solidFill>
                  <a:srgbClr val="000000"/>
                </a:solidFill>
                <a:latin typeface="Times New Roman" panose="02020603050405020304" pitchFamily="18" charset="0"/>
                <a:ea typeface="MS Mincho" panose="02020609040205080304" pitchFamily="49" charset="-128"/>
              </a:rPr>
              <a:t>Which of the following methods were used to obtain these data? </a:t>
            </a:r>
            <a:br>
              <a:rPr lang="en-US" dirty="0">
                <a:solidFill>
                  <a:srgbClr val="000000"/>
                </a:solidFill>
                <a:latin typeface="Times New Roman" panose="02020603050405020304" pitchFamily="18" charset="0"/>
                <a:ea typeface="MS Mincho" panose="02020609040205080304" pitchFamily="49" charset="-128"/>
              </a:rPr>
            </a:br>
            <a:r>
              <a:rPr lang="en-US" dirty="0">
                <a:solidFill>
                  <a:srgbClr val="000000"/>
                </a:solidFill>
                <a:latin typeface="Times New Roman" panose="02020603050405020304" pitchFamily="18" charset="0"/>
                <a:ea typeface="MS Mincho" panose="02020609040205080304" pitchFamily="49" charset="-128"/>
              </a:rPr>
              <a:t>	(a) stream gaging</a:t>
            </a:r>
            <a:br>
              <a:rPr lang="en-US" dirty="0">
                <a:solidFill>
                  <a:srgbClr val="000000"/>
                </a:solidFill>
                <a:latin typeface="Times New Roman" panose="02020603050405020304" pitchFamily="18" charset="0"/>
                <a:ea typeface="MS Mincho" panose="02020609040205080304" pitchFamily="49" charset="-128"/>
              </a:rPr>
            </a:br>
            <a:r>
              <a:rPr lang="en-US" dirty="0">
                <a:solidFill>
                  <a:srgbClr val="000000"/>
                </a:solidFill>
                <a:latin typeface="Times New Roman" panose="02020603050405020304" pitchFamily="18" charset="0"/>
                <a:ea typeface="MS Mincho" panose="02020609040205080304" pitchFamily="49" charset="-128"/>
              </a:rPr>
              <a:t>	(b) depth to groundwater</a:t>
            </a:r>
            <a:br>
              <a:rPr lang="en-US" dirty="0">
                <a:solidFill>
                  <a:srgbClr val="000000"/>
                </a:solidFill>
                <a:latin typeface="Times New Roman" panose="02020603050405020304" pitchFamily="18" charset="0"/>
                <a:ea typeface="MS Mincho" panose="02020609040205080304" pitchFamily="49" charset="-128"/>
              </a:rPr>
            </a:br>
            <a:r>
              <a:rPr lang="en-US" dirty="0">
                <a:solidFill>
                  <a:srgbClr val="000000"/>
                </a:solidFill>
                <a:latin typeface="Times New Roman" panose="02020603050405020304" pitchFamily="18" charset="0"/>
                <a:ea typeface="MS Mincho" panose="02020609040205080304" pitchFamily="49" charset="-128"/>
              </a:rPr>
              <a:t>	(c) GRACE</a:t>
            </a:r>
            <a:br>
              <a:rPr lang="en-US" dirty="0">
                <a:solidFill>
                  <a:srgbClr val="000000"/>
                </a:solidFill>
                <a:latin typeface="Times New Roman" panose="02020603050405020304" pitchFamily="18" charset="0"/>
                <a:ea typeface="MS Mincho" panose="02020609040205080304" pitchFamily="49" charset="-128"/>
              </a:rPr>
            </a:br>
            <a:r>
              <a:rPr lang="en-US" dirty="0">
                <a:solidFill>
                  <a:srgbClr val="000000"/>
                </a:solidFill>
                <a:latin typeface="Times New Roman" panose="02020603050405020304" pitchFamily="18" charset="0"/>
                <a:ea typeface="MS Mincho" panose="02020609040205080304" pitchFamily="49" charset="-128"/>
              </a:rPr>
              <a:t>	(d) reflection GPS</a:t>
            </a:r>
            <a:br>
              <a:rPr lang="en-US" dirty="0">
                <a:solidFill>
                  <a:srgbClr val="000000"/>
                </a:solidFill>
                <a:latin typeface="Times New Roman" panose="02020603050405020304" pitchFamily="18" charset="0"/>
                <a:ea typeface="MS Mincho" panose="02020609040205080304" pitchFamily="49" charset="-128"/>
              </a:rPr>
            </a:br>
            <a:r>
              <a:rPr lang="en-US" dirty="0">
                <a:solidFill>
                  <a:srgbClr val="FF0000"/>
                </a:solidFill>
                <a:latin typeface="Times New Roman" panose="02020603050405020304" pitchFamily="18" charset="0"/>
                <a:ea typeface="MS Mincho" panose="02020609040205080304" pitchFamily="49" charset="-128"/>
              </a:rPr>
              <a:t>	(e) vertical GPS</a:t>
            </a:r>
            <a:br>
              <a:rPr lang="en-US" dirty="0">
                <a:solidFill>
                  <a:srgbClr val="000000"/>
                </a:solidFill>
                <a:latin typeface="Times New Roman" panose="02020603050405020304" pitchFamily="18" charset="0"/>
                <a:ea typeface="MS Mincho" panose="02020609040205080304" pitchFamily="49" charset="-128"/>
              </a:rPr>
            </a:br>
            <a:r>
              <a:rPr lang="en-US" dirty="0">
                <a:solidFill>
                  <a:srgbClr val="000000"/>
                </a:solidFill>
                <a:latin typeface="Times New Roman" panose="02020603050405020304" pitchFamily="18" charset="0"/>
                <a:ea typeface="MS Mincho" panose="02020609040205080304" pitchFamily="49" charset="-128"/>
              </a:rPr>
              <a:t>        (f) SNOTEL</a:t>
            </a:r>
            <a:r>
              <a:rPr lang="en-US" dirty="0"/>
              <a:t> </a:t>
            </a:r>
          </a:p>
        </p:txBody>
      </p:sp>
      <p:sp>
        <p:nvSpPr>
          <p:cNvPr id="7" name="Rectangle 6">
            <a:extLst>
              <a:ext uri="{FF2B5EF4-FFF2-40B4-BE49-F238E27FC236}">
                <a16:creationId xmlns:a16="http://schemas.microsoft.com/office/drawing/2014/main" id="{43F1A768-2CE2-8147-8BAF-1D0C2B3FD37B}"/>
              </a:ext>
            </a:extLst>
          </p:cNvPr>
          <p:cNvSpPr/>
          <p:nvPr/>
        </p:nvSpPr>
        <p:spPr>
          <a:xfrm>
            <a:off x="4476997" y="4245866"/>
            <a:ext cx="4572000" cy="646331"/>
          </a:xfrm>
          <a:prstGeom prst="rect">
            <a:avLst/>
          </a:prstGeom>
        </p:spPr>
        <p:txBody>
          <a:bodyPr>
            <a:spAutoFit/>
          </a:bodyPr>
          <a:lstStyle/>
          <a:p>
            <a:r>
              <a:rPr lang="en-US" dirty="0">
                <a:solidFill>
                  <a:srgbClr val="000000"/>
                </a:solidFill>
                <a:latin typeface="Times New Roman" panose="02020603050405020304" pitchFamily="18" charset="0"/>
                <a:ea typeface="Times New Roman" panose="02020603050405020304" pitchFamily="18" charset="0"/>
              </a:rPr>
              <a:t>Clearly describe how you decided on your answer.</a:t>
            </a:r>
            <a:r>
              <a:rPr lang="en-US" dirty="0"/>
              <a:t> </a:t>
            </a:r>
          </a:p>
        </p:txBody>
      </p:sp>
      <p:sp>
        <p:nvSpPr>
          <p:cNvPr id="8" name="Rectangle 7">
            <a:extLst>
              <a:ext uri="{FF2B5EF4-FFF2-40B4-BE49-F238E27FC236}">
                <a16:creationId xmlns:a16="http://schemas.microsoft.com/office/drawing/2014/main" id="{D9DC5121-C89B-994F-9D8F-D40B0BD27BE4}"/>
              </a:ext>
            </a:extLst>
          </p:cNvPr>
          <p:cNvSpPr/>
          <p:nvPr/>
        </p:nvSpPr>
        <p:spPr>
          <a:xfrm>
            <a:off x="100619" y="5013757"/>
            <a:ext cx="4358886" cy="369332"/>
          </a:xfrm>
          <a:prstGeom prst="rect">
            <a:avLst/>
          </a:prstGeom>
        </p:spPr>
        <p:txBody>
          <a:bodyPr wrap="none">
            <a:spAutoFit/>
          </a:bodyPr>
          <a:lstStyle/>
          <a:p>
            <a:r>
              <a:rPr lang="en-US" dirty="0">
                <a:solidFill>
                  <a:srgbClr val="000000"/>
                </a:solidFill>
                <a:latin typeface="Times New Roman" panose="02020603050405020304" pitchFamily="18" charset="0"/>
                <a:ea typeface="MS Mincho" panose="02020609040205080304" pitchFamily="49" charset="-128"/>
              </a:rPr>
              <a:t>Describe the long-term trend for this station.</a:t>
            </a:r>
            <a:r>
              <a:rPr lang="en-US" dirty="0"/>
              <a:t> </a:t>
            </a:r>
          </a:p>
        </p:txBody>
      </p:sp>
    </p:spTree>
    <p:extLst>
      <p:ext uri="{BB962C8B-B14F-4D97-AF65-F5344CB8AC3E}">
        <p14:creationId xmlns:p14="http://schemas.microsoft.com/office/powerpoint/2010/main" val="406649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8"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37652"/>
            <a:ext cx="8602579" cy="502088"/>
          </a:xfrm>
        </p:spPr>
        <p:txBody>
          <a:bodyPr/>
          <a:lstStyle/>
          <a:p>
            <a:r>
              <a:rPr lang="en-US" dirty="0"/>
              <a:t>Unit 1: Exploring the Reservoirs and Pathways and Methods to Measure the Hydrologic Cycle  </a:t>
            </a:r>
          </a:p>
        </p:txBody>
      </p:sp>
      <p:sp>
        <p:nvSpPr>
          <p:cNvPr id="3" name="Content Placeholder 2"/>
          <p:cNvSpPr>
            <a:spLocks noGrp="1"/>
          </p:cNvSpPr>
          <p:nvPr>
            <p:ph idx="1"/>
          </p:nvPr>
        </p:nvSpPr>
        <p:spPr>
          <a:xfrm>
            <a:off x="127904" y="1129577"/>
            <a:ext cx="9016096" cy="4765896"/>
          </a:xfrm>
        </p:spPr>
        <p:txBody>
          <a:bodyPr>
            <a:normAutofit/>
          </a:bodyPr>
          <a:lstStyle/>
          <a:p>
            <a:r>
              <a:rPr lang="en-US" sz="2100" dirty="0"/>
              <a:t>Unit 1.2: Traditional and Geodetic Methods for Tracking Water: </a:t>
            </a:r>
            <a:r>
              <a:rPr lang="en-US" sz="2100" b="1" dirty="0"/>
              <a:t>assessment</a:t>
            </a:r>
          </a:p>
          <a:p>
            <a:pPr lvl="1"/>
            <a:r>
              <a:rPr lang="en-US" sz="2000" dirty="0"/>
              <a:t>Students add methods to their hydrologic cycle diagram</a:t>
            </a:r>
          </a:p>
        </p:txBody>
      </p:sp>
      <p:pic>
        <p:nvPicPr>
          <p:cNvPr id="5" name="Picture 4">
            <a:extLst>
              <a:ext uri="{FF2B5EF4-FFF2-40B4-BE49-F238E27FC236}">
                <a16:creationId xmlns:a16="http://schemas.microsoft.com/office/drawing/2014/main" id="{170DEE60-AB30-E34A-AAB7-906927711370}"/>
              </a:ext>
            </a:extLst>
          </p:cNvPr>
          <p:cNvPicPr>
            <a:picLocks noChangeAspect="1"/>
          </p:cNvPicPr>
          <p:nvPr/>
        </p:nvPicPr>
        <p:blipFill rotWithShape="1">
          <a:blip r:embed="rId3"/>
          <a:srcRect t="6756"/>
          <a:stretch/>
        </p:blipFill>
        <p:spPr>
          <a:xfrm>
            <a:off x="843148" y="2030250"/>
            <a:ext cx="6099073" cy="4265273"/>
          </a:xfrm>
          <a:prstGeom prst="rect">
            <a:avLst/>
          </a:prstGeom>
        </p:spPr>
      </p:pic>
      <p:sp>
        <p:nvSpPr>
          <p:cNvPr id="6" name="Rectangle 5">
            <a:extLst>
              <a:ext uri="{FF2B5EF4-FFF2-40B4-BE49-F238E27FC236}">
                <a16:creationId xmlns:a16="http://schemas.microsoft.com/office/drawing/2014/main" id="{4ABC2CEE-9C1E-D444-AB6A-C95910784E9D}"/>
              </a:ext>
            </a:extLst>
          </p:cNvPr>
          <p:cNvSpPr/>
          <p:nvPr/>
        </p:nvSpPr>
        <p:spPr>
          <a:xfrm>
            <a:off x="1109406" y="2037243"/>
            <a:ext cx="1311442" cy="288758"/>
          </a:xfrm>
          <a:prstGeom prst="rect">
            <a:avLst/>
          </a:prstGeom>
          <a:solidFill>
            <a:schemeClr val="bg1">
              <a:lumMod val="7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Oval 3">
            <a:extLst>
              <a:ext uri="{FF2B5EF4-FFF2-40B4-BE49-F238E27FC236}">
                <a16:creationId xmlns:a16="http://schemas.microsoft.com/office/drawing/2014/main" id="{0A6848D3-CFC7-FA42-B34B-DC66FA20C6D7}"/>
              </a:ext>
            </a:extLst>
          </p:cNvPr>
          <p:cNvSpPr/>
          <p:nvPr/>
        </p:nvSpPr>
        <p:spPr>
          <a:xfrm>
            <a:off x="2220686" y="5284519"/>
            <a:ext cx="795646" cy="653143"/>
          </a:xfrm>
          <a:prstGeom prst="ellipse">
            <a:avLst/>
          </a:prstGeom>
          <a:noFill/>
          <a:ln w="4127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6A45F5AC-F67C-A84F-ADC6-A56C0E45A08D}"/>
              </a:ext>
            </a:extLst>
          </p:cNvPr>
          <p:cNvSpPr/>
          <p:nvPr/>
        </p:nvSpPr>
        <p:spPr>
          <a:xfrm>
            <a:off x="4641273" y="1933698"/>
            <a:ext cx="795646" cy="653143"/>
          </a:xfrm>
          <a:prstGeom prst="ellipse">
            <a:avLst/>
          </a:prstGeom>
          <a:noFill/>
          <a:ln w="4127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0724FB99-A5DF-A74F-A79C-3037BA74E70F}"/>
              </a:ext>
            </a:extLst>
          </p:cNvPr>
          <p:cNvSpPr/>
          <p:nvPr/>
        </p:nvSpPr>
        <p:spPr>
          <a:xfrm>
            <a:off x="4037610" y="3784269"/>
            <a:ext cx="649184" cy="443347"/>
          </a:xfrm>
          <a:prstGeom prst="ellipse">
            <a:avLst/>
          </a:prstGeom>
          <a:noFill/>
          <a:ln w="4127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4DBF3725-8F62-B24D-8A76-F558C19FB4B5}"/>
              </a:ext>
            </a:extLst>
          </p:cNvPr>
          <p:cNvSpPr/>
          <p:nvPr/>
        </p:nvSpPr>
        <p:spPr>
          <a:xfrm>
            <a:off x="4581895" y="4542311"/>
            <a:ext cx="785751" cy="443347"/>
          </a:xfrm>
          <a:prstGeom prst="ellipse">
            <a:avLst/>
          </a:prstGeom>
          <a:noFill/>
          <a:ln w="4127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44594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txBox="1">
            <a:spLocks/>
          </p:cNvSpPr>
          <p:nvPr/>
        </p:nvSpPr>
        <p:spPr>
          <a:xfrm>
            <a:off x="544781" y="4551459"/>
            <a:ext cx="8229600" cy="1054282"/>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ct val="20000"/>
              </a:spcBef>
              <a:spcAft>
                <a:spcPts val="0"/>
              </a:spcAft>
              <a:buClrTx/>
              <a:buSzTx/>
              <a:buFont typeface="Arial"/>
              <a:buNone/>
              <a:tabLst/>
              <a:defRPr/>
            </a:pPr>
            <a:endParaRPr kumimoji="0" lang="en-US" sz="2600" b="0" i="0" u="none" strike="noStrike" kern="1200" cap="none" spc="0" normalizeH="0" baseline="0" noProof="0" dirty="0">
              <a:ln>
                <a:noFill/>
              </a:ln>
              <a:solidFill>
                <a:prstClr val="black"/>
              </a:solidFill>
              <a:effectLst/>
              <a:uLnTx/>
              <a:uFillTx/>
              <a:latin typeface="Calibri"/>
              <a:ea typeface="+mn-ea"/>
              <a:cs typeface="+mn-cs"/>
            </a:endParaRPr>
          </a:p>
        </p:txBody>
      </p:sp>
      <p:sp>
        <p:nvSpPr>
          <p:cNvPr id="8" name="Title 7">
            <a:extLst>
              <a:ext uri="{FF2B5EF4-FFF2-40B4-BE49-F238E27FC236}">
                <a16:creationId xmlns:a16="http://schemas.microsoft.com/office/drawing/2014/main" id="{B7FFD90F-E701-1041-8076-895106204AFD}"/>
              </a:ext>
            </a:extLst>
          </p:cNvPr>
          <p:cNvSpPr>
            <a:spLocks noGrp="1"/>
          </p:cNvSpPr>
          <p:nvPr>
            <p:ph type="title"/>
          </p:nvPr>
        </p:nvSpPr>
        <p:spPr/>
        <p:txBody>
          <a:bodyPr/>
          <a:lstStyle/>
          <a:p>
            <a:r>
              <a:rPr lang="en-US" dirty="0"/>
              <a:t>Unit 2:</a:t>
            </a:r>
            <a:r>
              <a:rPr lang="en-US" sz="3200" dirty="0"/>
              <a:t> Monitoring surface and groundwater supply in the western US</a:t>
            </a:r>
            <a:endParaRPr lang="en-US" dirty="0"/>
          </a:p>
        </p:txBody>
      </p:sp>
      <p:sp>
        <p:nvSpPr>
          <p:cNvPr id="10" name="Content Placeholder 2">
            <a:extLst>
              <a:ext uri="{FF2B5EF4-FFF2-40B4-BE49-F238E27FC236}">
                <a16:creationId xmlns:a16="http://schemas.microsoft.com/office/drawing/2014/main" id="{CA087FC9-443E-294A-8445-0D3476656501}"/>
              </a:ext>
            </a:extLst>
          </p:cNvPr>
          <p:cNvSpPr>
            <a:spLocks noGrp="1"/>
          </p:cNvSpPr>
          <p:nvPr>
            <p:ph idx="1"/>
          </p:nvPr>
        </p:nvSpPr>
        <p:spPr>
          <a:xfrm>
            <a:off x="151654" y="1041070"/>
            <a:ext cx="4907234" cy="5169725"/>
          </a:xfrm>
        </p:spPr>
        <p:txBody>
          <a:bodyPr>
            <a:normAutofit/>
          </a:bodyPr>
          <a:lstStyle/>
          <a:p>
            <a:r>
              <a:rPr lang="en-US" sz="2200" dirty="0"/>
              <a:t>Unit 2.1: Tracking Water Resources in the High Plains Aquifer</a:t>
            </a:r>
          </a:p>
          <a:p>
            <a:pPr lvl="1"/>
            <a:r>
              <a:rPr lang="en-US" sz="1800" dirty="0"/>
              <a:t>Investigate and interpreting </a:t>
            </a:r>
            <a:r>
              <a:rPr lang="en-US" sz="1800" b="1" dirty="0"/>
              <a:t>GRACE</a:t>
            </a:r>
            <a:r>
              <a:rPr lang="en-US" sz="1800" dirty="0"/>
              <a:t>, </a:t>
            </a:r>
            <a:r>
              <a:rPr lang="en-US" sz="1800" b="1" dirty="0"/>
              <a:t>vertical GPS</a:t>
            </a:r>
            <a:r>
              <a:rPr lang="en-US" sz="1800" dirty="0"/>
              <a:t>, and </a:t>
            </a:r>
            <a:r>
              <a:rPr lang="en-US" sz="1800" b="1" dirty="0"/>
              <a:t>depth-to-groundwater</a:t>
            </a:r>
            <a:r>
              <a:rPr lang="en-US" sz="1800" dirty="0"/>
              <a:t> time-series data</a:t>
            </a:r>
          </a:p>
          <a:p>
            <a:pPr lvl="1"/>
            <a:r>
              <a:rPr lang="en-US" sz="1800" dirty="0"/>
              <a:t>Compare groundwater trends from shallow, rechargeable aquifer and deeper, rapidly-depleting aquifer</a:t>
            </a:r>
          </a:p>
          <a:p>
            <a:pPr lvl="1"/>
            <a:endParaRPr lang="en-US" sz="1800" dirty="0"/>
          </a:p>
          <a:p>
            <a:r>
              <a:rPr lang="en-US" sz="2200" dirty="0"/>
              <a:t>Unit 2.2: Tracking Water Resources in a Western Mountain Watershed</a:t>
            </a:r>
          </a:p>
          <a:p>
            <a:pPr lvl="1"/>
            <a:r>
              <a:rPr lang="en-US" sz="1800" dirty="0"/>
              <a:t>Investigating and interpreting </a:t>
            </a:r>
            <a:r>
              <a:rPr lang="en-US" sz="1800" b="1" dirty="0"/>
              <a:t>SNOTEL</a:t>
            </a:r>
            <a:r>
              <a:rPr lang="en-US" sz="1800" dirty="0"/>
              <a:t>, </a:t>
            </a:r>
            <a:r>
              <a:rPr lang="en-US" sz="1800" b="1" dirty="0"/>
              <a:t>reflection GPS</a:t>
            </a:r>
            <a:r>
              <a:rPr lang="en-US" sz="1800" dirty="0"/>
              <a:t>, and </a:t>
            </a:r>
            <a:r>
              <a:rPr lang="en-US" sz="1800" b="1" dirty="0"/>
              <a:t>stream gage </a:t>
            </a:r>
            <a:r>
              <a:rPr lang="en-US" sz="1800" dirty="0"/>
              <a:t>time-series data from a typical mountainous watershed in the western U.S.</a:t>
            </a:r>
          </a:p>
        </p:txBody>
      </p:sp>
      <p:pic>
        <p:nvPicPr>
          <p:cNvPr id="11" name="Picture 10">
            <a:extLst>
              <a:ext uri="{FF2B5EF4-FFF2-40B4-BE49-F238E27FC236}">
                <a16:creationId xmlns:a16="http://schemas.microsoft.com/office/drawing/2014/main" id="{6A220063-10E9-B446-99A3-D5146C0FE4E9}"/>
              </a:ext>
            </a:extLst>
          </p:cNvPr>
          <p:cNvPicPr>
            <a:picLocks noChangeAspect="1"/>
          </p:cNvPicPr>
          <p:nvPr/>
        </p:nvPicPr>
        <p:blipFill>
          <a:blip r:embed="rId3"/>
          <a:stretch>
            <a:fillRect/>
          </a:stretch>
        </p:blipFill>
        <p:spPr>
          <a:xfrm>
            <a:off x="5153891" y="1277801"/>
            <a:ext cx="3990109" cy="4975492"/>
          </a:xfrm>
          <a:prstGeom prst="rect">
            <a:avLst/>
          </a:prstGeom>
        </p:spPr>
      </p:pic>
      <p:sp>
        <p:nvSpPr>
          <p:cNvPr id="2" name="TextBox 1">
            <a:extLst>
              <a:ext uri="{FF2B5EF4-FFF2-40B4-BE49-F238E27FC236}">
                <a16:creationId xmlns:a16="http://schemas.microsoft.com/office/drawing/2014/main" id="{B59B517F-AB7A-464C-9B25-69CD0F3E6006}"/>
              </a:ext>
            </a:extLst>
          </p:cNvPr>
          <p:cNvSpPr txBox="1"/>
          <p:nvPr/>
        </p:nvSpPr>
        <p:spPr>
          <a:xfrm>
            <a:off x="5106390" y="938151"/>
            <a:ext cx="4037609" cy="369332"/>
          </a:xfrm>
          <a:prstGeom prst="rect">
            <a:avLst/>
          </a:prstGeom>
          <a:noFill/>
        </p:spPr>
        <p:txBody>
          <a:bodyPr wrap="square" rtlCol="0">
            <a:spAutoFit/>
          </a:bodyPr>
          <a:lstStyle/>
          <a:p>
            <a:pPr algn="ctr"/>
            <a:r>
              <a:rPr lang="en-US" dirty="0"/>
              <a:t>study area for Unit 2.2</a:t>
            </a:r>
          </a:p>
        </p:txBody>
      </p:sp>
    </p:spTree>
    <p:extLst>
      <p:ext uri="{BB962C8B-B14F-4D97-AF65-F5344CB8AC3E}">
        <p14:creationId xmlns:p14="http://schemas.microsoft.com/office/powerpoint/2010/main" val="2081530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4" end="4"/>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92E6D-5307-234B-B5C5-0AD9E8D4E9F3}"/>
              </a:ext>
            </a:extLst>
          </p:cNvPr>
          <p:cNvSpPr>
            <a:spLocks noGrp="1"/>
          </p:cNvSpPr>
          <p:nvPr>
            <p:ph type="title"/>
          </p:nvPr>
        </p:nvSpPr>
        <p:spPr>
          <a:xfrm>
            <a:off x="0" y="95149"/>
            <a:ext cx="8229600" cy="502088"/>
          </a:xfrm>
        </p:spPr>
        <p:txBody>
          <a:bodyPr/>
          <a:lstStyle/>
          <a:p>
            <a:r>
              <a:rPr lang="en-US" dirty="0"/>
              <a:t>Why study the High Plains Aquifer? (HPA)</a:t>
            </a:r>
          </a:p>
        </p:txBody>
      </p:sp>
      <p:sp>
        <p:nvSpPr>
          <p:cNvPr id="3" name="Content Placeholder 2">
            <a:extLst>
              <a:ext uri="{FF2B5EF4-FFF2-40B4-BE49-F238E27FC236}">
                <a16:creationId xmlns:a16="http://schemas.microsoft.com/office/drawing/2014/main" id="{F5538516-E050-7B43-96AC-4E27C8B514BC}"/>
              </a:ext>
            </a:extLst>
          </p:cNvPr>
          <p:cNvSpPr>
            <a:spLocks noGrp="1"/>
          </p:cNvSpPr>
          <p:nvPr>
            <p:ph idx="1"/>
          </p:nvPr>
        </p:nvSpPr>
        <p:spPr>
          <a:xfrm>
            <a:off x="0" y="854329"/>
            <a:ext cx="5747657" cy="4765896"/>
          </a:xfrm>
        </p:spPr>
        <p:txBody>
          <a:bodyPr>
            <a:normAutofit/>
          </a:bodyPr>
          <a:lstStyle/>
          <a:p>
            <a:r>
              <a:rPr lang="en-US" sz="2300" dirty="0"/>
              <a:t>~1/3 of American irrigated cropland is irrigated with water pumped from HPA</a:t>
            </a:r>
          </a:p>
          <a:p>
            <a:r>
              <a:rPr lang="en-US" sz="2300" dirty="0"/>
              <a:t>An opportunity for students to:</a:t>
            </a:r>
          </a:p>
          <a:p>
            <a:pPr lvl="1"/>
            <a:r>
              <a:rPr lang="en-US" sz="1900" b="1" dirty="0"/>
              <a:t>Interpret </a:t>
            </a:r>
            <a:r>
              <a:rPr lang="en-US" sz="1900" dirty="0"/>
              <a:t>hydrologic time-series data</a:t>
            </a:r>
          </a:p>
          <a:p>
            <a:pPr lvl="1"/>
            <a:r>
              <a:rPr lang="en-US" sz="1900" b="1" dirty="0"/>
              <a:t>Identify </a:t>
            </a:r>
            <a:r>
              <a:rPr lang="en-US" sz="1900" dirty="0"/>
              <a:t>seasonal and annual patterns</a:t>
            </a:r>
          </a:p>
          <a:p>
            <a:pPr lvl="1"/>
            <a:r>
              <a:rPr lang="en-US" sz="1900" b="1" dirty="0"/>
              <a:t>Identify</a:t>
            </a:r>
            <a:r>
              <a:rPr lang="en-US" sz="1900" dirty="0"/>
              <a:t> long-term trends in groundwater and surface water using geodetic + traditional methods</a:t>
            </a:r>
          </a:p>
          <a:p>
            <a:pPr lvl="1"/>
            <a:r>
              <a:rPr lang="en-US" sz="1900" b="1" dirty="0"/>
              <a:t>Articulate</a:t>
            </a:r>
            <a:r>
              <a:rPr lang="en-US" sz="1900" dirty="0"/>
              <a:t> environmental factors that influence water availability </a:t>
            </a:r>
          </a:p>
          <a:p>
            <a:pPr lvl="1"/>
            <a:endParaRPr lang="en-US" sz="1800" dirty="0"/>
          </a:p>
        </p:txBody>
      </p:sp>
      <p:pic>
        <p:nvPicPr>
          <p:cNvPr id="4" name="Picture 3">
            <a:extLst>
              <a:ext uri="{FF2B5EF4-FFF2-40B4-BE49-F238E27FC236}">
                <a16:creationId xmlns:a16="http://schemas.microsoft.com/office/drawing/2014/main" id="{E2C9FFF0-C0EE-FD49-BEF1-45F5077A5F7B}"/>
              </a:ext>
            </a:extLst>
          </p:cNvPr>
          <p:cNvPicPr>
            <a:picLocks noChangeAspect="1"/>
          </p:cNvPicPr>
          <p:nvPr/>
        </p:nvPicPr>
        <p:blipFill>
          <a:blip r:embed="rId3"/>
          <a:stretch>
            <a:fillRect/>
          </a:stretch>
        </p:blipFill>
        <p:spPr>
          <a:xfrm>
            <a:off x="2604571" y="4037610"/>
            <a:ext cx="3032880" cy="2274660"/>
          </a:xfrm>
          <a:prstGeom prst="rect">
            <a:avLst/>
          </a:prstGeom>
        </p:spPr>
      </p:pic>
      <p:sp>
        <p:nvSpPr>
          <p:cNvPr id="5" name="TextBox 4">
            <a:extLst>
              <a:ext uri="{FF2B5EF4-FFF2-40B4-BE49-F238E27FC236}">
                <a16:creationId xmlns:a16="http://schemas.microsoft.com/office/drawing/2014/main" id="{AA5E6087-8FD8-0843-AF2F-39111B2AB294}"/>
              </a:ext>
            </a:extLst>
          </p:cNvPr>
          <p:cNvSpPr txBox="1"/>
          <p:nvPr/>
        </p:nvSpPr>
        <p:spPr>
          <a:xfrm>
            <a:off x="2897290" y="4413131"/>
            <a:ext cx="1178704" cy="738664"/>
          </a:xfrm>
          <a:prstGeom prst="rect">
            <a:avLst/>
          </a:prstGeom>
          <a:noFill/>
        </p:spPr>
        <p:txBody>
          <a:bodyPr wrap="square" rtlCol="0">
            <a:spAutoFit/>
          </a:bodyPr>
          <a:lstStyle/>
          <a:p>
            <a:r>
              <a:rPr lang="en-US" sz="1400" b="1" dirty="0">
                <a:solidFill>
                  <a:schemeClr val="bg1"/>
                </a:solidFill>
              </a:rPr>
              <a:t>Irrigated crops </a:t>
            </a:r>
          </a:p>
          <a:p>
            <a:r>
              <a:rPr lang="en-US" sz="1400" b="1" dirty="0">
                <a:solidFill>
                  <a:schemeClr val="bg1"/>
                </a:solidFill>
              </a:rPr>
              <a:t>and pasture</a:t>
            </a:r>
          </a:p>
        </p:txBody>
      </p:sp>
      <p:sp>
        <p:nvSpPr>
          <p:cNvPr id="9" name="TextBox 8">
            <a:extLst>
              <a:ext uri="{FF2B5EF4-FFF2-40B4-BE49-F238E27FC236}">
                <a16:creationId xmlns:a16="http://schemas.microsoft.com/office/drawing/2014/main" id="{697A7A8D-6477-C743-80CA-CC5F10A431BD}"/>
              </a:ext>
            </a:extLst>
          </p:cNvPr>
          <p:cNvSpPr txBox="1"/>
          <p:nvPr/>
        </p:nvSpPr>
        <p:spPr>
          <a:xfrm>
            <a:off x="4372840" y="4501098"/>
            <a:ext cx="1136786" cy="523220"/>
          </a:xfrm>
          <a:prstGeom prst="rect">
            <a:avLst/>
          </a:prstGeom>
          <a:noFill/>
        </p:spPr>
        <p:txBody>
          <a:bodyPr wrap="none" rtlCol="0">
            <a:spAutoFit/>
          </a:bodyPr>
          <a:lstStyle/>
          <a:p>
            <a:r>
              <a:rPr lang="en-US" sz="1400" b="1" dirty="0">
                <a:solidFill>
                  <a:schemeClr val="bg1"/>
                </a:solidFill>
              </a:rPr>
              <a:t>Uncultivated</a:t>
            </a:r>
          </a:p>
          <a:p>
            <a:r>
              <a:rPr lang="en-US" sz="1400" b="1" dirty="0">
                <a:solidFill>
                  <a:schemeClr val="bg1"/>
                </a:solidFill>
              </a:rPr>
              <a:t>land</a:t>
            </a:r>
          </a:p>
        </p:txBody>
      </p:sp>
      <p:pic>
        <p:nvPicPr>
          <p:cNvPr id="12" name="Picture 11">
            <a:extLst>
              <a:ext uri="{FF2B5EF4-FFF2-40B4-BE49-F238E27FC236}">
                <a16:creationId xmlns:a16="http://schemas.microsoft.com/office/drawing/2014/main" id="{F0F28080-4E74-544F-ABD6-5A2425EA18A9}"/>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759532" y="752653"/>
            <a:ext cx="3384468" cy="4793124"/>
          </a:xfrm>
          <a:prstGeom prst="rect">
            <a:avLst/>
          </a:prstGeom>
          <a:noFill/>
          <a:ln>
            <a:noFill/>
          </a:ln>
        </p:spPr>
      </p:pic>
      <p:sp>
        <p:nvSpPr>
          <p:cNvPr id="13" name="Oval 12">
            <a:extLst>
              <a:ext uri="{FF2B5EF4-FFF2-40B4-BE49-F238E27FC236}">
                <a16:creationId xmlns:a16="http://schemas.microsoft.com/office/drawing/2014/main" id="{6FE16E3F-1649-1349-99FB-A05F291B043E}"/>
              </a:ext>
            </a:extLst>
          </p:cNvPr>
          <p:cNvSpPr/>
          <p:nvPr/>
        </p:nvSpPr>
        <p:spPr>
          <a:xfrm>
            <a:off x="7338951" y="2030681"/>
            <a:ext cx="771896" cy="736270"/>
          </a:xfrm>
          <a:prstGeom prst="ellipse">
            <a:avLst/>
          </a:prstGeom>
          <a:noFill/>
          <a:ln w="4445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6A35AEDB-F210-4F43-B6AD-6FF61F700082}"/>
              </a:ext>
            </a:extLst>
          </p:cNvPr>
          <p:cNvSpPr/>
          <p:nvPr/>
        </p:nvSpPr>
        <p:spPr>
          <a:xfrm>
            <a:off x="6885710" y="3133107"/>
            <a:ext cx="771896" cy="736270"/>
          </a:xfrm>
          <a:prstGeom prst="ellipse">
            <a:avLst/>
          </a:prstGeom>
          <a:noFill/>
          <a:ln w="4445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1963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048515-F824-4747-B09E-D6750403D2A3}"/>
              </a:ext>
            </a:extLst>
          </p:cNvPr>
          <p:cNvSpPr>
            <a:spLocks noGrp="1"/>
          </p:cNvSpPr>
          <p:nvPr>
            <p:ph idx="1"/>
          </p:nvPr>
        </p:nvSpPr>
        <p:spPr>
          <a:xfrm>
            <a:off x="108597" y="3006421"/>
            <a:ext cx="8927431" cy="4765896"/>
          </a:xfrm>
        </p:spPr>
        <p:txBody>
          <a:bodyPr/>
          <a:lstStyle/>
          <a:p>
            <a:pPr marL="0" indent="0">
              <a:buNone/>
            </a:pPr>
            <a:r>
              <a:rPr lang="en-US" sz="1800" dirty="0">
                <a:latin typeface="Arial" panose="020B0604020202020204" pitchFamily="34" charset="0"/>
                <a:ea typeface="MS Mincho" panose="02020609040205080304" pitchFamily="49" charset="-128"/>
              </a:rPr>
              <a:t>Above: Data showing percent of High Plains Aquifer area in a state of drought, 2000-2019. </a:t>
            </a:r>
            <a:r>
              <a:rPr lang="en-US" sz="1800" b="1" dirty="0">
                <a:latin typeface="Arial" panose="020B0604020202020204" pitchFamily="34" charset="0"/>
                <a:ea typeface="MS Mincho" panose="02020609040205080304" pitchFamily="49" charset="-128"/>
              </a:rPr>
              <a:t>Periods with a lot of orange-red-maroon colors are times of widespread severe drought</a:t>
            </a:r>
            <a:r>
              <a:rPr lang="en-US" sz="1800" dirty="0">
                <a:latin typeface="Arial" panose="020B0604020202020204" pitchFamily="34" charset="0"/>
                <a:ea typeface="MS Mincho" panose="02020609040205080304" pitchFamily="49" charset="-128"/>
              </a:rPr>
              <a:t>. From US Drought Monitor.</a:t>
            </a:r>
          </a:p>
          <a:p>
            <a:pPr marL="0" indent="0">
              <a:buNone/>
            </a:pPr>
            <a:endParaRPr lang="en-US" sz="2000" dirty="0"/>
          </a:p>
          <a:p>
            <a:pPr marL="0" indent="0">
              <a:buNone/>
            </a:pPr>
            <a:endParaRPr lang="en-US" sz="2000" dirty="0"/>
          </a:p>
          <a:p>
            <a:pPr marL="0" indent="0" algn="ctr">
              <a:spcAft>
                <a:spcPts val="1800"/>
              </a:spcAft>
              <a:buNone/>
            </a:pPr>
            <a:r>
              <a:rPr lang="en-US" sz="2200" dirty="0"/>
              <a:t>Based on the data above, list 3 periods that looked particularly dry in the High Plains Aquifer.</a:t>
            </a:r>
            <a:endParaRPr lang="en-US" dirty="0"/>
          </a:p>
          <a:p>
            <a:pPr marL="0" indent="0" algn="ctr">
              <a:buNone/>
            </a:pPr>
            <a:r>
              <a:rPr lang="en-US" sz="2100" dirty="0"/>
              <a:t>Please write your response and keep it beside you for this next part…..</a:t>
            </a:r>
            <a:br>
              <a:rPr lang="en-US" sz="2100" dirty="0"/>
            </a:br>
            <a:endParaRPr lang="en-US" sz="2100" dirty="0"/>
          </a:p>
        </p:txBody>
      </p:sp>
      <p:pic>
        <p:nvPicPr>
          <p:cNvPr id="4" name="Picture 3">
            <a:extLst>
              <a:ext uri="{FF2B5EF4-FFF2-40B4-BE49-F238E27FC236}">
                <a16:creationId xmlns:a16="http://schemas.microsoft.com/office/drawing/2014/main" id="{2B32D434-872F-A043-9FCC-9361D2F5887F}"/>
              </a:ext>
            </a:extLst>
          </p:cNvPr>
          <p:cNvPicPr/>
          <p:nvPr/>
        </p:nvPicPr>
        <p:blipFill rotWithShape="1">
          <a:blip r:embed="rId2">
            <a:extLst>
              <a:ext uri="{28A0092B-C50C-407E-A947-70E740481C1C}">
                <a14:useLocalDpi xmlns:a14="http://schemas.microsoft.com/office/drawing/2010/main" val="0"/>
              </a:ext>
            </a:extLst>
          </a:blip>
          <a:srcRect t="3704"/>
          <a:stretch/>
        </p:blipFill>
        <p:spPr>
          <a:xfrm>
            <a:off x="60784" y="0"/>
            <a:ext cx="9035716" cy="2921330"/>
          </a:xfrm>
          <a:prstGeom prst="rect">
            <a:avLst/>
          </a:prstGeom>
        </p:spPr>
      </p:pic>
      <p:pic>
        <p:nvPicPr>
          <p:cNvPr id="5" name="Picture 4">
            <a:extLst>
              <a:ext uri="{FF2B5EF4-FFF2-40B4-BE49-F238E27FC236}">
                <a16:creationId xmlns:a16="http://schemas.microsoft.com/office/drawing/2014/main" id="{C3C04098-3501-6647-A3C3-D6B0C4858C26}"/>
              </a:ext>
            </a:extLst>
          </p:cNvPr>
          <p:cNvPicPr/>
          <p:nvPr/>
        </p:nvPicPr>
        <p:blipFill>
          <a:blip r:embed="rId3"/>
          <a:stretch>
            <a:fillRect/>
          </a:stretch>
        </p:blipFill>
        <p:spPr>
          <a:xfrm>
            <a:off x="5736965" y="3726799"/>
            <a:ext cx="2990215" cy="758190"/>
          </a:xfrm>
          <a:prstGeom prst="rect">
            <a:avLst/>
          </a:prstGeom>
        </p:spPr>
      </p:pic>
      <p:grpSp>
        <p:nvGrpSpPr>
          <p:cNvPr id="6" name="Group 3">
            <a:extLst>
              <a:ext uri="{FF2B5EF4-FFF2-40B4-BE49-F238E27FC236}">
                <a16:creationId xmlns:a16="http://schemas.microsoft.com/office/drawing/2014/main" id="{ED3C1713-1712-BE49-AF68-E2F76CE280EF}"/>
              </a:ext>
            </a:extLst>
          </p:cNvPr>
          <p:cNvGrpSpPr>
            <a:grpSpLocks/>
          </p:cNvGrpSpPr>
          <p:nvPr/>
        </p:nvGrpSpPr>
        <p:grpSpPr bwMode="auto">
          <a:xfrm>
            <a:off x="8199416" y="0"/>
            <a:ext cx="836612" cy="922337"/>
            <a:chOff x="8155459" y="185348"/>
            <a:chExt cx="836913" cy="923330"/>
          </a:xfrm>
        </p:grpSpPr>
        <p:sp>
          <p:nvSpPr>
            <p:cNvPr id="7" name="Oval 6">
              <a:extLst>
                <a:ext uri="{FF2B5EF4-FFF2-40B4-BE49-F238E27FC236}">
                  <a16:creationId xmlns:a16="http://schemas.microsoft.com/office/drawing/2014/main" id="{6037E967-07F9-7D47-AE13-1EA31F87B7C8}"/>
                </a:ext>
              </a:extLst>
            </p:cNvPr>
            <p:cNvSpPr>
              <a:spLocks noChangeArrowheads="1"/>
            </p:cNvSpPr>
            <p:nvPr/>
          </p:nvSpPr>
          <p:spPr bwMode="auto">
            <a:xfrm>
              <a:off x="8155459" y="237791"/>
              <a:ext cx="836913" cy="837514"/>
            </a:xfrm>
            <a:prstGeom prst="ellipse">
              <a:avLst/>
            </a:prstGeom>
            <a:gradFill rotWithShape="1">
              <a:gsLst>
                <a:gs pos="0">
                  <a:srgbClr val="9BC1FF"/>
                </a:gs>
                <a:gs pos="100000">
                  <a:srgbClr val="3F80CD"/>
                </a:gs>
              </a:gsLst>
              <a:lin ang="5400000"/>
            </a:gradFill>
            <a:ln w="9525">
              <a:solidFill>
                <a:srgbClr val="4A7EBB"/>
              </a:solidFill>
              <a:round/>
              <a:headEnd/>
              <a:tailEnd/>
            </a:ln>
            <a:effectLst>
              <a:outerShdw blurRad="40000" dist="23000" dir="5400000" rotWithShape="0">
                <a:srgbClr val="000000">
                  <a:alpha val="34998"/>
                </a:srgbClr>
              </a:outerShdw>
            </a:effectLst>
          </p:spPr>
          <p:txBody>
            <a:bodyPr anchor="ctr"/>
            <a:lstStyle/>
            <a:p>
              <a:pPr algn="ctr">
                <a:defRPr/>
              </a:pPr>
              <a:endParaRPr lang="en-US">
                <a:solidFill>
                  <a:schemeClr val="lt1"/>
                </a:solidFill>
                <a:latin typeface="+mn-lt"/>
                <a:ea typeface="+mn-ea"/>
                <a:cs typeface="Arial" charset="0"/>
              </a:endParaRPr>
            </a:p>
          </p:txBody>
        </p:sp>
        <p:sp>
          <p:nvSpPr>
            <p:cNvPr id="8" name="TextBox 5">
              <a:extLst>
                <a:ext uri="{FF2B5EF4-FFF2-40B4-BE49-F238E27FC236}">
                  <a16:creationId xmlns:a16="http://schemas.microsoft.com/office/drawing/2014/main" id="{F54DAC0F-C379-0F40-B91B-683A23426E4F}"/>
                </a:ext>
              </a:extLst>
            </p:cNvPr>
            <p:cNvSpPr txBox="1">
              <a:spLocks noChangeArrowheads="1"/>
            </p:cNvSpPr>
            <p:nvPr/>
          </p:nvSpPr>
          <p:spPr bwMode="auto">
            <a:xfrm>
              <a:off x="8279027" y="185348"/>
              <a:ext cx="581497" cy="9233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charset="0"/>
                  <a:ea typeface="MS PGothic" charset="0"/>
                  <a:cs typeface="MS PGothic" charset="0"/>
                </a:defRPr>
              </a:lvl1pPr>
              <a:lvl2pPr>
                <a:defRPr sz="2800">
                  <a:solidFill>
                    <a:schemeClr val="tx1"/>
                  </a:solidFill>
                  <a:latin typeface="Calibri" charset="0"/>
                  <a:ea typeface="MS PGothic" charset="0"/>
                  <a:cs typeface="MS PGothic" charset="0"/>
                </a:defRPr>
              </a:lvl2pPr>
              <a:lvl3pPr>
                <a:defRPr sz="2400">
                  <a:solidFill>
                    <a:schemeClr val="tx1"/>
                  </a:solidFill>
                  <a:latin typeface="Calibri" charset="0"/>
                  <a:ea typeface="MS PGothic" charset="0"/>
                  <a:cs typeface="MS PGothic" charset="0"/>
                </a:defRPr>
              </a:lvl3pPr>
              <a:lvl4pPr>
                <a:defRPr sz="2000">
                  <a:solidFill>
                    <a:schemeClr val="tx1"/>
                  </a:solidFill>
                  <a:latin typeface="Calibri" charset="0"/>
                  <a:ea typeface="MS PGothic" charset="0"/>
                  <a:cs typeface="MS PGothic" charset="0"/>
                </a:defRPr>
              </a:lvl4pPr>
              <a:lvl5pPr>
                <a:defRPr sz="2000">
                  <a:solidFill>
                    <a:schemeClr val="tx1"/>
                  </a:solidFill>
                  <a:latin typeface="Calibri" charset="0"/>
                  <a:ea typeface="MS PGothic" charset="0"/>
                  <a:cs typeface="MS PGothic" charset="0"/>
                </a:defRPr>
              </a:lvl5pPr>
              <a:lvl6pPr eaLnBrk="0" fontAlgn="base" hangingPunct="0">
                <a:spcAft>
                  <a:spcPct val="0"/>
                </a:spcAft>
                <a:buFont typeface="Arial" charset="0"/>
                <a:buChar char="»"/>
                <a:defRPr sz="2000">
                  <a:solidFill>
                    <a:schemeClr val="tx1"/>
                  </a:solidFill>
                  <a:latin typeface="Calibri" charset="0"/>
                  <a:ea typeface="MS PGothic" charset="0"/>
                  <a:cs typeface="MS PGothic" charset="0"/>
                </a:defRPr>
              </a:lvl6pPr>
              <a:lvl7pPr eaLnBrk="0" fontAlgn="base" hangingPunct="0">
                <a:spcAft>
                  <a:spcPct val="0"/>
                </a:spcAft>
                <a:buFont typeface="Arial" charset="0"/>
                <a:buChar char="»"/>
                <a:defRPr sz="2000">
                  <a:solidFill>
                    <a:schemeClr val="tx1"/>
                  </a:solidFill>
                  <a:latin typeface="Calibri" charset="0"/>
                  <a:ea typeface="MS PGothic" charset="0"/>
                  <a:cs typeface="MS PGothic" charset="0"/>
                </a:defRPr>
              </a:lvl7pPr>
              <a:lvl8pPr eaLnBrk="0" fontAlgn="base" hangingPunct="0">
                <a:spcAft>
                  <a:spcPct val="0"/>
                </a:spcAft>
                <a:buFont typeface="Arial" charset="0"/>
                <a:buChar char="»"/>
                <a:defRPr sz="2000">
                  <a:solidFill>
                    <a:schemeClr val="tx1"/>
                  </a:solidFill>
                  <a:latin typeface="Calibri" charset="0"/>
                  <a:ea typeface="MS PGothic" charset="0"/>
                  <a:cs typeface="MS PGothic" charset="0"/>
                </a:defRPr>
              </a:lvl8pPr>
              <a:lvl9pPr eaLnBrk="0" fontAlgn="base" hangingPunct="0">
                <a:spcAft>
                  <a:spcPct val="0"/>
                </a:spcAft>
                <a:buFont typeface="Arial" charset="0"/>
                <a:buChar char="»"/>
                <a:defRPr sz="2000">
                  <a:solidFill>
                    <a:schemeClr val="tx1"/>
                  </a:solidFill>
                  <a:latin typeface="Calibri" charset="0"/>
                  <a:ea typeface="MS PGothic" charset="0"/>
                  <a:cs typeface="MS PGothic" charset="0"/>
                </a:defRPr>
              </a:lvl9pPr>
            </a:lstStyle>
            <a:p>
              <a:r>
                <a:rPr lang="en-US" sz="5400" b="1" dirty="0">
                  <a:latin typeface="Arial" charset="0"/>
                  <a:cs typeface="Arial" charset="0"/>
                </a:rPr>
                <a:t>?</a:t>
              </a:r>
            </a:p>
          </p:txBody>
        </p:sp>
      </p:grpSp>
    </p:spTree>
    <p:extLst>
      <p:ext uri="{BB962C8B-B14F-4D97-AF65-F5344CB8AC3E}">
        <p14:creationId xmlns:p14="http://schemas.microsoft.com/office/powerpoint/2010/main" val="4185288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92E6D-5307-234B-B5C5-0AD9E8D4E9F3}"/>
              </a:ext>
            </a:extLst>
          </p:cNvPr>
          <p:cNvSpPr>
            <a:spLocks noGrp="1"/>
          </p:cNvSpPr>
          <p:nvPr>
            <p:ph type="title"/>
          </p:nvPr>
        </p:nvSpPr>
        <p:spPr/>
        <p:txBody>
          <a:bodyPr/>
          <a:lstStyle/>
          <a:p>
            <a:r>
              <a:rPr lang="en-US" dirty="0"/>
              <a:t>A few minutes with unit 2.1</a:t>
            </a:r>
          </a:p>
        </p:txBody>
      </p:sp>
      <p:sp>
        <p:nvSpPr>
          <p:cNvPr id="3" name="Content Placeholder 2">
            <a:extLst>
              <a:ext uri="{FF2B5EF4-FFF2-40B4-BE49-F238E27FC236}">
                <a16:creationId xmlns:a16="http://schemas.microsoft.com/office/drawing/2014/main" id="{F5538516-E050-7B43-96AC-4E27C8B514BC}"/>
              </a:ext>
            </a:extLst>
          </p:cNvPr>
          <p:cNvSpPr>
            <a:spLocks noGrp="1"/>
          </p:cNvSpPr>
          <p:nvPr>
            <p:ph idx="1"/>
          </p:nvPr>
        </p:nvSpPr>
        <p:spPr/>
        <p:txBody>
          <a:bodyPr/>
          <a:lstStyle/>
          <a:p>
            <a:r>
              <a:rPr lang="en-US" sz="2200" dirty="0"/>
              <a:t>You will be provided with a time-series for two wells, GW-1 and GW-2.</a:t>
            </a:r>
          </a:p>
          <a:p>
            <a:r>
              <a:rPr lang="en-US" sz="2200" dirty="0"/>
              <a:t>Let’s work through these questions together, which represent a tiny excerpt from Unit 2.1.</a:t>
            </a:r>
          </a:p>
          <a:p>
            <a:r>
              <a:rPr lang="en-US" sz="2200" dirty="0"/>
              <a:t>Students can work with hard copies OR an Excel file with these data during class.</a:t>
            </a:r>
          </a:p>
          <a:p>
            <a:endParaRPr lang="en-US" dirty="0"/>
          </a:p>
        </p:txBody>
      </p:sp>
    </p:spTree>
    <p:extLst>
      <p:ext uri="{BB962C8B-B14F-4D97-AF65-F5344CB8AC3E}">
        <p14:creationId xmlns:p14="http://schemas.microsoft.com/office/powerpoint/2010/main" val="4155436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92E6D-5307-234B-B5C5-0AD9E8D4E9F3}"/>
              </a:ext>
            </a:extLst>
          </p:cNvPr>
          <p:cNvSpPr>
            <a:spLocks noGrp="1"/>
          </p:cNvSpPr>
          <p:nvPr>
            <p:ph type="title"/>
          </p:nvPr>
        </p:nvSpPr>
        <p:spPr>
          <a:xfrm>
            <a:off x="457200" y="0"/>
            <a:ext cx="8229600" cy="502088"/>
          </a:xfrm>
        </p:spPr>
        <p:txBody>
          <a:bodyPr/>
          <a:lstStyle/>
          <a:p>
            <a:pPr algn="ctr"/>
            <a:r>
              <a:rPr lang="en-US" dirty="0"/>
              <a:t>GW-1</a:t>
            </a:r>
          </a:p>
        </p:txBody>
      </p:sp>
      <p:graphicFrame>
        <p:nvGraphicFramePr>
          <p:cNvPr id="4" name="Chart 3">
            <a:extLst>
              <a:ext uri="{FF2B5EF4-FFF2-40B4-BE49-F238E27FC236}">
                <a16:creationId xmlns:a16="http://schemas.microsoft.com/office/drawing/2014/main" id="{35AB48CB-9771-054F-9938-DEC5850DCD68}"/>
              </a:ext>
            </a:extLst>
          </p:cNvPr>
          <p:cNvGraphicFramePr>
            <a:graphicFrameLocks/>
          </p:cNvGraphicFramePr>
          <p:nvPr>
            <p:extLst/>
          </p:nvPr>
        </p:nvGraphicFramePr>
        <p:xfrm>
          <a:off x="410204" y="510639"/>
          <a:ext cx="8128156" cy="4069210"/>
        </p:xfrm>
        <a:graphic>
          <a:graphicData uri="http://schemas.openxmlformats.org/drawingml/2006/chart">
            <c:chart xmlns:c="http://schemas.openxmlformats.org/drawingml/2006/chart" xmlns:r="http://schemas.openxmlformats.org/officeDocument/2006/relationships" r:id="rId2"/>
          </a:graphicData>
        </a:graphic>
      </p:graphicFrame>
      <p:sp>
        <p:nvSpPr>
          <p:cNvPr id="5" name="Rectangle 4">
            <a:extLst>
              <a:ext uri="{FF2B5EF4-FFF2-40B4-BE49-F238E27FC236}">
                <a16:creationId xmlns:a16="http://schemas.microsoft.com/office/drawing/2014/main" id="{6B7BE899-AE53-414E-AAC6-F01376A91A93}"/>
              </a:ext>
            </a:extLst>
          </p:cNvPr>
          <p:cNvSpPr/>
          <p:nvPr/>
        </p:nvSpPr>
        <p:spPr>
          <a:xfrm>
            <a:off x="457200" y="4729026"/>
            <a:ext cx="8081160" cy="1477328"/>
          </a:xfrm>
          <a:prstGeom prst="rect">
            <a:avLst/>
          </a:prstGeom>
        </p:spPr>
        <p:txBody>
          <a:bodyPr wrap="square">
            <a:spAutoFit/>
          </a:bodyPr>
          <a:lstStyle/>
          <a:p>
            <a:pPr algn="ctr"/>
            <a:r>
              <a:rPr lang="en-US" dirty="0"/>
              <a:t>Describe any </a:t>
            </a:r>
            <a:r>
              <a:rPr lang="en-US" b="1" dirty="0"/>
              <a:t>annual</a:t>
            </a:r>
            <a:r>
              <a:rPr lang="en-US" dirty="0"/>
              <a:t> and/or </a:t>
            </a:r>
            <a:r>
              <a:rPr lang="en-US" b="1" dirty="0"/>
              <a:t>seasonal</a:t>
            </a:r>
            <a:r>
              <a:rPr lang="en-US" dirty="0"/>
              <a:t> cycles that you see in these well data.</a:t>
            </a:r>
          </a:p>
          <a:p>
            <a:pPr algn="ctr"/>
            <a:endParaRPr lang="en-US" dirty="0"/>
          </a:p>
          <a:p>
            <a:pPr algn="ctr"/>
            <a:r>
              <a:rPr lang="en-US" dirty="0"/>
              <a:t>How did the water table respond in those years of more significant drought? </a:t>
            </a:r>
            <a:br>
              <a:rPr lang="en-US" dirty="0"/>
            </a:br>
            <a:r>
              <a:rPr lang="en-US" dirty="0"/>
              <a:t>(Refer back to the years you wrote down a couple of minutes ago and jot down a couple more notes for yourself)</a:t>
            </a:r>
          </a:p>
        </p:txBody>
      </p:sp>
      <p:grpSp>
        <p:nvGrpSpPr>
          <p:cNvPr id="9" name="Group 3">
            <a:extLst>
              <a:ext uri="{FF2B5EF4-FFF2-40B4-BE49-F238E27FC236}">
                <a16:creationId xmlns:a16="http://schemas.microsoft.com/office/drawing/2014/main" id="{5E44EDA1-6F2E-A34F-B506-1CD20D974411}"/>
              </a:ext>
            </a:extLst>
          </p:cNvPr>
          <p:cNvGrpSpPr>
            <a:grpSpLocks/>
          </p:cNvGrpSpPr>
          <p:nvPr/>
        </p:nvGrpSpPr>
        <p:grpSpPr bwMode="auto">
          <a:xfrm>
            <a:off x="8199416" y="0"/>
            <a:ext cx="836612" cy="922337"/>
            <a:chOff x="8155459" y="185348"/>
            <a:chExt cx="836913" cy="923330"/>
          </a:xfrm>
        </p:grpSpPr>
        <p:sp>
          <p:nvSpPr>
            <p:cNvPr id="10" name="Oval 9">
              <a:extLst>
                <a:ext uri="{FF2B5EF4-FFF2-40B4-BE49-F238E27FC236}">
                  <a16:creationId xmlns:a16="http://schemas.microsoft.com/office/drawing/2014/main" id="{47736924-3FE5-4348-BA1B-30E34ECFC140}"/>
                </a:ext>
              </a:extLst>
            </p:cNvPr>
            <p:cNvSpPr>
              <a:spLocks noChangeArrowheads="1"/>
            </p:cNvSpPr>
            <p:nvPr/>
          </p:nvSpPr>
          <p:spPr bwMode="auto">
            <a:xfrm>
              <a:off x="8155459" y="237791"/>
              <a:ext cx="836913" cy="837514"/>
            </a:xfrm>
            <a:prstGeom prst="ellipse">
              <a:avLst/>
            </a:prstGeom>
            <a:gradFill rotWithShape="1">
              <a:gsLst>
                <a:gs pos="0">
                  <a:srgbClr val="9BC1FF"/>
                </a:gs>
                <a:gs pos="100000">
                  <a:srgbClr val="3F80CD"/>
                </a:gs>
              </a:gsLst>
              <a:lin ang="5400000"/>
            </a:gradFill>
            <a:ln w="9525">
              <a:solidFill>
                <a:srgbClr val="4A7EBB"/>
              </a:solidFill>
              <a:round/>
              <a:headEnd/>
              <a:tailEnd/>
            </a:ln>
            <a:effectLst>
              <a:outerShdw blurRad="40000" dist="23000" dir="5400000" rotWithShape="0">
                <a:srgbClr val="000000">
                  <a:alpha val="34998"/>
                </a:srgbClr>
              </a:outerShdw>
            </a:effectLst>
          </p:spPr>
          <p:txBody>
            <a:bodyPr anchor="ctr"/>
            <a:lstStyle/>
            <a:p>
              <a:pPr algn="ctr">
                <a:defRPr/>
              </a:pPr>
              <a:endParaRPr lang="en-US">
                <a:solidFill>
                  <a:schemeClr val="lt1"/>
                </a:solidFill>
                <a:latin typeface="+mn-lt"/>
                <a:ea typeface="+mn-ea"/>
                <a:cs typeface="Arial" charset="0"/>
              </a:endParaRPr>
            </a:p>
          </p:txBody>
        </p:sp>
        <p:sp>
          <p:nvSpPr>
            <p:cNvPr id="11" name="TextBox 5">
              <a:extLst>
                <a:ext uri="{FF2B5EF4-FFF2-40B4-BE49-F238E27FC236}">
                  <a16:creationId xmlns:a16="http://schemas.microsoft.com/office/drawing/2014/main" id="{C72E09B8-CD5C-BA48-A743-552224079CA0}"/>
                </a:ext>
              </a:extLst>
            </p:cNvPr>
            <p:cNvSpPr txBox="1">
              <a:spLocks noChangeArrowheads="1"/>
            </p:cNvSpPr>
            <p:nvPr/>
          </p:nvSpPr>
          <p:spPr bwMode="auto">
            <a:xfrm>
              <a:off x="8279027" y="185348"/>
              <a:ext cx="581497" cy="9233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charset="0"/>
                  <a:ea typeface="MS PGothic" charset="0"/>
                  <a:cs typeface="MS PGothic" charset="0"/>
                </a:defRPr>
              </a:lvl1pPr>
              <a:lvl2pPr>
                <a:defRPr sz="2800">
                  <a:solidFill>
                    <a:schemeClr val="tx1"/>
                  </a:solidFill>
                  <a:latin typeface="Calibri" charset="0"/>
                  <a:ea typeface="MS PGothic" charset="0"/>
                  <a:cs typeface="MS PGothic" charset="0"/>
                </a:defRPr>
              </a:lvl2pPr>
              <a:lvl3pPr>
                <a:defRPr sz="2400">
                  <a:solidFill>
                    <a:schemeClr val="tx1"/>
                  </a:solidFill>
                  <a:latin typeface="Calibri" charset="0"/>
                  <a:ea typeface="MS PGothic" charset="0"/>
                  <a:cs typeface="MS PGothic" charset="0"/>
                </a:defRPr>
              </a:lvl3pPr>
              <a:lvl4pPr>
                <a:defRPr sz="2000">
                  <a:solidFill>
                    <a:schemeClr val="tx1"/>
                  </a:solidFill>
                  <a:latin typeface="Calibri" charset="0"/>
                  <a:ea typeface="MS PGothic" charset="0"/>
                  <a:cs typeface="MS PGothic" charset="0"/>
                </a:defRPr>
              </a:lvl4pPr>
              <a:lvl5pPr>
                <a:defRPr sz="2000">
                  <a:solidFill>
                    <a:schemeClr val="tx1"/>
                  </a:solidFill>
                  <a:latin typeface="Calibri" charset="0"/>
                  <a:ea typeface="MS PGothic" charset="0"/>
                  <a:cs typeface="MS PGothic" charset="0"/>
                </a:defRPr>
              </a:lvl5pPr>
              <a:lvl6pPr eaLnBrk="0" fontAlgn="base" hangingPunct="0">
                <a:spcAft>
                  <a:spcPct val="0"/>
                </a:spcAft>
                <a:buFont typeface="Arial" charset="0"/>
                <a:buChar char="»"/>
                <a:defRPr sz="2000">
                  <a:solidFill>
                    <a:schemeClr val="tx1"/>
                  </a:solidFill>
                  <a:latin typeface="Calibri" charset="0"/>
                  <a:ea typeface="MS PGothic" charset="0"/>
                  <a:cs typeface="MS PGothic" charset="0"/>
                </a:defRPr>
              </a:lvl6pPr>
              <a:lvl7pPr eaLnBrk="0" fontAlgn="base" hangingPunct="0">
                <a:spcAft>
                  <a:spcPct val="0"/>
                </a:spcAft>
                <a:buFont typeface="Arial" charset="0"/>
                <a:buChar char="»"/>
                <a:defRPr sz="2000">
                  <a:solidFill>
                    <a:schemeClr val="tx1"/>
                  </a:solidFill>
                  <a:latin typeface="Calibri" charset="0"/>
                  <a:ea typeface="MS PGothic" charset="0"/>
                  <a:cs typeface="MS PGothic" charset="0"/>
                </a:defRPr>
              </a:lvl7pPr>
              <a:lvl8pPr eaLnBrk="0" fontAlgn="base" hangingPunct="0">
                <a:spcAft>
                  <a:spcPct val="0"/>
                </a:spcAft>
                <a:buFont typeface="Arial" charset="0"/>
                <a:buChar char="»"/>
                <a:defRPr sz="2000">
                  <a:solidFill>
                    <a:schemeClr val="tx1"/>
                  </a:solidFill>
                  <a:latin typeface="Calibri" charset="0"/>
                  <a:ea typeface="MS PGothic" charset="0"/>
                  <a:cs typeface="MS PGothic" charset="0"/>
                </a:defRPr>
              </a:lvl8pPr>
              <a:lvl9pPr eaLnBrk="0" fontAlgn="base" hangingPunct="0">
                <a:spcAft>
                  <a:spcPct val="0"/>
                </a:spcAft>
                <a:buFont typeface="Arial" charset="0"/>
                <a:buChar char="»"/>
                <a:defRPr sz="2000">
                  <a:solidFill>
                    <a:schemeClr val="tx1"/>
                  </a:solidFill>
                  <a:latin typeface="Calibri" charset="0"/>
                  <a:ea typeface="MS PGothic" charset="0"/>
                  <a:cs typeface="MS PGothic" charset="0"/>
                </a:defRPr>
              </a:lvl9pPr>
            </a:lstStyle>
            <a:p>
              <a:r>
                <a:rPr lang="en-US" sz="5400" b="1" dirty="0">
                  <a:latin typeface="Arial" charset="0"/>
                  <a:cs typeface="Arial" charset="0"/>
                </a:rPr>
                <a:t>?</a:t>
              </a:r>
            </a:p>
          </p:txBody>
        </p:sp>
      </p:grpSp>
    </p:spTree>
    <p:extLst>
      <p:ext uri="{BB962C8B-B14F-4D97-AF65-F5344CB8AC3E}">
        <p14:creationId xmlns:p14="http://schemas.microsoft.com/office/powerpoint/2010/main" val="26316782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96315CC4-3B36-A046-91BE-049B1CC10DD4}"/>
              </a:ext>
            </a:extLst>
          </p:cNvPr>
          <p:cNvGraphicFramePr>
            <a:graphicFrameLocks/>
          </p:cNvGraphicFramePr>
          <p:nvPr>
            <p:extLst/>
          </p:nvPr>
        </p:nvGraphicFramePr>
        <p:xfrm>
          <a:off x="486888" y="570016"/>
          <a:ext cx="7924748" cy="3671821"/>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a:extLst>
              <a:ext uri="{FF2B5EF4-FFF2-40B4-BE49-F238E27FC236}">
                <a16:creationId xmlns:a16="http://schemas.microsoft.com/office/drawing/2014/main" id="{9E860751-3AAF-FA49-8047-6FCF5C1C0A99}"/>
              </a:ext>
            </a:extLst>
          </p:cNvPr>
          <p:cNvSpPr txBox="1"/>
          <p:nvPr/>
        </p:nvSpPr>
        <p:spPr>
          <a:xfrm>
            <a:off x="323290" y="4266992"/>
            <a:ext cx="8722894" cy="2246769"/>
          </a:xfrm>
          <a:prstGeom prst="rect">
            <a:avLst/>
          </a:prstGeom>
          <a:noFill/>
        </p:spPr>
        <p:txBody>
          <a:bodyPr wrap="square" rtlCol="0">
            <a:spAutoFit/>
          </a:bodyPr>
          <a:lstStyle/>
          <a:p>
            <a:r>
              <a:rPr lang="en-US" sz="2000" i="1" dirty="0"/>
              <a:t>***This time-series shows depth-to-groundwater and GRACE. Please be careful when answering the questions that you are looking at the correct data.</a:t>
            </a:r>
          </a:p>
          <a:p>
            <a:endParaRPr lang="en-US" sz="2000" dirty="0"/>
          </a:p>
          <a:p>
            <a:pPr algn="ctr"/>
            <a:r>
              <a:rPr lang="en-US" sz="2000" dirty="0"/>
              <a:t>How do the GRACE data seem to compare to the depth-to groundwater data?</a:t>
            </a:r>
            <a:br>
              <a:rPr lang="en-US" sz="2000" dirty="0"/>
            </a:br>
            <a:br>
              <a:rPr lang="en-US" sz="2000" dirty="0"/>
            </a:br>
            <a:r>
              <a:rPr lang="en-US" sz="2000" dirty="0"/>
              <a:t>(jot down some notes for yourself)</a:t>
            </a:r>
          </a:p>
          <a:p>
            <a:endParaRPr lang="en-US" sz="2000" dirty="0"/>
          </a:p>
        </p:txBody>
      </p:sp>
      <p:sp>
        <p:nvSpPr>
          <p:cNvPr id="6" name="Title 1">
            <a:extLst>
              <a:ext uri="{FF2B5EF4-FFF2-40B4-BE49-F238E27FC236}">
                <a16:creationId xmlns:a16="http://schemas.microsoft.com/office/drawing/2014/main" id="{7BB585D9-1549-4C4E-9F65-D55E9BCEEEF4}"/>
              </a:ext>
            </a:extLst>
          </p:cNvPr>
          <p:cNvSpPr>
            <a:spLocks noGrp="1"/>
          </p:cNvSpPr>
          <p:nvPr>
            <p:ph type="title"/>
          </p:nvPr>
        </p:nvSpPr>
        <p:spPr>
          <a:xfrm>
            <a:off x="457200" y="0"/>
            <a:ext cx="8229600" cy="502088"/>
          </a:xfrm>
        </p:spPr>
        <p:txBody>
          <a:bodyPr/>
          <a:lstStyle/>
          <a:p>
            <a:pPr algn="ctr"/>
            <a:r>
              <a:rPr lang="en-US" dirty="0"/>
              <a:t>GW-1: let’s add the GRACE data</a:t>
            </a:r>
          </a:p>
        </p:txBody>
      </p:sp>
      <p:grpSp>
        <p:nvGrpSpPr>
          <p:cNvPr id="7" name="Group 3">
            <a:extLst>
              <a:ext uri="{FF2B5EF4-FFF2-40B4-BE49-F238E27FC236}">
                <a16:creationId xmlns:a16="http://schemas.microsoft.com/office/drawing/2014/main" id="{77305C91-FFA1-0946-8D41-1365CA739354}"/>
              </a:ext>
            </a:extLst>
          </p:cNvPr>
          <p:cNvGrpSpPr>
            <a:grpSpLocks/>
          </p:cNvGrpSpPr>
          <p:nvPr/>
        </p:nvGrpSpPr>
        <p:grpSpPr bwMode="auto">
          <a:xfrm>
            <a:off x="8199416" y="0"/>
            <a:ext cx="836612" cy="922337"/>
            <a:chOff x="8155459" y="185348"/>
            <a:chExt cx="836913" cy="923330"/>
          </a:xfrm>
        </p:grpSpPr>
        <p:sp>
          <p:nvSpPr>
            <p:cNvPr id="8" name="Oval 7">
              <a:extLst>
                <a:ext uri="{FF2B5EF4-FFF2-40B4-BE49-F238E27FC236}">
                  <a16:creationId xmlns:a16="http://schemas.microsoft.com/office/drawing/2014/main" id="{569D7961-7E72-DF42-A823-824CFE34201E}"/>
                </a:ext>
              </a:extLst>
            </p:cNvPr>
            <p:cNvSpPr>
              <a:spLocks noChangeArrowheads="1"/>
            </p:cNvSpPr>
            <p:nvPr/>
          </p:nvSpPr>
          <p:spPr bwMode="auto">
            <a:xfrm>
              <a:off x="8155459" y="237791"/>
              <a:ext cx="836913" cy="837514"/>
            </a:xfrm>
            <a:prstGeom prst="ellipse">
              <a:avLst/>
            </a:prstGeom>
            <a:gradFill rotWithShape="1">
              <a:gsLst>
                <a:gs pos="0">
                  <a:srgbClr val="9BC1FF"/>
                </a:gs>
                <a:gs pos="100000">
                  <a:srgbClr val="3F80CD"/>
                </a:gs>
              </a:gsLst>
              <a:lin ang="5400000"/>
            </a:gradFill>
            <a:ln w="9525">
              <a:solidFill>
                <a:srgbClr val="4A7EBB"/>
              </a:solidFill>
              <a:round/>
              <a:headEnd/>
              <a:tailEnd/>
            </a:ln>
            <a:effectLst>
              <a:outerShdw blurRad="40000" dist="23000" dir="5400000" rotWithShape="0">
                <a:srgbClr val="000000">
                  <a:alpha val="34998"/>
                </a:srgbClr>
              </a:outerShdw>
            </a:effectLst>
          </p:spPr>
          <p:txBody>
            <a:bodyPr anchor="ctr"/>
            <a:lstStyle/>
            <a:p>
              <a:pPr algn="ctr">
                <a:defRPr/>
              </a:pPr>
              <a:endParaRPr lang="en-US">
                <a:solidFill>
                  <a:schemeClr val="lt1"/>
                </a:solidFill>
                <a:latin typeface="+mn-lt"/>
                <a:ea typeface="+mn-ea"/>
                <a:cs typeface="Arial" charset="0"/>
              </a:endParaRPr>
            </a:p>
          </p:txBody>
        </p:sp>
        <p:sp>
          <p:nvSpPr>
            <p:cNvPr id="9" name="TextBox 5">
              <a:extLst>
                <a:ext uri="{FF2B5EF4-FFF2-40B4-BE49-F238E27FC236}">
                  <a16:creationId xmlns:a16="http://schemas.microsoft.com/office/drawing/2014/main" id="{CA5F7A46-8088-4747-A831-C4F5A06358A4}"/>
                </a:ext>
              </a:extLst>
            </p:cNvPr>
            <p:cNvSpPr txBox="1">
              <a:spLocks noChangeArrowheads="1"/>
            </p:cNvSpPr>
            <p:nvPr/>
          </p:nvSpPr>
          <p:spPr bwMode="auto">
            <a:xfrm>
              <a:off x="8279027" y="185348"/>
              <a:ext cx="581497" cy="9233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charset="0"/>
                  <a:ea typeface="MS PGothic" charset="0"/>
                  <a:cs typeface="MS PGothic" charset="0"/>
                </a:defRPr>
              </a:lvl1pPr>
              <a:lvl2pPr>
                <a:defRPr sz="2800">
                  <a:solidFill>
                    <a:schemeClr val="tx1"/>
                  </a:solidFill>
                  <a:latin typeface="Calibri" charset="0"/>
                  <a:ea typeface="MS PGothic" charset="0"/>
                  <a:cs typeface="MS PGothic" charset="0"/>
                </a:defRPr>
              </a:lvl2pPr>
              <a:lvl3pPr>
                <a:defRPr sz="2400">
                  <a:solidFill>
                    <a:schemeClr val="tx1"/>
                  </a:solidFill>
                  <a:latin typeface="Calibri" charset="0"/>
                  <a:ea typeface="MS PGothic" charset="0"/>
                  <a:cs typeface="MS PGothic" charset="0"/>
                </a:defRPr>
              </a:lvl3pPr>
              <a:lvl4pPr>
                <a:defRPr sz="2000">
                  <a:solidFill>
                    <a:schemeClr val="tx1"/>
                  </a:solidFill>
                  <a:latin typeface="Calibri" charset="0"/>
                  <a:ea typeface="MS PGothic" charset="0"/>
                  <a:cs typeface="MS PGothic" charset="0"/>
                </a:defRPr>
              </a:lvl4pPr>
              <a:lvl5pPr>
                <a:defRPr sz="2000">
                  <a:solidFill>
                    <a:schemeClr val="tx1"/>
                  </a:solidFill>
                  <a:latin typeface="Calibri" charset="0"/>
                  <a:ea typeface="MS PGothic" charset="0"/>
                  <a:cs typeface="MS PGothic" charset="0"/>
                </a:defRPr>
              </a:lvl5pPr>
              <a:lvl6pPr eaLnBrk="0" fontAlgn="base" hangingPunct="0">
                <a:spcAft>
                  <a:spcPct val="0"/>
                </a:spcAft>
                <a:buFont typeface="Arial" charset="0"/>
                <a:buChar char="»"/>
                <a:defRPr sz="2000">
                  <a:solidFill>
                    <a:schemeClr val="tx1"/>
                  </a:solidFill>
                  <a:latin typeface="Calibri" charset="0"/>
                  <a:ea typeface="MS PGothic" charset="0"/>
                  <a:cs typeface="MS PGothic" charset="0"/>
                </a:defRPr>
              </a:lvl6pPr>
              <a:lvl7pPr eaLnBrk="0" fontAlgn="base" hangingPunct="0">
                <a:spcAft>
                  <a:spcPct val="0"/>
                </a:spcAft>
                <a:buFont typeface="Arial" charset="0"/>
                <a:buChar char="»"/>
                <a:defRPr sz="2000">
                  <a:solidFill>
                    <a:schemeClr val="tx1"/>
                  </a:solidFill>
                  <a:latin typeface="Calibri" charset="0"/>
                  <a:ea typeface="MS PGothic" charset="0"/>
                  <a:cs typeface="MS PGothic" charset="0"/>
                </a:defRPr>
              </a:lvl7pPr>
              <a:lvl8pPr eaLnBrk="0" fontAlgn="base" hangingPunct="0">
                <a:spcAft>
                  <a:spcPct val="0"/>
                </a:spcAft>
                <a:buFont typeface="Arial" charset="0"/>
                <a:buChar char="»"/>
                <a:defRPr sz="2000">
                  <a:solidFill>
                    <a:schemeClr val="tx1"/>
                  </a:solidFill>
                  <a:latin typeface="Calibri" charset="0"/>
                  <a:ea typeface="MS PGothic" charset="0"/>
                  <a:cs typeface="MS PGothic" charset="0"/>
                </a:defRPr>
              </a:lvl8pPr>
              <a:lvl9pPr eaLnBrk="0" fontAlgn="base" hangingPunct="0">
                <a:spcAft>
                  <a:spcPct val="0"/>
                </a:spcAft>
                <a:buFont typeface="Arial" charset="0"/>
                <a:buChar char="»"/>
                <a:defRPr sz="2000">
                  <a:solidFill>
                    <a:schemeClr val="tx1"/>
                  </a:solidFill>
                  <a:latin typeface="Calibri" charset="0"/>
                  <a:ea typeface="MS PGothic" charset="0"/>
                  <a:cs typeface="MS PGothic" charset="0"/>
                </a:defRPr>
              </a:lvl9pPr>
            </a:lstStyle>
            <a:p>
              <a:r>
                <a:rPr lang="en-US" sz="5400" b="1" dirty="0">
                  <a:latin typeface="Arial" charset="0"/>
                  <a:cs typeface="Arial" charset="0"/>
                </a:rPr>
                <a:t>?</a:t>
              </a:r>
            </a:p>
          </p:txBody>
        </p:sp>
      </p:grpSp>
    </p:spTree>
    <p:extLst>
      <p:ext uri="{BB962C8B-B14F-4D97-AF65-F5344CB8AC3E}">
        <p14:creationId xmlns:p14="http://schemas.microsoft.com/office/powerpoint/2010/main" val="3233249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92E6D-5307-234B-B5C5-0AD9E8D4E9F3}"/>
              </a:ext>
            </a:extLst>
          </p:cNvPr>
          <p:cNvSpPr>
            <a:spLocks noGrp="1"/>
          </p:cNvSpPr>
          <p:nvPr>
            <p:ph type="title"/>
          </p:nvPr>
        </p:nvSpPr>
        <p:spPr>
          <a:xfrm>
            <a:off x="457200" y="0"/>
            <a:ext cx="8229600" cy="502088"/>
          </a:xfrm>
        </p:spPr>
        <p:txBody>
          <a:bodyPr/>
          <a:lstStyle/>
          <a:p>
            <a:pPr algn="ctr"/>
            <a:r>
              <a:rPr lang="en-US" dirty="0"/>
              <a:t>GW-2</a:t>
            </a:r>
          </a:p>
        </p:txBody>
      </p:sp>
      <p:sp>
        <p:nvSpPr>
          <p:cNvPr id="5" name="Rectangle 4">
            <a:extLst>
              <a:ext uri="{FF2B5EF4-FFF2-40B4-BE49-F238E27FC236}">
                <a16:creationId xmlns:a16="http://schemas.microsoft.com/office/drawing/2014/main" id="{6B7BE899-AE53-414E-AAC6-F01376A91A93}"/>
              </a:ext>
            </a:extLst>
          </p:cNvPr>
          <p:cNvSpPr/>
          <p:nvPr/>
        </p:nvSpPr>
        <p:spPr>
          <a:xfrm>
            <a:off x="457199" y="4729026"/>
            <a:ext cx="8229601" cy="1477328"/>
          </a:xfrm>
          <a:prstGeom prst="rect">
            <a:avLst/>
          </a:prstGeom>
        </p:spPr>
        <p:txBody>
          <a:bodyPr wrap="square">
            <a:spAutoFit/>
          </a:bodyPr>
          <a:lstStyle/>
          <a:p>
            <a:pPr algn="ctr"/>
            <a:r>
              <a:rPr lang="en-US" dirty="0"/>
              <a:t>Describe any </a:t>
            </a:r>
            <a:r>
              <a:rPr lang="en-US" b="1" dirty="0"/>
              <a:t>annual</a:t>
            </a:r>
            <a:r>
              <a:rPr lang="en-US" dirty="0"/>
              <a:t> and/or </a:t>
            </a:r>
            <a:r>
              <a:rPr lang="en-US" b="1" dirty="0"/>
              <a:t>seasonal</a:t>
            </a:r>
            <a:r>
              <a:rPr lang="en-US" dirty="0"/>
              <a:t> cycles that you see in these well data.</a:t>
            </a:r>
          </a:p>
          <a:p>
            <a:pPr algn="ctr"/>
            <a:endParaRPr lang="en-US" dirty="0"/>
          </a:p>
          <a:p>
            <a:pPr algn="ctr"/>
            <a:r>
              <a:rPr lang="en-US" dirty="0"/>
              <a:t>How did the water table respond in those years of more significant drought? </a:t>
            </a:r>
            <a:br>
              <a:rPr lang="en-US" dirty="0"/>
            </a:br>
            <a:r>
              <a:rPr lang="en-US" dirty="0"/>
              <a:t>(Refer back to the years you wrote down a couple of minutes ago and jot down a couple more notes for yourself)</a:t>
            </a:r>
          </a:p>
        </p:txBody>
      </p:sp>
      <p:graphicFrame>
        <p:nvGraphicFramePr>
          <p:cNvPr id="6" name="Chart 5">
            <a:extLst>
              <a:ext uri="{FF2B5EF4-FFF2-40B4-BE49-F238E27FC236}">
                <a16:creationId xmlns:a16="http://schemas.microsoft.com/office/drawing/2014/main" id="{C0D659E3-5F25-F44F-B66D-CDCA72C67557}"/>
              </a:ext>
            </a:extLst>
          </p:cNvPr>
          <p:cNvGraphicFramePr>
            <a:graphicFrameLocks/>
          </p:cNvGraphicFramePr>
          <p:nvPr>
            <p:extLst/>
          </p:nvPr>
        </p:nvGraphicFramePr>
        <p:xfrm>
          <a:off x="178331" y="546265"/>
          <a:ext cx="8787539" cy="3767094"/>
        </p:xfrm>
        <a:graphic>
          <a:graphicData uri="http://schemas.openxmlformats.org/drawingml/2006/chart">
            <c:chart xmlns:c="http://schemas.openxmlformats.org/drawingml/2006/chart" xmlns:r="http://schemas.openxmlformats.org/officeDocument/2006/relationships" r:id="rId2"/>
          </a:graphicData>
        </a:graphic>
      </p:graphicFrame>
      <p:grpSp>
        <p:nvGrpSpPr>
          <p:cNvPr id="7" name="Group 3">
            <a:extLst>
              <a:ext uri="{FF2B5EF4-FFF2-40B4-BE49-F238E27FC236}">
                <a16:creationId xmlns:a16="http://schemas.microsoft.com/office/drawing/2014/main" id="{17DE2032-66CF-BF4D-8875-5C22B3AEFA59}"/>
              </a:ext>
            </a:extLst>
          </p:cNvPr>
          <p:cNvGrpSpPr>
            <a:grpSpLocks/>
          </p:cNvGrpSpPr>
          <p:nvPr/>
        </p:nvGrpSpPr>
        <p:grpSpPr bwMode="auto">
          <a:xfrm>
            <a:off x="8199416" y="0"/>
            <a:ext cx="836612" cy="922337"/>
            <a:chOff x="8155459" y="185348"/>
            <a:chExt cx="836913" cy="923330"/>
          </a:xfrm>
        </p:grpSpPr>
        <p:sp>
          <p:nvSpPr>
            <p:cNvPr id="8" name="Oval 7">
              <a:extLst>
                <a:ext uri="{FF2B5EF4-FFF2-40B4-BE49-F238E27FC236}">
                  <a16:creationId xmlns:a16="http://schemas.microsoft.com/office/drawing/2014/main" id="{A2354A6C-430B-244C-9BF2-F7C0ACC86079}"/>
                </a:ext>
              </a:extLst>
            </p:cNvPr>
            <p:cNvSpPr>
              <a:spLocks noChangeArrowheads="1"/>
            </p:cNvSpPr>
            <p:nvPr/>
          </p:nvSpPr>
          <p:spPr bwMode="auto">
            <a:xfrm>
              <a:off x="8155459" y="237791"/>
              <a:ext cx="836913" cy="837514"/>
            </a:xfrm>
            <a:prstGeom prst="ellipse">
              <a:avLst/>
            </a:prstGeom>
            <a:gradFill rotWithShape="1">
              <a:gsLst>
                <a:gs pos="0">
                  <a:srgbClr val="9BC1FF"/>
                </a:gs>
                <a:gs pos="100000">
                  <a:srgbClr val="3F80CD"/>
                </a:gs>
              </a:gsLst>
              <a:lin ang="5400000"/>
            </a:gradFill>
            <a:ln w="9525">
              <a:solidFill>
                <a:srgbClr val="4A7EBB"/>
              </a:solidFill>
              <a:round/>
              <a:headEnd/>
              <a:tailEnd/>
            </a:ln>
            <a:effectLst>
              <a:outerShdw blurRad="40000" dist="23000" dir="5400000" rotWithShape="0">
                <a:srgbClr val="000000">
                  <a:alpha val="34998"/>
                </a:srgbClr>
              </a:outerShdw>
            </a:effectLst>
          </p:spPr>
          <p:txBody>
            <a:bodyPr anchor="ctr"/>
            <a:lstStyle/>
            <a:p>
              <a:pPr algn="ctr">
                <a:defRPr/>
              </a:pPr>
              <a:endParaRPr lang="en-US">
                <a:solidFill>
                  <a:schemeClr val="lt1"/>
                </a:solidFill>
                <a:latin typeface="+mn-lt"/>
                <a:ea typeface="+mn-ea"/>
                <a:cs typeface="Arial" charset="0"/>
              </a:endParaRPr>
            </a:p>
          </p:txBody>
        </p:sp>
        <p:sp>
          <p:nvSpPr>
            <p:cNvPr id="9" name="TextBox 5">
              <a:extLst>
                <a:ext uri="{FF2B5EF4-FFF2-40B4-BE49-F238E27FC236}">
                  <a16:creationId xmlns:a16="http://schemas.microsoft.com/office/drawing/2014/main" id="{38EF4F1B-D96A-4142-85B4-C9E57020FE94}"/>
                </a:ext>
              </a:extLst>
            </p:cNvPr>
            <p:cNvSpPr txBox="1">
              <a:spLocks noChangeArrowheads="1"/>
            </p:cNvSpPr>
            <p:nvPr/>
          </p:nvSpPr>
          <p:spPr bwMode="auto">
            <a:xfrm>
              <a:off x="8279027" y="185348"/>
              <a:ext cx="581497" cy="9233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charset="0"/>
                  <a:ea typeface="MS PGothic" charset="0"/>
                  <a:cs typeface="MS PGothic" charset="0"/>
                </a:defRPr>
              </a:lvl1pPr>
              <a:lvl2pPr>
                <a:defRPr sz="2800">
                  <a:solidFill>
                    <a:schemeClr val="tx1"/>
                  </a:solidFill>
                  <a:latin typeface="Calibri" charset="0"/>
                  <a:ea typeface="MS PGothic" charset="0"/>
                  <a:cs typeface="MS PGothic" charset="0"/>
                </a:defRPr>
              </a:lvl2pPr>
              <a:lvl3pPr>
                <a:defRPr sz="2400">
                  <a:solidFill>
                    <a:schemeClr val="tx1"/>
                  </a:solidFill>
                  <a:latin typeface="Calibri" charset="0"/>
                  <a:ea typeface="MS PGothic" charset="0"/>
                  <a:cs typeface="MS PGothic" charset="0"/>
                </a:defRPr>
              </a:lvl3pPr>
              <a:lvl4pPr>
                <a:defRPr sz="2000">
                  <a:solidFill>
                    <a:schemeClr val="tx1"/>
                  </a:solidFill>
                  <a:latin typeface="Calibri" charset="0"/>
                  <a:ea typeface="MS PGothic" charset="0"/>
                  <a:cs typeface="MS PGothic" charset="0"/>
                </a:defRPr>
              </a:lvl4pPr>
              <a:lvl5pPr>
                <a:defRPr sz="2000">
                  <a:solidFill>
                    <a:schemeClr val="tx1"/>
                  </a:solidFill>
                  <a:latin typeface="Calibri" charset="0"/>
                  <a:ea typeface="MS PGothic" charset="0"/>
                  <a:cs typeface="MS PGothic" charset="0"/>
                </a:defRPr>
              </a:lvl5pPr>
              <a:lvl6pPr eaLnBrk="0" fontAlgn="base" hangingPunct="0">
                <a:spcAft>
                  <a:spcPct val="0"/>
                </a:spcAft>
                <a:buFont typeface="Arial" charset="0"/>
                <a:buChar char="»"/>
                <a:defRPr sz="2000">
                  <a:solidFill>
                    <a:schemeClr val="tx1"/>
                  </a:solidFill>
                  <a:latin typeface="Calibri" charset="0"/>
                  <a:ea typeface="MS PGothic" charset="0"/>
                  <a:cs typeface="MS PGothic" charset="0"/>
                </a:defRPr>
              </a:lvl6pPr>
              <a:lvl7pPr eaLnBrk="0" fontAlgn="base" hangingPunct="0">
                <a:spcAft>
                  <a:spcPct val="0"/>
                </a:spcAft>
                <a:buFont typeface="Arial" charset="0"/>
                <a:buChar char="»"/>
                <a:defRPr sz="2000">
                  <a:solidFill>
                    <a:schemeClr val="tx1"/>
                  </a:solidFill>
                  <a:latin typeface="Calibri" charset="0"/>
                  <a:ea typeface="MS PGothic" charset="0"/>
                  <a:cs typeface="MS PGothic" charset="0"/>
                </a:defRPr>
              </a:lvl7pPr>
              <a:lvl8pPr eaLnBrk="0" fontAlgn="base" hangingPunct="0">
                <a:spcAft>
                  <a:spcPct val="0"/>
                </a:spcAft>
                <a:buFont typeface="Arial" charset="0"/>
                <a:buChar char="»"/>
                <a:defRPr sz="2000">
                  <a:solidFill>
                    <a:schemeClr val="tx1"/>
                  </a:solidFill>
                  <a:latin typeface="Calibri" charset="0"/>
                  <a:ea typeface="MS PGothic" charset="0"/>
                  <a:cs typeface="MS PGothic" charset="0"/>
                </a:defRPr>
              </a:lvl8pPr>
              <a:lvl9pPr eaLnBrk="0" fontAlgn="base" hangingPunct="0">
                <a:spcAft>
                  <a:spcPct val="0"/>
                </a:spcAft>
                <a:buFont typeface="Arial" charset="0"/>
                <a:buChar char="»"/>
                <a:defRPr sz="2000">
                  <a:solidFill>
                    <a:schemeClr val="tx1"/>
                  </a:solidFill>
                  <a:latin typeface="Calibri" charset="0"/>
                  <a:ea typeface="MS PGothic" charset="0"/>
                  <a:cs typeface="MS PGothic" charset="0"/>
                </a:defRPr>
              </a:lvl9pPr>
            </a:lstStyle>
            <a:p>
              <a:r>
                <a:rPr lang="en-US" sz="5400" b="1" dirty="0">
                  <a:latin typeface="Arial" charset="0"/>
                  <a:cs typeface="Arial" charset="0"/>
                </a:rPr>
                <a:t>?</a:t>
              </a:r>
            </a:p>
          </p:txBody>
        </p:sp>
      </p:grpSp>
    </p:spTree>
    <p:extLst>
      <p:ext uri="{BB962C8B-B14F-4D97-AF65-F5344CB8AC3E}">
        <p14:creationId xmlns:p14="http://schemas.microsoft.com/office/powerpoint/2010/main" val="39281167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860751-3AAF-FA49-8047-6FCF5C1C0A99}"/>
              </a:ext>
            </a:extLst>
          </p:cNvPr>
          <p:cNvSpPr txBox="1"/>
          <p:nvPr/>
        </p:nvSpPr>
        <p:spPr>
          <a:xfrm>
            <a:off x="323290" y="4266992"/>
            <a:ext cx="8722894" cy="2246769"/>
          </a:xfrm>
          <a:prstGeom prst="rect">
            <a:avLst/>
          </a:prstGeom>
          <a:noFill/>
        </p:spPr>
        <p:txBody>
          <a:bodyPr wrap="square" rtlCol="0">
            <a:spAutoFit/>
          </a:bodyPr>
          <a:lstStyle/>
          <a:p>
            <a:r>
              <a:rPr lang="en-US" sz="2000" i="1" dirty="0"/>
              <a:t>***This time-series shows depth-to-groundwater and GRACE. Please be careful when answering the questions that you are looking at the correct data.</a:t>
            </a:r>
          </a:p>
          <a:p>
            <a:endParaRPr lang="en-US" sz="2000" dirty="0"/>
          </a:p>
          <a:p>
            <a:pPr algn="ctr"/>
            <a:r>
              <a:rPr lang="en-US" sz="2000" dirty="0"/>
              <a:t>How do the GRACE data seem to compare to the depth-to groundwater data?</a:t>
            </a:r>
            <a:br>
              <a:rPr lang="en-US" sz="2000" dirty="0"/>
            </a:br>
            <a:br>
              <a:rPr lang="en-US" sz="2000" dirty="0"/>
            </a:br>
            <a:r>
              <a:rPr lang="en-US" sz="2000" dirty="0"/>
              <a:t>(jot down some notes for yourself)</a:t>
            </a:r>
          </a:p>
          <a:p>
            <a:endParaRPr lang="en-US" sz="2000" dirty="0"/>
          </a:p>
        </p:txBody>
      </p:sp>
      <p:sp>
        <p:nvSpPr>
          <p:cNvPr id="6" name="Title 1">
            <a:extLst>
              <a:ext uri="{FF2B5EF4-FFF2-40B4-BE49-F238E27FC236}">
                <a16:creationId xmlns:a16="http://schemas.microsoft.com/office/drawing/2014/main" id="{7BB585D9-1549-4C4E-9F65-D55E9BCEEEF4}"/>
              </a:ext>
            </a:extLst>
          </p:cNvPr>
          <p:cNvSpPr>
            <a:spLocks noGrp="1"/>
          </p:cNvSpPr>
          <p:nvPr>
            <p:ph type="title"/>
          </p:nvPr>
        </p:nvSpPr>
        <p:spPr>
          <a:xfrm>
            <a:off x="457200" y="0"/>
            <a:ext cx="8229600" cy="502088"/>
          </a:xfrm>
        </p:spPr>
        <p:txBody>
          <a:bodyPr/>
          <a:lstStyle/>
          <a:p>
            <a:pPr algn="ctr"/>
            <a:r>
              <a:rPr lang="en-US" dirty="0"/>
              <a:t>GW-2: let’s add the GRACE data</a:t>
            </a:r>
          </a:p>
        </p:txBody>
      </p:sp>
      <p:graphicFrame>
        <p:nvGraphicFramePr>
          <p:cNvPr id="7" name="Content Placeholder 4">
            <a:extLst>
              <a:ext uri="{FF2B5EF4-FFF2-40B4-BE49-F238E27FC236}">
                <a16:creationId xmlns:a16="http://schemas.microsoft.com/office/drawing/2014/main" id="{F886380A-F5DE-1E4F-BD8F-56E5972B85C0}"/>
              </a:ext>
            </a:extLst>
          </p:cNvPr>
          <p:cNvGraphicFramePr>
            <a:graphicFrameLocks noGrp="1"/>
          </p:cNvGraphicFramePr>
          <p:nvPr>
            <p:ph idx="1"/>
            <p:extLst/>
          </p:nvPr>
        </p:nvGraphicFramePr>
        <p:xfrm>
          <a:off x="308798" y="629390"/>
          <a:ext cx="8533317" cy="3585411"/>
        </p:xfrm>
        <a:graphic>
          <a:graphicData uri="http://schemas.openxmlformats.org/drawingml/2006/chart">
            <c:chart xmlns:c="http://schemas.openxmlformats.org/drawingml/2006/chart" xmlns:r="http://schemas.openxmlformats.org/officeDocument/2006/relationships" r:id="rId2"/>
          </a:graphicData>
        </a:graphic>
      </p:graphicFrame>
      <p:grpSp>
        <p:nvGrpSpPr>
          <p:cNvPr id="8" name="Group 3">
            <a:extLst>
              <a:ext uri="{FF2B5EF4-FFF2-40B4-BE49-F238E27FC236}">
                <a16:creationId xmlns:a16="http://schemas.microsoft.com/office/drawing/2014/main" id="{590A5031-168E-D245-9389-0262A130EAE9}"/>
              </a:ext>
            </a:extLst>
          </p:cNvPr>
          <p:cNvGrpSpPr>
            <a:grpSpLocks/>
          </p:cNvGrpSpPr>
          <p:nvPr/>
        </p:nvGrpSpPr>
        <p:grpSpPr bwMode="auto">
          <a:xfrm>
            <a:off x="8199416" y="0"/>
            <a:ext cx="836612" cy="922337"/>
            <a:chOff x="8155459" y="185348"/>
            <a:chExt cx="836913" cy="923330"/>
          </a:xfrm>
        </p:grpSpPr>
        <p:sp>
          <p:nvSpPr>
            <p:cNvPr id="9" name="Oval 8">
              <a:extLst>
                <a:ext uri="{FF2B5EF4-FFF2-40B4-BE49-F238E27FC236}">
                  <a16:creationId xmlns:a16="http://schemas.microsoft.com/office/drawing/2014/main" id="{96443A9A-4D54-7444-BECB-E4B453E08287}"/>
                </a:ext>
              </a:extLst>
            </p:cNvPr>
            <p:cNvSpPr>
              <a:spLocks noChangeArrowheads="1"/>
            </p:cNvSpPr>
            <p:nvPr/>
          </p:nvSpPr>
          <p:spPr bwMode="auto">
            <a:xfrm>
              <a:off x="8155459" y="237791"/>
              <a:ext cx="836913" cy="837514"/>
            </a:xfrm>
            <a:prstGeom prst="ellipse">
              <a:avLst/>
            </a:prstGeom>
            <a:gradFill rotWithShape="1">
              <a:gsLst>
                <a:gs pos="0">
                  <a:srgbClr val="9BC1FF"/>
                </a:gs>
                <a:gs pos="100000">
                  <a:srgbClr val="3F80CD"/>
                </a:gs>
              </a:gsLst>
              <a:lin ang="5400000"/>
            </a:gradFill>
            <a:ln w="9525">
              <a:solidFill>
                <a:srgbClr val="4A7EBB"/>
              </a:solidFill>
              <a:round/>
              <a:headEnd/>
              <a:tailEnd/>
            </a:ln>
            <a:effectLst>
              <a:outerShdw blurRad="40000" dist="23000" dir="5400000" rotWithShape="0">
                <a:srgbClr val="000000">
                  <a:alpha val="34998"/>
                </a:srgbClr>
              </a:outerShdw>
            </a:effectLst>
          </p:spPr>
          <p:txBody>
            <a:bodyPr anchor="ctr"/>
            <a:lstStyle/>
            <a:p>
              <a:pPr algn="ctr">
                <a:defRPr/>
              </a:pPr>
              <a:endParaRPr lang="en-US">
                <a:solidFill>
                  <a:schemeClr val="lt1"/>
                </a:solidFill>
                <a:latin typeface="+mn-lt"/>
                <a:ea typeface="+mn-ea"/>
                <a:cs typeface="Arial" charset="0"/>
              </a:endParaRPr>
            </a:p>
          </p:txBody>
        </p:sp>
        <p:sp>
          <p:nvSpPr>
            <p:cNvPr id="10" name="TextBox 5">
              <a:extLst>
                <a:ext uri="{FF2B5EF4-FFF2-40B4-BE49-F238E27FC236}">
                  <a16:creationId xmlns:a16="http://schemas.microsoft.com/office/drawing/2014/main" id="{02C45ACB-C3FD-EA4D-A04C-711E42F448F5}"/>
                </a:ext>
              </a:extLst>
            </p:cNvPr>
            <p:cNvSpPr txBox="1">
              <a:spLocks noChangeArrowheads="1"/>
            </p:cNvSpPr>
            <p:nvPr/>
          </p:nvSpPr>
          <p:spPr bwMode="auto">
            <a:xfrm>
              <a:off x="8279027" y="185348"/>
              <a:ext cx="581497" cy="9233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charset="0"/>
                  <a:ea typeface="MS PGothic" charset="0"/>
                  <a:cs typeface="MS PGothic" charset="0"/>
                </a:defRPr>
              </a:lvl1pPr>
              <a:lvl2pPr>
                <a:defRPr sz="2800">
                  <a:solidFill>
                    <a:schemeClr val="tx1"/>
                  </a:solidFill>
                  <a:latin typeface="Calibri" charset="0"/>
                  <a:ea typeface="MS PGothic" charset="0"/>
                  <a:cs typeface="MS PGothic" charset="0"/>
                </a:defRPr>
              </a:lvl2pPr>
              <a:lvl3pPr>
                <a:defRPr sz="2400">
                  <a:solidFill>
                    <a:schemeClr val="tx1"/>
                  </a:solidFill>
                  <a:latin typeface="Calibri" charset="0"/>
                  <a:ea typeface="MS PGothic" charset="0"/>
                  <a:cs typeface="MS PGothic" charset="0"/>
                </a:defRPr>
              </a:lvl3pPr>
              <a:lvl4pPr>
                <a:defRPr sz="2000">
                  <a:solidFill>
                    <a:schemeClr val="tx1"/>
                  </a:solidFill>
                  <a:latin typeface="Calibri" charset="0"/>
                  <a:ea typeface="MS PGothic" charset="0"/>
                  <a:cs typeface="MS PGothic" charset="0"/>
                </a:defRPr>
              </a:lvl4pPr>
              <a:lvl5pPr>
                <a:defRPr sz="2000">
                  <a:solidFill>
                    <a:schemeClr val="tx1"/>
                  </a:solidFill>
                  <a:latin typeface="Calibri" charset="0"/>
                  <a:ea typeface="MS PGothic" charset="0"/>
                  <a:cs typeface="MS PGothic" charset="0"/>
                </a:defRPr>
              </a:lvl5pPr>
              <a:lvl6pPr eaLnBrk="0" fontAlgn="base" hangingPunct="0">
                <a:spcAft>
                  <a:spcPct val="0"/>
                </a:spcAft>
                <a:buFont typeface="Arial" charset="0"/>
                <a:buChar char="»"/>
                <a:defRPr sz="2000">
                  <a:solidFill>
                    <a:schemeClr val="tx1"/>
                  </a:solidFill>
                  <a:latin typeface="Calibri" charset="0"/>
                  <a:ea typeface="MS PGothic" charset="0"/>
                  <a:cs typeface="MS PGothic" charset="0"/>
                </a:defRPr>
              </a:lvl6pPr>
              <a:lvl7pPr eaLnBrk="0" fontAlgn="base" hangingPunct="0">
                <a:spcAft>
                  <a:spcPct val="0"/>
                </a:spcAft>
                <a:buFont typeface="Arial" charset="0"/>
                <a:buChar char="»"/>
                <a:defRPr sz="2000">
                  <a:solidFill>
                    <a:schemeClr val="tx1"/>
                  </a:solidFill>
                  <a:latin typeface="Calibri" charset="0"/>
                  <a:ea typeface="MS PGothic" charset="0"/>
                  <a:cs typeface="MS PGothic" charset="0"/>
                </a:defRPr>
              </a:lvl7pPr>
              <a:lvl8pPr eaLnBrk="0" fontAlgn="base" hangingPunct="0">
                <a:spcAft>
                  <a:spcPct val="0"/>
                </a:spcAft>
                <a:buFont typeface="Arial" charset="0"/>
                <a:buChar char="»"/>
                <a:defRPr sz="2000">
                  <a:solidFill>
                    <a:schemeClr val="tx1"/>
                  </a:solidFill>
                  <a:latin typeface="Calibri" charset="0"/>
                  <a:ea typeface="MS PGothic" charset="0"/>
                  <a:cs typeface="MS PGothic" charset="0"/>
                </a:defRPr>
              </a:lvl8pPr>
              <a:lvl9pPr eaLnBrk="0" fontAlgn="base" hangingPunct="0">
                <a:spcAft>
                  <a:spcPct val="0"/>
                </a:spcAft>
                <a:buFont typeface="Arial" charset="0"/>
                <a:buChar char="»"/>
                <a:defRPr sz="2000">
                  <a:solidFill>
                    <a:schemeClr val="tx1"/>
                  </a:solidFill>
                  <a:latin typeface="Calibri" charset="0"/>
                  <a:ea typeface="MS PGothic" charset="0"/>
                  <a:cs typeface="MS PGothic" charset="0"/>
                </a:defRPr>
              </a:lvl9pPr>
            </a:lstStyle>
            <a:p>
              <a:r>
                <a:rPr lang="en-US" sz="5400" b="1" dirty="0">
                  <a:latin typeface="Arial" charset="0"/>
                  <a:cs typeface="Arial" charset="0"/>
                </a:rPr>
                <a:t>?</a:t>
              </a:r>
            </a:p>
          </p:txBody>
        </p:sp>
      </p:grpSp>
    </p:spTree>
    <p:extLst>
      <p:ext uri="{BB962C8B-B14F-4D97-AF65-F5344CB8AC3E}">
        <p14:creationId xmlns:p14="http://schemas.microsoft.com/office/powerpoint/2010/main" val="2147798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3">
            <a:extLst>
              <a:ext uri="{FF2B5EF4-FFF2-40B4-BE49-F238E27FC236}">
                <a16:creationId xmlns:a16="http://schemas.microsoft.com/office/drawing/2014/main" id="{C3B6B332-1D20-844D-A235-83A210435CEA}"/>
              </a:ext>
            </a:extLst>
          </p:cNvPr>
          <p:cNvGrpSpPr>
            <a:grpSpLocks/>
          </p:cNvGrpSpPr>
          <p:nvPr/>
        </p:nvGrpSpPr>
        <p:grpSpPr bwMode="auto">
          <a:xfrm>
            <a:off x="67848" y="23812"/>
            <a:ext cx="836612" cy="922337"/>
            <a:chOff x="8155459" y="185348"/>
            <a:chExt cx="836913" cy="923330"/>
          </a:xfrm>
        </p:grpSpPr>
        <p:sp>
          <p:nvSpPr>
            <p:cNvPr id="9" name="Oval 8">
              <a:extLst>
                <a:ext uri="{FF2B5EF4-FFF2-40B4-BE49-F238E27FC236}">
                  <a16:creationId xmlns:a16="http://schemas.microsoft.com/office/drawing/2014/main" id="{8CF94D55-96F9-F14A-A292-BBD08C3BD13F}"/>
                </a:ext>
              </a:extLst>
            </p:cNvPr>
            <p:cNvSpPr>
              <a:spLocks noChangeArrowheads="1"/>
            </p:cNvSpPr>
            <p:nvPr/>
          </p:nvSpPr>
          <p:spPr bwMode="auto">
            <a:xfrm>
              <a:off x="8155459" y="237791"/>
              <a:ext cx="836913" cy="837514"/>
            </a:xfrm>
            <a:prstGeom prst="ellipse">
              <a:avLst/>
            </a:prstGeom>
            <a:gradFill rotWithShape="1">
              <a:gsLst>
                <a:gs pos="0">
                  <a:srgbClr val="9BC1FF"/>
                </a:gs>
                <a:gs pos="100000">
                  <a:srgbClr val="3F80CD"/>
                </a:gs>
              </a:gsLst>
              <a:lin ang="5400000"/>
            </a:gradFill>
            <a:ln w="9525">
              <a:solidFill>
                <a:srgbClr val="4A7EBB"/>
              </a:solidFill>
              <a:round/>
              <a:headEnd/>
              <a:tailEnd/>
            </a:ln>
            <a:effectLst>
              <a:outerShdw blurRad="40000" dist="23000" dir="5400000" rotWithShape="0">
                <a:srgbClr val="000000">
                  <a:alpha val="34998"/>
                </a:srgbClr>
              </a:outerShdw>
            </a:effectLst>
          </p:spPr>
          <p:txBody>
            <a:bodyPr anchor="ctr"/>
            <a:lstStyle/>
            <a:p>
              <a:pPr algn="ctr">
                <a:defRPr/>
              </a:pPr>
              <a:endParaRPr lang="en-US">
                <a:solidFill>
                  <a:schemeClr val="lt1"/>
                </a:solidFill>
                <a:latin typeface="+mn-lt"/>
                <a:ea typeface="+mn-ea"/>
                <a:cs typeface="Arial" charset="0"/>
              </a:endParaRPr>
            </a:p>
          </p:txBody>
        </p:sp>
        <p:sp>
          <p:nvSpPr>
            <p:cNvPr id="10" name="TextBox 5">
              <a:extLst>
                <a:ext uri="{FF2B5EF4-FFF2-40B4-BE49-F238E27FC236}">
                  <a16:creationId xmlns:a16="http://schemas.microsoft.com/office/drawing/2014/main" id="{77D3F6BB-DABE-2D46-BEEA-D5BA52DAC4F9}"/>
                </a:ext>
              </a:extLst>
            </p:cNvPr>
            <p:cNvSpPr txBox="1">
              <a:spLocks noChangeArrowheads="1"/>
            </p:cNvSpPr>
            <p:nvPr/>
          </p:nvSpPr>
          <p:spPr bwMode="auto">
            <a:xfrm>
              <a:off x="8279027" y="185348"/>
              <a:ext cx="581497" cy="9233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charset="0"/>
                  <a:ea typeface="MS PGothic" charset="0"/>
                  <a:cs typeface="MS PGothic" charset="0"/>
                </a:defRPr>
              </a:lvl1pPr>
              <a:lvl2pPr>
                <a:defRPr sz="2800">
                  <a:solidFill>
                    <a:schemeClr val="tx1"/>
                  </a:solidFill>
                  <a:latin typeface="Calibri" charset="0"/>
                  <a:ea typeface="MS PGothic" charset="0"/>
                  <a:cs typeface="MS PGothic" charset="0"/>
                </a:defRPr>
              </a:lvl2pPr>
              <a:lvl3pPr>
                <a:defRPr sz="2400">
                  <a:solidFill>
                    <a:schemeClr val="tx1"/>
                  </a:solidFill>
                  <a:latin typeface="Calibri" charset="0"/>
                  <a:ea typeface="MS PGothic" charset="0"/>
                  <a:cs typeface="MS PGothic" charset="0"/>
                </a:defRPr>
              </a:lvl3pPr>
              <a:lvl4pPr>
                <a:defRPr sz="2000">
                  <a:solidFill>
                    <a:schemeClr val="tx1"/>
                  </a:solidFill>
                  <a:latin typeface="Calibri" charset="0"/>
                  <a:ea typeface="MS PGothic" charset="0"/>
                  <a:cs typeface="MS PGothic" charset="0"/>
                </a:defRPr>
              </a:lvl4pPr>
              <a:lvl5pPr>
                <a:defRPr sz="2000">
                  <a:solidFill>
                    <a:schemeClr val="tx1"/>
                  </a:solidFill>
                  <a:latin typeface="Calibri" charset="0"/>
                  <a:ea typeface="MS PGothic" charset="0"/>
                  <a:cs typeface="MS PGothic" charset="0"/>
                </a:defRPr>
              </a:lvl5pPr>
              <a:lvl6pPr eaLnBrk="0" fontAlgn="base" hangingPunct="0">
                <a:spcAft>
                  <a:spcPct val="0"/>
                </a:spcAft>
                <a:buFont typeface="Arial" charset="0"/>
                <a:buChar char="»"/>
                <a:defRPr sz="2000">
                  <a:solidFill>
                    <a:schemeClr val="tx1"/>
                  </a:solidFill>
                  <a:latin typeface="Calibri" charset="0"/>
                  <a:ea typeface="MS PGothic" charset="0"/>
                  <a:cs typeface="MS PGothic" charset="0"/>
                </a:defRPr>
              </a:lvl6pPr>
              <a:lvl7pPr eaLnBrk="0" fontAlgn="base" hangingPunct="0">
                <a:spcAft>
                  <a:spcPct val="0"/>
                </a:spcAft>
                <a:buFont typeface="Arial" charset="0"/>
                <a:buChar char="»"/>
                <a:defRPr sz="2000">
                  <a:solidFill>
                    <a:schemeClr val="tx1"/>
                  </a:solidFill>
                  <a:latin typeface="Calibri" charset="0"/>
                  <a:ea typeface="MS PGothic" charset="0"/>
                  <a:cs typeface="MS PGothic" charset="0"/>
                </a:defRPr>
              </a:lvl7pPr>
              <a:lvl8pPr eaLnBrk="0" fontAlgn="base" hangingPunct="0">
                <a:spcAft>
                  <a:spcPct val="0"/>
                </a:spcAft>
                <a:buFont typeface="Arial" charset="0"/>
                <a:buChar char="»"/>
                <a:defRPr sz="2000">
                  <a:solidFill>
                    <a:schemeClr val="tx1"/>
                  </a:solidFill>
                  <a:latin typeface="Calibri" charset="0"/>
                  <a:ea typeface="MS PGothic" charset="0"/>
                  <a:cs typeface="MS PGothic" charset="0"/>
                </a:defRPr>
              </a:lvl8pPr>
              <a:lvl9pPr eaLnBrk="0" fontAlgn="base" hangingPunct="0">
                <a:spcAft>
                  <a:spcPct val="0"/>
                </a:spcAft>
                <a:buFont typeface="Arial" charset="0"/>
                <a:buChar char="»"/>
                <a:defRPr sz="2000">
                  <a:solidFill>
                    <a:schemeClr val="tx1"/>
                  </a:solidFill>
                  <a:latin typeface="Calibri" charset="0"/>
                  <a:ea typeface="MS PGothic" charset="0"/>
                  <a:cs typeface="MS PGothic" charset="0"/>
                </a:defRPr>
              </a:lvl9pPr>
            </a:lstStyle>
            <a:p>
              <a:r>
                <a:rPr lang="en-US" sz="5400" b="1" dirty="0">
                  <a:latin typeface="Arial" charset="0"/>
                  <a:cs typeface="Arial" charset="0"/>
                </a:rPr>
                <a:t>?</a:t>
              </a:r>
            </a:p>
          </p:txBody>
        </p:sp>
      </p:grpSp>
      <p:pic>
        <p:nvPicPr>
          <p:cNvPr id="3" name="Picture 2">
            <a:extLst>
              <a:ext uri="{FF2B5EF4-FFF2-40B4-BE49-F238E27FC236}">
                <a16:creationId xmlns:a16="http://schemas.microsoft.com/office/drawing/2014/main" id="{966BADAE-D039-F946-AC94-FEF58AD57350}"/>
              </a:ext>
            </a:extLst>
          </p:cNvPr>
          <p:cNvPicPr>
            <a:picLocks noChangeAspect="1"/>
          </p:cNvPicPr>
          <p:nvPr/>
        </p:nvPicPr>
        <p:blipFill>
          <a:blip r:embed="rId3"/>
          <a:stretch>
            <a:fillRect/>
          </a:stretch>
        </p:blipFill>
        <p:spPr>
          <a:xfrm>
            <a:off x="2414588" y="76199"/>
            <a:ext cx="6730767" cy="2828873"/>
          </a:xfrm>
          <a:prstGeom prst="rect">
            <a:avLst/>
          </a:prstGeom>
        </p:spPr>
      </p:pic>
      <p:sp>
        <p:nvSpPr>
          <p:cNvPr id="13" name="TextBox 12">
            <a:extLst>
              <a:ext uri="{FF2B5EF4-FFF2-40B4-BE49-F238E27FC236}">
                <a16:creationId xmlns:a16="http://schemas.microsoft.com/office/drawing/2014/main" id="{EF11414F-3198-B745-804B-B47EA7AD87F4}"/>
              </a:ext>
            </a:extLst>
          </p:cNvPr>
          <p:cNvSpPr txBox="1"/>
          <p:nvPr/>
        </p:nvSpPr>
        <p:spPr>
          <a:xfrm>
            <a:off x="958577" y="223370"/>
            <a:ext cx="1318592" cy="523220"/>
          </a:xfrm>
          <a:prstGeom prst="rect">
            <a:avLst/>
          </a:prstGeom>
          <a:solidFill>
            <a:srgbClr val="FFFFFF"/>
          </a:solidFill>
          <a:ln>
            <a:solidFill>
              <a:schemeClr val="tx2">
                <a:lumMod val="75000"/>
              </a:schemeClr>
            </a:solidFill>
          </a:ln>
          <a:effectLst>
            <a:glow rad="63500">
              <a:schemeClr val="accent1">
                <a:satMod val="175000"/>
                <a:alpha val="40000"/>
              </a:schemeClr>
            </a:glow>
            <a:outerShdw blurRad="50800" dist="38100" dir="5400000" algn="t" rotWithShape="0">
              <a:prstClr val="black">
                <a:alpha val="40000"/>
              </a:prstClr>
            </a:outerShdw>
          </a:effectLst>
        </p:spPr>
        <p:txBody>
          <a:bodyPr wrap="square" rtlCol="0">
            <a:spAutoFit/>
          </a:bodyPr>
          <a:lstStyle/>
          <a:p>
            <a:r>
              <a:rPr lang="en-US" sz="2800" dirty="0"/>
              <a:t>Poll #2</a:t>
            </a:r>
          </a:p>
        </p:txBody>
      </p:sp>
      <p:pic>
        <p:nvPicPr>
          <p:cNvPr id="14" name="Picture 13">
            <a:extLst>
              <a:ext uri="{FF2B5EF4-FFF2-40B4-BE49-F238E27FC236}">
                <a16:creationId xmlns:a16="http://schemas.microsoft.com/office/drawing/2014/main" id="{4F19B13B-5138-7D46-A1A3-AD8250877D77}"/>
              </a:ext>
            </a:extLst>
          </p:cNvPr>
          <p:cNvPicPr>
            <a:picLocks noChangeAspect="1"/>
          </p:cNvPicPr>
          <p:nvPr/>
        </p:nvPicPr>
        <p:blipFill>
          <a:blip r:embed="rId4"/>
          <a:stretch>
            <a:fillRect/>
          </a:stretch>
        </p:blipFill>
        <p:spPr>
          <a:xfrm>
            <a:off x="2415943" y="2960148"/>
            <a:ext cx="6729412" cy="2814553"/>
          </a:xfrm>
          <a:prstGeom prst="rect">
            <a:avLst/>
          </a:prstGeom>
        </p:spPr>
      </p:pic>
      <p:sp>
        <p:nvSpPr>
          <p:cNvPr id="15" name="TextBox 14">
            <a:extLst>
              <a:ext uri="{FF2B5EF4-FFF2-40B4-BE49-F238E27FC236}">
                <a16:creationId xmlns:a16="http://schemas.microsoft.com/office/drawing/2014/main" id="{6E4A46A0-8CE6-3143-82D0-68762EB8ACDB}"/>
              </a:ext>
            </a:extLst>
          </p:cNvPr>
          <p:cNvSpPr txBox="1"/>
          <p:nvPr/>
        </p:nvSpPr>
        <p:spPr>
          <a:xfrm>
            <a:off x="160275" y="2237889"/>
            <a:ext cx="2085797" cy="3785652"/>
          </a:xfrm>
          <a:prstGeom prst="rect">
            <a:avLst/>
          </a:prstGeom>
          <a:solidFill>
            <a:schemeClr val="bg1">
              <a:lumMod val="95000"/>
            </a:schemeClr>
          </a:solidFill>
          <a:ln>
            <a:solidFill>
              <a:schemeClr val="tx2"/>
            </a:solidFill>
          </a:ln>
        </p:spPr>
        <p:txBody>
          <a:bodyPr wrap="square" rtlCol="0">
            <a:spAutoFit/>
          </a:bodyPr>
          <a:lstStyle/>
          <a:p>
            <a:r>
              <a:rPr lang="en-US" sz="2400" dirty="0"/>
              <a:t>4. Describe the relationship between GRACE data and the two ground water wells?</a:t>
            </a:r>
          </a:p>
          <a:p>
            <a:endParaRPr lang="en-US" sz="2400" dirty="0"/>
          </a:p>
          <a:p>
            <a:r>
              <a:rPr lang="en-US" sz="2400" dirty="0">
                <a:solidFill>
                  <a:schemeClr val="tx2"/>
                </a:solidFill>
              </a:rPr>
              <a:t>Enter answer in chat box</a:t>
            </a:r>
          </a:p>
        </p:txBody>
      </p:sp>
      <p:sp>
        <p:nvSpPr>
          <p:cNvPr id="6" name="TextBox 5">
            <a:extLst>
              <a:ext uri="{FF2B5EF4-FFF2-40B4-BE49-F238E27FC236}">
                <a16:creationId xmlns:a16="http://schemas.microsoft.com/office/drawing/2014/main" id="{EDECB02F-0409-DD46-BA7D-F9AB0E8EDD0C}"/>
              </a:ext>
            </a:extLst>
          </p:cNvPr>
          <p:cNvSpPr txBox="1"/>
          <p:nvPr/>
        </p:nvSpPr>
        <p:spPr>
          <a:xfrm>
            <a:off x="2752976" y="76199"/>
            <a:ext cx="890337" cy="369332"/>
          </a:xfrm>
          <a:prstGeom prst="rect">
            <a:avLst/>
          </a:prstGeom>
          <a:noFill/>
        </p:spPr>
        <p:txBody>
          <a:bodyPr wrap="square" rtlCol="0">
            <a:spAutoFit/>
          </a:bodyPr>
          <a:lstStyle/>
          <a:p>
            <a:r>
              <a:rPr lang="en-US" b="1" dirty="0"/>
              <a:t>GW-1</a:t>
            </a:r>
          </a:p>
        </p:txBody>
      </p:sp>
      <p:sp>
        <p:nvSpPr>
          <p:cNvPr id="7" name="TextBox 6">
            <a:extLst>
              <a:ext uri="{FF2B5EF4-FFF2-40B4-BE49-F238E27FC236}">
                <a16:creationId xmlns:a16="http://schemas.microsoft.com/office/drawing/2014/main" id="{E66204FE-240D-6545-9445-A2A8DC4365CC}"/>
              </a:ext>
            </a:extLst>
          </p:cNvPr>
          <p:cNvSpPr txBox="1"/>
          <p:nvPr/>
        </p:nvSpPr>
        <p:spPr>
          <a:xfrm>
            <a:off x="2752975" y="2960148"/>
            <a:ext cx="890337" cy="369332"/>
          </a:xfrm>
          <a:prstGeom prst="rect">
            <a:avLst/>
          </a:prstGeom>
          <a:noFill/>
        </p:spPr>
        <p:txBody>
          <a:bodyPr wrap="square" rtlCol="0">
            <a:spAutoFit/>
          </a:bodyPr>
          <a:lstStyle/>
          <a:p>
            <a:r>
              <a:rPr lang="en-US" b="1" dirty="0"/>
              <a:t>GW-2</a:t>
            </a:r>
          </a:p>
        </p:txBody>
      </p:sp>
    </p:spTree>
    <p:extLst>
      <p:ext uri="{BB962C8B-B14F-4D97-AF65-F5344CB8AC3E}">
        <p14:creationId xmlns:p14="http://schemas.microsoft.com/office/powerpoint/2010/main" val="1446119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6A67F16-CF6E-D942-840A-A6DA7836945C}"/>
              </a:ext>
            </a:extLst>
          </p:cNvPr>
          <p:cNvSpPr>
            <a:spLocks noGrp="1"/>
          </p:cNvSpPr>
          <p:nvPr>
            <p:ph type="title"/>
          </p:nvPr>
        </p:nvSpPr>
        <p:spPr>
          <a:xfrm>
            <a:off x="457200" y="351956"/>
            <a:ext cx="8229600" cy="502088"/>
          </a:xfrm>
        </p:spPr>
        <p:txBody>
          <a:bodyPr/>
          <a:lstStyle/>
          <a:p>
            <a:r>
              <a:rPr lang="en-US" dirty="0"/>
              <a:t>Why the difference in pattern between</a:t>
            </a:r>
            <a:br>
              <a:rPr lang="en-US" dirty="0"/>
            </a:br>
            <a:r>
              <a:rPr lang="en-US" dirty="0"/>
              <a:t>the 2 ground water wells?</a:t>
            </a:r>
          </a:p>
        </p:txBody>
      </p:sp>
      <p:pic>
        <p:nvPicPr>
          <p:cNvPr id="8" name="Picture 7">
            <a:extLst>
              <a:ext uri="{FF2B5EF4-FFF2-40B4-BE49-F238E27FC236}">
                <a16:creationId xmlns:a16="http://schemas.microsoft.com/office/drawing/2014/main" id="{1A2642A9-F233-9048-94F0-D34901E9B1ED}"/>
              </a:ext>
            </a:extLst>
          </p:cNvPr>
          <p:cNvPicPr>
            <a:picLocks noChangeAspect="1"/>
          </p:cNvPicPr>
          <p:nvPr/>
        </p:nvPicPr>
        <p:blipFill>
          <a:blip r:embed="rId3"/>
          <a:stretch>
            <a:fillRect/>
          </a:stretch>
        </p:blipFill>
        <p:spPr>
          <a:xfrm>
            <a:off x="129088" y="2372941"/>
            <a:ext cx="4251327" cy="1630139"/>
          </a:xfrm>
          <a:prstGeom prst="rect">
            <a:avLst/>
          </a:prstGeom>
        </p:spPr>
      </p:pic>
      <p:pic>
        <p:nvPicPr>
          <p:cNvPr id="9" name="Picture 8">
            <a:extLst>
              <a:ext uri="{FF2B5EF4-FFF2-40B4-BE49-F238E27FC236}">
                <a16:creationId xmlns:a16="http://schemas.microsoft.com/office/drawing/2014/main" id="{95CF4706-E550-004D-A27D-033DCD0C6D71}"/>
              </a:ext>
            </a:extLst>
          </p:cNvPr>
          <p:cNvPicPr>
            <a:picLocks noChangeAspect="1"/>
          </p:cNvPicPr>
          <p:nvPr/>
        </p:nvPicPr>
        <p:blipFill rotWithShape="1">
          <a:blip r:embed="rId4"/>
          <a:srcRect r="7160"/>
          <a:stretch/>
        </p:blipFill>
        <p:spPr>
          <a:xfrm>
            <a:off x="129088" y="4658865"/>
            <a:ext cx="4251327" cy="1532830"/>
          </a:xfrm>
          <a:prstGeom prst="rect">
            <a:avLst/>
          </a:prstGeom>
        </p:spPr>
      </p:pic>
      <p:sp>
        <p:nvSpPr>
          <p:cNvPr id="10" name="TextBox 9">
            <a:extLst>
              <a:ext uri="{FF2B5EF4-FFF2-40B4-BE49-F238E27FC236}">
                <a16:creationId xmlns:a16="http://schemas.microsoft.com/office/drawing/2014/main" id="{EABCCDEE-0CBB-294A-A63C-D9D39C6A36C7}"/>
              </a:ext>
            </a:extLst>
          </p:cNvPr>
          <p:cNvSpPr txBox="1"/>
          <p:nvPr/>
        </p:nvSpPr>
        <p:spPr>
          <a:xfrm>
            <a:off x="3396958" y="1843317"/>
            <a:ext cx="1064225" cy="492443"/>
          </a:xfrm>
          <a:prstGeom prst="rect">
            <a:avLst/>
          </a:prstGeom>
          <a:noFill/>
        </p:spPr>
        <p:txBody>
          <a:bodyPr wrap="square" rtlCol="0">
            <a:spAutoFit/>
          </a:bodyPr>
          <a:lstStyle/>
          <a:p>
            <a:r>
              <a:rPr lang="en-US" sz="2600" dirty="0"/>
              <a:t>GW-1</a:t>
            </a:r>
          </a:p>
        </p:txBody>
      </p:sp>
      <p:sp>
        <p:nvSpPr>
          <p:cNvPr id="11" name="TextBox 10">
            <a:extLst>
              <a:ext uri="{FF2B5EF4-FFF2-40B4-BE49-F238E27FC236}">
                <a16:creationId xmlns:a16="http://schemas.microsoft.com/office/drawing/2014/main" id="{6E5FB044-0E5B-4846-819E-C0F7D1365DB4}"/>
              </a:ext>
            </a:extLst>
          </p:cNvPr>
          <p:cNvSpPr txBox="1"/>
          <p:nvPr/>
        </p:nvSpPr>
        <p:spPr>
          <a:xfrm>
            <a:off x="3380738" y="4166422"/>
            <a:ext cx="1064225" cy="492443"/>
          </a:xfrm>
          <a:prstGeom prst="rect">
            <a:avLst/>
          </a:prstGeom>
          <a:noFill/>
        </p:spPr>
        <p:txBody>
          <a:bodyPr wrap="square" rtlCol="0">
            <a:spAutoFit/>
          </a:bodyPr>
          <a:lstStyle/>
          <a:p>
            <a:r>
              <a:rPr lang="en-US" sz="2600" dirty="0"/>
              <a:t>GW-2</a:t>
            </a:r>
          </a:p>
        </p:txBody>
      </p:sp>
      <p:sp>
        <p:nvSpPr>
          <p:cNvPr id="12" name="Oval 11">
            <a:extLst>
              <a:ext uri="{FF2B5EF4-FFF2-40B4-BE49-F238E27FC236}">
                <a16:creationId xmlns:a16="http://schemas.microsoft.com/office/drawing/2014/main" id="{5D156B8D-5BB2-7148-BD56-29603962BE56}"/>
              </a:ext>
            </a:extLst>
          </p:cNvPr>
          <p:cNvSpPr/>
          <p:nvPr/>
        </p:nvSpPr>
        <p:spPr>
          <a:xfrm>
            <a:off x="457201" y="2815302"/>
            <a:ext cx="1554480" cy="282903"/>
          </a:xfrm>
          <a:prstGeom prst="ellipse">
            <a:avLst/>
          </a:prstGeom>
          <a:noFill/>
          <a:ln w="2222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486FCEB-2AF5-924D-9B2B-3415A2EBB635}"/>
              </a:ext>
            </a:extLst>
          </p:cNvPr>
          <p:cNvSpPr/>
          <p:nvPr/>
        </p:nvSpPr>
        <p:spPr>
          <a:xfrm>
            <a:off x="577442" y="5082894"/>
            <a:ext cx="1554480" cy="282903"/>
          </a:xfrm>
          <a:prstGeom prst="ellipse">
            <a:avLst/>
          </a:prstGeom>
          <a:noFill/>
          <a:ln w="2222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A230DD8A-7FA1-534C-96C6-C050BE444E0D}"/>
              </a:ext>
            </a:extLst>
          </p:cNvPr>
          <p:cNvSpPr/>
          <p:nvPr/>
        </p:nvSpPr>
        <p:spPr>
          <a:xfrm>
            <a:off x="8100512" y="618255"/>
            <a:ext cx="409467" cy="418170"/>
          </a:xfrm>
          <a:prstGeom prst="ellipse">
            <a:avLst/>
          </a:prstGeom>
          <a:noFill/>
          <a:ln w="1905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BDBB07B9-9324-664F-88BC-F0746EE7B59D}"/>
              </a:ext>
            </a:extLst>
          </p:cNvPr>
          <p:cNvPicPr>
            <a:picLocks noChangeAspect="1"/>
          </p:cNvPicPr>
          <p:nvPr/>
        </p:nvPicPr>
        <p:blipFill>
          <a:blip r:embed="rId5"/>
          <a:stretch>
            <a:fillRect/>
          </a:stretch>
        </p:blipFill>
        <p:spPr>
          <a:xfrm>
            <a:off x="4535008" y="2309321"/>
            <a:ext cx="4510875" cy="1895875"/>
          </a:xfrm>
          <a:prstGeom prst="rect">
            <a:avLst/>
          </a:prstGeom>
        </p:spPr>
      </p:pic>
      <p:pic>
        <p:nvPicPr>
          <p:cNvPr id="21" name="Picture 20">
            <a:extLst>
              <a:ext uri="{FF2B5EF4-FFF2-40B4-BE49-F238E27FC236}">
                <a16:creationId xmlns:a16="http://schemas.microsoft.com/office/drawing/2014/main" id="{70AA6291-C0C0-364F-9CA5-69B9B308F52C}"/>
              </a:ext>
            </a:extLst>
          </p:cNvPr>
          <p:cNvPicPr>
            <a:picLocks noChangeAspect="1"/>
          </p:cNvPicPr>
          <p:nvPr/>
        </p:nvPicPr>
        <p:blipFill>
          <a:blip r:embed="rId6"/>
          <a:stretch>
            <a:fillRect/>
          </a:stretch>
        </p:blipFill>
        <p:spPr>
          <a:xfrm>
            <a:off x="4535007" y="4380235"/>
            <a:ext cx="4510875" cy="1886658"/>
          </a:xfrm>
          <a:prstGeom prst="rect">
            <a:avLst/>
          </a:prstGeom>
        </p:spPr>
      </p:pic>
      <p:pic>
        <p:nvPicPr>
          <p:cNvPr id="15" name="Picture 14">
            <a:extLst>
              <a:ext uri="{FF2B5EF4-FFF2-40B4-BE49-F238E27FC236}">
                <a16:creationId xmlns:a16="http://schemas.microsoft.com/office/drawing/2014/main" id="{20257E20-B6D9-2E4E-AFAA-77233D31631F}"/>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7444302" y="20024"/>
            <a:ext cx="1635162" cy="2315736"/>
          </a:xfrm>
          <a:prstGeom prst="rect">
            <a:avLst/>
          </a:prstGeom>
          <a:noFill/>
          <a:ln>
            <a:noFill/>
          </a:ln>
        </p:spPr>
      </p:pic>
    </p:spTree>
    <p:extLst>
      <p:ext uri="{BB962C8B-B14F-4D97-AF65-F5344CB8AC3E}">
        <p14:creationId xmlns:p14="http://schemas.microsoft.com/office/powerpoint/2010/main" val="499561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FB9D442-C570-A54D-8C2E-89C2E481C58E}"/>
              </a:ext>
            </a:extLst>
          </p:cNvPr>
          <p:cNvSpPr>
            <a:spLocks noGrp="1"/>
          </p:cNvSpPr>
          <p:nvPr>
            <p:ph type="title"/>
          </p:nvPr>
        </p:nvSpPr>
        <p:spPr>
          <a:xfrm>
            <a:off x="139068" y="409531"/>
            <a:ext cx="9004932" cy="502088"/>
          </a:xfrm>
        </p:spPr>
        <p:txBody>
          <a:bodyPr/>
          <a:lstStyle/>
          <a:p>
            <a:r>
              <a:rPr lang="en-US" sz="2800" dirty="0"/>
              <a:t>An opportunity for your students to compare groundwater trends from a shallow, rechargeable aquifer and a deeper, rapidly-depleting aquifer</a:t>
            </a:r>
          </a:p>
        </p:txBody>
      </p:sp>
      <p:graphicFrame>
        <p:nvGraphicFramePr>
          <p:cNvPr id="9" name="Chart 8">
            <a:extLst>
              <a:ext uri="{FF2B5EF4-FFF2-40B4-BE49-F238E27FC236}">
                <a16:creationId xmlns:a16="http://schemas.microsoft.com/office/drawing/2014/main" id="{37BEDB27-526B-9548-BFDD-D6CD7DCC7AAD}"/>
              </a:ext>
            </a:extLst>
          </p:cNvPr>
          <p:cNvGraphicFramePr>
            <a:graphicFrameLocks/>
          </p:cNvGraphicFramePr>
          <p:nvPr>
            <p:extLst>
              <p:ext uri="{D42A27DB-BD31-4B8C-83A1-F6EECF244321}">
                <p14:modId xmlns:p14="http://schemas.microsoft.com/office/powerpoint/2010/main" val="1072106160"/>
              </p:ext>
            </p:extLst>
          </p:nvPr>
        </p:nvGraphicFramePr>
        <p:xfrm>
          <a:off x="142880" y="1306286"/>
          <a:ext cx="6544710" cy="236928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0" name="Content Placeholder 4">
            <a:extLst>
              <a:ext uri="{FF2B5EF4-FFF2-40B4-BE49-F238E27FC236}">
                <a16:creationId xmlns:a16="http://schemas.microsoft.com/office/drawing/2014/main" id="{BF2C72A6-CC39-6749-997F-86CAC5501EC8}"/>
              </a:ext>
            </a:extLst>
          </p:cNvPr>
          <p:cNvGraphicFramePr>
            <a:graphicFrameLocks noGrp="1"/>
          </p:cNvGraphicFramePr>
          <p:nvPr>
            <p:ph idx="1"/>
            <p:extLst/>
          </p:nvPr>
        </p:nvGraphicFramePr>
        <p:xfrm>
          <a:off x="2110098" y="3823854"/>
          <a:ext cx="6903273" cy="232365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67913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567B804-9000-554E-B7CC-1292D259FBFF}"/>
              </a:ext>
            </a:extLst>
          </p:cNvPr>
          <p:cNvSpPr>
            <a:spLocks noGrp="1"/>
          </p:cNvSpPr>
          <p:nvPr>
            <p:ph type="title"/>
          </p:nvPr>
        </p:nvSpPr>
        <p:spPr>
          <a:xfrm>
            <a:off x="0" y="237652"/>
            <a:ext cx="9143999" cy="502088"/>
          </a:xfrm>
        </p:spPr>
        <p:txBody>
          <a:bodyPr/>
          <a:lstStyle/>
          <a:p>
            <a:pPr algn="ctr"/>
            <a:r>
              <a:rPr lang="en-US" sz="3200" dirty="0"/>
              <a:t>Other components of High Plains Aquifer case study</a:t>
            </a:r>
          </a:p>
        </p:txBody>
      </p:sp>
      <p:sp>
        <p:nvSpPr>
          <p:cNvPr id="6" name="Content Placeholder 2">
            <a:extLst>
              <a:ext uri="{FF2B5EF4-FFF2-40B4-BE49-F238E27FC236}">
                <a16:creationId xmlns:a16="http://schemas.microsoft.com/office/drawing/2014/main" id="{F6421E4C-DEAE-0440-B570-4781774C9B85}"/>
              </a:ext>
            </a:extLst>
          </p:cNvPr>
          <p:cNvSpPr>
            <a:spLocks noGrp="1"/>
          </p:cNvSpPr>
          <p:nvPr>
            <p:ph idx="1"/>
          </p:nvPr>
        </p:nvSpPr>
        <p:spPr>
          <a:xfrm>
            <a:off x="457200" y="949332"/>
            <a:ext cx="8229600" cy="4765896"/>
          </a:xfrm>
        </p:spPr>
        <p:txBody>
          <a:bodyPr>
            <a:normAutofit/>
          </a:bodyPr>
          <a:lstStyle/>
          <a:p>
            <a:r>
              <a:rPr lang="en-US" sz="2400" dirty="0"/>
              <a:t>Vertical GPS data</a:t>
            </a:r>
          </a:p>
          <a:p>
            <a:r>
              <a:rPr lang="en-US" sz="2400" dirty="0"/>
              <a:t>Societal relevance</a:t>
            </a:r>
          </a:p>
          <a:p>
            <a:pPr lvl="1"/>
            <a:r>
              <a:rPr lang="en-US" sz="2200" dirty="0"/>
              <a:t>How could farmers who rely on the HPA for irrigation prepare for predicted water scarcity increases in the future?</a:t>
            </a:r>
          </a:p>
          <a:p>
            <a:pPr lvl="1"/>
            <a:r>
              <a:rPr lang="en-US" sz="2200" dirty="0"/>
              <a:t>How many years could a city of 1 million families operate if they had access to water equivalent to the volume lost by the HPA from 2010-2012?</a:t>
            </a:r>
          </a:p>
        </p:txBody>
      </p:sp>
      <p:graphicFrame>
        <p:nvGraphicFramePr>
          <p:cNvPr id="7" name="Chart 6" descr="This graph shows dates in the horizontal (X) axis, and has two data series each with its own y-axis. On the right hand side, the y-axis for the GPS Vertical measurement is shown in millimeters. On the left hand side, the y-axis shows GRACE Water equivalent height also in millimeters. In the body of the graph, the GRACE water equivalent height is shown in comparison to the GPS vertical position trend line. A 30 day moving average is also included. " title="GRACE Mascon 1693 (2003-2016) Compared to GPS Station 044">
            <a:extLst>
              <a:ext uri="{FF2B5EF4-FFF2-40B4-BE49-F238E27FC236}">
                <a16:creationId xmlns:a16="http://schemas.microsoft.com/office/drawing/2014/main" id="{38FCF919-D86E-5D41-8715-ED162D45C349}"/>
              </a:ext>
            </a:extLst>
          </p:cNvPr>
          <p:cNvGraphicFramePr>
            <a:graphicFrameLocks/>
          </p:cNvGraphicFramePr>
          <p:nvPr>
            <p:extLst/>
          </p:nvPr>
        </p:nvGraphicFramePr>
        <p:xfrm>
          <a:off x="593123" y="3707027"/>
          <a:ext cx="7490993" cy="243938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40693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BB15469-124C-5445-9A0B-F3FB507CCFB2}"/>
              </a:ext>
            </a:extLst>
          </p:cNvPr>
          <p:cNvSpPr>
            <a:spLocks noGrp="1"/>
          </p:cNvSpPr>
          <p:nvPr>
            <p:ph type="title"/>
          </p:nvPr>
        </p:nvSpPr>
        <p:spPr/>
        <p:txBody>
          <a:bodyPr/>
          <a:lstStyle/>
          <a:p>
            <a:r>
              <a:rPr lang="en-US" dirty="0"/>
              <a:t>Unit 3: What’s in YOUR Watershed?</a:t>
            </a:r>
          </a:p>
        </p:txBody>
      </p:sp>
      <p:sp>
        <p:nvSpPr>
          <p:cNvPr id="5" name="Content Placeholder 2">
            <a:extLst>
              <a:ext uri="{FF2B5EF4-FFF2-40B4-BE49-F238E27FC236}">
                <a16:creationId xmlns:a16="http://schemas.microsoft.com/office/drawing/2014/main" id="{6E13CBE3-9BA8-B34E-939D-858670578177}"/>
              </a:ext>
            </a:extLst>
          </p:cNvPr>
          <p:cNvSpPr>
            <a:spLocks noGrp="1"/>
          </p:cNvSpPr>
          <p:nvPr>
            <p:ph idx="1"/>
          </p:nvPr>
        </p:nvSpPr>
        <p:spPr>
          <a:xfrm>
            <a:off x="457200" y="949332"/>
            <a:ext cx="8473044" cy="4988330"/>
          </a:xfrm>
        </p:spPr>
        <p:txBody>
          <a:bodyPr>
            <a:noAutofit/>
          </a:bodyPr>
          <a:lstStyle/>
          <a:p>
            <a:r>
              <a:rPr lang="en-US" sz="2800" dirty="0"/>
              <a:t>3.1 Stakeholder analysis exercise</a:t>
            </a:r>
          </a:p>
          <a:p>
            <a:pPr lvl="1"/>
            <a:r>
              <a:rPr lang="en-US" sz="1800" dirty="0"/>
              <a:t>Instructor leads students through discussion of the human component of water scarcity, focusing in on the local watershed or a locale of the instructor’s choice.</a:t>
            </a:r>
            <a:br>
              <a:rPr lang="en-US" sz="1800" dirty="0"/>
            </a:br>
            <a:endParaRPr lang="en-US" sz="1800" dirty="0"/>
          </a:p>
          <a:p>
            <a:r>
              <a:rPr lang="en-US" sz="2800" dirty="0"/>
              <a:t>3.2 What’s in YOUR watershed?</a:t>
            </a:r>
          </a:p>
          <a:p>
            <a:pPr lvl="1"/>
            <a:r>
              <a:rPr lang="en-US" sz="2000" dirty="0"/>
              <a:t>Students explore hydrosphere measurement data for their hometown  or location of interest:</a:t>
            </a:r>
          </a:p>
          <a:p>
            <a:pPr lvl="2"/>
            <a:r>
              <a:rPr lang="en-US" sz="1800" dirty="0"/>
              <a:t>What are the </a:t>
            </a:r>
            <a:r>
              <a:rPr lang="en-US" sz="1800" b="1" dirty="0"/>
              <a:t>important reservoirs/transport pathways </a:t>
            </a:r>
            <a:r>
              <a:rPr lang="en-US" sz="1800" dirty="0"/>
              <a:t>for that location?</a:t>
            </a:r>
          </a:p>
          <a:p>
            <a:pPr lvl="2"/>
            <a:r>
              <a:rPr lang="en-US" sz="1800" dirty="0"/>
              <a:t>What </a:t>
            </a:r>
            <a:r>
              <a:rPr lang="en-US" sz="1800" b="1" dirty="0"/>
              <a:t>methods and datasets </a:t>
            </a:r>
            <a:r>
              <a:rPr lang="en-US" sz="1800" dirty="0"/>
              <a:t>are most relevant?</a:t>
            </a:r>
          </a:p>
          <a:p>
            <a:pPr lvl="2"/>
            <a:r>
              <a:rPr lang="en-US" sz="1800" dirty="0"/>
              <a:t>What can students infer about </a:t>
            </a:r>
            <a:r>
              <a:rPr lang="en-US" sz="1800" b="1" dirty="0"/>
              <a:t>seasonal – interannual variability </a:t>
            </a:r>
            <a:r>
              <a:rPr lang="en-US" sz="1800" dirty="0"/>
              <a:t>and overall security of water resources for the study area?</a:t>
            </a:r>
          </a:p>
          <a:p>
            <a:pPr marL="914400" lvl="2" indent="0">
              <a:buNone/>
            </a:pPr>
            <a:br>
              <a:rPr lang="en-US" sz="1800" dirty="0"/>
            </a:br>
            <a:r>
              <a:rPr lang="en-US" sz="2200" dirty="0"/>
              <a:t>***</a:t>
            </a:r>
            <a:r>
              <a:rPr lang="en-US" sz="2200" dirty="0" err="1"/>
              <a:t>Powerpoint</a:t>
            </a:r>
            <a:r>
              <a:rPr lang="en-US" sz="2200" dirty="0"/>
              <a:t> tutorial provided with screen shots and steps on how to access hydrosphere time-series for their location</a:t>
            </a:r>
          </a:p>
        </p:txBody>
      </p:sp>
    </p:spTree>
    <p:extLst>
      <p:ext uri="{BB962C8B-B14F-4D97-AF65-F5344CB8AC3E}">
        <p14:creationId xmlns:p14="http://schemas.microsoft.com/office/powerpoint/2010/main" val="29248169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204E05-28CD-6540-8FF5-7A5A18317CC2}"/>
              </a:ext>
            </a:extLst>
          </p:cNvPr>
          <p:cNvSpPr/>
          <p:nvPr/>
        </p:nvSpPr>
        <p:spPr>
          <a:xfrm>
            <a:off x="130631" y="1080657"/>
            <a:ext cx="4108860" cy="2707573"/>
          </a:xfrm>
          <a:prstGeom prst="rect">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BBB15469-124C-5445-9A0B-F3FB507CCFB2}"/>
              </a:ext>
            </a:extLst>
          </p:cNvPr>
          <p:cNvSpPr>
            <a:spLocks noGrp="1"/>
          </p:cNvSpPr>
          <p:nvPr>
            <p:ph type="title"/>
          </p:nvPr>
        </p:nvSpPr>
        <p:spPr>
          <a:xfrm>
            <a:off x="385948" y="0"/>
            <a:ext cx="8229600" cy="502088"/>
          </a:xfrm>
        </p:spPr>
        <p:txBody>
          <a:bodyPr/>
          <a:lstStyle/>
          <a:p>
            <a:r>
              <a:rPr lang="en-US" dirty="0"/>
              <a:t>Accessing hydrologic data for your region</a:t>
            </a:r>
          </a:p>
        </p:txBody>
      </p:sp>
      <p:pic>
        <p:nvPicPr>
          <p:cNvPr id="7" name="Picture 6">
            <a:extLst>
              <a:ext uri="{FF2B5EF4-FFF2-40B4-BE49-F238E27FC236}">
                <a16:creationId xmlns:a16="http://schemas.microsoft.com/office/drawing/2014/main" id="{2B1E4279-45B1-F346-9276-A5EE5E2E600A}"/>
              </a:ext>
            </a:extLst>
          </p:cNvPr>
          <p:cNvPicPr>
            <a:picLocks noChangeAspect="1"/>
          </p:cNvPicPr>
          <p:nvPr/>
        </p:nvPicPr>
        <p:blipFill>
          <a:blip r:embed="rId2"/>
          <a:stretch>
            <a:fillRect/>
          </a:stretch>
        </p:blipFill>
        <p:spPr>
          <a:xfrm>
            <a:off x="262579" y="1150924"/>
            <a:ext cx="3846284" cy="2566053"/>
          </a:xfrm>
          <a:prstGeom prst="rect">
            <a:avLst/>
          </a:prstGeom>
        </p:spPr>
      </p:pic>
      <p:sp>
        <p:nvSpPr>
          <p:cNvPr id="9" name="Rectangle 8">
            <a:extLst>
              <a:ext uri="{FF2B5EF4-FFF2-40B4-BE49-F238E27FC236}">
                <a16:creationId xmlns:a16="http://schemas.microsoft.com/office/drawing/2014/main" id="{F0F7B18A-F480-B447-B485-ECE5AC2ECB3B}"/>
              </a:ext>
            </a:extLst>
          </p:cNvPr>
          <p:cNvSpPr/>
          <p:nvPr/>
        </p:nvSpPr>
        <p:spPr>
          <a:xfrm>
            <a:off x="0" y="573154"/>
            <a:ext cx="9025247" cy="415498"/>
          </a:xfrm>
          <a:prstGeom prst="rect">
            <a:avLst/>
          </a:prstGeom>
        </p:spPr>
        <p:txBody>
          <a:bodyPr wrap="square">
            <a:spAutoFit/>
          </a:bodyPr>
          <a:lstStyle/>
          <a:p>
            <a:r>
              <a:rPr lang="en-US" sz="2100" dirty="0"/>
              <a:t>Screen shots of step-by-step instructions for each method showing how to:</a:t>
            </a:r>
          </a:p>
        </p:txBody>
      </p:sp>
      <p:sp>
        <p:nvSpPr>
          <p:cNvPr id="10" name="TextBox 9">
            <a:extLst>
              <a:ext uri="{FF2B5EF4-FFF2-40B4-BE49-F238E27FC236}">
                <a16:creationId xmlns:a16="http://schemas.microsoft.com/office/drawing/2014/main" id="{504B55B6-0DEB-E84C-8583-01525C3FB511}"/>
              </a:ext>
            </a:extLst>
          </p:cNvPr>
          <p:cNvSpPr txBox="1"/>
          <p:nvPr/>
        </p:nvSpPr>
        <p:spPr>
          <a:xfrm>
            <a:off x="118753" y="3823853"/>
            <a:ext cx="4393870" cy="400110"/>
          </a:xfrm>
          <a:prstGeom prst="rect">
            <a:avLst/>
          </a:prstGeom>
          <a:noFill/>
        </p:spPr>
        <p:txBody>
          <a:bodyPr wrap="square" rtlCol="0">
            <a:spAutoFit/>
          </a:bodyPr>
          <a:lstStyle/>
          <a:p>
            <a:pPr algn="ctr"/>
            <a:r>
              <a:rPr lang="en-US" sz="2000" dirty="0"/>
              <a:t>(1) find the database</a:t>
            </a:r>
          </a:p>
        </p:txBody>
      </p:sp>
      <p:sp>
        <p:nvSpPr>
          <p:cNvPr id="13" name="Rectangle 12">
            <a:extLst>
              <a:ext uri="{FF2B5EF4-FFF2-40B4-BE49-F238E27FC236}">
                <a16:creationId xmlns:a16="http://schemas.microsoft.com/office/drawing/2014/main" id="{01C38A69-0C1C-A444-8911-326ADC219D27}"/>
              </a:ext>
            </a:extLst>
          </p:cNvPr>
          <p:cNvSpPr/>
          <p:nvPr/>
        </p:nvSpPr>
        <p:spPr>
          <a:xfrm>
            <a:off x="4522522" y="1066798"/>
            <a:ext cx="4393870" cy="2733306"/>
          </a:xfrm>
          <a:prstGeom prst="rect">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F628DDE4-855B-8C4D-BC8F-F8B8B858C424}"/>
              </a:ext>
            </a:extLst>
          </p:cNvPr>
          <p:cNvPicPr>
            <a:picLocks noChangeAspect="1"/>
          </p:cNvPicPr>
          <p:nvPr/>
        </p:nvPicPr>
        <p:blipFill>
          <a:blip r:embed="rId3"/>
          <a:stretch>
            <a:fillRect/>
          </a:stretch>
        </p:blipFill>
        <p:spPr>
          <a:xfrm>
            <a:off x="4619502" y="1151907"/>
            <a:ext cx="4206570" cy="2494782"/>
          </a:xfrm>
          <a:prstGeom prst="rect">
            <a:avLst/>
          </a:prstGeom>
        </p:spPr>
      </p:pic>
      <p:sp>
        <p:nvSpPr>
          <p:cNvPr id="15" name="TextBox 14">
            <a:extLst>
              <a:ext uri="{FF2B5EF4-FFF2-40B4-BE49-F238E27FC236}">
                <a16:creationId xmlns:a16="http://schemas.microsoft.com/office/drawing/2014/main" id="{AB59261E-EA49-3A43-8467-FB68DCBA6564}"/>
              </a:ext>
            </a:extLst>
          </p:cNvPr>
          <p:cNvSpPr txBox="1"/>
          <p:nvPr/>
        </p:nvSpPr>
        <p:spPr>
          <a:xfrm>
            <a:off x="4308764" y="3857501"/>
            <a:ext cx="4692732" cy="400110"/>
          </a:xfrm>
          <a:prstGeom prst="rect">
            <a:avLst/>
          </a:prstGeom>
          <a:noFill/>
        </p:spPr>
        <p:txBody>
          <a:bodyPr wrap="square" rtlCol="0">
            <a:spAutoFit/>
          </a:bodyPr>
          <a:lstStyle/>
          <a:p>
            <a:pPr algn="ctr"/>
            <a:r>
              <a:rPr lang="en-US" sz="2000" dirty="0"/>
              <a:t>(2) obtain data for your desired location</a:t>
            </a:r>
          </a:p>
        </p:txBody>
      </p:sp>
    </p:spTree>
    <p:extLst>
      <p:ext uri="{BB962C8B-B14F-4D97-AF65-F5344CB8AC3E}">
        <p14:creationId xmlns:p14="http://schemas.microsoft.com/office/powerpoint/2010/main" val="743623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p:bldP spid="13" grpId="0" animBg="1"/>
      <p:bldP spid="15"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204E05-28CD-6540-8FF5-7A5A18317CC2}"/>
              </a:ext>
            </a:extLst>
          </p:cNvPr>
          <p:cNvSpPr/>
          <p:nvPr/>
        </p:nvSpPr>
        <p:spPr>
          <a:xfrm>
            <a:off x="0" y="1923805"/>
            <a:ext cx="4346369" cy="2897577"/>
          </a:xfrm>
          <a:prstGeom prst="rect">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BBB15469-124C-5445-9A0B-F3FB507CCFB2}"/>
              </a:ext>
            </a:extLst>
          </p:cNvPr>
          <p:cNvSpPr>
            <a:spLocks noGrp="1"/>
          </p:cNvSpPr>
          <p:nvPr>
            <p:ph type="title"/>
          </p:nvPr>
        </p:nvSpPr>
        <p:spPr>
          <a:xfrm>
            <a:off x="385948" y="0"/>
            <a:ext cx="8229600" cy="502088"/>
          </a:xfrm>
        </p:spPr>
        <p:txBody>
          <a:bodyPr/>
          <a:lstStyle/>
          <a:p>
            <a:r>
              <a:rPr lang="en-US" dirty="0"/>
              <a:t>Accessing hydrologic data for your region</a:t>
            </a:r>
          </a:p>
        </p:txBody>
      </p:sp>
      <p:sp>
        <p:nvSpPr>
          <p:cNvPr id="9" name="Rectangle 8">
            <a:extLst>
              <a:ext uri="{FF2B5EF4-FFF2-40B4-BE49-F238E27FC236}">
                <a16:creationId xmlns:a16="http://schemas.microsoft.com/office/drawing/2014/main" id="{F0F7B18A-F480-B447-B485-ECE5AC2ECB3B}"/>
              </a:ext>
            </a:extLst>
          </p:cNvPr>
          <p:cNvSpPr/>
          <p:nvPr/>
        </p:nvSpPr>
        <p:spPr>
          <a:xfrm>
            <a:off x="0" y="573154"/>
            <a:ext cx="9025247" cy="415498"/>
          </a:xfrm>
          <a:prstGeom prst="rect">
            <a:avLst/>
          </a:prstGeom>
        </p:spPr>
        <p:txBody>
          <a:bodyPr wrap="square">
            <a:spAutoFit/>
          </a:bodyPr>
          <a:lstStyle/>
          <a:p>
            <a:r>
              <a:rPr lang="en-US" sz="2100" dirty="0"/>
              <a:t>Screen shots of step-by-step instructions for each method showing how to:</a:t>
            </a:r>
          </a:p>
        </p:txBody>
      </p:sp>
      <p:sp>
        <p:nvSpPr>
          <p:cNvPr id="10" name="TextBox 9">
            <a:extLst>
              <a:ext uri="{FF2B5EF4-FFF2-40B4-BE49-F238E27FC236}">
                <a16:creationId xmlns:a16="http://schemas.microsoft.com/office/drawing/2014/main" id="{504B55B6-0DEB-E84C-8583-01525C3FB511}"/>
              </a:ext>
            </a:extLst>
          </p:cNvPr>
          <p:cNvSpPr txBox="1"/>
          <p:nvPr/>
        </p:nvSpPr>
        <p:spPr>
          <a:xfrm>
            <a:off x="2054432" y="1413162"/>
            <a:ext cx="4393870" cy="400110"/>
          </a:xfrm>
          <a:prstGeom prst="rect">
            <a:avLst/>
          </a:prstGeom>
          <a:noFill/>
        </p:spPr>
        <p:txBody>
          <a:bodyPr wrap="square" rtlCol="0">
            <a:spAutoFit/>
          </a:bodyPr>
          <a:lstStyle/>
          <a:p>
            <a:pPr algn="ctr"/>
            <a:r>
              <a:rPr lang="en-US" sz="2000" dirty="0"/>
              <a:t>(3) interpret the data</a:t>
            </a:r>
          </a:p>
        </p:txBody>
      </p:sp>
      <p:sp>
        <p:nvSpPr>
          <p:cNvPr id="13" name="Rectangle 12">
            <a:extLst>
              <a:ext uri="{FF2B5EF4-FFF2-40B4-BE49-F238E27FC236}">
                <a16:creationId xmlns:a16="http://schemas.microsoft.com/office/drawing/2014/main" id="{01C38A69-0C1C-A444-8911-326ADC219D27}"/>
              </a:ext>
            </a:extLst>
          </p:cNvPr>
          <p:cNvSpPr/>
          <p:nvPr/>
        </p:nvSpPr>
        <p:spPr>
          <a:xfrm>
            <a:off x="4381995" y="2695699"/>
            <a:ext cx="4762005" cy="3099460"/>
          </a:xfrm>
          <a:prstGeom prst="rect">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1D5F9E0F-4846-084D-92E6-5B162F138536}"/>
              </a:ext>
            </a:extLst>
          </p:cNvPr>
          <p:cNvPicPr>
            <a:picLocks noChangeAspect="1"/>
          </p:cNvPicPr>
          <p:nvPr/>
        </p:nvPicPr>
        <p:blipFill>
          <a:blip r:embed="rId2"/>
          <a:stretch>
            <a:fillRect/>
          </a:stretch>
        </p:blipFill>
        <p:spPr>
          <a:xfrm>
            <a:off x="213756" y="2005904"/>
            <a:ext cx="4001984" cy="2765007"/>
          </a:xfrm>
          <a:prstGeom prst="rect">
            <a:avLst/>
          </a:prstGeom>
        </p:spPr>
      </p:pic>
      <p:pic>
        <p:nvPicPr>
          <p:cNvPr id="3" name="Picture 2">
            <a:extLst>
              <a:ext uri="{FF2B5EF4-FFF2-40B4-BE49-F238E27FC236}">
                <a16:creationId xmlns:a16="http://schemas.microsoft.com/office/drawing/2014/main" id="{54C8DB86-A10B-C94A-9FD3-B946D505D564}"/>
              </a:ext>
            </a:extLst>
          </p:cNvPr>
          <p:cNvPicPr>
            <a:picLocks noChangeAspect="1"/>
          </p:cNvPicPr>
          <p:nvPr/>
        </p:nvPicPr>
        <p:blipFill>
          <a:blip r:embed="rId3"/>
          <a:stretch>
            <a:fillRect/>
          </a:stretch>
        </p:blipFill>
        <p:spPr>
          <a:xfrm>
            <a:off x="4488874" y="2855432"/>
            <a:ext cx="4655126" cy="2859054"/>
          </a:xfrm>
          <a:prstGeom prst="rect">
            <a:avLst/>
          </a:prstGeom>
        </p:spPr>
      </p:pic>
    </p:spTree>
    <p:extLst>
      <p:ext uri="{BB962C8B-B14F-4D97-AF65-F5344CB8AC3E}">
        <p14:creationId xmlns:p14="http://schemas.microsoft.com/office/powerpoint/2010/main" val="190493991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61B3D-4FDB-2F45-BA64-3F54C5BD4138}"/>
              </a:ext>
            </a:extLst>
          </p:cNvPr>
          <p:cNvSpPr>
            <a:spLocks noGrp="1"/>
          </p:cNvSpPr>
          <p:nvPr>
            <p:ph type="title"/>
          </p:nvPr>
        </p:nvSpPr>
        <p:spPr/>
        <p:txBody>
          <a:bodyPr/>
          <a:lstStyle/>
          <a:p>
            <a:r>
              <a:rPr lang="en-US" dirty="0"/>
              <a:t>Challenges and solutions</a:t>
            </a:r>
          </a:p>
        </p:txBody>
      </p:sp>
      <p:sp>
        <p:nvSpPr>
          <p:cNvPr id="3" name="Content Placeholder 2">
            <a:extLst>
              <a:ext uri="{FF2B5EF4-FFF2-40B4-BE49-F238E27FC236}">
                <a16:creationId xmlns:a16="http://schemas.microsoft.com/office/drawing/2014/main" id="{2E887171-3515-7D43-9DF1-2D8D83F07B55}"/>
              </a:ext>
            </a:extLst>
          </p:cNvPr>
          <p:cNvSpPr>
            <a:spLocks noGrp="1"/>
          </p:cNvSpPr>
          <p:nvPr>
            <p:ph idx="1"/>
          </p:nvPr>
        </p:nvSpPr>
        <p:spPr/>
        <p:txBody>
          <a:bodyPr>
            <a:normAutofit fontScale="92500" lnSpcReduction="10000"/>
          </a:bodyPr>
          <a:lstStyle/>
          <a:p>
            <a:r>
              <a:rPr lang="en-US" sz="3000" dirty="0"/>
              <a:t>I have very limited class time.</a:t>
            </a:r>
          </a:p>
          <a:p>
            <a:pPr lvl="1"/>
            <a:r>
              <a:rPr lang="en-US" sz="2600" dirty="0"/>
              <a:t>Much of the module can be completed outside of class meetings if necessary.</a:t>
            </a:r>
          </a:p>
          <a:p>
            <a:pPr lvl="1"/>
            <a:r>
              <a:rPr lang="en-US" sz="2600" dirty="0"/>
              <a:t>Take only what you want from the module!</a:t>
            </a:r>
          </a:p>
          <a:p>
            <a:r>
              <a:rPr lang="en-US" sz="3000" dirty="0"/>
              <a:t>I don’t have access to a computer lab.</a:t>
            </a:r>
          </a:p>
          <a:p>
            <a:pPr lvl="1"/>
            <a:r>
              <a:rPr lang="en-US" sz="2600" dirty="0"/>
              <a:t>Students can complete 2.1 and 2.2 using Excel OR hard copies of the datasets.</a:t>
            </a:r>
          </a:p>
          <a:p>
            <a:r>
              <a:rPr lang="en-US" sz="3000" dirty="0"/>
              <a:t>My students have never looked at a time-series.</a:t>
            </a:r>
          </a:p>
          <a:p>
            <a:r>
              <a:rPr lang="en-US" sz="3000" dirty="0"/>
              <a:t>My students don’t know how to access the data for Unit 3.2. </a:t>
            </a:r>
          </a:p>
          <a:p>
            <a:pPr lvl="1"/>
            <a:r>
              <a:rPr lang="en-US" sz="2600" dirty="0"/>
              <a:t>See last couple of slides.</a:t>
            </a:r>
          </a:p>
        </p:txBody>
      </p:sp>
    </p:spTree>
    <p:extLst>
      <p:ext uri="{BB962C8B-B14F-4D97-AF65-F5344CB8AC3E}">
        <p14:creationId xmlns:p14="http://schemas.microsoft.com/office/powerpoint/2010/main" val="332008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Quick look at the website elements</a:t>
            </a:r>
          </a:p>
        </p:txBody>
      </p:sp>
      <p:sp>
        <p:nvSpPr>
          <p:cNvPr id="3" name="Content Placeholder 2"/>
          <p:cNvSpPr>
            <a:spLocks noGrp="1"/>
          </p:cNvSpPr>
          <p:nvPr>
            <p:ph idx="1"/>
          </p:nvPr>
        </p:nvSpPr>
        <p:spPr/>
        <p:txBody>
          <a:bodyPr/>
          <a:lstStyle/>
          <a:p>
            <a:pPr marL="0" indent="0">
              <a:buNone/>
            </a:pPr>
            <a:r>
              <a:rPr lang="en-US" dirty="0">
                <a:hlinkClick r:id="rId2"/>
              </a:rPr>
              <a:t>https://serc.carleton.edu/getsi/index.html</a:t>
            </a:r>
            <a:r>
              <a:rPr lang="en-US" dirty="0"/>
              <a:t> </a:t>
            </a:r>
          </a:p>
        </p:txBody>
      </p:sp>
    </p:spTree>
    <p:extLst>
      <p:ext uri="{BB962C8B-B14F-4D97-AF65-F5344CB8AC3E}">
        <p14:creationId xmlns:p14="http://schemas.microsoft.com/office/powerpoint/2010/main" val="128028981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Reflection and Discussion</a:t>
            </a:r>
            <a:endParaRPr lang="en-US" dirty="0"/>
          </a:p>
        </p:txBody>
      </p:sp>
      <p:sp>
        <p:nvSpPr>
          <p:cNvPr id="3" name="Content Placeholder 2"/>
          <p:cNvSpPr>
            <a:spLocks noGrp="1"/>
          </p:cNvSpPr>
          <p:nvPr>
            <p:ph idx="1"/>
          </p:nvPr>
        </p:nvSpPr>
        <p:spPr>
          <a:xfrm>
            <a:off x="457200" y="949331"/>
            <a:ext cx="8229600" cy="5082652"/>
          </a:xfrm>
        </p:spPr>
        <p:txBody>
          <a:bodyPr>
            <a:normAutofit lnSpcReduction="10000"/>
          </a:bodyPr>
          <a:lstStyle/>
          <a:p>
            <a:pPr marL="514350" indent="-514350">
              <a:buFont typeface="+mj-lt"/>
              <a:buAutoNum type="arabicPeriod"/>
            </a:pPr>
            <a:r>
              <a:rPr lang="en-US" dirty="0"/>
              <a:t>Questions about the teaching the module?</a:t>
            </a:r>
            <a:br>
              <a:rPr lang="en-US" dirty="0"/>
            </a:br>
            <a:endParaRPr lang="en-US" dirty="0"/>
          </a:p>
          <a:p>
            <a:pPr marL="514350" indent="-514350">
              <a:buFont typeface="+mj-lt"/>
              <a:buAutoNum type="arabicPeriod"/>
            </a:pPr>
            <a:r>
              <a:rPr lang="en-US" dirty="0"/>
              <a:t>Questions about the methods or applications?</a:t>
            </a:r>
            <a:br>
              <a:rPr lang="en-US" dirty="0"/>
            </a:br>
            <a:br>
              <a:rPr lang="en-US" dirty="0"/>
            </a:br>
            <a:endParaRPr lang="en-US" dirty="0">
              <a:solidFill>
                <a:srgbClr val="115486"/>
              </a:solidFill>
            </a:endParaRPr>
          </a:p>
          <a:p>
            <a:pPr marL="514350" indent="-514350">
              <a:buFont typeface="+mj-lt"/>
              <a:buAutoNum type="arabicPeriod"/>
            </a:pPr>
            <a:endParaRPr lang="en-US" dirty="0"/>
          </a:p>
          <a:p>
            <a:pPr marL="514350" indent="-514350">
              <a:buFont typeface="+mj-lt"/>
              <a:buAutoNum type="arabicPeriod"/>
            </a:pPr>
            <a:r>
              <a:rPr lang="en-US" dirty="0"/>
              <a:t>Take a few minutes to jot down ideas for your own teaching – What unit/s might you use?</a:t>
            </a:r>
            <a:br>
              <a:rPr lang="en-US" dirty="0"/>
            </a:br>
            <a:r>
              <a:rPr lang="en-US" dirty="0"/>
              <a:t>What might you need to change?</a:t>
            </a:r>
          </a:p>
          <a:p>
            <a:pPr marL="0" indent="0">
              <a:buNone/>
            </a:pPr>
            <a:endParaRPr lang="en-US" dirty="0"/>
          </a:p>
        </p:txBody>
      </p:sp>
      <p:sp>
        <p:nvSpPr>
          <p:cNvPr id="4" name="TextBox 3">
            <a:extLst>
              <a:ext uri="{FF2B5EF4-FFF2-40B4-BE49-F238E27FC236}">
                <a16:creationId xmlns:a16="http://schemas.microsoft.com/office/drawing/2014/main" id="{ADA9E7BC-9787-794C-846D-9B0A22429417}"/>
              </a:ext>
            </a:extLst>
          </p:cNvPr>
          <p:cNvSpPr txBox="1"/>
          <p:nvPr/>
        </p:nvSpPr>
        <p:spPr>
          <a:xfrm>
            <a:off x="768928" y="3028992"/>
            <a:ext cx="4364182" cy="461665"/>
          </a:xfrm>
          <a:prstGeom prst="rect">
            <a:avLst/>
          </a:prstGeom>
          <a:noFill/>
        </p:spPr>
        <p:txBody>
          <a:bodyPr wrap="square" rtlCol="0">
            <a:spAutoFit/>
          </a:bodyPr>
          <a:lstStyle/>
          <a:p>
            <a:r>
              <a:rPr lang="en-US" sz="2400" dirty="0">
                <a:solidFill>
                  <a:srgbClr val="115486"/>
                </a:solidFill>
              </a:rPr>
              <a:t>Use the chat box to respond</a:t>
            </a:r>
            <a:endParaRPr lang="en-US" sz="2400" dirty="0"/>
          </a:p>
        </p:txBody>
      </p:sp>
      <p:sp>
        <p:nvSpPr>
          <p:cNvPr id="5" name="TextBox 4">
            <a:extLst>
              <a:ext uri="{FF2B5EF4-FFF2-40B4-BE49-F238E27FC236}">
                <a16:creationId xmlns:a16="http://schemas.microsoft.com/office/drawing/2014/main" id="{3BC2DF4B-6F05-2E4B-BCCF-F01D3A9A42C5}"/>
              </a:ext>
            </a:extLst>
          </p:cNvPr>
          <p:cNvSpPr txBox="1"/>
          <p:nvPr/>
        </p:nvSpPr>
        <p:spPr>
          <a:xfrm>
            <a:off x="768928" y="5695992"/>
            <a:ext cx="4364182" cy="461665"/>
          </a:xfrm>
          <a:prstGeom prst="rect">
            <a:avLst/>
          </a:prstGeom>
          <a:noFill/>
        </p:spPr>
        <p:txBody>
          <a:bodyPr wrap="square" rtlCol="0">
            <a:spAutoFit/>
          </a:bodyPr>
          <a:lstStyle/>
          <a:p>
            <a:r>
              <a:rPr lang="en-US" sz="2400" dirty="0">
                <a:solidFill>
                  <a:srgbClr val="115486"/>
                </a:solidFill>
              </a:rPr>
              <a:t>Paper or file for yourself</a:t>
            </a:r>
            <a:endParaRPr lang="en-US" sz="2400" dirty="0"/>
          </a:p>
        </p:txBody>
      </p:sp>
    </p:spTree>
    <p:extLst>
      <p:ext uri="{BB962C8B-B14F-4D97-AF65-F5344CB8AC3E}">
        <p14:creationId xmlns:p14="http://schemas.microsoft.com/office/powerpoint/2010/main" val="2193661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rotWithShape="1">
          <a:blip r:embed="rId2" cstate="print">
            <a:extLst>
              <a:ext uri="{28A0092B-C50C-407E-A947-70E740481C1C}">
                <a14:useLocalDpi xmlns:a14="http://schemas.microsoft.com/office/drawing/2010/main"/>
              </a:ext>
            </a:extLst>
          </a:blip>
          <a:srcRect l="10287" t="7410" r="8752" b="4920"/>
          <a:stretch/>
        </p:blipFill>
        <p:spPr>
          <a:xfrm>
            <a:off x="-1079" y="0"/>
            <a:ext cx="9144000" cy="1134770"/>
          </a:xfrm>
        </p:spPr>
      </p:pic>
      <p:sp>
        <p:nvSpPr>
          <p:cNvPr id="16" name="Rectangle 15"/>
          <p:cNvSpPr/>
          <p:nvPr/>
        </p:nvSpPr>
        <p:spPr>
          <a:xfrm>
            <a:off x="571134" y="3829324"/>
            <a:ext cx="4623864" cy="1846659"/>
          </a:xfrm>
          <a:prstGeom prst="rect">
            <a:avLst/>
          </a:prstGeom>
        </p:spPr>
        <p:txBody>
          <a:bodyPr wrap="square">
            <a:spAutoFit/>
          </a:bodyPr>
          <a:lstStyle/>
          <a:p>
            <a:pPr>
              <a:spcAft>
                <a:spcPts val="1200"/>
              </a:spcAft>
            </a:pPr>
            <a:r>
              <a:rPr lang="en-US" sz="1600" b="1" dirty="0"/>
              <a:t>Learn to integrate NEON data into your undergraduate classroom via Macrosystems EDDIE and other resources</a:t>
            </a:r>
            <a:endParaRPr lang="en-US" sz="1400" b="1" dirty="0"/>
          </a:p>
          <a:p>
            <a:r>
              <a:rPr lang="en-US" sz="1400" b="1" dirty="0"/>
              <a:t>Wednesday,</a:t>
            </a:r>
            <a:r>
              <a:rPr lang="en-US" sz="1400" dirty="0"/>
              <a:t> </a:t>
            </a:r>
            <a:r>
              <a:rPr lang="en-US" sz="1400" b="1" dirty="0"/>
              <a:t>March 4, 2020	</a:t>
            </a:r>
            <a:br>
              <a:rPr lang="en-US" sz="1400" b="1" dirty="0"/>
            </a:br>
            <a:r>
              <a:rPr lang="en-US" sz="1400" dirty="0"/>
              <a:t>Time: 8:00 am PT | 9:00 am MT | 10:00 am CT | 11:00 am ET</a:t>
            </a:r>
          </a:p>
          <a:p>
            <a:r>
              <a:rPr lang="en-US" sz="1400" b="1" dirty="0"/>
              <a:t>Webinar Page - </a:t>
            </a:r>
            <a:r>
              <a:rPr lang="en-US" sz="1400" dirty="0">
                <a:hlinkClick r:id="rId3"/>
              </a:rPr>
              <a:t>https://serc.carleton.edu/234701</a:t>
            </a:r>
            <a:r>
              <a:rPr lang="en-US" sz="1400" dirty="0"/>
              <a:t> </a:t>
            </a:r>
          </a:p>
          <a:p>
            <a:endParaRPr lang="en-US" sz="1400" dirty="0"/>
          </a:p>
        </p:txBody>
      </p:sp>
      <p:sp>
        <p:nvSpPr>
          <p:cNvPr id="2" name="TextBox 1"/>
          <p:cNvSpPr txBox="1"/>
          <p:nvPr/>
        </p:nvSpPr>
        <p:spPr>
          <a:xfrm>
            <a:off x="483967" y="3447926"/>
            <a:ext cx="6234545" cy="415498"/>
          </a:xfrm>
          <a:prstGeom prst="rect">
            <a:avLst/>
          </a:prstGeom>
          <a:noFill/>
        </p:spPr>
        <p:txBody>
          <a:bodyPr wrap="square" rtlCol="0">
            <a:spAutoFit/>
          </a:bodyPr>
          <a:lstStyle/>
          <a:p>
            <a:r>
              <a:rPr lang="en-US" sz="2100" dirty="0">
                <a:solidFill>
                  <a:srgbClr val="35761A"/>
                </a:solidFill>
              </a:rPr>
              <a:t>Upcoming NAGT webinar:</a:t>
            </a:r>
          </a:p>
        </p:txBody>
      </p:sp>
      <p:sp>
        <p:nvSpPr>
          <p:cNvPr id="24" name="TextBox 23"/>
          <p:cNvSpPr txBox="1"/>
          <p:nvPr/>
        </p:nvSpPr>
        <p:spPr>
          <a:xfrm>
            <a:off x="1477108" y="1155204"/>
            <a:ext cx="6189784" cy="446276"/>
          </a:xfrm>
          <a:prstGeom prst="rect">
            <a:avLst/>
          </a:prstGeom>
          <a:noFill/>
        </p:spPr>
        <p:txBody>
          <a:bodyPr wrap="square" rtlCol="0">
            <a:spAutoFit/>
          </a:bodyPr>
          <a:lstStyle/>
          <a:p>
            <a:pPr algn="ctr"/>
            <a:r>
              <a:rPr lang="en-US" sz="2300" b="1" i="1" dirty="0">
                <a:solidFill>
                  <a:srgbClr val="35761A"/>
                </a:solidFill>
              </a:rPr>
              <a:t>Improving Earth education one hour at a time</a:t>
            </a:r>
          </a:p>
        </p:txBody>
      </p:sp>
      <p:sp>
        <p:nvSpPr>
          <p:cNvPr id="20" name="Rectangle 19"/>
          <p:cNvSpPr/>
          <p:nvPr/>
        </p:nvSpPr>
        <p:spPr>
          <a:xfrm>
            <a:off x="0" y="5547328"/>
            <a:ext cx="9144000" cy="1310672"/>
          </a:xfrm>
          <a:prstGeom prst="rect">
            <a:avLst/>
          </a:prstGeom>
          <a:solidFill>
            <a:srgbClr val="F0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154415" y="5727849"/>
            <a:ext cx="8852839" cy="969496"/>
          </a:xfrm>
          <a:prstGeom prst="rect">
            <a:avLst/>
          </a:prstGeom>
        </p:spPr>
        <p:txBody>
          <a:bodyPr wrap="square">
            <a:spAutoFit/>
          </a:bodyPr>
          <a:lstStyle/>
          <a:p>
            <a:pPr algn="ctr"/>
            <a:r>
              <a:rPr lang="en-US" sz="1700" b="1" dirty="0"/>
              <a:t>See the full schedule and archives </a:t>
            </a:r>
          </a:p>
          <a:p>
            <a:pPr algn="ctr"/>
            <a:r>
              <a:rPr lang="en-US" sz="1700" b="1" dirty="0"/>
              <a:t>at the NAGT Webinar Series Homepage</a:t>
            </a:r>
            <a:endParaRPr lang="en-US" sz="1700" dirty="0">
              <a:latin typeface="Source Sans Pro" panose="020B0503030403020204" pitchFamily="34" charset="0"/>
              <a:hlinkClick r:id="rId4"/>
            </a:endParaRPr>
          </a:p>
          <a:p>
            <a:pPr algn="ctr"/>
            <a:endParaRPr lang="en-US" sz="600" dirty="0">
              <a:solidFill>
                <a:srgbClr val="777777"/>
              </a:solidFill>
              <a:latin typeface="Source Sans Pro" panose="020B0503030403020204" pitchFamily="34" charset="0"/>
              <a:hlinkClick r:id="rId4"/>
            </a:endParaRPr>
          </a:p>
          <a:p>
            <a:pPr algn="ctr"/>
            <a:r>
              <a:rPr lang="en-US" sz="1700" dirty="0">
                <a:solidFill>
                  <a:srgbClr val="777777"/>
                </a:solidFill>
                <a:latin typeface="Source Sans Pro" panose="020B0503030403020204" pitchFamily="34" charset="0"/>
                <a:hlinkClick r:id="rId5"/>
              </a:rPr>
              <a:t>http://nagt.org/</a:t>
            </a:r>
            <a:r>
              <a:rPr lang="is-IS" sz="1700" dirty="0">
                <a:solidFill>
                  <a:srgbClr val="FF0000"/>
                </a:solidFill>
                <a:latin typeface="Source Sans Pro" panose="020B0503030403020204" pitchFamily="34" charset="0"/>
                <a:hlinkClick r:id="rId5"/>
              </a:rPr>
              <a:t>190616</a:t>
            </a:r>
            <a:endParaRPr lang="en-US" sz="1700" dirty="0"/>
          </a:p>
        </p:txBody>
      </p:sp>
      <p:sp>
        <p:nvSpPr>
          <p:cNvPr id="15" name="TextBox 14"/>
          <p:cNvSpPr txBox="1"/>
          <p:nvPr/>
        </p:nvSpPr>
        <p:spPr>
          <a:xfrm>
            <a:off x="6423871" y="5904821"/>
            <a:ext cx="2530124" cy="615553"/>
          </a:xfrm>
          <a:prstGeom prst="rect">
            <a:avLst/>
          </a:prstGeom>
          <a:noFill/>
        </p:spPr>
        <p:txBody>
          <a:bodyPr wrap="square" rtlCol="0">
            <a:spAutoFit/>
          </a:bodyPr>
          <a:lstStyle/>
          <a:p>
            <a:pPr algn="ctr"/>
            <a:r>
              <a:rPr lang="en-US" sz="1700" b="1" dirty="0">
                <a:solidFill>
                  <a:srgbClr val="35761A"/>
                </a:solidFill>
              </a:rPr>
              <a:t>Get Involved in NAGT </a:t>
            </a:r>
          </a:p>
          <a:p>
            <a:pPr algn="ctr"/>
            <a:r>
              <a:rPr lang="en-US" sz="1600" dirty="0">
                <a:solidFill>
                  <a:srgbClr val="777777"/>
                </a:solidFill>
                <a:latin typeface="Source Sans Pro" panose="020B0503030403020204" pitchFamily="34" charset="0"/>
                <a:hlinkClick r:id="rId6"/>
              </a:rPr>
              <a:t>http://nagt.org/95944</a:t>
            </a:r>
            <a:endParaRPr lang="en-US" sz="1700" dirty="0"/>
          </a:p>
        </p:txBody>
      </p:sp>
      <p:sp>
        <p:nvSpPr>
          <p:cNvPr id="19" name="TextBox 18"/>
          <p:cNvSpPr txBox="1"/>
          <p:nvPr/>
        </p:nvSpPr>
        <p:spPr>
          <a:xfrm>
            <a:off x="197970" y="5912515"/>
            <a:ext cx="2530124" cy="600164"/>
          </a:xfrm>
          <a:prstGeom prst="rect">
            <a:avLst/>
          </a:prstGeom>
          <a:noFill/>
        </p:spPr>
        <p:txBody>
          <a:bodyPr wrap="square" rtlCol="0">
            <a:spAutoFit/>
          </a:bodyPr>
          <a:lstStyle/>
          <a:p>
            <a:pPr algn="ctr"/>
            <a:r>
              <a:rPr lang="en-US" sz="1700" b="1" dirty="0">
                <a:solidFill>
                  <a:srgbClr val="35761A"/>
                </a:solidFill>
              </a:rPr>
              <a:t>Join or Renew  </a:t>
            </a:r>
          </a:p>
          <a:p>
            <a:pPr algn="ctr"/>
            <a:r>
              <a:rPr lang="en-US" sz="1600" dirty="0">
                <a:solidFill>
                  <a:srgbClr val="777777"/>
                </a:solidFill>
                <a:latin typeface="Source Sans Pro" panose="020B0503030403020204" pitchFamily="34" charset="0"/>
                <a:hlinkClick r:id="rId7"/>
              </a:rPr>
              <a:t>http://nagt.org/37340</a:t>
            </a:r>
            <a:endParaRPr lang="en-US" sz="1600" dirty="0"/>
          </a:p>
        </p:txBody>
      </p:sp>
      <p:sp>
        <p:nvSpPr>
          <p:cNvPr id="17" name="TextBox 16"/>
          <p:cNvSpPr txBox="1"/>
          <p:nvPr/>
        </p:nvSpPr>
        <p:spPr>
          <a:xfrm>
            <a:off x="483967" y="1616769"/>
            <a:ext cx="6234545" cy="415498"/>
          </a:xfrm>
          <a:prstGeom prst="rect">
            <a:avLst/>
          </a:prstGeom>
          <a:noFill/>
        </p:spPr>
        <p:txBody>
          <a:bodyPr wrap="square" rtlCol="0">
            <a:spAutoFit/>
          </a:bodyPr>
          <a:lstStyle/>
          <a:p>
            <a:r>
              <a:rPr lang="en-US" sz="2100" dirty="0">
                <a:solidFill>
                  <a:srgbClr val="35761A"/>
                </a:solidFill>
              </a:rPr>
              <a:t>Upcoming GETSI webinars:</a:t>
            </a:r>
          </a:p>
        </p:txBody>
      </p:sp>
      <p:sp>
        <p:nvSpPr>
          <p:cNvPr id="18" name="Rectangle 17"/>
          <p:cNvSpPr/>
          <p:nvPr/>
        </p:nvSpPr>
        <p:spPr>
          <a:xfrm>
            <a:off x="571133" y="2072133"/>
            <a:ext cx="8016902" cy="1169551"/>
          </a:xfrm>
          <a:prstGeom prst="rect">
            <a:avLst/>
          </a:prstGeom>
          <a:solidFill>
            <a:schemeClr val="bg1"/>
          </a:solidFill>
        </p:spPr>
        <p:txBody>
          <a:bodyPr wrap="square">
            <a:spAutoFit/>
          </a:bodyPr>
          <a:lstStyle/>
          <a:p>
            <a:pPr>
              <a:spcAft>
                <a:spcPts val="1200"/>
              </a:spcAft>
            </a:pPr>
            <a:r>
              <a:rPr lang="en-US" sz="1600" b="1" dirty="0"/>
              <a:t>Teaching landslide analysis in majors-level geoscience courses</a:t>
            </a:r>
            <a:br>
              <a:rPr lang="en-US" sz="1400" b="1" dirty="0"/>
            </a:br>
            <a:r>
              <a:rPr lang="en-US" sz="1400" dirty="0"/>
              <a:t>--week of March 23</a:t>
            </a:r>
            <a:endParaRPr lang="en-US" sz="1400" b="1" dirty="0"/>
          </a:p>
          <a:p>
            <a:pPr>
              <a:spcAft>
                <a:spcPts val="1200"/>
              </a:spcAft>
            </a:pPr>
            <a:r>
              <a:rPr lang="en-US" sz="1600" b="1" dirty="0"/>
              <a:t>Modeling flood hazards: HEC-RAS hydrology in undergraduate courses</a:t>
            </a:r>
            <a:br>
              <a:rPr lang="en-US" sz="1200" b="1" dirty="0"/>
            </a:br>
            <a:r>
              <a:rPr lang="en-US" sz="1400" dirty="0"/>
              <a:t>--week of April 20</a:t>
            </a:r>
          </a:p>
        </p:txBody>
      </p:sp>
      <p:sp>
        <p:nvSpPr>
          <p:cNvPr id="12" name="Rectangle 11"/>
          <p:cNvSpPr/>
          <p:nvPr/>
        </p:nvSpPr>
        <p:spPr>
          <a:xfrm>
            <a:off x="5425706" y="3270789"/>
            <a:ext cx="3446990" cy="1443788"/>
          </a:xfrm>
          <a:prstGeom prst="rect">
            <a:avLst/>
          </a:prstGeom>
          <a:solidFill>
            <a:srgbClr val="F0F0F0"/>
          </a:solidFill>
          <a:ln w="76200">
            <a:solidFill>
              <a:srgbClr val="35761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Please fill out the Webinar assessment</a:t>
            </a:r>
            <a:endParaRPr lang="en-US" sz="2800" b="1" dirty="0">
              <a:solidFill>
                <a:schemeClr val="tx1"/>
              </a:solidFill>
            </a:endParaRPr>
          </a:p>
          <a:p>
            <a:pPr algn="ctr"/>
            <a:r>
              <a:rPr lang="en-US" dirty="0">
                <a:hlinkClick r:id="rId8"/>
              </a:rPr>
              <a:t>https://serc.carleton.edu/235992</a:t>
            </a:r>
            <a:endParaRPr lang="en-US" sz="1100" dirty="0"/>
          </a:p>
        </p:txBody>
      </p:sp>
    </p:spTree>
    <p:extLst>
      <p:ext uri="{BB962C8B-B14F-4D97-AF65-F5344CB8AC3E}">
        <p14:creationId xmlns:p14="http://schemas.microsoft.com/office/powerpoint/2010/main" val="24238794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8764</TotalTime>
  <Words>4486</Words>
  <Application>Microsoft Macintosh PowerPoint</Application>
  <PresentationFormat>On-screen Show (4:3)</PresentationFormat>
  <Paragraphs>450</Paragraphs>
  <Slides>51</Slides>
  <Notes>28</Notes>
  <HiddenSlides>1</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51</vt:i4>
      </vt:variant>
    </vt:vector>
  </HeadingPairs>
  <TitlesOfParts>
    <vt:vector size="62" baseType="lpstr">
      <vt:lpstr>MS Mincho</vt:lpstr>
      <vt:lpstr>ＭＳ Ｐゴシック</vt:lpstr>
      <vt:lpstr>ＭＳ Ｐゴシック</vt:lpstr>
      <vt:lpstr>Arial</vt:lpstr>
      <vt:lpstr>Calibri</vt:lpstr>
      <vt:lpstr>Calibri Light</vt:lpstr>
      <vt:lpstr>Mangal</vt:lpstr>
      <vt:lpstr>Source Sans Pro</vt:lpstr>
      <vt:lpstr>Times New Roman</vt:lpstr>
      <vt:lpstr>Office Theme</vt:lpstr>
      <vt:lpstr>1_Office Theme</vt:lpstr>
      <vt:lpstr>PowerPoint Presentation</vt:lpstr>
      <vt:lpstr>PowerPoint Presentation</vt:lpstr>
      <vt:lpstr>Teaching About the Water Cycle with Data-rich Water Resources Activities</vt:lpstr>
      <vt:lpstr>PowerPoint Presentation</vt:lpstr>
      <vt:lpstr>GETSI Project Overview</vt:lpstr>
      <vt:lpstr>Geodesy is…</vt:lpstr>
      <vt:lpstr>Unpacking the Geodesy Toolbox</vt:lpstr>
      <vt:lpstr>Module components &amp; Development process</vt:lpstr>
      <vt:lpstr>GETSI-InTeGrate partnership</vt:lpstr>
      <vt:lpstr>Polling the group</vt:lpstr>
      <vt:lpstr>Water resource monitoring GEODETIC &amp; TRADITIONAL METHODS</vt:lpstr>
      <vt:lpstr>High Precision vertical GPs</vt:lpstr>
      <vt:lpstr>What Is GPS?</vt:lpstr>
      <vt:lpstr>GPS Networks</vt:lpstr>
      <vt:lpstr>GPS Vertical Position</vt:lpstr>
      <vt:lpstr>GPS Data</vt:lpstr>
      <vt:lpstr>Reflection GPS for snow depth</vt:lpstr>
      <vt:lpstr>Reflecting GPS Signals</vt:lpstr>
      <vt:lpstr>Reflected GPS Signals</vt:lpstr>
      <vt:lpstr>GRACE Missions:  Gravity Recovery and Climate Experiment</vt:lpstr>
      <vt:lpstr>How GRACE Measures Gravity</vt:lpstr>
      <vt:lpstr>Example of GRACE Groundwater Data</vt:lpstr>
      <vt:lpstr>GRACE April 2015 anomaly from 2002-2015 average</vt:lpstr>
      <vt:lpstr>Traditional Methods Also Included</vt:lpstr>
      <vt:lpstr>Using GETSI’s Eyes on the Hydrosphere module in your classroom </vt:lpstr>
      <vt:lpstr>Eyes on the Hydrosphere module goals</vt:lpstr>
      <vt:lpstr>Module units</vt:lpstr>
      <vt:lpstr>Unit 1: Exploring the Reservoirs and Pathways and Methods to Measure the Hydrologic Cycle  </vt:lpstr>
      <vt:lpstr>Unit 1: Exploring the Reservoirs and Pathways and Methods to Measure the Hydrologic Cycle  </vt:lpstr>
      <vt:lpstr>Unit 1: Exploring the Reservoirs and Pathways and Methods to Measure the Hydrologic Cycle  </vt:lpstr>
      <vt:lpstr>Unit 1: Exploring the Reservoirs and Pathways and Methods to Measure the Hydrologic Cycle  </vt:lpstr>
      <vt:lpstr>Unit 1: Exploring the Reservoirs and Pathways and Methods to Measure the Hydrologic Cycle  </vt:lpstr>
      <vt:lpstr>Unit 2: Monitoring surface and groundwater supply in the western US</vt:lpstr>
      <vt:lpstr>Why study the High Plains Aquifer? (HPA)</vt:lpstr>
      <vt:lpstr>PowerPoint Presentation</vt:lpstr>
      <vt:lpstr>A few minutes with unit 2.1</vt:lpstr>
      <vt:lpstr>GW-1</vt:lpstr>
      <vt:lpstr>GW-1: let’s add the GRACE data</vt:lpstr>
      <vt:lpstr>GW-2</vt:lpstr>
      <vt:lpstr>GW-2: let’s add the GRACE data</vt:lpstr>
      <vt:lpstr>PowerPoint Presentation</vt:lpstr>
      <vt:lpstr>Why the difference in pattern between the 2 ground water wells?</vt:lpstr>
      <vt:lpstr>An opportunity for your students to compare groundwater trends from a shallow, rechargeable aquifer and a deeper, rapidly-depleting aquifer</vt:lpstr>
      <vt:lpstr>Other components of High Plains Aquifer case study</vt:lpstr>
      <vt:lpstr>Unit 3: What’s in YOUR Watershed?</vt:lpstr>
      <vt:lpstr>Accessing hydrologic data for your region</vt:lpstr>
      <vt:lpstr>Accessing hydrologic data for your region</vt:lpstr>
      <vt:lpstr>Challenges and solutions</vt:lpstr>
      <vt:lpstr>Quick look at the website elements</vt:lpstr>
      <vt:lpstr>Reflection and Discussion</vt:lpstr>
      <vt:lpstr>PowerPoint Presentation</vt:lpstr>
    </vt:vector>
  </TitlesOfParts>
  <Company>Carleton College</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Haveles</dc:creator>
  <cp:lastModifiedBy>Beth Pratt-Sitaula</cp:lastModifiedBy>
  <cp:revision>133</cp:revision>
  <dcterms:created xsi:type="dcterms:W3CDTF">2019-09-11T17:20:51Z</dcterms:created>
  <dcterms:modified xsi:type="dcterms:W3CDTF">2020-02-27T16:20:25Z</dcterms:modified>
</cp:coreProperties>
</file>