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1" r:id="rId3"/>
    <p:sldId id="259" r:id="rId4"/>
    <p:sldId id="262" r:id="rId5"/>
    <p:sldId id="263" r:id="rId6"/>
    <p:sldId id="264" r:id="rId7"/>
    <p:sldId id="260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12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18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1AC5F-A3C5-49F3-BBA8-91C47ADC7261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87229-2C5F-4F84-A037-BE8B2ACF6C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3802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1AC5F-A3C5-49F3-BBA8-91C47ADC7261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87229-2C5F-4F84-A037-BE8B2ACF6C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765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1AC5F-A3C5-49F3-BBA8-91C47ADC7261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87229-2C5F-4F84-A037-BE8B2ACF6C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370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1AC5F-A3C5-49F3-BBA8-91C47ADC7261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87229-2C5F-4F84-A037-BE8B2ACF6C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737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1AC5F-A3C5-49F3-BBA8-91C47ADC7261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87229-2C5F-4F84-A037-BE8B2ACF6C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3076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1AC5F-A3C5-49F3-BBA8-91C47ADC7261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87229-2C5F-4F84-A037-BE8B2ACF6C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346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1AC5F-A3C5-49F3-BBA8-91C47ADC7261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87229-2C5F-4F84-A037-BE8B2ACF6C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400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1AC5F-A3C5-49F3-BBA8-91C47ADC7261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87229-2C5F-4F84-A037-BE8B2ACF6C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345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1AC5F-A3C5-49F3-BBA8-91C47ADC7261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87229-2C5F-4F84-A037-BE8B2ACF6C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058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1AC5F-A3C5-49F3-BBA8-91C47ADC7261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87229-2C5F-4F84-A037-BE8B2ACF6C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253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1AC5F-A3C5-49F3-BBA8-91C47ADC7261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87229-2C5F-4F84-A037-BE8B2ACF6C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589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D1AC5F-A3C5-49F3-BBA8-91C47ADC7261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A87229-2C5F-4F84-A037-BE8B2ACF6C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245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325" y="1390115"/>
            <a:ext cx="4267200" cy="5315485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9" name="Straight Connector 8"/>
          <p:cNvCxnSpPr/>
          <p:nvPr/>
        </p:nvCxnSpPr>
        <p:spPr>
          <a:xfrm>
            <a:off x="3209925" y="1209886"/>
            <a:ext cx="0" cy="169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981575" y="1220157"/>
            <a:ext cx="0" cy="169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057400" y="2390240"/>
            <a:ext cx="152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066925" y="4152365"/>
            <a:ext cx="152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2057400" y="5924015"/>
            <a:ext cx="152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524000" y="2288561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40°1’0”N</a:t>
            </a:r>
            <a:endParaRPr lang="en-US" sz="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838450" y="1014238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111°45’0”W</a:t>
            </a:r>
            <a:endParaRPr lang="en-US" sz="800" b="1" dirty="0"/>
          </a:p>
        </p:txBody>
      </p:sp>
      <p:sp>
        <p:nvSpPr>
          <p:cNvPr id="17" name="Rectangle 16"/>
          <p:cNvSpPr/>
          <p:nvPr/>
        </p:nvSpPr>
        <p:spPr>
          <a:xfrm>
            <a:off x="6682671" y="5181600"/>
            <a:ext cx="2308929" cy="85657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Freeform 19"/>
          <p:cNvSpPr/>
          <p:nvPr/>
        </p:nvSpPr>
        <p:spPr>
          <a:xfrm>
            <a:off x="8066148" y="5374749"/>
            <a:ext cx="796636" cy="90055"/>
          </a:xfrm>
          <a:custGeom>
            <a:avLst/>
            <a:gdLst>
              <a:gd name="connsiteX0" fmla="*/ 0 w 796636"/>
              <a:gd name="connsiteY0" fmla="*/ 62346 h 90055"/>
              <a:gd name="connsiteX1" fmla="*/ 34636 w 796636"/>
              <a:gd name="connsiteY1" fmla="*/ 55418 h 90055"/>
              <a:gd name="connsiteX2" fmla="*/ 138545 w 796636"/>
              <a:gd name="connsiteY2" fmla="*/ 48491 h 90055"/>
              <a:gd name="connsiteX3" fmla="*/ 180109 w 796636"/>
              <a:gd name="connsiteY3" fmla="*/ 34636 h 90055"/>
              <a:gd name="connsiteX4" fmla="*/ 207818 w 796636"/>
              <a:gd name="connsiteY4" fmla="*/ 27709 h 90055"/>
              <a:gd name="connsiteX5" fmla="*/ 228600 w 796636"/>
              <a:gd name="connsiteY5" fmla="*/ 13855 h 90055"/>
              <a:gd name="connsiteX6" fmla="*/ 311727 w 796636"/>
              <a:gd name="connsiteY6" fmla="*/ 0 h 90055"/>
              <a:gd name="connsiteX7" fmla="*/ 498763 w 796636"/>
              <a:gd name="connsiteY7" fmla="*/ 13855 h 90055"/>
              <a:gd name="connsiteX8" fmla="*/ 519545 w 796636"/>
              <a:gd name="connsiteY8" fmla="*/ 27709 h 90055"/>
              <a:gd name="connsiteX9" fmla="*/ 561109 w 796636"/>
              <a:gd name="connsiteY9" fmla="*/ 41564 h 90055"/>
              <a:gd name="connsiteX10" fmla="*/ 630381 w 796636"/>
              <a:gd name="connsiteY10" fmla="*/ 55418 h 90055"/>
              <a:gd name="connsiteX11" fmla="*/ 651163 w 796636"/>
              <a:gd name="connsiteY11" fmla="*/ 62346 h 90055"/>
              <a:gd name="connsiteX12" fmla="*/ 692727 w 796636"/>
              <a:gd name="connsiteY12" fmla="*/ 90055 h 90055"/>
              <a:gd name="connsiteX13" fmla="*/ 796636 w 796636"/>
              <a:gd name="connsiteY13" fmla="*/ 83127 h 90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96636" h="90055">
                <a:moveTo>
                  <a:pt x="0" y="62346"/>
                </a:moveTo>
                <a:cubicBezTo>
                  <a:pt x="11545" y="60037"/>
                  <a:pt x="22920" y="56590"/>
                  <a:pt x="34636" y="55418"/>
                </a:cubicBezTo>
                <a:cubicBezTo>
                  <a:pt x="69177" y="51964"/>
                  <a:pt x="104181" y="53400"/>
                  <a:pt x="138545" y="48491"/>
                </a:cubicBezTo>
                <a:cubicBezTo>
                  <a:pt x="153002" y="46426"/>
                  <a:pt x="165941" y="38178"/>
                  <a:pt x="180109" y="34636"/>
                </a:cubicBezTo>
                <a:lnTo>
                  <a:pt x="207818" y="27709"/>
                </a:lnTo>
                <a:cubicBezTo>
                  <a:pt x="214745" y="23091"/>
                  <a:pt x="220948" y="17135"/>
                  <a:pt x="228600" y="13855"/>
                </a:cubicBezTo>
                <a:cubicBezTo>
                  <a:pt x="247451" y="5776"/>
                  <a:pt x="299498" y="1529"/>
                  <a:pt x="311727" y="0"/>
                </a:cubicBezTo>
                <a:cubicBezTo>
                  <a:pt x="312974" y="73"/>
                  <a:pt x="472797" y="7863"/>
                  <a:pt x="498763" y="13855"/>
                </a:cubicBezTo>
                <a:cubicBezTo>
                  <a:pt x="506875" y="15727"/>
                  <a:pt x="511937" y="24328"/>
                  <a:pt x="519545" y="27709"/>
                </a:cubicBezTo>
                <a:cubicBezTo>
                  <a:pt x="532890" y="33640"/>
                  <a:pt x="546788" y="38700"/>
                  <a:pt x="561109" y="41564"/>
                </a:cubicBezTo>
                <a:cubicBezTo>
                  <a:pt x="584200" y="46182"/>
                  <a:pt x="608042" y="47971"/>
                  <a:pt x="630381" y="55418"/>
                </a:cubicBezTo>
                <a:cubicBezTo>
                  <a:pt x="637308" y="57727"/>
                  <a:pt x="644780" y="58800"/>
                  <a:pt x="651163" y="62346"/>
                </a:cubicBezTo>
                <a:cubicBezTo>
                  <a:pt x="665719" y="70433"/>
                  <a:pt x="692727" y="90055"/>
                  <a:pt x="692727" y="90055"/>
                </a:cubicBezTo>
                <a:lnTo>
                  <a:pt x="796636" y="83127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7009243" y="5334000"/>
            <a:ext cx="5405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Roads</a:t>
            </a:r>
            <a:endParaRPr lang="en-US" sz="1100" b="1" dirty="0"/>
          </a:p>
        </p:txBody>
      </p:sp>
      <p:sp>
        <p:nvSpPr>
          <p:cNvPr id="22" name="Freeform 21"/>
          <p:cNvSpPr/>
          <p:nvPr/>
        </p:nvSpPr>
        <p:spPr>
          <a:xfrm>
            <a:off x="8062187" y="5685932"/>
            <a:ext cx="796636" cy="90055"/>
          </a:xfrm>
          <a:custGeom>
            <a:avLst/>
            <a:gdLst>
              <a:gd name="connsiteX0" fmla="*/ 0 w 796636"/>
              <a:gd name="connsiteY0" fmla="*/ 62346 h 90055"/>
              <a:gd name="connsiteX1" fmla="*/ 34636 w 796636"/>
              <a:gd name="connsiteY1" fmla="*/ 55418 h 90055"/>
              <a:gd name="connsiteX2" fmla="*/ 138545 w 796636"/>
              <a:gd name="connsiteY2" fmla="*/ 48491 h 90055"/>
              <a:gd name="connsiteX3" fmla="*/ 180109 w 796636"/>
              <a:gd name="connsiteY3" fmla="*/ 34636 h 90055"/>
              <a:gd name="connsiteX4" fmla="*/ 207818 w 796636"/>
              <a:gd name="connsiteY4" fmla="*/ 27709 h 90055"/>
              <a:gd name="connsiteX5" fmla="*/ 228600 w 796636"/>
              <a:gd name="connsiteY5" fmla="*/ 13855 h 90055"/>
              <a:gd name="connsiteX6" fmla="*/ 311727 w 796636"/>
              <a:gd name="connsiteY6" fmla="*/ 0 h 90055"/>
              <a:gd name="connsiteX7" fmla="*/ 498763 w 796636"/>
              <a:gd name="connsiteY7" fmla="*/ 13855 h 90055"/>
              <a:gd name="connsiteX8" fmla="*/ 519545 w 796636"/>
              <a:gd name="connsiteY8" fmla="*/ 27709 h 90055"/>
              <a:gd name="connsiteX9" fmla="*/ 561109 w 796636"/>
              <a:gd name="connsiteY9" fmla="*/ 41564 h 90055"/>
              <a:gd name="connsiteX10" fmla="*/ 630381 w 796636"/>
              <a:gd name="connsiteY10" fmla="*/ 55418 h 90055"/>
              <a:gd name="connsiteX11" fmla="*/ 651163 w 796636"/>
              <a:gd name="connsiteY11" fmla="*/ 62346 h 90055"/>
              <a:gd name="connsiteX12" fmla="*/ 692727 w 796636"/>
              <a:gd name="connsiteY12" fmla="*/ 90055 h 90055"/>
              <a:gd name="connsiteX13" fmla="*/ 796636 w 796636"/>
              <a:gd name="connsiteY13" fmla="*/ 83127 h 90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96636" h="90055">
                <a:moveTo>
                  <a:pt x="0" y="62346"/>
                </a:moveTo>
                <a:cubicBezTo>
                  <a:pt x="11545" y="60037"/>
                  <a:pt x="22920" y="56590"/>
                  <a:pt x="34636" y="55418"/>
                </a:cubicBezTo>
                <a:cubicBezTo>
                  <a:pt x="69177" y="51964"/>
                  <a:pt x="104181" y="53400"/>
                  <a:pt x="138545" y="48491"/>
                </a:cubicBezTo>
                <a:cubicBezTo>
                  <a:pt x="153002" y="46426"/>
                  <a:pt x="165941" y="38178"/>
                  <a:pt x="180109" y="34636"/>
                </a:cubicBezTo>
                <a:lnTo>
                  <a:pt x="207818" y="27709"/>
                </a:lnTo>
                <a:cubicBezTo>
                  <a:pt x="214745" y="23091"/>
                  <a:pt x="220948" y="17135"/>
                  <a:pt x="228600" y="13855"/>
                </a:cubicBezTo>
                <a:cubicBezTo>
                  <a:pt x="247451" y="5776"/>
                  <a:pt x="299498" y="1529"/>
                  <a:pt x="311727" y="0"/>
                </a:cubicBezTo>
                <a:cubicBezTo>
                  <a:pt x="312974" y="73"/>
                  <a:pt x="472797" y="7863"/>
                  <a:pt x="498763" y="13855"/>
                </a:cubicBezTo>
                <a:cubicBezTo>
                  <a:pt x="506875" y="15727"/>
                  <a:pt x="511937" y="24328"/>
                  <a:pt x="519545" y="27709"/>
                </a:cubicBezTo>
                <a:cubicBezTo>
                  <a:pt x="532890" y="33640"/>
                  <a:pt x="546788" y="38700"/>
                  <a:pt x="561109" y="41564"/>
                </a:cubicBezTo>
                <a:cubicBezTo>
                  <a:pt x="584200" y="46182"/>
                  <a:pt x="608042" y="47971"/>
                  <a:pt x="630381" y="55418"/>
                </a:cubicBezTo>
                <a:cubicBezTo>
                  <a:pt x="637308" y="57727"/>
                  <a:pt x="644780" y="58800"/>
                  <a:pt x="651163" y="62346"/>
                </a:cubicBezTo>
                <a:cubicBezTo>
                  <a:pt x="665719" y="70433"/>
                  <a:pt x="692727" y="90055"/>
                  <a:pt x="692727" y="90055"/>
                </a:cubicBezTo>
                <a:lnTo>
                  <a:pt x="796636" y="83127"/>
                </a:lnTo>
              </a:path>
            </a:pathLst>
          </a:cu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6898952" y="5651847"/>
            <a:ext cx="8643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Fault traces</a:t>
            </a:r>
            <a:endParaRPr lang="en-US" sz="11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2133600" y="378023"/>
            <a:ext cx="4442435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Wasatch normal fault, Spring Lake, Utah</a:t>
            </a:r>
            <a:endParaRPr lang="en-US" sz="20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4619625" y="1018826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111°44’30”W</a:t>
            </a:r>
            <a:endParaRPr lang="en-US" sz="8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1476375" y="4044643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40°0’30”N</a:t>
            </a:r>
            <a:endParaRPr lang="en-US" sz="8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1533525" y="5822727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40°0’0”N</a:t>
            </a:r>
            <a:endParaRPr lang="en-US" sz="800" b="1" dirty="0"/>
          </a:p>
        </p:txBody>
      </p:sp>
      <p:sp>
        <p:nvSpPr>
          <p:cNvPr id="33" name="Rectangle 32"/>
          <p:cNvSpPr/>
          <p:nvPr/>
        </p:nvSpPr>
        <p:spPr>
          <a:xfrm>
            <a:off x="2247900" y="1390115"/>
            <a:ext cx="381000" cy="74348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Arrow Connector 34"/>
          <p:cNvCxnSpPr/>
          <p:nvPr/>
        </p:nvCxnSpPr>
        <p:spPr>
          <a:xfrm flipH="1" flipV="1">
            <a:off x="2426608" y="1467058"/>
            <a:ext cx="11792" cy="32289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2266950" y="1761589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40" name="Rectangle 39"/>
          <p:cNvSpPr/>
          <p:nvPr/>
        </p:nvSpPr>
        <p:spPr>
          <a:xfrm>
            <a:off x="2216251" y="6314406"/>
            <a:ext cx="1987347" cy="38933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Connector 40"/>
          <p:cNvCxnSpPr/>
          <p:nvPr/>
        </p:nvCxnSpPr>
        <p:spPr>
          <a:xfrm>
            <a:off x="2294567" y="6678378"/>
            <a:ext cx="175663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2755798" y="6394564"/>
            <a:ext cx="8451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700 meters</a:t>
            </a:r>
            <a:endParaRPr lang="en-US" sz="1100" b="1" dirty="0"/>
          </a:p>
        </p:txBody>
      </p:sp>
      <p:cxnSp>
        <p:nvCxnSpPr>
          <p:cNvPr id="43" name="Straight Connector 42"/>
          <p:cNvCxnSpPr/>
          <p:nvPr/>
        </p:nvCxnSpPr>
        <p:spPr>
          <a:xfrm>
            <a:off x="4029428" y="6459142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2316340" y="6459142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425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863" y="1389906"/>
            <a:ext cx="4292613" cy="5362842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3209925" y="1209886"/>
            <a:ext cx="0" cy="169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981575" y="1220157"/>
            <a:ext cx="0" cy="169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057400" y="2390240"/>
            <a:ext cx="152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066925" y="4152365"/>
            <a:ext cx="152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2057400" y="5924015"/>
            <a:ext cx="152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524000" y="2288561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40°1’0”N</a:t>
            </a:r>
            <a:endParaRPr lang="en-US" sz="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838450" y="1014238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111°45’0”W</a:t>
            </a:r>
            <a:endParaRPr lang="en-US" sz="800" b="1" dirty="0"/>
          </a:p>
        </p:txBody>
      </p:sp>
      <p:sp>
        <p:nvSpPr>
          <p:cNvPr id="17" name="Rectangle 16"/>
          <p:cNvSpPr/>
          <p:nvPr/>
        </p:nvSpPr>
        <p:spPr>
          <a:xfrm>
            <a:off x="6682671" y="5229225"/>
            <a:ext cx="2308929" cy="42828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Freeform 19"/>
          <p:cNvSpPr/>
          <p:nvPr/>
        </p:nvSpPr>
        <p:spPr>
          <a:xfrm>
            <a:off x="8066148" y="5374749"/>
            <a:ext cx="796636" cy="90055"/>
          </a:xfrm>
          <a:custGeom>
            <a:avLst/>
            <a:gdLst>
              <a:gd name="connsiteX0" fmla="*/ 0 w 796636"/>
              <a:gd name="connsiteY0" fmla="*/ 62346 h 90055"/>
              <a:gd name="connsiteX1" fmla="*/ 34636 w 796636"/>
              <a:gd name="connsiteY1" fmla="*/ 55418 h 90055"/>
              <a:gd name="connsiteX2" fmla="*/ 138545 w 796636"/>
              <a:gd name="connsiteY2" fmla="*/ 48491 h 90055"/>
              <a:gd name="connsiteX3" fmla="*/ 180109 w 796636"/>
              <a:gd name="connsiteY3" fmla="*/ 34636 h 90055"/>
              <a:gd name="connsiteX4" fmla="*/ 207818 w 796636"/>
              <a:gd name="connsiteY4" fmla="*/ 27709 h 90055"/>
              <a:gd name="connsiteX5" fmla="*/ 228600 w 796636"/>
              <a:gd name="connsiteY5" fmla="*/ 13855 h 90055"/>
              <a:gd name="connsiteX6" fmla="*/ 311727 w 796636"/>
              <a:gd name="connsiteY6" fmla="*/ 0 h 90055"/>
              <a:gd name="connsiteX7" fmla="*/ 498763 w 796636"/>
              <a:gd name="connsiteY7" fmla="*/ 13855 h 90055"/>
              <a:gd name="connsiteX8" fmla="*/ 519545 w 796636"/>
              <a:gd name="connsiteY8" fmla="*/ 27709 h 90055"/>
              <a:gd name="connsiteX9" fmla="*/ 561109 w 796636"/>
              <a:gd name="connsiteY9" fmla="*/ 41564 h 90055"/>
              <a:gd name="connsiteX10" fmla="*/ 630381 w 796636"/>
              <a:gd name="connsiteY10" fmla="*/ 55418 h 90055"/>
              <a:gd name="connsiteX11" fmla="*/ 651163 w 796636"/>
              <a:gd name="connsiteY11" fmla="*/ 62346 h 90055"/>
              <a:gd name="connsiteX12" fmla="*/ 692727 w 796636"/>
              <a:gd name="connsiteY12" fmla="*/ 90055 h 90055"/>
              <a:gd name="connsiteX13" fmla="*/ 796636 w 796636"/>
              <a:gd name="connsiteY13" fmla="*/ 83127 h 90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96636" h="90055">
                <a:moveTo>
                  <a:pt x="0" y="62346"/>
                </a:moveTo>
                <a:cubicBezTo>
                  <a:pt x="11545" y="60037"/>
                  <a:pt x="22920" y="56590"/>
                  <a:pt x="34636" y="55418"/>
                </a:cubicBezTo>
                <a:cubicBezTo>
                  <a:pt x="69177" y="51964"/>
                  <a:pt x="104181" y="53400"/>
                  <a:pt x="138545" y="48491"/>
                </a:cubicBezTo>
                <a:cubicBezTo>
                  <a:pt x="153002" y="46426"/>
                  <a:pt x="165941" y="38178"/>
                  <a:pt x="180109" y="34636"/>
                </a:cubicBezTo>
                <a:lnTo>
                  <a:pt x="207818" y="27709"/>
                </a:lnTo>
                <a:cubicBezTo>
                  <a:pt x="214745" y="23091"/>
                  <a:pt x="220948" y="17135"/>
                  <a:pt x="228600" y="13855"/>
                </a:cubicBezTo>
                <a:cubicBezTo>
                  <a:pt x="247451" y="5776"/>
                  <a:pt x="299498" y="1529"/>
                  <a:pt x="311727" y="0"/>
                </a:cubicBezTo>
                <a:cubicBezTo>
                  <a:pt x="312974" y="73"/>
                  <a:pt x="472797" y="7863"/>
                  <a:pt x="498763" y="13855"/>
                </a:cubicBezTo>
                <a:cubicBezTo>
                  <a:pt x="506875" y="15727"/>
                  <a:pt x="511937" y="24328"/>
                  <a:pt x="519545" y="27709"/>
                </a:cubicBezTo>
                <a:cubicBezTo>
                  <a:pt x="532890" y="33640"/>
                  <a:pt x="546788" y="38700"/>
                  <a:pt x="561109" y="41564"/>
                </a:cubicBezTo>
                <a:cubicBezTo>
                  <a:pt x="584200" y="46182"/>
                  <a:pt x="608042" y="47971"/>
                  <a:pt x="630381" y="55418"/>
                </a:cubicBezTo>
                <a:cubicBezTo>
                  <a:pt x="637308" y="57727"/>
                  <a:pt x="644780" y="58800"/>
                  <a:pt x="651163" y="62346"/>
                </a:cubicBezTo>
                <a:cubicBezTo>
                  <a:pt x="665719" y="70433"/>
                  <a:pt x="692727" y="90055"/>
                  <a:pt x="692727" y="90055"/>
                </a:cubicBezTo>
                <a:lnTo>
                  <a:pt x="796636" y="83127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7009243" y="5334000"/>
            <a:ext cx="5405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Roads</a:t>
            </a:r>
            <a:endParaRPr lang="en-US" sz="11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2133600" y="378023"/>
            <a:ext cx="4442435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Wasatch normal fault, Spring Lake, Utah</a:t>
            </a:r>
            <a:endParaRPr lang="en-US" sz="20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4619625" y="1018826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111°44’30”W</a:t>
            </a:r>
            <a:endParaRPr lang="en-US" sz="8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1476375" y="4044643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40°0’30”N</a:t>
            </a:r>
            <a:endParaRPr lang="en-US" sz="8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1533525" y="5822727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40°0’0”N</a:t>
            </a:r>
            <a:endParaRPr lang="en-US" sz="800" b="1" dirty="0"/>
          </a:p>
        </p:txBody>
      </p:sp>
      <p:sp>
        <p:nvSpPr>
          <p:cNvPr id="33" name="Rectangle 32"/>
          <p:cNvSpPr/>
          <p:nvPr/>
        </p:nvSpPr>
        <p:spPr>
          <a:xfrm>
            <a:off x="2247900" y="1390115"/>
            <a:ext cx="381000" cy="74348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Arrow Connector 34"/>
          <p:cNvCxnSpPr/>
          <p:nvPr/>
        </p:nvCxnSpPr>
        <p:spPr>
          <a:xfrm flipH="1" flipV="1">
            <a:off x="2426608" y="1467058"/>
            <a:ext cx="11792" cy="32289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2266950" y="1761589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40" name="Rectangle 39"/>
          <p:cNvSpPr/>
          <p:nvPr/>
        </p:nvSpPr>
        <p:spPr>
          <a:xfrm>
            <a:off x="2216251" y="6314406"/>
            <a:ext cx="1987347" cy="38933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Connector 40"/>
          <p:cNvCxnSpPr/>
          <p:nvPr/>
        </p:nvCxnSpPr>
        <p:spPr>
          <a:xfrm>
            <a:off x="2294567" y="6678378"/>
            <a:ext cx="175663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2755798" y="6394564"/>
            <a:ext cx="8451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700 meters</a:t>
            </a:r>
            <a:endParaRPr lang="en-US" sz="1100" b="1" dirty="0"/>
          </a:p>
        </p:txBody>
      </p:sp>
      <p:cxnSp>
        <p:nvCxnSpPr>
          <p:cNvPr id="43" name="Straight Connector 42"/>
          <p:cNvCxnSpPr/>
          <p:nvPr/>
        </p:nvCxnSpPr>
        <p:spPr>
          <a:xfrm>
            <a:off x="4029428" y="6459142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2316340" y="6459142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6908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49845"/>
            <a:ext cx="9144000" cy="515830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33600" y="378023"/>
            <a:ext cx="4442435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Wasatch normal fault, Spring Lake, Utah</a:t>
            </a:r>
            <a:endParaRPr lang="en-US" sz="2000" b="1" dirty="0"/>
          </a:p>
        </p:txBody>
      </p:sp>
      <p:sp>
        <p:nvSpPr>
          <p:cNvPr id="6" name="Rectangle 5"/>
          <p:cNvSpPr/>
          <p:nvPr/>
        </p:nvSpPr>
        <p:spPr>
          <a:xfrm>
            <a:off x="76200" y="951965"/>
            <a:ext cx="381000" cy="74348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254908" y="1028908"/>
            <a:ext cx="11792" cy="32289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95250" y="1323439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9" name="Rectangle 8"/>
          <p:cNvSpPr/>
          <p:nvPr/>
        </p:nvSpPr>
        <p:spPr>
          <a:xfrm>
            <a:off x="6705600" y="5486400"/>
            <a:ext cx="2308929" cy="42828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8089077" y="5631924"/>
            <a:ext cx="796636" cy="90055"/>
          </a:xfrm>
          <a:custGeom>
            <a:avLst/>
            <a:gdLst>
              <a:gd name="connsiteX0" fmla="*/ 0 w 796636"/>
              <a:gd name="connsiteY0" fmla="*/ 62346 h 90055"/>
              <a:gd name="connsiteX1" fmla="*/ 34636 w 796636"/>
              <a:gd name="connsiteY1" fmla="*/ 55418 h 90055"/>
              <a:gd name="connsiteX2" fmla="*/ 138545 w 796636"/>
              <a:gd name="connsiteY2" fmla="*/ 48491 h 90055"/>
              <a:gd name="connsiteX3" fmla="*/ 180109 w 796636"/>
              <a:gd name="connsiteY3" fmla="*/ 34636 h 90055"/>
              <a:gd name="connsiteX4" fmla="*/ 207818 w 796636"/>
              <a:gd name="connsiteY4" fmla="*/ 27709 h 90055"/>
              <a:gd name="connsiteX5" fmla="*/ 228600 w 796636"/>
              <a:gd name="connsiteY5" fmla="*/ 13855 h 90055"/>
              <a:gd name="connsiteX6" fmla="*/ 311727 w 796636"/>
              <a:gd name="connsiteY6" fmla="*/ 0 h 90055"/>
              <a:gd name="connsiteX7" fmla="*/ 498763 w 796636"/>
              <a:gd name="connsiteY7" fmla="*/ 13855 h 90055"/>
              <a:gd name="connsiteX8" fmla="*/ 519545 w 796636"/>
              <a:gd name="connsiteY8" fmla="*/ 27709 h 90055"/>
              <a:gd name="connsiteX9" fmla="*/ 561109 w 796636"/>
              <a:gd name="connsiteY9" fmla="*/ 41564 h 90055"/>
              <a:gd name="connsiteX10" fmla="*/ 630381 w 796636"/>
              <a:gd name="connsiteY10" fmla="*/ 55418 h 90055"/>
              <a:gd name="connsiteX11" fmla="*/ 651163 w 796636"/>
              <a:gd name="connsiteY11" fmla="*/ 62346 h 90055"/>
              <a:gd name="connsiteX12" fmla="*/ 692727 w 796636"/>
              <a:gd name="connsiteY12" fmla="*/ 90055 h 90055"/>
              <a:gd name="connsiteX13" fmla="*/ 796636 w 796636"/>
              <a:gd name="connsiteY13" fmla="*/ 83127 h 90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96636" h="90055">
                <a:moveTo>
                  <a:pt x="0" y="62346"/>
                </a:moveTo>
                <a:cubicBezTo>
                  <a:pt x="11545" y="60037"/>
                  <a:pt x="22920" y="56590"/>
                  <a:pt x="34636" y="55418"/>
                </a:cubicBezTo>
                <a:cubicBezTo>
                  <a:pt x="69177" y="51964"/>
                  <a:pt x="104181" y="53400"/>
                  <a:pt x="138545" y="48491"/>
                </a:cubicBezTo>
                <a:cubicBezTo>
                  <a:pt x="153002" y="46426"/>
                  <a:pt x="165941" y="38178"/>
                  <a:pt x="180109" y="34636"/>
                </a:cubicBezTo>
                <a:lnTo>
                  <a:pt x="207818" y="27709"/>
                </a:lnTo>
                <a:cubicBezTo>
                  <a:pt x="214745" y="23091"/>
                  <a:pt x="220948" y="17135"/>
                  <a:pt x="228600" y="13855"/>
                </a:cubicBezTo>
                <a:cubicBezTo>
                  <a:pt x="247451" y="5776"/>
                  <a:pt x="299498" y="1529"/>
                  <a:pt x="311727" y="0"/>
                </a:cubicBezTo>
                <a:cubicBezTo>
                  <a:pt x="312974" y="73"/>
                  <a:pt x="472797" y="7863"/>
                  <a:pt x="498763" y="13855"/>
                </a:cubicBezTo>
                <a:cubicBezTo>
                  <a:pt x="506875" y="15727"/>
                  <a:pt x="511937" y="24328"/>
                  <a:pt x="519545" y="27709"/>
                </a:cubicBezTo>
                <a:cubicBezTo>
                  <a:pt x="532890" y="33640"/>
                  <a:pt x="546788" y="38700"/>
                  <a:pt x="561109" y="41564"/>
                </a:cubicBezTo>
                <a:cubicBezTo>
                  <a:pt x="584200" y="46182"/>
                  <a:pt x="608042" y="47971"/>
                  <a:pt x="630381" y="55418"/>
                </a:cubicBezTo>
                <a:cubicBezTo>
                  <a:pt x="637308" y="57727"/>
                  <a:pt x="644780" y="58800"/>
                  <a:pt x="651163" y="62346"/>
                </a:cubicBezTo>
                <a:cubicBezTo>
                  <a:pt x="665719" y="70433"/>
                  <a:pt x="692727" y="90055"/>
                  <a:pt x="692727" y="90055"/>
                </a:cubicBezTo>
                <a:lnTo>
                  <a:pt x="796636" y="83127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7032172" y="5591175"/>
            <a:ext cx="5405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Roads</a:t>
            </a:r>
            <a:endParaRPr 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4285605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7648"/>
            <a:ext cx="9144000" cy="49427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33600" y="978098"/>
            <a:ext cx="4442435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Wasatch normal fault, Spring Lake, Utah</a:t>
            </a:r>
            <a:endParaRPr lang="en-US" sz="2000" b="1" dirty="0"/>
          </a:p>
        </p:txBody>
      </p:sp>
      <p:sp>
        <p:nvSpPr>
          <p:cNvPr id="6" name="Rectangle 5"/>
          <p:cNvSpPr/>
          <p:nvPr/>
        </p:nvSpPr>
        <p:spPr>
          <a:xfrm rot="16200000">
            <a:off x="295543" y="866508"/>
            <a:ext cx="381000" cy="74348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131351" y="1234621"/>
            <a:ext cx="347434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56479" y="1065006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9" name="Rectangle 8"/>
          <p:cNvSpPr/>
          <p:nvPr/>
        </p:nvSpPr>
        <p:spPr>
          <a:xfrm>
            <a:off x="57150" y="5324475"/>
            <a:ext cx="2308929" cy="42828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1440627" y="5469999"/>
            <a:ext cx="796636" cy="90055"/>
          </a:xfrm>
          <a:custGeom>
            <a:avLst/>
            <a:gdLst>
              <a:gd name="connsiteX0" fmla="*/ 0 w 796636"/>
              <a:gd name="connsiteY0" fmla="*/ 62346 h 90055"/>
              <a:gd name="connsiteX1" fmla="*/ 34636 w 796636"/>
              <a:gd name="connsiteY1" fmla="*/ 55418 h 90055"/>
              <a:gd name="connsiteX2" fmla="*/ 138545 w 796636"/>
              <a:gd name="connsiteY2" fmla="*/ 48491 h 90055"/>
              <a:gd name="connsiteX3" fmla="*/ 180109 w 796636"/>
              <a:gd name="connsiteY3" fmla="*/ 34636 h 90055"/>
              <a:gd name="connsiteX4" fmla="*/ 207818 w 796636"/>
              <a:gd name="connsiteY4" fmla="*/ 27709 h 90055"/>
              <a:gd name="connsiteX5" fmla="*/ 228600 w 796636"/>
              <a:gd name="connsiteY5" fmla="*/ 13855 h 90055"/>
              <a:gd name="connsiteX6" fmla="*/ 311727 w 796636"/>
              <a:gd name="connsiteY6" fmla="*/ 0 h 90055"/>
              <a:gd name="connsiteX7" fmla="*/ 498763 w 796636"/>
              <a:gd name="connsiteY7" fmla="*/ 13855 h 90055"/>
              <a:gd name="connsiteX8" fmla="*/ 519545 w 796636"/>
              <a:gd name="connsiteY8" fmla="*/ 27709 h 90055"/>
              <a:gd name="connsiteX9" fmla="*/ 561109 w 796636"/>
              <a:gd name="connsiteY9" fmla="*/ 41564 h 90055"/>
              <a:gd name="connsiteX10" fmla="*/ 630381 w 796636"/>
              <a:gd name="connsiteY10" fmla="*/ 55418 h 90055"/>
              <a:gd name="connsiteX11" fmla="*/ 651163 w 796636"/>
              <a:gd name="connsiteY11" fmla="*/ 62346 h 90055"/>
              <a:gd name="connsiteX12" fmla="*/ 692727 w 796636"/>
              <a:gd name="connsiteY12" fmla="*/ 90055 h 90055"/>
              <a:gd name="connsiteX13" fmla="*/ 796636 w 796636"/>
              <a:gd name="connsiteY13" fmla="*/ 83127 h 90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96636" h="90055">
                <a:moveTo>
                  <a:pt x="0" y="62346"/>
                </a:moveTo>
                <a:cubicBezTo>
                  <a:pt x="11545" y="60037"/>
                  <a:pt x="22920" y="56590"/>
                  <a:pt x="34636" y="55418"/>
                </a:cubicBezTo>
                <a:cubicBezTo>
                  <a:pt x="69177" y="51964"/>
                  <a:pt x="104181" y="53400"/>
                  <a:pt x="138545" y="48491"/>
                </a:cubicBezTo>
                <a:cubicBezTo>
                  <a:pt x="153002" y="46426"/>
                  <a:pt x="165941" y="38178"/>
                  <a:pt x="180109" y="34636"/>
                </a:cubicBezTo>
                <a:lnTo>
                  <a:pt x="207818" y="27709"/>
                </a:lnTo>
                <a:cubicBezTo>
                  <a:pt x="214745" y="23091"/>
                  <a:pt x="220948" y="17135"/>
                  <a:pt x="228600" y="13855"/>
                </a:cubicBezTo>
                <a:cubicBezTo>
                  <a:pt x="247451" y="5776"/>
                  <a:pt x="299498" y="1529"/>
                  <a:pt x="311727" y="0"/>
                </a:cubicBezTo>
                <a:cubicBezTo>
                  <a:pt x="312974" y="73"/>
                  <a:pt x="472797" y="7863"/>
                  <a:pt x="498763" y="13855"/>
                </a:cubicBezTo>
                <a:cubicBezTo>
                  <a:pt x="506875" y="15727"/>
                  <a:pt x="511937" y="24328"/>
                  <a:pt x="519545" y="27709"/>
                </a:cubicBezTo>
                <a:cubicBezTo>
                  <a:pt x="532890" y="33640"/>
                  <a:pt x="546788" y="38700"/>
                  <a:pt x="561109" y="41564"/>
                </a:cubicBezTo>
                <a:cubicBezTo>
                  <a:pt x="584200" y="46182"/>
                  <a:pt x="608042" y="47971"/>
                  <a:pt x="630381" y="55418"/>
                </a:cubicBezTo>
                <a:cubicBezTo>
                  <a:pt x="637308" y="57727"/>
                  <a:pt x="644780" y="58800"/>
                  <a:pt x="651163" y="62346"/>
                </a:cubicBezTo>
                <a:cubicBezTo>
                  <a:pt x="665719" y="70433"/>
                  <a:pt x="692727" y="90055"/>
                  <a:pt x="692727" y="90055"/>
                </a:cubicBezTo>
                <a:lnTo>
                  <a:pt x="796636" y="83127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83722" y="5429250"/>
            <a:ext cx="5405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Roads</a:t>
            </a:r>
            <a:endParaRPr 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104513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7193280" y="441960"/>
            <a:ext cx="0" cy="169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807" y="609600"/>
            <a:ext cx="5343967" cy="4895559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5821680" y="426720"/>
            <a:ext cx="0" cy="169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480560" y="441960"/>
            <a:ext cx="0" cy="169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124200" y="439642"/>
            <a:ext cx="0" cy="169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788920" y="266700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111°51’0”W</a:t>
            </a:r>
            <a:endParaRPr lang="en-US" sz="800" b="1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1851660" y="2390240"/>
            <a:ext cx="152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1859280" y="624840"/>
            <a:ext cx="152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851660" y="4160520"/>
            <a:ext cx="152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295400" y="533400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39°46’0”N</a:t>
            </a:r>
            <a:endParaRPr lang="en-US" sz="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295400" y="2283916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39°45’0”N</a:t>
            </a:r>
            <a:endParaRPr lang="en-US" sz="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303020" y="4051756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39°44’0”N</a:t>
            </a:r>
            <a:endParaRPr lang="en-US" sz="8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4137660" y="274320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111°50’0”W</a:t>
            </a:r>
            <a:endParaRPr lang="en-US" sz="8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5486400" y="266700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111°49’0”W</a:t>
            </a:r>
            <a:endParaRPr lang="en-US" sz="8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6858000" y="281940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111°48’0”W</a:t>
            </a:r>
            <a:endParaRPr lang="en-US" sz="800" b="1" dirty="0"/>
          </a:p>
        </p:txBody>
      </p:sp>
      <p:sp>
        <p:nvSpPr>
          <p:cNvPr id="20" name="Rectangle 19"/>
          <p:cNvSpPr/>
          <p:nvPr/>
        </p:nvSpPr>
        <p:spPr>
          <a:xfrm>
            <a:off x="2065020" y="678180"/>
            <a:ext cx="381000" cy="74348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20"/>
          <p:cNvCxnSpPr/>
          <p:nvPr/>
        </p:nvCxnSpPr>
        <p:spPr>
          <a:xfrm flipH="1" flipV="1">
            <a:off x="2243728" y="755123"/>
            <a:ext cx="11792" cy="32289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084070" y="1049654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23" name="Rectangle 22"/>
          <p:cNvSpPr/>
          <p:nvPr/>
        </p:nvSpPr>
        <p:spPr>
          <a:xfrm>
            <a:off x="2025751" y="5067300"/>
            <a:ext cx="1987347" cy="38933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/>
          <p:cNvCxnSpPr/>
          <p:nvPr/>
        </p:nvCxnSpPr>
        <p:spPr>
          <a:xfrm>
            <a:off x="2104067" y="5431272"/>
            <a:ext cx="175663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736416" y="5147458"/>
            <a:ext cx="5485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3 km</a:t>
            </a:r>
            <a:endParaRPr lang="en-US" sz="1400" b="1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3838928" y="5227276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2125840" y="5227276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7085443" y="5562600"/>
            <a:ext cx="1982357" cy="1219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Freeform 28"/>
          <p:cNvSpPr/>
          <p:nvPr/>
        </p:nvSpPr>
        <p:spPr>
          <a:xfrm>
            <a:off x="8142348" y="5708124"/>
            <a:ext cx="796636" cy="90055"/>
          </a:xfrm>
          <a:custGeom>
            <a:avLst/>
            <a:gdLst>
              <a:gd name="connsiteX0" fmla="*/ 0 w 796636"/>
              <a:gd name="connsiteY0" fmla="*/ 62346 h 90055"/>
              <a:gd name="connsiteX1" fmla="*/ 34636 w 796636"/>
              <a:gd name="connsiteY1" fmla="*/ 55418 h 90055"/>
              <a:gd name="connsiteX2" fmla="*/ 138545 w 796636"/>
              <a:gd name="connsiteY2" fmla="*/ 48491 h 90055"/>
              <a:gd name="connsiteX3" fmla="*/ 180109 w 796636"/>
              <a:gd name="connsiteY3" fmla="*/ 34636 h 90055"/>
              <a:gd name="connsiteX4" fmla="*/ 207818 w 796636"/>
              <a:gd name="connsiteY4" fmla="*/ 27709 h 90055"/>
              <a:gd name="connsiteX5" fmla="*/ 228600 w 796636"/>
              <a:gd name="connsiteY5" fmla="*/ 13855 h 90055"/>
              <a:gd name="connsiteX6" fmla="*/ 311727 w 796636"/>
              <a:gd name="connsiteY6" fmla="*/ 0 h 90055"/>
              <a:gd name="connsiteX7" fmla="*/ 498763 w 796636"/>
              <a:gd name="connsiteY7" fmla="*/ 13855 h 90055"/>
              <a:gd name="connsiteX8" fmla="*/ 519545 w 796636"/>
              <a:gd name="connsiteY8" fmla="*/ 27709 h 90055"/>
              <a:gd name="connsiteX9" fmla="*/ 561109 w 796636"/>
              <a:gd name="connsiteY9" fmla="*/ 41564 h 90055"/>
              <a:gd name="connsiteX10" fmla="*/ 630381 w 796636"/>
              <a:gd name="connsiteY10" fmla="*/ 55418 h 90055"/>
              <a:gd name="connsiteX11" fmla="*/ 651163 w 796636"/>
              <a:gd name="connsiteY11" fmla="*/ 62346 h 90055"/>
              <a:gd name="connsiteX12" fmla="*/ 692727 w 796636"/>
              <a:gd name="connsiteY12" fmla="*/ 90055 h 90055"/>
              <a:gd name="connsiteX13" fmla="*/ 796636 w 796636"/>
              <a:gd name="connsiteY13" fmla="*/ 83127 h 90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96636" h="90055">
                <a:moveTo>
                  <a:pt x="0" y="62346"/>
                </a:moveTo>
                <a:cubicBezTo>
                  <a:pt x="11545" y="60037"/>
                  <a:pt x="22920" y="56590"/>
                  <a:pt x="34636" y="55418"/>
                </a:cubicBezTo>
                <a:cubicBezTo>
                  <a:pt x="69177" y="51964"/>
                  <a:pt x="104181" y="53400"/>
                  <a:pt x="138545" y="48491"/>
                </a:cubicBezTo>
                <a:cubicBezTo>
                  <a:pt x="153002" y="46426"/>
                  <a:pt x="165941" y="38178"/>
                  <a:pt x="180109" y="34636"/>
                </a:cubicBezTo>
                <a:lnTo>
                  <a:pt x="207818" y="27709"/>
                </a:lnTo>
                <a:cubicBezTo>
                  <a:pt x="214745" y="23091"/>
                  <a:pt x="220948" y="17135"/>
                  <a:pt x="228600" y="13855"/>
                </a:cubicBezTo>
                <a:cubicBezTo>
                  <a:pt x="247451" y="5776"/>
                  <a:pt x="299498" y="1529"/>
                  <a:pt x="311727" y="0"/>
                </a:cubicBezTo>
                <a:cubicBezTo>
                  <a:pt x="312974" y="73"/>
                  <a:pt x="472797" y="7863"/>
                  <a:pt x="498763" y="13855"/>
                </a:cubicBezTo>
                <a:cubicBezTo>
                  <a:pt x="506875" y="15727"/>
                  <a:pt x="511937" y="24328"/>
                  <a:pt x="519545" y="27709"/>
                </a:cubicBezTo>
                <a:cubicBezTo>
                  <a:pt x="532890" y="33640"/>
                  <a:pt x="546788" y="38700"/>
                  <a:pt x="561109" y="41564"/>
                </a:cubicBezTo>
                <a:cubicBezTo>
                  <a:pt x="584200" y="46182"/>
                  <a:pt x="608042" y="47971"/>
                  <a:pt x="630381" y="55418"/>
                </a:cubicBezTo>
                <a:cubicBezTo>
                  <a:pt x="637308" y="57727"/>
                  <a:pt x="644780" y="58800"/>
                  <a:pt x="651163" y="62346"/>
                </a:cubicBezTo>
                <a:cubicBezTo>
                  <a:pt x="665719" y="70433"/>
                  <a:pt x="692727" y="90055"/>
                  <a:pt x="692727" y="90055"/>
                </a:cubicBezTo>
                <a:lnTo>
                  <a:pt x="796636" y="83127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7085443" y="5667375"/>
            <a:ext cx="5405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Roads</a:t>
            </a:r>
            <a:endParaRPr lang="en-US" sz="1100" b="1" dirty="0"/>
          </a:p>
        </p:txBody>
      </p:sp>
      <p:sp>
        <p:nvSpPr>
          <p:cNvPr id="31" name="Action Button: Home 30">
            <a:hlinkClick r:id="" action="ppaction://hlinkshowjump?jump=firstslide" highlightClick="1"/>
          </p:cNvPr>
          <p:cNvSpPr/>
          <p:nvPr/>
        </p:nvSpPr>
        <p:spPr>
          <a:xfrm>
            <a:off x="4914900" y="4965905"/>
            <a:ext cx="222504" cy="187550"/>
          </a:xfrm>
          <a:prstGeom prst="actionButtonHom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Action Button: Home 31">
            <a:hlinkClick r:id="" action="ppaction://hlinkshowjump?jump=firstslide" highlightClick="1"/>
          </p:cNvPr>
          <p:cNvSpPr/>
          <p:nvPr/>
        </p:nvSpPr>
        <p:spPr>
          <a:xfrm>
            <a:off x="8429414" y="5946550"/>
            <a:ext cx="222504" cy="187550"/>
          </a:xfrm>
          <a:prstGeom prst="actionButtonHom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7100683" y="5880735"/>
            <a:ext cx="57259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School</a:t>
            </a:r>
            <a:endParaRPr lang="en-US" sz="1100" b="1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8382000" y="6324600"/>
            <a:ext cx="381000" cy="0"/>
          </a:xfrm>
          <a:prstGeom prst="line">
            <a:avLst/>
          </a:prstGeom>
          <a:ln w="19050">
            <a:solidFill>
              <a:srgbClr val="0D12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7108303" y="6101090"/>
            <a:ext cx="8659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Power lines</a:t>
            </a:r>
            <a:endParaRPr lang="en-US" sz="1100" b="1" dirty="0"/>
          </a:p>
        </p:txBody>
      </p:sp>
      <p:cxnSp>
        <p:nvCxnSpPr>
          <p:cNvPr id="38" name="Straight Connector 37"/>
          <p:cNvCxnSpPr/>
          <p:nvPr/>
        </p:nvCxnSpPr>
        <p:spPr>
          <a:xfrm>
            <a:off x="8382000" y="6545580"/>
            <a:ext cx="381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7108303" y="6390650"/>
            <a:ext cx="6735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Railroad</a:t>
            </a:r>
            <a:endParaRPr lang="en-US" sz="1100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2612672" y="5543490"/>
            <a:ext cx="3864328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Wasatch normal fault, Nephi, Utah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76896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060" y="609600"/>
            <a:ext cx="5326380" cy="4906436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7193280" y="441960"/>
            <a:ext cx="0" cy="169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5821680" y="426720"/>
            <a:ext cx="0" cy="169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480560" y="441960"/>
            <a:ext cx="0" cy="169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124200" y="439642"/>
            <a:ext cx="0" cy="169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788920" y="266700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111°51’0”W</a:t>
            </a:r>
            <a:endParaRPr lang="en-US" sz="800" b="1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1851660" y="2390240"/>
            <a:ext cx="152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1859280" y="624840"/>
            <a:ext cx="152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851660" y="4160520"/>
            <a:ext cx="152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295400" y="533400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39°46’0”N</a:t>
            </a:r>
            <a:endParaRPr lang="en-US" sz="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295400" y="2283916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39°45’0”N</a:t>
            </a:r>
            <a:endParaRPr lang="en-US" sz="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303020" y="4051756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39°44’0”N</a:t>
            </a:r>
            <a:endParaRPr lang="en-US" sz="8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4137660" y="274320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111°50’0”W</a:t>
            </a:r>
            <a:endParaRPr lang="en-US" sz="8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5486400" y="266700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111°49’0”W</a:t>
            </a:r>
            <a:endParaRPr lang="en-US" sz="8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6858000" y="281940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111°48’0”W</a:t>
            </a:r>
            <a:endParaRPr lang="en-US" sz="800" b="1" dirty="0"/>
          </a:p>
        </p:txBody>
      </p:sp>
      <p:sp>
        <p:nvSpPr>
          <p:cNvPr id="20" name="Rectangle 19"/>
          <p:cNvSpPr/>
          <p:nvPr/>
        </p:nvSpPr>
        <p:spPr>
          <a:xfrm>
            <a:off x="2065020" y="678180"/>
            <a:ext cx="381000" cy="74348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20"/>
          <p:cNvCxnSpPr/>
          <p:nvPr/>
        </p:nvCxnSpPr>
        <p:spPr>
          <a:xfrm flipH="1" flipV="1">
            <a:off x="2243728" y="755123"/>
            <a:ext cx="11792" cy="32289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084070" y="1049654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23" name="Rectangle 22"/>
          <p:cNvSpPr/>
          <p:nvPr/>
        </p:nvSpPr>
        <p:spPr>
          <a:xfrm>
            <a:off x="2025751" y="5067300"/>
            <a:ext cx="1987347" cy="38933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/>
          <p:cNvCxnSpPr/>
          <p:nvPr/>
        </p:nvCxnSpPr>
        <p:spPr>
          <a:xfrm>
            <a:off x="2104067" y="5431272"/>
            <a:ext cx="175663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736416" y="5147458"/>
            <a:ext cx="5485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3 km</a:t>
            </a:r>
            <a:endParaRPr lang="en-US" sz="1400" b="1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3838928" y="5227276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2125840" y="5227276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7085443" y="5562600"/>
            <a:ext cx="1982357" cy="1219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Freeform 28"/>
          <p:cNvSpPr/>
          <p:nvPr/>
        </p:nvSpPr>
        <p:spPr>
          <a:xfrm>
            <a:off x="8142348" y="5708124"/>
            <a:ext cx="796636" cy="90055"/>
          </a:xfrm>
          <a:custGeom>
            <a:avLst/>
            <a:gdLst>
              <a:gd name="connsiteX0" fmla="*/ 0 w 796636"/>
              <a:gd name="connsiteY0" fmla="*/ 62346 h 90055"/>
              <a:gd name="connsiteX1" fmla="*/ 34636 w 796636"/>
              <a:gd name="connsiteY1" fmla="*/ 55418 h 90055"/>
              <a:gd name="connsiteX2" fmla="*/ 138545 w 796636"/>
              <a:gd name="connsiteY2" fmla="*/ 48491 h 90055"/>
              <a:gd name="connsiteX3" fmla="*/ 180109 w 796636"/>
              <a:gd name="connsiteY3" fmla="*/ 34636 h 90055"/>
              <a:gd name="connsiteX4" fmla="*/ 207818 w 796636"/>
              <a:gd name="connsiteY4" fmla="*/ 27709 h 90055"/>
              <a:gd name="connsiteX5" fmla="*/ 228600 w 796636"/>
              <a:gd name="connsiteY5" fmla="*/ 13855 h 90055"/>
              <a:gd name="connsiteX6" fmla="*/ 311727 w 796636"/>
              <a:gd name="connsiteY6" fmla="*/ 0 h 90055"/>
              <a:gd name="connsiteX7" fmla="*/ 498763 w 796636"/>
              <a:gd name="connsiteY7" fmla="*/ 13855 h 90055"/>
              <a:gd name="connsiteX8" fmla="*/ 519545 w 796636"/>
              <a:gd name="connsiteY8" fmla="*/ 27709 h 90055"/>
              <a:gd name="connsiteX9" fmla="*/ 561109 w 796636"/>
              <a:gd name="connsiteY9" fmla="*/ 41564 h 90055"/>
              <a:gd name="connsiteX10" fmla="*/ 630381 w 796636"/>
              <a:gd name="connsiteY10" fmla="*/ 55418 h 90055"/>
              <a:gd name="connsiteX11" fmla="*/ 651163 w 796636"/>
              <a:gd name="connsiteY11" fmla="*/ 62346 h 90055"/>
              <a:gd name="connsiteX12" fmla="*/ 692727 w 796636"/>
              <a:gd name="connsiteY12" fmla="*/ 90055 h 90055"/>
              <a:gd name="connsiteX13" fmla="*/ 796636 w 796636"/>
              <a:gd name="connsiteY13" fmla="*/ 83127 h 90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96636" h="90055">
                <a:moveTo>
                  <a:pt x="0" y="62346"/>
                </a:moveTo>
                <a:cubicBezTo>
                  <a:pt x="11545" y="60037"/>
                  <a:pt x="22920" y="56590"/>
                  <a:pt x="34636" y="55418"/>
                </a:cubicBezTo>
                <a:cubicBezTo>
                  <a:pt x="69177" y="51964"/>
                  <a:pt x="104181" y="53400"/>
                  <a:pt x="138545" y="48491"/>
                </a:cubicBezTo>
                <a:cubicBezTo>
                  <a:pt x="153002" y="46426"/>
                  <a:pt x="165941" y="38178"/>
                  <a:pt x="180109" y="34636"/>
                </a:cubicBezTo>
                <a:lnTo>
                  <a:pt x="207818" y="27709"/>
                </a:lnTo>
                <a:cubicBezTo>
                  <a:pt x="214745" y="23091"/>
                  <a:pt x="220948" y="17135"/>
                  <a:pt x="228600" y="13855"/>
                </a:cubicBezTo>
                <a:cubicBezTo>
                  <a:pt x="247451" y="5776"/>
                  <a:pt x="299498" y="1529"/>
                  <a:pt x="311727" y="0"/>
                </a:cubicBezTo>
                <a:cubicBezTo>
                  <a:pt x="312974" y="73"/>
                  <a:pt x="472797" y="7863"/>
                  <a:pt x="498763" y="13855"/>
                </a:cubicBezTo>
                <a:cubicBezTo>
                  <a:pt x="506875" y="15727"/>
                  <a:pt x="511937" y="24328"/>
                  <a:pt x="519545" y="27709"/>
                </a:cubicBezTo>
                <a:cubicBezTo>
                  <a:pt x="532890" y="33640"/>
                  <a:pt x="546788" y="38700"/>
                  <a:pt x="561109" y="41564"/>
                </a:cubicBezTo>
                <a:cubicBezTo>
                  <a:pt x="584200" y="46182"/>
                  <a:pt x="608042" y="47971"/>
                  <a:pt x="630381" y="55418"/>
                </a:cubicBezTo>
                <a:cubicBezTo>
                  <a:pt x="637308" y="57727"/>
                  <a:pt x="644780" y="58800"/>
                  <a:pt x="651163" y="62346"/>
                </a:cubicBezTo>
                <a:cubicBezTo>
                  <a:pt x="665719" y="70433"/>
                  <a:pt x="692727" y="90055"/>
                  <a:pt x="692727" y="90055"/>
                </a:cubicBezTo>
                <a:lnTo>
                  <a:pt x="796636" y="83127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7085443" y="5667375"/>
            <a:ext cx="5405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Roads</a:t>
            </a:r>
            <a:endParaRPr lang="en-US" sz="1100" b="1" dirty="0"/>
          </a:p>
        </p:txBody>
      </p:sp>
      <p:sp>
        <p:nvSpPr>
          <p:cNvPr id="31" name="Action Button: Home 30">
            <a:hlinkClick r:id="" action="ppaction://hlinkshowjump?jump=firstslide" highlightClick="1"/>
          </p:cNvPr>
          <p:cNvSpPr/>
          <p:nvPr/>
        </p:nvSpPr>
        <p:spPr>
          <a:xfrm>
            <a:off x="4914900" y="4965905"/>
            <a:ext cx="222504" cy="187550"/>
          </a:xfrm>
          <a:prstGeom prst="actionButtonHom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Action Button: Home 31">
            <a:hlinkClick r:id="" action="ppaction://hlinkshowjump?jump=firstslide" highlightClick="1"/>
          </p:cNvPr>
          <p:cNvSpPr/>
          <p:nvPr/>
        </p:nvSpPr>
        <p:spPr>
          <a:xfrm>
            <a:off x="8429414" y="5946550"/>
            <a:ext cx="222504" cy="187550"/>
          </a:xfrm>
          <a:prstGeom prst="actionButtonHom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7100683" y="5880735"/>
            <a:ext cx="57259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School</a:t>
            </a:r>
            <a:endParaRPr lang="en-US" sz="1100" b="1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8382000" y="6324600"/>
            <a:ext cx="381000" cy="0"/>
          </a:xfrm>
          <a:prstGeom prst="line">
            <a:avLst/>
          </a:prstGeom>
          <a:ln w="19050">
            <a:solidFill>
              <a:srgbClr val="0D12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7108303" y="6101090"/>
            <a:ext cx="8659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Power lines</a:t>
            </a:r>
            <a:endParaRPr lang="en-US" sz="1100" b="1" dirty="0"/>
          </a:p>
        </p:txBody>
      </p:sp>
      <p:cxnSp>
        <p:nvCxnSpPr>
          <p:cNvPr id="38" name="Straight Connector 37"/>
          <p:cNvCxnSpPr/>
          <p:nvPr/>
        </p:nvCxnSpPr>
        <p:spPr>
          <a:xfrm>
            <a:off x="8382000" y="6469380"/>
            <a:ext cx="381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7108303" y="6314450"/>
            <a:ext cx="6735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Railroad</a:t>
            </a:r>
            <a:endParaRPr lang="en-US" sz="1100" b="1" dirty="0"/>
          </a:p>
        </p:txBody>
      </p:sp>
      <p:cxnSp>
        <p:nvCxnSpPr>
          <p:cNvPr id="40" name="Straight Connector 39"/>
          <p:cNvCxnSpPr/>
          <p:nvPr/>
        </p:nvCxnSpPr>
        <p:spPr>
          <a:xfrm>
            <a:off x="8389620" y="6652260"/>
            <a:ext cx="381000" cy="0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7115923" y="6497330"/>
            <a:ext cx="4780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Fault</a:t>
            </a:r>
            <a:endParaRPr lang="en-US" sz="11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2612672" y="5543490"/>
            <a:ext cx="3864328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Wasatch normal fault, Nephi, Utah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423087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3486"/>
            <a:ext cx="9144000" cy="455102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8580" y="4427220"/>
            <a:ext cx="1982357" cy="1219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Freeform 6"/>
          <p:cNvSpPr/>
          <p:nvPr/>
        </p:nvSpPr>
        <p:spPr>
          <a:xfrm>
            <a:off x="1125485" y="4572744"/>
            <a:ext cx="796636" cy="90055"/>
          </a:xfrm>
          <a:custGeom>
            <a:avLst/>
            <a:gdLst>
              <a:gd name="connsiteX0" fmla="*/ 0 w 796636"/>
              <a:gd name="connsiteY0" fmla="*/ 62346 h 90055"/>
              <a:gd name="connsiteX1" fmla="*/ 34636 w 796636"/>
              <a:gd name="connsiteY1" fmla="*/ 55418 h 90055"/>
              <a:gd name="connsiteX2" fmla="*/ 138545 w 796636"/>
              <a:gd name="connsiteY2" fmla="*/ 48491 h 90055"/>
              <a:gd name="connsiteX3" fmla="*/ 180109 w 796636"/>
              <a:gd name="connsiteY3" fmla="*/ 34636 h 90055"/>
              <a:gd name="connsiteX4" fmla="*/ 207818 w 796636"/>
              <a:gd name="connsiteY4" fmla="*/ 27709 h 90055"/>
              <a:gd name="connsiteX5" fmla="*/ 228600 w 796636"/>
              <a:gd name="connsiteY5" fmla="*/ 13855 h 90055"/>
              <a:gd name="connsiteX6" fmla="*/ 311727 w 796636"/>
              <a:gd name="connsiteY6" fmla="*/ 0 h 90055"/>
              <a:gd name="connsiteX7" fmla="*/ 498763 w 796636"/>
              <a:gd name="connsiteY7" fmla="*/ 13855 h 90055"/>
              <a:gd name="connsiteX8" fmla="*/ 519545 w 796636"/>
              <a:gd name="connsiteY8" fmla="*/ 27709 h 90055"/>
              <a:gd name="connsiteX9" fmla="*/ 561109 w 796636"/>
              <a:gd name="connsiteY9" fmla="*/ 41564 h 90055"/>
              <a:gd name="connsiteX10" fmla="*/ 630381 w 796636"/>
              <a:gd name="connsiteY10" fmla="*/ 55418 h 90055"/>
              <a:gd name="connsiteX11" fmla="*/ 651163 w 796636"/>
              <a:gd name="connsiteY11" fmla="*/ 62346 h 90055"/>
              <a:gd name="connsiteX12" fmla="*/ 692727 w 796636"/>
              <a:gd name="connsiteY12" fmla="*/ 90055 h 90055"/>
              <a:gd name="connsiteX13" fmla="*/ 796636 w 796636"/>
              <a:gd name="connsiteY13" fmla="*/ 83127 h 90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96636" h="90055">
                <a:moveTo>
                  <a:pt x="0" y="62346"/>
                </a:moveTo>
                <a:cubicBezTo>
                  <a:pt x="11545" y="60037"/>
                  <a:pt x="22920" y="56590"/>
                  <a:pt x="34636" y="55418"/>
                </a:cubicBezTo>
                <a:cubicBezTo>
                  <a:pt x="69177" y="51964"/>
                  <a:pt x="104181" y="53400"/>
                  <a:pt x="138545" y="48491"/>
                </a:cubicBezTo>
                <a:cubicBezTo>
                  <a:pt x="153002" y="46426"/>
                  <a:pt x="165941" y="38178"/>
                  <a:pt x="180109" y="34636"/>
                </a:cubicBezTo>
                <a:lnTo>
                  <a:pt x="207818" y="27709"/>
                </a:lnTo>
                <a:cubicBezTo>
                  <a:pt x="214745" y="23091"/>
                  <a:pt x="220948" y="17135"/>
                  <a:pt x="228600" y="13855"/>
                </a:cubicBezTo>
                <a:cubicBezTo>
                  <a:pt x="247451" y="5776"/>
                  <a:pt x="299498" y="1529"/>
                  <a:pt x="311727" y="0"/>
                </a:cubicBezTo>
                <a:cubicBezTo>
                  <a:pt x="312974" y="73"/>
                  <a:pt x="472797" y="7863"/>
                  <a:pt x="498763" y="13855"/>
                </a:cubicBezTo>
                <a:cubicBezTo>
                  <a:pt x="506875" y="15727"/>
                  <a:pt x="511937" y="24328"/>
                  <a:pt x="519545" y="27709"/>
                </a:cubicBezTo>
                <a:cubicBezTo>
                  <a:pt x="532890" y="33640"/>
                  <a:pt x="546788" y="38700"/>
                  <a:pt x="561109" y="41564"/>
                </a:cubicBezTo>
                <a:cubicBezTo>
                  <a:pt x="584200" y="46182"/>
                  <a:pt x="608042" y="47971"/>
                  <a:pt x="630381" y="55418"/>
                </a:cubicBezTo>
                <a:cubicBezTo>
                  <a:pt x="637308" y="57727"/>
                  <a:pt x="644780" y="58800"/>
                  <a:pt x="651163" y="62346"/>
                </a:cubicBezTo>
                <a:cubicBezTo>
                  <a:pt x="665719" y="70433"/>
                  <a:pt x="692727" y="90055"/>
                  <a:pt x="692727" y="90055"/>
                </a:cubicBezTo>
                <a:lnTo>
                  <a:pt x="796636" y="83127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8580" y="4531995"/>
            <a:ext cx="5405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Roads</a:t>
            </a:r>
            <a:endParaRPr lang="en-US" sz="1100" b="1" dirty="0"/>
          </a:p>
        </p:txBody>
      </p:sp>
      <p:sp>
        <p:nvSpPr>
          <p:cNvPr id="9" name="Action Button: Home 8">
            <a:hlinkClick r:id="" action="ppaction://hlinkshowjump?jump=firstslide" highlightClick="1"/>
          </p:cNvPr>
          <p:cNvSpPr/>
          <p:nvPr/>
        </p:nvSpPr>
        <p:spPr>
          <a:xfrm>
            <a:off x="1412551" y="4811170"/>
            <a:ext cx="222504" cy="187550"/>
          </a:xfrm>
          <a:prstGeom prst="actionButtonHom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83820" y="4745355"/>
            <a:ext cx="57259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School</a:t>
            </a:r>
            <a:endParaRPr lang="en-US" sz="1100" b="1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1365137" y="5189220"/>
            <a:ext cx="381000" cy="0"/>
          </a:xfrm>
          <a:prstGeom prst="line">
            <a:avLst/>
          </a:prstGeom>
          <a:ln w="19050">
            <a:solidFill>
              <a:srgbClr val="0D12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91440" y="4965710"/>
            <a:ext cx="8659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Power lines</a:t>
            </a:r>
            <a:endParaRPr lang="en-US" sz="1100" b="1" dirty="0"/>
          </a:p>
        </p:txBody>
      </p:sp>
      <p:cxnSp>
        <p:nvCxnSpPr>
          <p:cNvPr id="13" name="Straight Connector 12"/>
          <p:cNvCxnSpPr/>
          <p:nvPr/>
        </p:nvCxnSpPr>
        <p:spPr>
          <a:xfrm>
            <a:off x="1365137" y="5410200"/>
            <a:ext cx="381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91440" y="5255270"/>
            <a:ext cx="6735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Railroad</a:t>
            </a:r>
            <a:endParaRPr lang="en-US" sz="1100" b="1" dirty="0"/>
          </a:p>
        </p:txBody>
      </p:sp>
      <p:sp>
        <p:nvSpPr>
          <p:cNvPr id="15" name="Rectangle 14"/>
          <p:cNvSpPr/>
          <p:nvPr/>
        </p:nvSpPr>
        <p:spPr>
          <a:xfrm rot="21017981">
            <a:off x="457200" y="1447800"/>
            <a:ext cx="381000" cy="74348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/>
          <p:cNvCxnSpPr/>
          <p:nvPr/>
        </p:nvCxnSpPr>
        <p:spPr>
          <a:xfrm rot="21017981" flipH="1" flipV="1">
            <a:off x="620668" y="1524743"/>
            <a:ext cx="11792" cy="32289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 rot="21017981">
            <a:off x="514350" y="1819274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2667000" y="5238690"/>
            <a:ext cx="3864328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Wasatch normal fault, Nephi, Utah</a:t>
            </a:r>
            <a:endParaRPr lang="en-US" sz="2000" b="1" dirty="0"/>
          </a:p>
        </p:txBody>
      </p:sp>
      <p:sp>
        <p:nvSpPr>
          <p:cNvPr id="19" name="Action Button: Home 18">
            <a:hlinkClick r:id="" action="ppaction://hlinkshowjump?jump=firstslide" highlightClick="1"/>
          </p:cNvPr>
          <p:cNvSpPr/>
          <p:nvPr/>
        </p:nvSpPr>
        <p:spPr>
          <a:xfrm>
            <a:off x="6559296" y="4642055"/>
            <a:ext cx="222504" cy="187550"/>
          </a:xfrm>
          <a:prstGeom prst="actionButtonHom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953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</TotalTime>
  <Words>114</Words>
  <Application>Microsoft Office PowerPoint</Application>
  <PresentationFormat>On-screen Show (4:3)</PresentationFormat>
  <Paragraphs>60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Montana</dc:creator>
  <cp:lastModifiedBy>Montana</cp:lastModifiedBy>
  <cp:revision>21</cp:revision>
  <dcterms:created xsi:type="dcterms:W3CDTF">2015-03-08T17:54:33Z</dcterms:created>
  <dcterms:modified xsi:type="dcterms:W3CDTF">2015-03-19T01:28:11Z</dcterms:modified>
</cp:coreProperties>
</file>