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6" autoAdjust="0"/>
    <p:restoredTop sz="94660"/>
  </p:normalViewPr>
  <p:slideViewPr>
    <p:cSldViewPr>
      <p:cViewPr>
        <p:scale>
          <a:sx n="90" d="100"/>
          <a:sy n="90" d="100"/>
        </p:scale>
        <p:origin x="-70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90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6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0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2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99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72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09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02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3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5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1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28438-0933-4DEE-ACAA-459B63F044A1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B8F1F-56F9-4437-94BF-FD379F0A9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9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19" y="1108450"/>
            <a:ext cx="6744181" cy="441050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087493" y="159067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66800" y="32480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76325" y="48863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7200" y="147637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34°41’0”N</a:t>
            </a:r>
            <a:endParaRPr lang="en-US" sz="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8150" y="31403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34°40’30”N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9228" y="47786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34°40’0”N</a:t>
            </a:r>
            <a:endParaRPr lang="en-US" sz="8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7191375" y="916028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562600" y="91146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86200" y="90236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228850" y="914313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05000" y="736969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52825" y="725016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29225" y="736602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118°25’30”W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0" y="71966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118°25’0”W</a:t>
            </a:r>
            <a:endParaRPr lang="en-US" sz="800" b="1" dirty="0"/>
          </a:p>
        </p:txBody>
      </p:sp>
      <p:sp>
        <p:nvSpPr>
          <p:cNvPr id="20" name="Freeform 19"/>
          <p:cNvSpPr/>
          <p:nvPr/>
        </p:nvSpPr>
        <p:spPr>
          <a:xfrm>
            <a:off x="1308100" y="2501900"/>
            <a:ext cx="5207000" cy="2152650"/>
          </a:xfrm>
          <a:custGeom>
            <a:avLst/>
            <a:gdLst>
              <a:gd name="connsiteX0" fmla="*/ 5207000 w 5207000"/>
              <a:gd name="connsiteY0" fmla="*/ 2152650 h 2152650"/>
              <a:gd name="connsiteX1" fmla="*/ 1898650 w 5207000"/>
              <a:gd name="connsiteY1" fmla="*/ 831850 h 2152650"/>
              <a:gd name="connsiteX2" fmla="*/ 1530350 w 5207000"/>
              <a:gd name="connsiteY2" fmla="*/ 685800 h 2152650"/>
              <a:gd name="connsiteX3" fmla="*/ 1162050 w 5207000"/>
              <a:gd name="connsiteY3" fmla="*/ 508000 h 2152650"/>
              <a:gd name="connsiteX4" fmla="*/ 431800 w 5207000"/>
              <a:gd name="connsiteY4" fmla="*/ 184150 h 2152650"/>
              <a:gd name="connsiteX5" fmla="*/ 0 w 5207000"/>
              <a:gd name="connsiteY5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7000" h="2152650">
                <a:moveTo>
                  <a:pt x="5207000" y="2152650"/>
                </a:moveTo>
                <a:lnTo>
                  <a:pt x="1898650" y="831850"/>
                </a:lnTo>
                <a:lnTo>
                  <a:pt x="1530350" y="685800"/>
                </a:lnTo>
                <a:lnTo>
                  <a:pt x="1162050" y="508000"/>
                </a:lnTo>
                <a:lnTo>
                  <a:pt x="431800" y="18415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515100" y="4648200"/>
            <a:ext cx="1473200" cy="88900"/>
          </a:xfrm>
          <a:custGeom>
            <a:avLst/>
            <a:gdLst>
              <a:gd name="connsiteX0" fmla="*/ 0 w 1473200"/>
              <a:gd name="connsiteY0" fmla="*/ 0 h 88900"/>
              <a:gd name="connsiteX1" fmla="*/ 222250 w 1473200"/>
              <a:gd name="connsiteY1" fmla="*/ 6350 h 88900"/>
              <a:gd name="connsiteX2" fmla="*/ 723900 w 1473200"/>
              <a:gd name="connsiteY2" fmla="*/ 6350 h 88900"/>
              <a:gd name="connsiteX3" fmla="*/ 990600 w 1473200"/>
              <a:gd name="connsiteY3" fmla="*/ 44450 h 88900"/>
              <a:gd name="connsiteX4" fmla="*/ 1187450 w 1473200"/>
              <a:gd name="connsiteY4" fmla="*/ 57150 h 88900"/>
              <a:gd name="connsiteX5" fmla="*/ 1365250 w 1473200"/>
              <a:gd name="connsiteY5" fmla="*/ 82550 h 88900"/>
              <a:gd name="connsiteX6" fmla="*/ 1473200 w 1473200"/>
              <a:gd name="connsiteY6" fmla="*/ 8890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88900">
                <a:moveTo>
                  <a:pt x="0" y="0"/>
                </a:moveTo>
                <a:lnTo>
                  <a:pt x="222250" y="6350"/>
                </a:lnTo>
                <a:lnTo>
                  <a:pt x="723900" y="6350"/>
                </a:lnTo>
                <a:lnTo>
                  <a:pt x="990600" y="44450"/>
                </a:lnTo>
                <a:lnTo>
                  <a:pt x="1187450" y="57150"/>
                </a:lnTo>
                <a:lnTo>
                  <a:pt x="1365250" y="82550"/>
                </a:lnTo>
                <a:lnTo>
                  <a:pt x="1473200" y="88900"/>
                </a:lnTo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661150" y="4495800"/>
            <a:ext cx="609600" cy="44450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6753225" y="4800600"/>
            <a:ext cx="517525" cy="1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996719" y="5122334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6075035" y="5486306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817516" y="527469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096808" y="5274690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536266" y="5202492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400 meters</a:t>
            </a:r>
            <a:endParaRPr lang="en-US" sz="1100" b="1" dirty="0"/>
          </a:p>
        </p:txBody>
      </p:sp>
      <p:sp>
        <p:nvSpPr>
          <p:cNvPr id="35" name="Rectangle 34"/>
          <p:cNvSpPr/>
          <p:nvPr/>
        </p:nvSpPr>
        <p:spPr>
          <a:xfrm>
            <a:off x="1269999" y="4495799"/>
            <a:ext cx="2308929" cy="10244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69999" y="4561326"/>
            <a:ext cx="1465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596571" y="4865313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486280" y="5220060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2928585" y="4692131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929468" y="5037676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929468" y="5350865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577668" y="1141457"/>
            <a:ext cx="381000" cy="83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7768168" y="1198452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11619" y="1591730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514600" y="1113060"/>
            <a:ext cx="502913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Lancaster,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011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44" y="1078163"/>
            <a:ext cx="6786361" cy="436075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1308100" y="2501900"/>
            <a:ext cx="5207000" cy="2152650"/>
          </a:xfrm>
          <a:custGeom>
            <a:avLst/>
            <a:gdLst>
              <a:gd name="connsiteX0" fmla="*/ 5207000 w 5207000"/>
              <a:gd name="connsiteY0" fmla="*/ 2152650 h 2152650"/>
              <a:gd name="connsiteX1" fmla="*/ 1898650 w 5207000"/>
              <a:gd name="connsiteY1" fmla="*/ 831850 h 2152650"/>
              <a:gd name="connsiteX2" fmla="*/ 1530350 w 5207000"/>
              <a:gd name="connsiteY2" fmla="*/ 685800 h 2152650"/>
              <a:gd name="connsiteX3" fmla="*/ 1162050 w 5207000"/>
              <a:gd name="connsiteY3" fmla="*/ 508000 h 2152650"/>
              <a:gd name="connsiteX4" fmla="*/ 431800 w 5207000"/>
              <a:gd name="connsiteY4" fmla="*/ 184150 h 2152650"/>
              <a:gd name="connsiteX5" fmla="*/ 0 w 5207000"/>
              <a:gd name="connsiteY5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7000" h="2152650">
                <a:moveTo>
                  <a:pt x="5207000" y="2152650"/>
                </a:moveTo>
                <a:lnTo>
                  <a:pt x="1898650" y="831850"/>
                </a:lnTo>
                <a:lnTo>
                  <a:pt x="1530350" y="685800"/>
                </a:lnTo>
                <a:lnTo>
                  <a:pt x="1162050" y="508000"/>
                </a:lnTo>
                <a:lnTo>
                  <a:pt x="431800" y="18415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515100" y="4648200"/>
            <a:ext cx="1473200" cy="88900"/>
          </a:xfrm>
          <a:custGeom>
            <a:avLst/>
            <a:gdLst>
              <a:gd name="connsiteX0" fmla="*/ 0 w 1473200"/>
              <a:gd name="connsiteY0" fmla="*/ 0 h 88900"/>
              <a:gd name="connsiteX1" fmla="*/ 222250 w 1473200"/>
              <a:gd name="connsiteY1" fmla="*/ 6350 h 88900"/>
              <a:gd name="connsiteX2" fmla="*/ 723900 w 1473200"/>
              <a:gd name="connsiteY2" fmla="*/ 6350 h 88900"/>
              <a:gd name="connsiteX3" fmla="*/ 990600 w 1473200"/>
              <a:gd name="connsiteY3" fmla="*/ 44450 h 88900"/>
              <a:gd name="connsiteX4" fmla="*/ 1187450 w 1473200"/>
              <a:gd name="connsiteY4" fmla="*/ 57150 h 88900"/>
              <a:gd name="connsiteX5" fmla="*/ 1365250 w 1473200"/>
              <a:gd name="connsiteY5" fmla="*/ 82550 h 88900"/>
              <a:gd name="connsiteX6" fmla="*/ 1473200 w 1473200"/>
              <a:gd name="connsiteY6" fmla="*/ 8890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88900">
                <a:moveTo>
                  <a:pt x="0" y="0"/>
                </a:moveTo>
                <a:lnTo>
                  <a:pt x="222250" y="6350"/>
                </a:lnTo>
                <a:lnTo>
                  <a:pt x="723900" y="6350"/>
                </a:lnTo>
                <a:lnTo>
                  <a:pt x="990600" y="44450"/>
                </a:lnTo>
                <a:lnTo>
                  <a:pt x="1187450" y="57150"/>
                </a:lnTo>
                <a:lnTo>
                  <a:pt x="1365250" y="82550"/>
                </a:lnTo>
                <a:lnTo>
                  <a:pt x="1473200" y="88900"/>
                </a:lnTo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661150" y="4495800"/>
            <a:ext cx="609600" cy="44450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753225" y="4800600"/>
            <a:ext cx="517525" cy="1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" y="147637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34°41’0”N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8881" y="31403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34°40’30”N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6162" y="47786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34°40’0”N</a:t>
            </a:r>
            <a:endParaRPr lang="en-US" sz="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7191375" y="89062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562600" y="88606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886200" y="87695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28850" y="88891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05000" y="71156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52825" y="69961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229225" y="71120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118°25’30”W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00" y="694267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118°25’0”W</a:t>
            </a:r>
            <a:endParaRPr lang="en-US" sz="800" b="1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979544" y="159067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75785" y="32480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68376" y="48863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937453" y="5029200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6015769" y="539317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750630" y="517393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029922" y="517393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477000" y="5109358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400 meters</a:t>
            </a:r>
            <a:endParaRPr lang="en-US" sz="1100" b="1" dirty="0"/>
          </a:p>
        </p:txBody>
      </p:sp>
      <p:sp>
        <p:nvSpPr>
          <p:cNvPr id="29" name="Rectangle 28"/>
          <p:cNvSpPr/>
          <p:nvPr/>
        </p:nvSpPr>
        <p:spPr>
          <a:xfrm>
            <a:off x="1168401" y="4402662"/>
            <a:ext cx="2308929" cy="10244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8401" y="4468189"/>
            <a:ext cx="1465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494973" y="4772176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384682" y="5126923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26987" y="4598994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827870" y="4944539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827870" y="5257728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526866" y="1116056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7717366" y="1173051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560817" y="156632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286000" y="1096126"/>
            <a:ext cx="502913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Lancaster,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921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1002404" y="159067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98645" y="32480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91236" y="4886325"/>
            <a:ext cx="1888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191375" y="921107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562600" y="924165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886200" y="922679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28850" y="911772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245" y="1111482"/>
            <a:ext cx="6741957" cy="47536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4820" y="147637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34°41’0”N</a:t>
            </a:r>
            <a:endParaRPr lang="en-US" sz="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6501" y="31403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34°40’30”N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3782" y="4778603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34°40’0”N</a:t>
            </a:r>
            <a:endParaRPr lang="en-US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05000" y="711568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52825" y="699615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118°26’0”W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229225" y="711201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118°25’30”W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00" y="694267"/>
            <a:ext cx="152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118°25’0”W</a:t>
            </a:r>
            <a:endParaRPr lang="en-US" sz="800" b="1" dirty="0"/>
          </a:p>
        </p:txBody>
      </p:sp>
      <p:sp>
        <p:nvSpPr>
          <p:cNvPr id="24" name="Rectangle 23"/>
          <p:cNvSpPr/>
          <p:nvPr/>
        </p:nvSpPr>
        <p:spPr>
          <a:xfrm>
            <a:off x="5906973" y="5455920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5985289" y="5819892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720150" y="5608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007062" y="5608276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446520" y="5536078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400 meters</a:t>
            </a:r>
            <a:endParaRPr lang="en-US" sz="1100" b="1" dirty="0"/>
          </a:p>
        </p:txBody>
      </p:sp>
      <p:sp>
        <p:nvSpPr>
          <p:cNvPr id="29" name="Rectangle 28"/>
          <p:cNvSpPr/>
          <p:nvPr/>
        </p:nvSpPr>
        <p:spPr>
          <a:xfrm>
            <a:off x="1191261" y="5181600"/>
            <a:ext cx="2308929" cy="670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76021" y="5240843"/>
            <a:ext cx="1465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502593" y="5544830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34607" y="5371648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835490" y="5717193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511626" y="1131296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7717366" y="1173051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560817" y="156632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286000" y="1126606"/>
            <a:ext cx="502913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Lancaster,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7560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41"/>
            <a:ext cx="9144000" cy="56123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" y="5334000"/>
            <a:ext cx="2308929" cy="876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620" y="5486843"/>
            <a:ext cx="1465466" cy="287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34192" y="5790830"/>
            <a:ext cx="540533" cy="287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666206" y="5630728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667089" y="5976273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422853" y="5824265"/>
            <a:ext cx="1987347" cy="38933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3501169" y="6188237"/>
            <a:ext cx="1756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236030" y="59690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22942" y="5969001"/>
            <a:ext cx="0" cy="197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962400" y="5904423"/>
            <a:ext cx="8451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400 meters</a:t>
            </a:r>
            <a:endParaRPr lang="en-US" sz="1100" b="1" dirty="0"/>
          </a:p>
        </p:txBody>
      </p:sp>
      <p:sp>
        <p:nvSpPr>
          <p:cNvPr id="29" name="Rectangle 28"/>
          <p:cNvSpPr/>
          <p:nvPr/>
        </p:nvSpPr>
        <p:spPr>
          <a:xfrm>
            <a:off x="8686800" y="655320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8877300" y="712315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720751" y="110559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981200" y="642618"/>
            <a:ext cx="502913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Lancaster, 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9828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260600" y="924985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46500" y="914400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245100" y="920750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77900" y="28829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83882" y="46863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64832" y="10795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553200" y="922867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66800"/>
            <a:ext cx="6338371" cy="420579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38868" y="691927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118°13’0”W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20536" y="6858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118°12’0”W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908550" y="723677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118°11’0”W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29350" y="7620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118°10’0”W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06400" y="960967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34°36’0”N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38150" y="2769056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34°35’0”N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4585156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34°34’0”N</a:t>
            </a:r>
            <a:endParaRPr 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950720" y="1126606"/>
            <a:ext cx="49681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</a:t>
            </a:r>
            <a:r>
              <a:rPr lang="en-US" b="1" dirty="0" smtClean="0"/>
              <a:t>Palmdale, </a:t>
            </a:r>
            <a:r>
              <a:rPr lang="en-US" b="1" dirty="0" smtClean="0"/>
              <a:t>California</a:t>
            </a:r>
            <a:endParaRPr lang="en-US" b="1" dirty="0"/>
          </a:p>
        </p:txBody>
      </p:sp>
      <p:sp>
        <p:nvSpPr>
          <p:cNvPr id="26" name="Rectangle 25"/>
          <p:cNvSpPr/>
          <p:nvPr/>
        </p:nvSpPr>
        <p:spPr>
          <a:xfrm>
            <a:off x="4191000" y="4921478"/>
            <a:ext cx="1100668" cy="2601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4245505" y="5118100"/>
            <a:ext cx="9817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59792" y="4967289"/>
            <a:ext cx="0" cy="152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214937" y="4976813"/>
            <a:ext cx="0" cy="152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035800" y="1085850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7241540" y="1127605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084991" y="152088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1226820" y="4149515"/>
            <a:ext cx="2308929" cy="10244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226820" y="4215042"/>
            <a:ext cx="1465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553392" y="4519029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443101" y="4873776"/>
            <a:ext cx="8643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Fault traces</a:t>
            </a:r>
            <a:endParaRPr lang="en-US" sz="1100" b="1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2885406" y="4345847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886289" y="4691392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86289" y="5004581"/>
            <a:ext cx="457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87763" y="4879201"/>
            <a:ext cx="497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 km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24306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986604" y="10795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60600" y="924985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46500" y="914400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245100" y="920750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553200" y="922867"/>
            <a:ext cx="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1066800"/>
            <a:ext cx="6319321" cy="414397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977900" y="28829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83882" y="4686300"/>
            <a:ext cx="1781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38868" y="691927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118°13’0”W</a:t>
            </a:r>
            <a:endParaRPr lang="en-US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20536" y="6858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118°12’0”W</a:t>
            </a:r>
            <a:endParaRPr lang="en-US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908550" y="723677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118°11’0”W</a:t>
            </a:r>
            <a:endParaRPr lang="en-US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29350" y="762000"/>
            <a:ext cx="76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118°10’0”W</a:t>
            </a:r>
            <a:endParaRPr lang="en-US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06400" y="960967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34°36’0”N</a:t>
            </a:r>
            <a:endParaRPr lang="en-US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38150" y="2769056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34°35’0”N</a:t>
            </a:r>
            <a:endParaRPr 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4585156"/>
            <a:ext cx="673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/>
              <a:t>34°34’0”N</a:t>
            </a:r>
            <a:endParaRPr lang="en-US" sz="800" b="1" dirty="0"/>
          </a:p>
        </p:txBody>
      </p:sp>
      <p:sp>
        <p:nvSpPr>
          <p:cNvPr id="3" name="Rectangle 2"/>
          <p:cNvSpPr/>
          <p:nvPr/>
        </p:nvSpPr>
        <p:spPr>
          <a:xfrm>
            <a:off x="4191000" y="4921478"/>
            <a:ext cx="1100668" cy="2601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245505" y="5118100"/>
            <a:ext cx="9817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259792" y="4967289"/>
            <a:ext cx="0" cy="152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214937" y="4976813"/>
            <a:ext cx="0" cy="152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87763" y="4879201"/>
            <a:ext cx="497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 km</a:t>
            </a:r>
            <a:endParaRPr lang="en-US" sz="1200" b="1" dirty="0"/>
          </a:p>
        </p:txBody>
      </p:sp>
      <p:sp>
        <p:nvSpPr>
          <p:cNvPr id="27" name="Rectangle 26"/>
          <p:cNvSpPr/>
          <p:nvPr/>
        </p:nvSpPr>
        <p:spPr>
          <a:xfrm>
            <a:off x="7035800" y="1085850"/>
            <a:ext cx="381000" cy="8312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7241540" y="1127605"/>
            <a:ext cx="0" cy="3932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84991" y="152088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30" name="Rectangle 29"/>
          <p:cNvSpPr/>
          <p:nvPr/>
        </p:nvSpPr>
        <p:spPr>
          <a:xfrm>
            <a:off x="1226820" y="4495800"/>
            <a:ext cx="2308929" cy="6781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226820" y="4572000"/>
            <a:ext cx="1465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Los Angeles Aqueduct</a:t>
            </a:r>
            <a:endParaRPr lang="en-US" sz="11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553392" y="4875987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Roads</a:t>
            </a:r>
            <a:endParaRPr lang="en-US" sz="1100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2885406" y="4702805"/>
            <a:ext cx="457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886289" y="5048350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752600" y="1126606"/>
            <a:ext cx="49681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</a:t>
            </a:r>
            <a:r>
              <a:rPr lang="en-US" b="1" dirty="0" smtClean="0"/>
              <a:t>Palmdale, </a:t>
            </a:r>
            <a:r>
              <a:rPr lang="en-US" b="1" dirty="0" smtClean="0"/>
              <a:t>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09768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562"/>
            <a:ext cx="9144000" cy="55248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0720" y="697468"/>
            <a:ext cx="49681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San </a:t>
            </a:r>
            <a:r>
              <a:rPr lang="en-US" b="1" dirty="0" err="1" smtClean="0"/>
              <a:t>Andreas_Mojave</a:t>
            </a:r>
            <a:r>
              <a:rPr lang="en-US" b="1" dirty="0" smtClean="0"/>
              <a:t> section, </a:t>
            </a:r>
            <a:r>
              <a:rPr lang="en-US" b="1" dirty="0" smtClean="0"/>
              <a:t>Palmdale, </a:t>
            </a:r>
            <a:r>
              <a:rPr lang="en-US" b="1" dirty="0" smtClean="0"/>
              <a:t>California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92575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132</Words>
  <Application>Microsoft Office PowerPoint</Application>
  <PresentationFormat>On-screen Show (4:3)</PresentationFormat>
  <Paragraphs>69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</dc:creator>
  <cp:lastModifiedBy>Montana</cp:lastModifiedBy>
  <cp:revision>14</cp:revision>
  <dcterms:created xsi:type="dcterms:W3CDTF">2015-03-06T21:33:14Z</dcterms:created>
  <dcterms:modified xsi:type="dcterms:W3CDTF">2015-03-18T20:47:39Z</dcterms:modified>
</cp:coreProperties>
</file>