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30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654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29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0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540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69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721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65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276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69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265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989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E4633-1C77-4B99-97C5-EBAD54F9F545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B1175-474B-4755-82B3-08BB75A03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714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779092" y="365336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107962" y="373882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421168" y="382428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741492" y="381714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0822" y="183585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122°15’0”W</a:t>
            </a:r>
            <a:endParaRPr lang="en-US" sz="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787498" y="207795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122°12’0”W</a:t>
            </a:r>
            <a:endParaRPr lang="en-US" sz="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107108" y="199249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122°9’0”W</a:t>
            </a:r>
            <a:endParaRPr 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419600" y="207795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122°6’0”W</a:t>
            </a:r>
            <a:endParaRPr lang="en-US" sz="800" b="1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522140" y="863124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21426" y="2539524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513594" y="4208092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20712" y="5884492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-24210" y="75345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38°12’0”N</a:t>
            </a:r>
            <a:endParaRPr lang="en-US" sz="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-24210" y="243517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38°9’0”N</a:t>
            </a:r>
            <a:endParaRPr lang="en-US" sz="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-15664" y="409770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38°9’0”N</a:t>
            </a:r>
            <a:endParaRPr lang="en-US" sz="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7780" y="577871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38°3’0”N</a:t>
            </a:r>
            <a:endParaRPr lang="en-US" sz="800" b="1" dirty="0"/>
          </a:p>
        </p:txBody>
      </p:sp>
      <p:pic>
        <p:nvPicPr>
          <p:cNvPr id="25" name="Picture 2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12" y="529193"/>
            <a:ext cx="4310272" cy="5907445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5158671" y="5257800"/>
            <a:ext cx="2842329" cy="11666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383574" y="5629515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389993" y="5876352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374952" y="6144839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6817257" y="5760320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818140" y="6048715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818140" y="6275644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364524" y="5413089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826782" y="5543894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4572006" y="5518731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4762506" y="5575726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605957" y="5969004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105400" y="4569773"/>
            <a:ext cx="295831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Green Valley strike slip fault</a:t>
            </a:r>
            <a:r>
              <a:rPr lang="en-US" b="1" dirty="0" smtClean="0"/>
              <a:t>, </a:t>
            </a:r>
          </a:p>
          <a:p>
            <a:pPr algn="ctr"/>
            <a:r>
              <a:rPr lang="en-US" b="1" dirty="0" err="1" smtClean="0"/>
              <a:t>Cordelia_Benicia</a:t>
            </a:r>
            <a:r>
              <a:rPr lang="en-US" b="1" dirty="0" smtClean="0"/>
              <a:t>, </a:t>
            </a:r>
            <a:r>
              <a:rPr lang="en-US" b="1" dirty="0" smtClean="0"/>
              <a:t>California</a:t>
            </a:r>
            <a:endParaRPr lang="en-US" b="1" dirty="0"/>
          </a:p>
        </p:txBody>
      </p:sp>
      <p:sp>
        <p:nvSpPr>
          <p:cNvPr id="39" name="Rectangle 38"/>
          <p:cNvSpPr/>
          <p:nvPr/>
        </p:nvSpPr>
        <p:spPr>
          <a:xfrm>
            <a:off x="1863304" y="6045971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>
            <a:off x="1881766" y="6409943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617897" y="619832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897189" y="619832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342997" y="6126129"/>
            <a:ext cx="5822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5.5</a:t>
            </a:r>
            <a:r>
              <a:rPr lang="en-US" sz="1100" b="1" dirty="0" smtClean="0"/>
              <a:t> </a:t>
            </a:r>
            <a:r>
              <a:rPr lang="en-US" sz="1100" b="1" dirty="0" smtClean="0"/>
              <a:t>km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418392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879502" y="365336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208372" y="373882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521578" y="382428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41902" y="381714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1232" y="183585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122°15’0”W</a:t>
            </a:r>
            <a:endParaRPr lang="en-US" sz="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87908" y="207795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122°12’0”W</a:t>
            </a:r>
            <a:endParaRPr lang="en-US" sz="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07518" y="199249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122°9’0”W</a:t>
            </a:r>
            <a:endParaRPr lang="en-US" sz="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520010" y="207795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122°6’0”W</a:t>
            </a:r>
            <a:endParaRPr lang="en-US" sz="800" b="1" dirty="0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622550" y="863124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621836" y="2539524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14004" y="4208092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21122" y="5884492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6200" y="75345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38°12’0”N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200" y="243517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38°9’0”N</a:t>
            </a:r>
            <a:endParaRPr lang="en-US" sz="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84746" y="409770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38°9’0”N</a:t>
            </a:r>
            <a:endParaRPr lang="en-US" sz="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28190" y="577871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38°3’0”N</a:t>
            </a:r>
            <a:endParaRPr lang="en-US" sz="800" b="1" dirty="0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02" y="542273"/>
            <a:ext cx="4419600" cy="5915939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400761" y="5257800"/>
            <a:ext cx="2842329" cy="11666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625664" y="5654915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632083" y="5876352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5617042" y="6144839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7059347" y="5785720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060230" y="6048715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060230" y="6275644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606614" y="5432139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7068872" y="5562944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7709690" y="5417127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7900190" y="5474122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743641" y="5867400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35" name="Rectangle 34"/>
          <p:cNvSpPr/>
          <p:nvPr/>
        </p:nvSpPr>
        <p:spPr>
          <a:xfrm>
            <a:off x="1863304" y="6045971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/>
          <p:cNvCxnSpPr/>
          <p:nvPr/>
        </p:nvCxnSpPr>
        <p:spPr>
          <a:xfrm>
            <a:off x="1881766" y="6409943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617897" y="619832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1897189" y="619832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342997" y="6126129"/>
            <a:ext cx="5822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5.5</a:t>
            </a:r>
            <a:r>
              <a:rPr lang="en-US" sz="1100" b="1" dirty="0" smtClean="0"/>
              <a:t> </a:t>
            </a:r>
            <a:r>
              <a:rPr lang="en-US" sz="1100" b="1" dirty="0" smtClean="0"/>
              <a:t>km</a:t>
            </a:r>
            <a:endParaRPr lang="en-US" sz="11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5606614" y="5257800"/>
            <a:ext cx="4780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</a:t>
            </a:r>
            <a:endParaRPr lang="en-US" sz="1100" b="1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7068872" y="5388605"/>
            <a:ext cx="4572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347490" y="4569773"/>
            <a:ext cx="295831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Green Valley strike slip fault</a:t>
            </a:r>
            <a:r>
              <a:rPr lang="en-US" b="1" dirty="0" smtClean="0"/>
              <a:t>, </a:t>
            </a:r>
          </a:p>
          <a:p>
            <a:pPr algn="ctr"/>
            <a:r>
              <a:rPr lang="en-US" b="1" dirty="0" err="1" smtClean="0"/>
              <a:t>Cordelia_Benicia</a:t>
            </a:r>
            <a:r>
              <a:rPr lang="en-US" b="1" dirty="0" smtClean="0"/>
              <a:t>, </a:t>
            </a:r>
            <a:r>
              <a:rPr lang="en-US" b="1" dirty="0" smtClean="0"/>
              <a:t>California</a:t>
            </a:r>
            <a:endParaRPr lang="en-US" b="1" dirty="0"/>
          </a:p>
        </p:txBody>
      </p:sp>
      <p:sp>
        <p:nvSpPr>
          <p:cNvPr id="43" name="Rectangle 42"/>
          <p:cNvSpPr/>
          <p:nvPr/>
        </p:nvSpPr>
        <p:spPr>
          <a:xfrm>
            <a:off x="4775214" y="5561066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4965714" y="5618061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809165" y="601133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716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219" y="0"/>
            <a:ext cx="6297561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455850">
            <a:off x="7139881" y="61589"/>
            <a:ext cx="381000" cy="8312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rot="455850" flipV="1">
            <a:off x="7364249" y="118584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148431" y="511862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428750" y="38100"/>
            <a:ext cx="295831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Green Valley strike slip fault</a:t>
            </a:r>
            <a:r>
              <a:rPr lang="en-US" b="1" dirty="0" smtClean="0"/>
              <a:t>, </a:t>
            </a:r>
          </a:p>
          <a:p>
            <a:pPr algn="ctr"/>
            <a:r>
              <a:rPr lang="en-US" b="1" dirty="0" err="1" smtClean="0"/>
              <a:t>Cordelia_Benicia</a:t>
            </a:r>
            <a:r>
              <a:rPr lang="en-US" b="1" dirty="0" smtClean="0"/>
              <a:t>, </a:t>
            </a:r>
            <a:r>
              <a:rPr lang="en-US" b="1" dirty="0" smtClean="0"/>
              <a:t>California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5574124" y="6161341"/>
            <a:ext cx="2135484" cy="65855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613033" y="6231251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97992" y="6499738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7041180" y="6403614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041180" y="6630543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124200" y="6451733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3142662" y="6815705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878793" y="6604089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158085" y="6604089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603893" y="6531891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730 meters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02512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642" y="0"/>
            <a:ext cx="6562715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455850">
            <a:off x="7139881" y="61589"/>
            <a:ext cx="381000" cy="8312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rot="455850" flipV="1">
            <a:off x="7364249" y="118584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148431" y="511862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428750" y="38100"/>
            <a:ext cx="295831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Green Valley strike slip fault</a:t>
            </a:r>
            <a:r>
              <a:rPr lang="en-US" b="1" dirty="0" smtClean="0"/>
              <a:t>, </a:t>
            </a:r>
          </a:p>
          <a:p>
            <a:pPr algn="ctr"/>
            <a:r>
              <a:rPr lang="en-US" b="1" dirty="0" err="1" smtClean="0"/>
              <a:t>Cordelia_Benicia</a:t>
            </a:r>
            <a:r>
              <a:rPr lang="en-US" b="1" dirty="0" smtClean="0"/>
              <a:t>, </a:t>
            </a:r>
            <a:r>
              <a:rPr lang="en-US" b="1" dirty="0" smtClean="0"/>
              <a:t>California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5574124" y="6019801"/>
            <a:ext cx="2135484" cy="800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613033" y="6231251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97992" y="6499738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7041180" y="6403614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041180" y="6630543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643412" y="6022081"/>
            <a:ext cx="5341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Faults</a:t>
            </a:r>
            <a:endParaRPr lang="en-US" sz="1100" b="1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7061199" y="6152886"/>
            <a:ext cx="4572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3124200" y="6451733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3142662" y="6815705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878793" y="6604089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158085" y="6604089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603893" y="6531891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730 meters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38166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4843090" y="250119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521198" y="76200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122°8’30”W</a:t>
            </a:r>
            <a:endParaRPr lang="en-US" sz="800" b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734888" y="250119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412996" y="76200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122°9’0”W</a:t>
            </a:r>
            <a:endParaRPr lang="en-US" sz="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2044262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38°12’30”N</a:t>
            </a:r>
            <a:endParaRPr lang="en-US" sz="800" b="1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578087" y="2149638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3883" y="461813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38°12’0”N</a:t>
            </a:r>
            <a:endParaRPr lang="en-US" sz="800" b="1" dirty="0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84199" y="4723519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02" y="413972"/>
            <a:ext cx="5182253" cy="43434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658191" y="5585485"/>
            <a:ext cx="2842329" cy="11666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883094" y="6020700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889513" y="6242137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874472" y="6510624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3316777" y="6151505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317660" y="6414500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317660" y="6641429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864044" y="5797924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3326302" y="5928729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967120" y="5782912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4157620" y="5839907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001071" y="6233185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600200" y="4885264"/>
            <a:ext cx="295831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Green Valley strike slip fault</a:t>
            </a:r>
            <a:r>
              <a:rPr lang="en-US" b="1" dirty="0" smtClean="0"/>
              <a:t>, </a:t>
            </a:r>
          </a:p>
          <a:p>
            <a:pPr algn="ctr"/>
            <a:r>
              <a:rPr lang="en-US" b="1" dirty="0" smtClean="0"/>
              <a:t>Cordelia, </a:t>
            </a:r>
            <a:r>
              <a:rPr lang="en-US" b="1" dirty="0" smtClean="0"/>
              <a:t>California</a:t>
            </a:r>
            <a:endParaRPr lang="en-US" b="1" dirty="0"/>
          </a:p>
        </p:txBody>
      </p:sp>
      <p:sp>
        <p:nvSpPr>
          <p:cNvPr id="29" name="Rectangle 28"/>
          <p:cNvSpPr/>
          <p:nvPr/>
        </p:nvSpPr>
        <p:spPr>
          <a:xfrm>
            <a:off x="4103056" y="4352004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>
            <a:off x="4121518" y="4715976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857649" y="450436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136941" y="450436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582749" y="4432162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650 meters</a:t>
            </a:r>
            <a:endParaRPr lang="en-US" sz="11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857375" y="5596265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35" name="Isosceles Triangle 34"/>
          <p:cNvSpPr/>
          <p:nvPr/>
        </p:nvSpPr>
        <p:spPr>
          <a:xfrm>
            <a:off x="3500473" y="5679443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6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4843090" y="250119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521198" y="76200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122°8’30”W</a:t>
            </a:r>
            <a:endParaRPr lang="en-US" sz="800" b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734888" y="250119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412996" y="76200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122°9’0”W</a:t>
            </a:r>
            <a:endParaRPr lang="en-US" sz="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2044262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38°12’30”N</a:t>
            </a:r>
            <a:endParaRPr lang="en-US" sz="800" b="1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578087" y="2149638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3883" y="461813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38°12’0”N</a:t>
            </a:r>
            <a:endParaRPr lang="en-US" sz="800" b="1" dirty="0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84199" y="4723519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658191" y="5527151"/>
            <a:ext cx="2842329" cy="12833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883094" y="6020700"/>
            <a:ext cx="5341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Faults</a:t>
            </a:r>
            <a:endParaRPr lang="en-US" sz="11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889513" y="6242137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874472" y="6510624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3316777" y="6151505"/>
            <a:ext cx="4572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317660" y="6414500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317660" y="6641429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864044" y="5797924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3326302" y="5928729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967120" y="5782912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4157620" y="5839907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001071" y="6233185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600200" y="4799539"/>
            <a:ext cx="295831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Green Valley strike slip fault</a:t>
            </a:r>
            <a:r>
              <a:rPr lang="en-US" b="1" dirty="0" smtClean="0"/>
              <a:t>, </a:t>
            </a:r>
          </a:p>
          <a:p>
            <a:pPr algn="ctr"/>
            <a:r>
              <a:rPr lang="en-US" b="1" dirty="0" smtClean="0"/>
              <a:t>Cordelia, </a:t>
            </a:r>
            <a:r>
              <a:rPr lang="en-US" b="1" dirty="0" smtClean="0"/>
              <a:t>California</a:t>
            </a:r>
            <a:endParaRPr lang="en-US" b="1" dirty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02" y="419100"/>
            <a:ext cx="5182253" cy="4359079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4103056" y="4352004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>
            <a:off x="4121518" y="4715976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863999" y="450436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143291" y="450436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582749" y="4432162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650 meters</a:t>
            </a:r>
            <a:endParaRPr lang="en-US" sz="11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847850" y="5577215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35" name="Isosceles Triangle 34"/>
          <p:cNvSpPr/>
          <p:nvPr/>
        </p:nvSpPr>
        <p:spPr>
          <a:xfrm>
            <a:off x="3490948" y="5660393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11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6718768" cy="57175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18768" y="123550"/>
            <a:ext cx="2349032" cy="15528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44648" y="606665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51067" y="828102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36026" y="1096589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8178331" y="737470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179214" y="1000465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179214" y="1227394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725598" y="383889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8187856" y="514694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 rot="388234">
            <a:off x="5867400" y="228600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rot="388234" flipV="1">
            <a:off x="6039690" y="329344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847979" y="722622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219200" y="22287"/>
            <a:ext cx="295831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Green Valley strike slip fault</a:t>
            </a:r>
            <a:r>
              <a:rPr lang="en-US" b="1" dirty="0" smtClean="0"/>
              <a:t>, </a:t>
            </a:r>
          </a:p>
          <a:p>
            <a:pPr algn="ctr"/>
            <a:r>
              <a:rPr lang="en-US" b="1" dirty="0" smtClean="0"/>
              <a:t>Cordelia, </a:t>
            </a:r>
            <a:r>
              <a:rPr lang="en-US" b="1" dirty="0" smtClean="0"/>
              <a:t>California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718929" y="182230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19" name="Isosceles Triangle 18"/>
          <p:cNvSpPr/>
          <p:nvPr/>
        </p:nvSpPr>
        <p:spPr>
          <a:xfrm>
            <a:off x="8362027" y="265408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4838700" y="5306617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4857162" y="5670589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593293" y="545897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872585" y="545897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18393" y="5386775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300 meters</a:t>
            </a:r>
            <a:endParaRPr lang="en-US" sz="11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736026" y="1334714"/>
            <a:ext cx="11208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Green Valley Rd</a:t>
            </a:r>
            <a:endParaRPr lang="en-US" sz="1100" b="1" dirty="0"/>
          </a:p>
        </p:txBody>
      </p:sp>
      <p:cxnSp>
        <p:nvCxnSpPr>
          <p:cNvPr id="32" name="Straight Connector 31"/>
          <p:cNvCxnSpPr/>
          <p:nvPr/>
        </p:nvCxnSpPr>
        <p:spPr>
          <a:xfrm>
            <a:off x="8179214" y="1465519"/>
            <a:ext cx="457200" cy="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375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351692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20271" y="4876800"/>
            <a:ext cx="2842329" cy="11666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45174" y="5312015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951593" y="5533452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936552" y="5801939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378857" y="5442820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379740" y="5705815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379740" y="5932744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26124" y="5089239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4388382" y="5220044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029200" y="5074227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895600" y="381000"/>
            <a:ext cx="295831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Green Valley strike slip fault</a:t>
            </a:r>
            <a:r>
              <a:rPr lang="en-US" b="1" dirty="0" smtClean="0"/>
              <a:t>, </a:t>
            </a:r>
          </a:p>
          <a:p>
            <a:pPr algn="ctr"/>
            <a:r>
              <a:rPr lang="en-US" b="1" dirty="0" smtClean="0"/>
              <a:t>Cordelia, </a:t>
            </a:r>
            <a:r>
              <a:rPr lang="en-US" b="1" dirty="0" smtClean="0"/>
              <a:t>California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919455" y="4887580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19" name="Isosceles Triangle 18"/>
          <p:cNvSpPr/>
          <p:nvPr/>
        </p:nvSpPr>
        <p:spPr>
          <a:xfrm>
            <a:off x="4562553" y="4970758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0" y="4182667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18462" y="4546639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754593" y="433502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3885" y="433502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79693" y="4262825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300 meters</a:t>
            </a:r>
            <a:endParaRPr lang="en-US" sz="1100" b="1" dirty="0"/>
          </a:p>
        </p:txBody>
      </p:sp>
      <p:sp>
        <p:nvSpPr>
          <p:cNvPr id="25" name="Rectangle 24"/>
          <p:cNvSpPr/>
          <p:nvPr/>
        </p:nvSpPr>
        <p:spPr>
          <a:xfrm rot="5400000">
            <a:off x="7775863" y="941432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6" name="Straight Arrow Connector 25"/>
          <p:cNvCxnSpPr/>
          <p:nvPr/>
        </p:nvCxnSpPr>
        <p:spPr>
          <a:xfrm rot="5400000" flipV="1">
            <a:off x="8163002" y="1160429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636451" y="1169994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0838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9144000" cy="347543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20271" y="4876800"/>
            <a:ext cx="2842329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45174" y="5312015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951593" y="5533452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936552" y="5779079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378857" y="5442820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379740" y="5705815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379740" y="5909884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26124" y="5089239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4388382" y="5220044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919455" y="4887580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18" name="Isosceles Triangle 17"/>
          <p:cNvSpPr/>
          <p:nvPr/>
        </p:nvSpPr>
        <p:spPr>
          <a:xfrm>
            <a:off x="4562553" y="4970758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895600" y="485775"/>
            <a:ext cx="295831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Green Valley strike slip fault</a:t>
            </a:r>
            <a:r>
              <a:rPr lang="en-US" b="1" dirty="0" smtClean="0"/>
              <a:t>, </a:t>
            </a:r>
          </a:p>
          <a:p>
            <a:pPr algn="ctr"/>
            <a:r>
              <a:rPr lang="en-US" b="1" dirty="0" smtClean="0"/>
              <a:t>Cordelia, </a:t>
            </a:r>
            <a:r>
              <a:rPr lang="en-US" b="1" dirty="0" smtClean="0"/>
              <a:t>California</a:t>
            </a:r>
            <a:endParaRPr lang="en-US" b="1" dirty="0"/>
          </a:p>
        </p:txBody>
      </p:sp>
      <p:sp>
        <p:nvSpPr>
          <p:cNvPr id="20" name="Rectangle 19"/>
          <p:cNvSpPr/>
          <p:nvPr/>
        </p:nvSpPr>
        <p:spPr>
          <a:xfrm rot="5400000">
            <a:off x="7775863" y="1046207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rot="5400000" flipV="1">
            <a:off x="8163002" y="1265204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636451" y="127476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23" name="Rectangle 22"/>
          <p:cNvSpPr/>
          <p:nvPr/>
        </p:nvSpPr>
        <p:spPr>
          <a:xfrm>
            <a:off x="19050" y="4271567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37512" y="4635539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773643" y="442392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2935" y="442392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98743" y="4351725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300 meters</a:t>
            </a:r>
            <a:endParaRPr lang="en-US" sz="11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928932" y="5994410"/>
            <a:ext cx="5341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Faults</a:t>
            </a:r>
            <a:endParaRPr lang="en-US" sz="1100" b="1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4372120" y="6125215"/>
            <a:ext cx="4572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98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</TotalTime>
  <Words>192</Words>
  <Application>Microsoft Office PowerPoint</Application>
  <PresentationFormat>On-screen Show (4:3)</PresentationFormat>
  <Paragraphs>102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Montana</dc:creator>
  <cp:lastModifiedBy>Montana</cp:lastModifiedBy>
  <cp:revision>16</cp:revision>
  <dcterms:created xsi:type="dcterms:W3CDTF">2015-03-19T23:58:36Z</dcterms:created>
  <dcterms:modified xsi:type="dcterms:W3CDTF">2015-03-20T14:09:16Z</dcterms:modified>
</cp:coreProperties>
</file>