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0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119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41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5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4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23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27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39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0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2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9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41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203C6-AFDA-4606-A580-5A4261BB297C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C5124-54B5-4ADC-9141-E66425E17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16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554480" y="9982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554480" y="257556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696200" y="3347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454140" y="32712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12080" y="3347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54780" y="32004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05100" y="31242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5666"/>
            <a:ext cx="6614734" cy="52049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24100" y="12007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112°48’0”W</a:t>
            </a:r>
            <a:endParaRPr 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04260" y="13531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112°47’0”W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76800" y="142939"/>
            <a:ext cx="8534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112°46’0”W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03620" y="13531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112°45’0”W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45680" y="14293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112°44’0”W</a:t>
            </a:r>
            <a:endParaRPr lang="en-US" sz="8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539240" y="414528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52500" y="89049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°55’0”N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998220" y="245917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°54’0”N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90600" y="403651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°53’0”N</a:t>
            </a:r>
            <a:endParaRPr lang="en-US" sz="800" b="1" dirty="0"/>
          </a:p>
        </p:txBody>
      </p:sp>
      <p:sp>
        <p:nvSpPr>
          <p:cNvPr id="24" name="Rectangle 23"/>
          <p:cNvSpPr/>
          <p:nvPr/>
        </p:nvSpPr>
        <p:spPr>
          <a:xfrm rot="20620012">
            <a:off x="1816083" y="567259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rot="20620012" flipH="1" flipV="1">
            <a:off x="1994791" y="644202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919803" y="93873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7" name="Rectangle 26"/>
          <p:cNvSpPr/>
          <p:nvPr/>
        </p:nvSpPr>
        <p:spPr>
          <a:xfrm>
            <a:off x="1691297" y="5257937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1769613" y="562190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30844" y="5338095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2.2 km</a:t>
            </a:r>
            <a:endParaRPr lang="en-US" sz="1100" b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504474" y="540267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791386" y="540267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586365" y="5668198"/>
            <a:ext cx="45808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Paragonah</a:t>
            </a:r>
            <a:r>
              <a:rPr lang="en-US" sz="2000" b="1" dirty="0" smtClean="0"/>
              <a:t> </a:t>
            </a:r>
            <a:r>
              <a:rPr lang="en-US" sz="2000" b="1" dirty="0" smtClean="0"/>
              <a:t>normal fault, </a:t>
            </a:r>
            <a:r>
              <a:rPr lang="en-US" sz="2000" b="1" dirty="0" err="1" smtClean="0"/>
              <a:t>Paragonah</a:t>
            </a:r>
            <a:r>
              <a:rPr lang="en-US" sz="2000" b="1" dirty="0" smtClean="0"/>
              <a:t>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33" name="Rectangle 32"/>
          <p:cNvSpPr/>
          <p:nvPr/>
        </p:nvSpPr>
        <p:spPr>
          <a:xfrm>
            <a:off x="6250643" y="4990933"/>
            <a:ext cx="1982357" cy="6030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250643" y="5067294"/>
            <a:ext cx="1042273" cy="1476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7547200" y="5385610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273503" y="5264789"/>
            <a:ext cx="865943" cy="1476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7547200" y="5158378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60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554480" y="9982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554480" y="257556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696200" y="3347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454140" y="32712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12080" y="3347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54780" y="32004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05100" y="31242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24100" y="12007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112°48’0”W</a:t>
            </a:r>
            <a:endParaRPr 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04260" y="13531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112°47’0”W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76800" y="142939"/>
            <a:ext cx="8534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112°46’0”W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03620" y="135319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112°45’0”W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45680" y="14293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112°44’0”W</a:t>
            </a:r>
            <a:endParaRPr lang="en-US" sz="8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539240" y="414528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52500" y="89049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°55’0”N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998220" y="245917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°54’0”N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90600" y="403651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°53’0”N</a:t>
            </a:r>
            <a:endParaRPr lang="en-US" sz="800" b="1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60" y="455666"/>
            <a:ext cx="6271804" cy="521253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911963" y="4572000"/>
            <a:ext cx="1982357" cy="10684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911963" y="4807117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7208520" y="5182402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34823" y="5004612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942443" y="5286552"/>
            <a:ext cx="457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Dam</a:t>
            </a:r>
            <a:endParaRPr lang="en-US" sz="1100" b="1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7208520" y="495517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237843" y="5388142"/>
            <a:ext cx="2358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230223" y="5289082"/>
            <a:ext cx="0" cy="20065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20620012">
            <a:off x="1816083" y="567259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20620012" flipH="1" flipV="1">
            <a:off x="1994791" y="644202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919803" y="93873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586365" y="5668198"/>
            <a:ext cx="45808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Paragonah</a:t>
            </a:r>
            <a:r>
              <a:rPr lang="en-US" sz="2000" b="1" dirty="0" smtClean="0"/>
              <a:t> </a:t>
            </a:r>
            <a:r>
              <a:rPr lang="en-US" sz="2000" b="1" dirty="0" smtClean="0"/>
              <a:t>normal fault, </a:t>
            </a:r>
            <a:r>
              <a:rPr lang="en-US" sz="2000" b="1" dirty="0" err="1" smtClean="0"/>
              <a:t>Paragonah</a:t>
            </a:r>
            <a:r>
              <a:rPr lang="en-US" sz="2000" b="1" dirty="0" smtClean="0"/>
              <a:t>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36" name="Rectangle 35"/>
          <p:cNvSpPr/>
          <p:nvPr/>
        </p:nvSpPr>
        <p:spPr>
          <a:xfrm>
            <a:off x="1691297" y="5224069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>
            <a:off x="1769613" y="5588041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30844" y="5304227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2.2 km</a:t>
            </a:r>
            <a:endParaRPr lang="en-US" sz="1100" b="1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3504474" y="536880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791386" y="536880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200047" y="4751956"/>
            <a:ext cx="38100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911957" y="4620837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39594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750"/>
            <a:ext cx="9144000" cy="5252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20610334">
            <a:off x="7848600" y="5200115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rot="20610334" flipH="1" flipV="1">
            <a:off x="8027308" y="5277058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936230" y="557158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4261053" y="5584747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4339369" y="5948719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00600" y="5664905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 km</a:t>
            </a:r>
            <a:endParaRPr lang="en-US" sz="11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074230" y="572948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361142" y="572948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47891" y="815013"/>
            <a:ext cx="45808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Paragonah</a:t>
            </a:r>
            <a:r>
              <a:rPr lang="en-US" sz="2000" b="1" dirty="0" smtClean="0"/>
              <a:t> </a:t>
            </a:r>
            <a:r>
              <a:rPr lang="en-US" sz="2000" b="1" dirty="0" smtClean="0"/>
              <a:t>normal fault, </a:t>
            </a:r>
            <a:r>
              <a:rPr lang="en-US" sz="2000" b="1" dirty="0" err="1" smtClean="0"/>
              <a:t>Paragonah</a:t>
            </a:r>
            <a:r>
              <a:rPr lang="en-US" sz="2000" b="1" dirty="0" smtClean="0"/>
              <a:t>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22" name="Rectangle 21"/>
          <p:cNvSpPr/>
          <p:nvPr/>
        </p:nvSpPr>
        <p:spPr>
          <a:xfrm>
            <a:off x="91440" y="5066498"/>
            <a:ext cx="1982357" cy="9160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91440" y="5149215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1387997" y="5524500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14300" y="5346710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21920" y="5628650"/>
            <a:ext cx="457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Dam</a:t>
            </a:r>
            <a:endParaRPr lang="en-US" sz="11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387997" y="5297268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417320" y="5730240"/>
            <a:ext cx="2358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409700" y="5631180"/>
            <a:ext cx="0" cy="20065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08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236250" y="880532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221010" y="22098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21010" y="352806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21010" y="48463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7876" y="76857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°54’0”N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2636" y="209341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°52’0”N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5016" y="341167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°50’0”N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016" y="472993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°48’0”N</a:t>
            </a:r>
            <a:endParaRPr lang="en-US" sz="8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402080" y="37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38400" y="37868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89960" y="378147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3900" y="3790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585460" y="3790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29400" y="37868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680960" y="38100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81736" y="186575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113°2’0”W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25980" y="186575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113°0’0”W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154680" y="20943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112°58’0”W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19100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112°56’0”W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24256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112°54’0”W</a:t>
            </a:r>
            <a:endParaRPr lang="en-US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28650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112°52’0”W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345680" y="20943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112°50’0”W</a:t>
            </a:r>
            <a:endParaRPr lang="en-US" sz="800" b="1" dirty="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35" y="533400"/>
            <a:ext cx="6705600" cy="529927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7645398" y="5064643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7824106" y="5141586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664448" y="5436117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1" name="Rectangle 30"/>
          <p:cNvSpPr/>
          <p:nvPr/>
        </p:nvSpPr>
        <p:spPr>
          <a:xfrm>
            <a:off x="6052508" y="5867400"/>
            <a:ext cx="1982357" cy="9160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052508" y="5950117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7349065" y="6325402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075368" y="6147612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082988" y="6429552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</a:t>
            </a:r>
            <a:endParaRPr lang="en-US" sz="1100" b="1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7349065" y="609817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73410" y="5867400"/>
            <a:ext cx="440857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Hurricane </a:t>
            </a:r>
            <a:r>
              <a:rPr lang="en-US" sz="2000" b="1" dirty="0" smtClean="0"/>
              <a:t>normal </a:t>
            </a:r>
            <a:r>
              <a:rPr lang="en-US" sz="2000" b="1" dirty="0" smtClean="0"/>
              <a:t>fault &amp; Enoch </a:t>
            </a:r>
            <a:r>
              <a:rPr lang="en-US" sz="2000" b="1" dirty="0" err="1" smtClean="0"/>
              <a:t>graben</a:t>
            </a:r>
            <a:r>
              <a:rPr lang="en-US" sz="2000" b="1" dirty="0" smtClean="0"/>
              <a:t>,</a:t>
            </a:r>
          </a:p>
          <a:p>
            <a:pPr algn="ctr"/>
            <a:r>
              <a:rPr lang="en-US" sz="2000" b="1" dirty="0" smtClean="0"/>
              <a:t> Parowan,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349059" y="6545538"/>
            <a:ext cx="38100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4108653" y="5427265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>
            <a:off x="4186969" y="5791237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48200" y="5507423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5 km</a:t>
            </a:r>
            <a:endParaRPr lang="en-US" sz="1100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5921830" y="55720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208742" y="55720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3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34" y="533400"/>
            <a:ext cx="6692343" cy="523639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236250" y="880532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221010" y="22098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21010" y="352806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21010" y="48463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7876" y="76857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°54’0”N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2636" y="209341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°52’0”N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5016" y="341167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°50’0”N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016" y="4729936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°48’0”N</a:t>
            </a:r>
            <a:endParaRPr lang="en-US" sz="8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402080" y="37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38400" y="37868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89960" y="378147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3900" y="3790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585460" y="3790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29400" y="37868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680960" y="38100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81736" y="186575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113°2’0”W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25980" y="186575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113°0’0”W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154680" y="20943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112°58’0”W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19100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112°56’0”W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24256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112°54’0”W</a:t>
            </a:r>
            <a:endParaRPr lang="en-US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286500" y="21705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112°52’0”W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345680" y="209435"/>
            <a:ext cx="7772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112°50’0”W</a:t>
            </a:r>
            <a:endParaRPr lang="en-US" sz="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73410" y="5867400"/>
            <a:ext cx="440857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Hurricane </a:t>
            </a:r>
            <a:r>
              <a:rPr lang="en-US" sz="2000" b="1" dirty="0" smtClean="0"/>
              <a:t>normal </a:t>
            </a:r>
            <a:r>
              <a:rPr lang="en-US" sz="2000" b="1" dirty="0" smtClean="0"/>
              <a:t>fault &amp; Enoch </a:t>
            </a:r>
            <a:r>
              <a:rPr lang="en-US" sz="2000" b="1" dirty="0" err="1" smtClean="0"/>
              <a:t>graben</a:t>
            </a:r>
            <a:r>
              <a:rPr lang="en-US" sz="2000" b="1" dirty="0" smtClean="0"/>
              <a:t>,</a:t>
            </a:r>
          </a:p>
          <a:p>
            <a:pPr algn="ctr"/>
            <a:r>
              <a:rPr lang="en-US" sz="2000" b="1" dirty="0" smtClean="0"/>
              <a:t> Parowan,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32" name="Rectangle 31"/>
          <p:cNvSpPr/>
          <p:nvPr/>
        </p:nvSpPr>
        <p:spPr>
          <a:xfrm>
            <a:off x="6052508" y="5897080"/>
            <a:ext cx="1982357" cy="5687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052508" y="5950117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7349065" y="6325402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075368" y="6147612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7349065" y="609817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108653" y="5351065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>
            <a:off x="4186969" y="5715037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648200" y="5431223"/>
            <a:ext cx="471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5 km</a:t>
            </a:r>
            <a:endParaRPr lang="en-US" sz="1100" b="1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5921830" y="54958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208742" y="54958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7619997" y="498844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7798705" y="506538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639047" y="535991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981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80" y="0"/>
            <a:ext cx="757284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0380" y="6242626"/>
            <a:ext cx="1982357" cy="5687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40380" y="6280330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636937" y="6655615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63240" y="6477825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36937" y="6428383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14400" y="6408575"/>
            <a:ext cx="303788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Enoch </a:t>
            </a:r>
            <a:r>
              <a:rPr lang="en-US" sz="2000" b="1" dirty="0" err="1" smtClean="0"/>
              <a:t>graben</a:t>
            </a:r>
            <a:r>
              <a:rPr lang="en-US" sz="2000" b="1" dirty="0" smtClean="0"/>
              <a:t>, Enoch, Utah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 rot="19664922">
            <a:off x="1194152" y="5447036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19664922" flipH="1" flipV="1">
            <a:off x="1305124" y="5523979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325723" y="578464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4108653" y="6434799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4186969" y="6798771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648200" y="6514957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1.7</a:t>
            </a:r>
            <a:r>
              <a:rPr lang="en-US" sz="1100" b="1" dirty="0" smtClean="0"/>
              <a:t> km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921830" y="657953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208742" y="657953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31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91612" y="12954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91615" y="36576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00200" y="60198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40733" y="119380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°42’0”N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58215" y="354987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°40’0”N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51428" y="5914427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°38’0”N</a:t>
            </a:r>
            <a:endParaRPr lang="en-US" sz="8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8085124" y="311231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867" y="455503"/>
            <a:ext cx="7265571" cy="619280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489202" y="2855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77265" y="28517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265334" y="2855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60537" y="11037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113°4’0”W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076700" y="8666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113°6’0”W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84402" y="118839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113°8’0”W</a:t>
            </a:r>
            <a:endParaRPr lang="en-US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789340" y="152707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113°2’0”W</a:t>
            </a:r>
            <a:endParaRPr lang="en-US" sz="800" b="1" dirty="0"/>
          </a:p>
        </p:txBody>
      </p:sp>
      <p:sp>
        <p:nvSpPr>
          <p:cNvPr id="17" name="Rectangle 16"/>
          <p:cNvSpPr/>
          <p:nvPr/>
        </p:nvSpPr>
        <p:spPr>
          <a:xfrm>
            <a:off x="1752600" y="5818188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1931308" y="5895131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71650" y="618966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2" name="Rectangle 41"/>
          <p:cNvSpPr/>
          <p:nvPr/>
        </p:nvSpPr>
        <p:spPr>
          <a:xfrm>
            <a:off x="1761055" y="507999"/>
            <a:ext cx="1982357" cy="10684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761055" y="743116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3057612" y="1118401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783915" y="940611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791535" y="1222551"/>
            <a:ext cx="457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Dam</a:t>
            </a:r>
            <a:endParaRPr lang="en-US" sz="1100" b="1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3057612" y="891169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086935" y="1324141"/>
            <a:ext cx="2358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079315" y="1225081"/>
            <a:ext cx="0" cy="20065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049139" y="687955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761049" y="556836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3622247" y="5914427"/>
            <a:ext cx="266855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Hurricane </a:t>
            </a:r>
            <a:r>
              <a:rPr lang="en-US" sz="2000" b="1" dirty="0" smtClean="0"/>
              <a:t>normal </a:t>
            </a:r>
            <a:r>
              <a:rPr lang="en-US" sz="2000" b="1" dirty="0" smtClean="0"/>
              <a:t>fault,</a:t>
            </a:r>
          </a:p>
          <a:p>
            <a:pPr algn="ctr"/>
            <a:r>
              <a:rPr lang="en-US" sz="2000" b="1" dirty="0" smtClean="0"/>
              <a:t> Cedar City,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53" name="Rectangle 52"/>
          <p:cNvSpPr/>
          <p:nvPr/>
        </p:nvSpPr>
        <p:spPr>
          <a:xfrm>
            <a:off x="6369252" y="6206068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>
            <a:off x="6472969" y="6570040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934200" y="628622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2.3</a:t>
            </a:r>
            <a:r>
              <a:rPr lang="en-US" sz="1100" b="1" dirty="0" smtClean="0"/>
              <a:t>km</a:t>
            </a:r>
            <a:endParaRPr lang="en-US" sz="1100" b="1" dirty="0"/>
          </a:p>
        </p:txBody>
      </p:sp>
      <p:cxnSp>
        <p:nvCxnSpPr>
          <p:cNvPr id="56" name="Straight Connector 55"/>
          <p:cNvCxnSpPr/>
          <p:nvPr/>
        </p:nvCxnSpPr>
        <p:spPr>
          <a:xfrm>
            <a:off x="8207830" y="635080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494742" y="635080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2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91612" y="12954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91615" y="36576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00200" y="601980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40733" y="119380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°42’0”N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58215" y="3549878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°40’0”N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51428" y="5914427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37</a:t>
            </a:r>
            <a:r>
              <a:rPr lang="en-US" sz="800" b="1" dirty="0" smtClean="0"/>
              <a:t>°38’0”N</a:t>
            </a:r>
            <a:endParaRPr lang="en-US" sz="800" b="1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8085124" y="311231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89202" y="2855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77265" y="28517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265334" y="285545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60537" y="11037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113°4’0”W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076700" y="86662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113°6’0”W</a:t>
            </a:r>
            <a:endParaRPr lang="en-US" sz="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84402" y="118839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113°8’0”W</a:t>
            </a:r>
            <a:endParaRPr lang="en-US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789340" y="152707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113°2’0”W</a:t>
            </a:r>
            <a:endParaRPr lang="en-US" sz="800" b="1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684" y="455506"/>
            <a:ext cx="7239145" cy="607947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778001" y="577548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H="1" flipV="1">
            <a:off x="1956709" y="585242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97051" y="614695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7" name="Rectangle 26"/>
          <p:cNvSpPr/>
          <p:nvPr/>
        </p:nvSpPr>
        <p:spPr>
          <a:xfrm>
            <a:off x="1786483" y="508008"/>
            <a:ext cx="1982357" cy="11752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786483" y="946321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3083040" y="1321606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809343" y="1143816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816963" y="1425756"/>
            <a:ext cx="457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Dam</a:t>
            </a:r>
            <a:endParaRPr lang="en-US" sz="11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3083040" y="1094374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112363" y="1527346"/>
            <a:ext cx="2358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104743" y="1428286"/>
            <a:ext cx="0" cy="20065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074567" y="891160"/>
            <a:ext cx="38100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803411" y="760041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</a:t>
            </a:r>
            <a:endParaRPr lang="en-US" sz="1100" b="1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083028" y="698393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94938" y="567274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198849" y="5812823"/>
            <a:ext cx="266855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Hurricane </a:t>
            </a:r>
            <a:r>
              <a:rPr lang="en-US" sz="2000" b="1" dirty="0" smtClean="0"/>
              <a:t>normal </a:t>
            </a:r>
            <a:r>
              <a:rPr lang="en-US" sz="2000" b="1" dirty="0" smtClean="0"/>
              <a:t>fault,</a:t>
            </a:r>
          </a:p>
          <a:p>
            <a:pPr algn="ctr"/>
            <a:r>
              <a:rPr lang="en-US" sz="2000" b="1" dirty="0" smtClean="0"/>
              <a:t> Cedar City,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42" name="Rectangle 41"/>
          <p:cNvSpPr/>
          <p:nvPr/>
        </p:nvSpPr>
        <p:spPr>
          <a:xfrm>
            <a:off x="6369252" y="6129865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>
            <a:off x="6472969" y="6493837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934200" y="628622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2.3</a:t>
            </a:r>
            <a:r>
              <a:rPr lang="en-US" sz="1100" b="1" dirty="0" smtClean="0"/>
              <a:t>km</a:t>
            </a:r>
            <a:endParaRPr lang="en-US" sz="1100" b="1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8207830" y="62746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494742" y="62746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9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192"/>
            <a:ext cx="9144000" cy="5353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05854" y="5672668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7209571" y="6036640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70802" y="5752826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600 meters</a:t>
            </a:r>
            <a:endParaRPr lang="en-US" sz="11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8944432" y="581740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231344" y="5817404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20018089">
            <a:off x="8500529" y="106680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20018089" flipH="1" flipV="1">
            <a:off x="8628435" y="114374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619058" y="143827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3709" y="5359401"/>
            <a:ext cx="266855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Hurricane </a:t>
            </a:r>
            <a:r>
              <a:rPr lang="en-US" sz="2000" b="1" dirty="0" smtClean="0"/>
              <a:t>normal </a:t>
            </a:r>
            <a:r>
              <a:rPr lang="en-US" sz="2000" b="1" dirty="0" smtClean="0"/>
              <a:t>fault,</a:t>
            </a:r>
          </a:p>
          <a:p>
            <a:pPr algn="ctr"/>
            <a:r>
              <a:rPr lang="en-US" sz="2000" b="1" dirty="0" smtClean="0"/>
              <a:t> Cedar City, </a:t>
            </a:r>
            <a:r>
              <a:rPr lang="en-US" sz="2000" b="1" dirty="0" smtClean="0"/>
              <a:t>Utah</a:t>
            </a:r>
            <a:endParaRPr lang="en-US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152406" y="4961482"/>
            <a:ext cx="1982357" cy="10684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52406" y="5196599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Interstate </a:t>
            </a:r>
            <a:r>
              <a:rPr lang="en-US" sz="1100" b="1" dirty="0" err="1" smtClean="0"/>
              <a:t>hwy</a:t>
            </a:r>
            <a:endParaRPr lang="en-US" sz="1100" b="1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963" y="5571884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5266" y="5394094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82886" y="5676034"/>
            <a:ext cx="457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Dam</a:t>
            </a:r>
            <a:endParaRPr lang="en-US" sz="11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448963" y="5344652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478286" y="5777624"/>
            <a:ext cx="2358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470666" y="5678564"/>
            <a:ext cx="0" cy="20065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440490" y="5141438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2400" y="5010319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34369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200</Words>
  <Application>Microsoft Office PowerPoint</Application>
  <PresentationFormat>On-screen Show (4:3)</PresentationFormat>
  <Paragraphs>113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16</cp:revision>
  <dcterms:created xsi:type="dcterms:W3CDTF">2015-03-20T20:04:55Z</dcterms:created>
  <dcterms:modified xsi:type="dcterms:W3CDTF">2015-03-20T22:29:28Z</dcterms:modified>
</cp:coreProperties>
</file>