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D63B"/>
    <a:srgbClr val="141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1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80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46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647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7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62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65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9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8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05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50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160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FC972-FBA3-4219-BDB4-AFDF3B2E9D7F}" type="datetimeFigureOut">
              <a:rPr lang="en-US" smtClean="0"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D5A84-F2CE-4717-98B0-70F29640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3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2471870" y="676810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207378" y="67561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953574" y="69348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643833" y="1261216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642405" y="2997438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642405" y="4751466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38225" y="115349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35°20’0”N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18418" y="289166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35°10’0”N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76547" y="464497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35°0’0”N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133600" y="491241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119°20’0”W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886200" y="515451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119°10’0”W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630254" y="532543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119°0’0”W</a:t>
            </a:r>
            <a:endParaRPr lang="en-US" sz="800" b="1" dirty="0"/>
          </a:p>
        </p:txBody>
      </p:sp>
      <p:pic>
        <p:nvPicPr>
          <p:cNvPr id="21" name="Picture 20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838200"/>
            <a:ext cx="6093505" cy="548355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853496" y="4752701"/>
            <a:ext cx="2308929" cy="15528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078399" y="5403762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084818" y="5650599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069777" y="6005346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3512082" y="5534567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12965" y="5822962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512965" y="6136151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057400" y="5153025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30" name="Isosceles Triangle 29"/>
          <p:cNvSpPr/>
          <p:nvPr/>
        </p:nvSpPr>
        <p:spPr>
          <a:xfrm>
            <a:off x="3700498" y="5236203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059349" y="4876800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3521607" y="5007605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osceles Triangle 32"/>
          <p:cNvSpPr/>
          <p:nvPr/>
        </p:nvSpPr>
        <p:spPr>
          <a:xfrm>
            <a:off x="6326998" y="4914900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410450" y="941432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7600950" y="998427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444401" y="1391705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7" name="Rectangle 36"/>
          <p:cNvSpPr/>
          <p:nvPr/>
        </p:nvSpPr>
        <p:spPr>
          <a:xfrm>
            <a:off x="4708054" y="5897880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4726516" y="6261852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468997" y="605023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748289" y="605023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87747" y="5978038"/>
            <a:ext cx="5437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16 km</a:t>
            </a:r>
            <a:endParaRPr lang="en-US" sz="11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944468" y="876300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0641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126" y="847725"/>
            <a:ext cx="6068619" cy="557999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471870" y="676810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207378" y="67561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953574" y="693489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643833" y="1261216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642405" y="2997438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642405" y="4751466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86521" y="115349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35°20’0”N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85093" y="2891664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35°10’0”N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76547" y="464497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35°0’0”N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133600" y="491241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119°20’0”W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886200" y="515451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119°10’0”W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630254" y="532543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119°0’0”W</a:t>
            </a:r>
            <a:endParaRPr lang="en-US" sz="800" b="1" dirty="0"/>
          </a:p>
        </p:txBody>
      </p:sp>
      <p:sp>
        <p:nvSpPr>
          <p:cNvPr id="17" name="Isosceles Triangle 16"/>
          <p:cNvSpPr/>
          <p:nvPr/>
        </p:nvSpPr>
        <p:spPr>
          <a:xfrm>
            <a:off x="6326998" y="4914900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853496" y="4778101"/>
            <a:ext cx="2308929" cy="16481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078399" y="5592149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084818" y="5838986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069777" y="6100596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3512082" y="5722954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12965" y="6011349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512965" y="6231401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057400" y="5341412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30" name="Isosceles Triangle 29"/>
          <p:cNvSpPr/>
          <p:nvPr/>
        </p:nvSpPr>
        <p:spPr>
          <a:xfrm>
            <a:off x="3700498" y="5424590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059349" y="5065187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3521607" y="5195992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7482418" y="922382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7672918" y="979377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516369" y="1372655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057400" y="4870440"/>
            <a:ext cx="8082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</a:t>
            </a:r>
            <a:endParaRPr lang="en-US" sz="1100" b="1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3519658" y="5001245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44468" y="876300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  <p:sp>
        <p:nvSpPr>
          <p:cNvPr id="39" name="Rectangle 38"/>
          <p:cNvSpPr/>
          <p:nvPr/>
        </p:nvSpPr>
        <p:spPr>
          <a:xfrm>
            <a:off x="4639474" y="5966460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>
            <a:off x="4657936" y="6330432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400417" y="611881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679709" y="611881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119167" y="6046618"/>
            <a:ext cx="5437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16 km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42117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H="1">
            <a:off x="1615258" y="1289934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609725" y="3499734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48421" y="340811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35°0’0”N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95695" y="827803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86445" y="823744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977195" y="823744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00125" y="118879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35°3’0”N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57425" y="642234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119°3’0”W</a:t>
            </a:r>
            <a:endParaRPr 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48175" y="63817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119°0’0”W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638925" y="63817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118°57’0”W</a:t>
            </a:r>
            <a:endParaRPr lang="en-US" sz="800" b="1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098" y="988309"/>
            <a:ext cx="5962212" cy="433479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323667" y="1033335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7514167" y="1090330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357618" y="148360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0" name="Rectangle 19"/>
          <p:cNvSpPr/>
          <p:nvPr/>
        </p:nvSpPr>
        <p:spPr>
          <a:xfrm>
            <a:off x="1805871" y="5350943"/>
            <a:ext cx="2308929" cy="14957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030774" y="6012591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037193" y="6259428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022152" y="6521038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3464457" y="6143396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465340" y="6431791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465340" y="6651843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09775" y="5761854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28" name="Isosceles Triangle 27"/>
          <p:cNvSpPr/>
          <p:nvPr/>
        </p:nvSpPr>
        <p:spPr>
          <a:xfrm>
            <a:off x="3652873" y="5845032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011724" y="5485629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3473982" y="5616434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695734" y="0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  <p:sp>
        <p:nvSpPr>
          <p:cNvPr id="34" name="Rectangle 33"/>
          <p:cNvSpPr/>
          <p:nvPr/>
        </p:nvSpPr>
        <p:spPr>
          <a:xfrm>
            <a:off x="4276725" y="4916092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4295187" y="5280064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037668" y="506844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316960" y="506844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756418" y="4996250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3.75 km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46575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H="1">
            <a:off x="1615258" y="1552575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609725" y="3762375"/>
            <a:ext cx="20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48421" y="367075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35°0’0”N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95695" y="1090444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86445" y="1086385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977195" y="1086385"/>
            <a:ext cx="0" cy="1892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998" y="1253970"/>
            <a:ext cx="5983402" cy="43276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25" y="145143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35°3’0”N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57425" y="904875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119°3’0”W</a:t>
            </a:r>
            <a:endParaRPr 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48175" y="900816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119°0’0”W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638925" y="900816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118°57’0”W</a:t>
            </a:r>
            <a:endParaRPr lang="en-US" sz="800" b="1" dirty="0"/>
          </a:p>
        </p:txBody>
      </p:sp>
      <p:sp>
        <p:nvSpPr>
          <p:cNvPr id="17" name="Rectangle 16"/>
          <p:cNvSpPr/>
          <p:nvPr/>
        </p:nvSpPr>
        <p:spPr>
          <a:xfrm>
            <a:off x="7346946" y="1279045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7537446" y="1336040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380897" y="172931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0" name="Rectangle 19"/>
          <p:cNvSpPr/>
          <p:nvPr/>
        </p:nvSpPr>
        <p:spPr>
          <a:xfrm>
            <a:off x="1752600" y="5618514"/>
            <a:ext cx="2308929" cy="12382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977503" y="6349553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983922" y="6596390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3411186" y="6480358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412069" y="6768753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956504" y="6098816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28" name="Isosceles Triangle 27"/>
          <p:cNvSpPr/>
          <p:nvPr/>
        </p:nvSpPr>
        <p:spPr>
          <a:xfrm>
            <a:off x="3599602" y="6181994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958453" y="5822591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3420711" y="5953396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956504" y="5627844"/>
            <a:ext cx="8082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</a:t>
            </a:r>
            <a:endParaRPr lang="en-US" sz="1100" b="1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3418762" y="5758649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1790700" y="5182792"/>
            <a:ext cx="1806679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>
            <a:off x="1809162" y="5546764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551643" y="533514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830935" y="533514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270393" y="5262950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3.75 km</a:t>
            </a:r>
            <a:endParaRPr lang="en-US" sz="11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819400" y="152400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4172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000"/>
            <a:ext cx="9144000" cy="54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86797" y="769976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8877297" y="826971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720748" y="122024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76200" y="4572000"/>
            <a:ext cx="2308929" cy="14957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1103" y="5233648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522" y="548048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92481" y="5742095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734786" y="5364453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35669" y="5652848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735669" y="5872900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80104" y="4982911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16" name="Isosceles Triangle 15"/>
          <p:cNvSpPr/>
          <p:nvPr/>
        </p:nvSpPr>
        <p:spPr>
          <a:xfrm>
            <a:off x="1923202" y="5066089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82053" y="4706686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44311" y="4837491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19400" y="0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298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4479"/>
            <a:ext cx="9144000" cy="54090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5400000">
            <a:off x="8309263" y="645988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rot="5400000" flipV="1">
            <a:off x="8671773" y="870161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153400" y="89305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6789351" y="5120644"/>
            <a:ext cx="2308929" cy="985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14254" y="5622268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20673" y="586910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8447937" y="5753073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448820" y="6041468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93255" y="5371531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17" name="Isosceles Triangle 16"/>
          <p:cNvSpPr/>
          <p:nvPr/>
        </p:nvSpPr>
        <p:spPr>
          <a:xfrm>
            <a:off x="8636353" y="5454709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995204" y="5095306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8457462" y="5226111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525" y="725269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36917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071"/>
            <a:ext cx="9144000" cy="44638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8678339" y="1259992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rot="10800000" flipV="1">
            <a:off x="8868839" y="1679992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10800000">
            <a:off x="8701966" y="1327727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15240" y="4618967"/>
            <a:ext cx="2308929" cy="10233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0143" y="5119348"/>
            <a:ext cx="750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Aqueduct</a:t>
            </a:r>
            <a:endParaRPr lang="en-US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6562" y="536618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673826" y="5250153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674709" y="5538548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9144" y="4868611"/>
            <a:ext cx="1324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Bridges/overpasses</a:t>
            </a:r>
            <a:endParaRPr lang="en-US" sz="1100" b="1" dirty="0"/>
          </a:p>
        </p:txBody>
      </p:sp>
      <p:sp>
        <p:nvSpPr>
          <p:cNvPr id="17" name="Isosceles Triangle 16"/>
          <p:cNvSpPr/>
          <p:nvPr/>
        </p:nvSpPr>
        <p:spPr>
          <a:xfrm>
            <a:off x="1862242" y="4951789"/>
            <a:ext cx="92852" cy="80045"/>
          </a:xfrm>
          <a:prstGeom prst="triangle">
            <a:avLst/>
          </a:prstGeom>
          <a:solidFill>
            <a:srgbClr val="04D63B"/>
          </a:solidFill>
          <a:ln>
            <a:solidFill>
              <a:srgbClr val="04D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21093" y="4592386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1683351" y="4723191"/>
            <a:ext cx="457200" cy="0"/>
          </a:xfrm>
          <a:prstGeom prst="line">
            <a:avLst/>
          </a:prstGeom>
          <a:ln w="28575">
            <a:solidFill>
              <a:srgbClr val="141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38400" y="5001336"/>
            <a:ext cx="364574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Wheeler Ridge &amp; </a:t>
            </a:r>
            <a:r>
              <a:rPr lang="en-US" b="1" dirty="0" err="1" smtClean="0"/>
              <a:t>Pleito</a:t>
            </a:r>
            <a:r>
              <a:rPr lang="en-US" b="1" dirty="0" smtClean="0"/>
              <a:t> thrust fault, </a:t>
            </a:r>
          </a:p>
          <a:p>
            <a:pPr algn="ctr"/>
            <a:r>
              <a:rPr lang="en-US" b="1" dirty="0" smtClean="0"/>
              <a:t>Bakersfield,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85636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150</Words>
  <Application>Microsoft Office PowerPoint</Application>
  <PresentationFormat>On-screen Show (4:3)</PresentationFormat>
  <Paragraphs>81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</dc:creator>
  <cp:lastModifiedBy>Montana</cp:lastModifiedBy>
  <cp:revision>10</cp:revision>
  <dcterms:created xsi:type="dcterms:W3CDTF">2015-03-19T15:21:45Z</dcterms:created>
  <dcterms:modified xsi:type="dcterms:W3CDTF">2015-03-19T18:56:01Z</dcterms:modified>
</cp:coreProperties>
</file>