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58" r:id="rId4"/>
    <p:sldId id="259" r:id="rId5"/>
    <p:sldId id="266" r:id="rId6"/>
    <p:sldId id="267" r:id="rId7"/>
    <p:sldId id="260" r:id="rId8"/>
    <p:sldId id="257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7" d="100"/>
          <a:sy n="97" d="100"/>
        </p:scale>
        <p:origin x="-11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B6AF-D056-D244-8194-07C3A47C7A12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545B-A3E1-5149-82F4-FEE98087A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Land Surface Temp Day Jan 2011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Leaving Radiance January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Average Sea Surface Temperature Jan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Land Surface Temp </a:t>
            </a:r>
            <a:r>
              <a:rPr lang="en-US" smtClean="0"/>
              <a:t>Night June 2010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Average Sea Surface </a:t>
            </a:r>
            <a:r>
              <a:rPr lang="en-US" smtClean="0"/>
              <a:t>Temperature June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Land Surface Temp Night Jan 2011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Leaving Radiance June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Land Surface Temp Day June 2010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A5AF-C534-C740-95BC-621684DDDE4C}" type="datetimeFigureOut">
              <a:rPr lang="en-US" smtClean="0"/>
              <a:pPr/>
              <a:t>3/12/11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NASA NEO Datasets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Selected Temperature Plus</a:t>
            </a:r>
          </a:p>
          <a:p>
            <a:r>
              <a:rPr lang="en-US" dirty="0" smtClean="0"/>
              <a:t>Datasets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ndSurfaceTempDa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486400"/>
            <a:ext cx="457200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10" descr="LandSurfaceTempDay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terLeavingRadiance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5562600"/>
            <a:ext cx="4549588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WaterLeavingRadiance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vgSeaSurfaceTemp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5562600"/>
            <a:ext cx="482346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11" descr="AvgSeaSurfaceTempJ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ndSurfaceTempDa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486400"/>
            <a:ext cx="457200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 descr="LandSurfaceTemp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vgSeaSurfaceTemp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5562600"/>
            <a:ext cx="482346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" name="Picture 9" descr="AvgSeaSurfaceTempJu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ndSurfaceTempDa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486400"/>
            <a:ext cx="457200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6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10" descr="LandSurfaceTempNight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terLeavingRadiance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562600"/>
            <a:ext cx="4549588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7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WaterLeavingRadianceJune20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ndSurfaceTempDa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486400"/>
            <a:ext cx="4572000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8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 descr="LandSurfaceTempDayJune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</TotalTime>
  <Words>65</Words>
  <Application>Microsoft Macintosh PowerPoint</Application>
  <PresentationFormat>On-screen Show (4:3)</PresentationFormat>
  <Paragraphs>27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NASA NEO Datasets</vt:lpstr>
      <vt:lpstr>1</vt:lpstr>
      <vt:lpstr>2</vt:lpstr>
      <vt:lpstr>3</vt:lpstr>
      <vt:lpstr>4</vt:lpstr>
      <vt:lpstr>5</vt:lpstr>
      <vt:lpstr>6</vt:lpstr>
      <vt:lpstr>7</vt:lpstr>
      <vt:lpstr>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NASA NEO Datasets</dc:title>
  <dc:creator>Ina Ahern</dc:creator>
  <cp:lastModifiedBy>Ina Ahern</cp:lastModifiedBy>
  <cp:revision>5</cp:revision>
  <dcterms:created xsi:type="dcterms:W3CDTF">2011-03-12T18:59:09Z</dcterms:created>
  <dcterms:modified xsi:type="dcterms:W3CDTF">2011-03-14T07:27:35Z</dcterms:modified>
</cp:coreProperties>
</file>