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57" r:id="rId4"/>
    <p:sldId id="260" r:id="rId5"/>
    <p:sldId id="258" r:id="rId6"/>
    <p:sldId id="263" r:id="rId7"/>
    <p:sldId id="259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B6AF-D056-D244-8194-07C3A47C7A12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545B-A3E1-5149-82F4-FEE98087A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Cloud</a:t>
            </a:r>
            <a:r>
              <a:rPr lang="en-US" baseline="0" dirty="0" smtClean="0"/>
              <a:t> Fraction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Total Rainfall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Permafrost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Cloud</a:t>
            </a:r>
            <a:r>
              <a:rPr lang="en-US" baseline="0" smtClean="0"/>
              <a:t> Fraction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Active Fires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Cloud</a:t>
            </a:r>
            <a:r>
              <a:rPr lang="en-US" baseline="0" dirty="0" smtClean="0"/>
              <a:t> Water Content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Cloud</a:t>
            </a:r>
            <a:r>
              <a:rPr lang="en-US" baseline="0" smtClean="0"/>
              <a:t> Fraction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8545B-A3E1-5149-82F4-FEE98087A3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A5AF-C534-C740-95BC-621684DDDE4C}" type="datetimeFigureOut">
              <a:rPr lang="en-US" smtClean="0"/>
              <a:pPr/>
              <a:t>3/14/11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B44F-09B7-AD47-8907-2283DE53F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NASA NEO Datasets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Miscellaneous</a:t>
            </a:r>
          </a:p>
          <a:p>
            <a:r>
              <a:rPr lang="en-US" dirty="0" smtClean="0"/>
              <a:t>Datasets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loudFraction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5562600"/>
            <a:ext cx="5201816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1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 descr="CloudFraction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2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6" name="Picture 5" descr="Population2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  <p:pic>
        <p:nvPicPr>
          <p:cNvPr id="7" name="Picture 6" descr="PopulationScaleNoLab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5715000"/>
            <a:ext cx="44164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otalRainfall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599" y="5562600"/>
            <a:ext cx="4694583" cy="990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3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 descr="TotalRainfallDec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ermafrost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5562600"/>
            <a:ext cx="4531468" cy="990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4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 descr="Permafros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lobalBathymetry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799" y="5638800"/>
            <a:ext cx="4677833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5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6" name="Picture 5" descr="GlobalBathymet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ctiveFires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5562600"/>
            <a:ext cx="4747846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6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6" name="Picture 5" descr="ActiveFires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loudWaterContentScaleNoL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562600"/>
            <a:ext cx="5191125" cy="114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7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6" name="Picture 5" descr="CloudWaterContentJan2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868362"/>
          </a:xfrm>
        </p:spPr>
        <p:txBody>
          <a:bodyPr/>
          <a:lstStyle/>
          <a:p>
            <a:r>
              <a:rPr lang="en-US" smtClean="0">
                <a:solidFill>
                  <a:srgbClr val="0000FF"/>
                </a:solidFill>
              </a:rPr>
              <a:t>8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 descr="BlueMarblePlusTopoPlusBath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36</Words>
  <Application>Microsoft Macintosh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NASA NEO Datasets</vt:lpstr>
      <vt:lpstr>1</vt:lpstr>
      <vt:lpstr>2</vt:lpstr>
      <vt:lpstr>3</vt:lpstr>
      <vt:lpstr>4</vt:lpstr>
      <vt:lpstr>5</vt:lpstr>
      <vt:lpstr>6</vt:lpstr>
      <vt:lpstr>7</vt:lpstr>
      <vt:lpstr>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NASA NEO Datasets</dc:title>
  <dc:creator>Ina Ahern</dc:creator>
  <cp:lastModifiedBy>Ina Ahern</cp:lastModifiedBy>
  <cp:revision>4</cp:revision>
  <dcterms:created xsi:type="dcterms:W3CDTF">2011-03-14T07:47:16Z</dcterms:created>
  <dcterms:modified xsi:type="dcterms:W3CDTF">2011-03-14T08:25:25Z</dcterms:modified>
</cp:coreProperties>
</file>