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63" r:id="rId4"/>
    <p:sldId id="259" r:id="rId5"/>
    <p:sldId id="264" r:id="rId6"/>
    <p:sldId id="262" r:id="rId7"/>
    <p:sldId id="257" r:id="rId8"/>
    <p:sldId id="260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108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5B6AF-D056-D244-8194-07C3A47C7A12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8545B-A3E1-5149-82F4-FEE98087A3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 Primary Productivity June2010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NDVI Vegetation Index June 2010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Leaf Area Jan 2011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NDVI Vegetation Index Jan 2011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 Primary Productivity Jan2011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Chlorophyll Jan 2011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Leaf Area June 2010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Chlorophyll June2010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NASA NEO Datasets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Selected Life Images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tPrimaryProductivit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5562600"/>
            <a:ext cx="4953000" cy="123243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1</a:t>
            </a:r>
            <a:endParaRPr lang="en-US" dirty="0">
              <a:solidFill>
                <a:srgbClr val="00FF00"/>
              </a:solidFill>
            </a:endParaRPr>
          </a:p>
        </p:txBody>
      </p:sp>
      <p:pic>
        <p:nvPicPr>
          <p:cNvPr id="8" name="Picture 7" descr="NetPrimaryProductivity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954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DVIVeget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588" y="5562600"/>
            <a:ext cx="4594412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2</a:t>
            </a:r>
            <a:endParaRPr lang="en-US" dirty="0">
              <a:solidFill>
                <a:srgbClr val="00FF00"/>
              </a:solidFill>
            </a:endParaRPr>
          </a:p>
        </p:txBody>
      </p:sp>
      <p:pic>
        <p:nvPicPr>
          <p:cNvPr id="7" name="Picture 6" descr="NDVIVegetation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eafAreaIndex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061" y="5638800"/>
            <a:ext cx="4962939" cy="10668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3</a:t>
            </a:r>
            <a:endParaRPr lang="en-US" dirty="0">
              <a:solidFill>
                <a:srgbClr val="00FF00"/>
              </a:solidFill>
            </a:endParaRPr>
          </a:p>
        </p:txBody>
      </p:sp>
      <p:pic>
        <p:nvPicPr>
          <p:cNvPr id="8" name="Picture 7" descr="LeafAreaIndex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DVIVeget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588" y="5562600"/>
            <a:ext cx="4594412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4</a:t>
            </a:r>
            <a:endParaRPr lang="en-US" dirty="0">
              <a:solidFill>
                <a:srgbClr val="00FF00"/>
              </a:solidFill>
            </a:endParaRPr>
          </a:p>
        </p:txBody>
      </p:sp>
      <p:pic>
        <p:nvPicPr>
          <p:cNvPr id="9" name="Picture 8" descr="NDVIVegetation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NetPrimaryProductivit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5562600"/>
            <a:ext cx="4953000" cy="123243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5</a:t>
            </a:r>
            <a:endParaRPr lang="en-US" dirty="0">
              <a:solidFill>
                <a:srgbClr val="00FF00"/>
              </a:solidFill>
            </a:endParaRPr>
          </a:p>
        </p:txBody>
      </p:sp>
      <p:pic>
        <p:nvPicPr>
          <p:cNvPr id="7" name="Picture 6" descr="NetPrimaryProductivity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hlorophyllConcentr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474" y="5486400"/>
            <a:ext cx="4391526" cy="1143000"/>
          </a:xfrm>
          <a:prstGeom prst="rect">
            <a:avLst/>
          </a:prstGeom>
        </p:spPr>
      </p:pic>
      <p:pic>
        <p:nvPicPr>
          <p:cNvPr id="4" name="Picture 3" descr="ChlorophyllConcentration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eafAreaIndex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061" y="5715000"/>
            <a:ext cx="4962939" cy="10668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7</a:t>
            </a:r>
            <a:endParaRPr lang="en-US" dirty="0">
              <a:solidFill>
                <a:srgbClr val="00FF00"/>
              </a:solidFill>
            </a:endParaRPr>
          </a:p>
        </p:txBody>
      </p:sp>
      <p:pic>
        <p:nvPicPr>
          <p:cNvPr id="6" name="Picture 5" descr="LeafAreaIndex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92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hlorophyllConcentr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474" y="5486400"/>
            <a:ext cx="4391526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smtClean="0">
                <a:solidFill>
                  <a:srgbClr val="00FF00"/>
                </a:solidFill>
              </a:rPr>
              <a:t>8</a:t>
            </a:r>
            <a:endParaRPr lang="en-US" dirty="0">
              <a:solidFill>
                <a:srgbClr val="00FF00"/>
              </a:solidFill>
            </a:endParaRPr>
          </a:p>
        </p:txBody>
      </p:sp>
      <p:pic>
        <p:nvPicPr>
          <p:cNvPr id="6" name="Picture 5" descr="ChlorophyllConcentration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53</Words>
  <Application>Microsoft Macintosh PowerPoint</Application>
  <PresentationFormat>On-screen Show (4:3)</PresentationFormat>
  <Paragraphs>26</Paragraphs>
  <Slides>9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NASA NEO Datasets</vt:lpstr>
      <vt:lpstr>1</vt:lpstr>
      <vt:lpstr>2</vt:lpstr>
      <vt:lpstr>3</vt:lpstr>
      <vt:lpstr>4</vt:lpstr>
      <vt:lpstr>5</vt:lpstr>
      <vt:lpstr>6</vt:lpstr>
      <vt:lpstr>7</vt:lpstr>
      <vt:lpstr>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NASA NEO Datasets</dc:title>
  <dc:creator>Ina Ahern</dc:creator>
  <cp:lastModifiedBy>Ina Ahern</cp:lastModifiedBy>
  <cp:revision>4</cp:revision>
  <dcterms:created xsi:type="dcterms:W3CDTF">2011-03-14T06:42:10Z</dcterms:created>
  <dcterms:modified xsi:type="dcterms:W3CDTF">2011-03-14T06:55:31Z</dcterms:modified>
</cp:coreProperties>
</file>