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66" r:id="rId4"/>
    <p:sldId id="262" r:id="rId5"/>
    <p:sldId id="264" r:id="rId6"/>
    <p:sldId id="263" r:id="rId7"/>
    <p:sldId id="265" r:id="rId8"/>
    <p:sldId id="267" r:id="rId9"/>
    <p:sldId id="26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DF6700"/>
    <a:srgbClr val="9D00C3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9" d="100"/>
          <a:sy n="99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5B6AF-D056-D244-8194-07C3A47C7A12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8545B-A3E1-5149-82F4-FEE98087A3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Snow Water Equivalent June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Snow Cover Sea Ice Extent January Week 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Global Topography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Albedo</a:t>
            </a:r>
            <a:r>
              <a:rPr lang="en-US" dirty="0" smtClean="0"/>
              <a:t> Jan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Albedo</a:t>
            </a:r>
            <a:r>
              <a:rPr lang="en-US" dirty="0" smtClean="0"/>
              <a:t> Jan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Albedo</a:t>
            </a:r>
            <a:r>
              <a:rPr lang="en-US" dirty="0" smtClean="0"/>
              <a:t> Jan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Snow Cover Sea Ice Extent June Week 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Snow Water Equivalent January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NASA NEO Datasets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Land Miscellaneous</a:t>
            </a:r>
          </a:p>
          <a:p>
            <a:r>
              <a:rPr lang="en-US" dirty="0" smtClean="0"/>
              <a:t>Datasets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DF6700"/>
                </a:solidFill>
              </a:rPr>
              <a:t>1</a:t>
            </a:r>
            <a:endParaRPr lang="en-US" dirty="0">
              <a:solidFill>
                <a:srgbClr val="DF6700"/>
              </a:solidFill>
            </a:endParaRPr>
          </a:p>
        </p:txBody>
      </p:sp>
      <p:pic>
        <p:nvPicPr>
          <p:cNvPr id="9" name="Picture 8" descr="SnowWaterEquiv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5486400"/>
            <a:ext cx="4648200" cy="1325052"/>
          </a:xfrm>
          <a:prstGeom prst="rect">
            <a:avLst/>
          </a:prstGeom>
        </p:spPr>
      </p:pic>
      <p:pic>
        <p:nvPicPr>
          <p:cNvPr id="6" name="Picture 5" descr="SnowWaterEquivJune200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DF6700"/>
                </a:solidFill>
              </a:rPr>
              <a:t>2</a:t>
            </a:r>
            <a:endParaRPr lang="en-US" dirty="0">
              <a:solidFill>
                <a:srgbClr val="DF6700"/>
              </a:solidFill>
            </a:endParaRPr>
          </a:p>
        </p:txBody>
      </p:sp>
      <p:pic>
        <p:nvPicPr>
          <p:cNvPr id="7" name="Picture 6" descr="SnowCoverSeaIceExtentJanWeek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  <p:pic>
        <p:nvPicPr>
          <p:cNvPr id="8" name="Picture 7" descr="SnowCoverSeaIceExtentNoLabe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5410200"/>
            <a:ext cx="4048932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GlobalTopography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5562600"/>
            <a:ext cx="4117788" cy="9906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DF6700"/>
                </a:solidFill>
              </a:rPr>
              <a:t>3</a:t>
            </a:r>
            <a:endParaRPr lang="en-US" dirty="0">
              <a:solidFill>
                <a:srgbClr val="DF6700"/>
              </a:solidFill>
            </a:endParaRPr>
          </a:p>
        </p:txBody>
      </p:sp>
      <p:pic>
        <p:nvPicPr>
          <p:cNvPr id="12" name="Picture 11" descr="GlobalTopograph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nowCover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599" y="5391150"/>
            <a:ext cx="4904441" cy="123825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DF6700"/>
                </a:solidFill>
              </a:rPr>
              <a:t>4</a:t>
            </a:r>
            <a:endParaRPr lang="en-US" dirty="0">
              <a:solidFill>
                <a:srgbClr val="DF6700"/>
              </a:solidFill>
            </a:endParaRPr>
          </a:p>
        </p:txBody>
      </p:sp>
      <p:pic>
        <p:nvPicPr>
          <p:cNvPr id="8" name="Picture 7" descr="SnowCoverJan2011\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andCoverClassifica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5486400"/>
            <a:ext cx="5143500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DF6700"/>
                </a:solidFill>
              </a:rPr>
              <a:t>5</a:t>
            </a:r>
            <a:endParaRPr lang="en-US" dirty="0">
              <a:solidFill>
                <a:srgbClr val="DF6700"/>
              </a:solidFill>
            </a:endParaRPr>
          </a:p>
        </p:txBody>
      </p:sp>
      <p:pic>
        <p:nvPicPr>
          <p:cNvPr id="6" name="Picture 5" descr="LandCoverClassificatio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nowCover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599" y="5391150"/>
            <a:ext cx="4904441" cy="123825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DF6700"/>
                </a:solidFill>
              </a:rPr>
              <a:t>6</a:t>
            </a:r>
            <a:endParaRPr lang="en-US" dirty="0">
              <a:solidFill>
                <a:srgbClr val="DF6700"/>
              </a:solidFill>
            </a:endParaRPr>
          </a:p>
        </p:txBody>
      </p:sp>
      <p:pic>
        <p:nvPicPr>
          <p:cNvPr id="6" name="Picture 5" descr="SnowCoverJune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DF6700"/>
                </a:solidFill>
              </a:rPr>
              <a:t>7</a:t>
            </a:r>
            <a:endParaRPr lang="en-US" dirty="0">
              <a:solidFill>
                <a:srgbClr val="DF6700"/>
              </a:solidFill>
            </a:endParaRPr>
          </a:p>
        </p:txBody>
      </p:sp>
      <p:pic>
        <p:nvPicPr>
          <p:cNvPr id="8" name="Picture 7" descr="SnowCoverSeaIceExtent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5410200"/>
            <a:ext cx="4048932" cy="1143000"/>
          </a:xfrm>
          <a:prstGeom prst="rect">
            <a:avLst/>
          </a:prstGeom>
        </p:spPr>
      </p:pic>
      <p:pic>
        <p:nvPicPr>
          <p:cNvPr id="6" name="Picture 5" descr="SnowCoverSeaIceExtentJuneWeek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smtClean="0">
                <a:solidFill>
                  <a:srgbClr val="DF6700"/>
                </a:solidFill>
              </a:rPr>
              <a:t>8</a:t>
            </a:r>
            <a:endParaRPr lang="en-US" dirty="0">
              <a:solidFill>
                <a:srgbClr val="DF6700"/>
              </a:solidFill>
            </a:endParaRPr>
          </a:p>
        </p:txBody>
      </p:sp>
      <p:pic>
        <p:nvPicPr>
          <p:cNvPr id="7" name="Picture 6" descr="SnowWaterEquivJan20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  <p:pic>
        <p:nvPicPr>
          <p:cNvPr id="9" name="Picture 8" descr="SnowWaterEquivScaleNoLabe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5486400"/>
            <a:ext cx="4648200" cy="132505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54</Words>
  <Application>Microsoft Macintosh PowerPoint</Application>
  <PresentationFormat>On-screen Show (4:3)</PresentationFormat>
  <Paragraphs>27</Paragraphs>
  <Slides>9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NASA NEO Datasets</vt:lpstr>
      <vt:lpstr>1</vt:lpstr>
      <vt:lpstr>2</vt:lpstr>
      <vt:lpstr>3</vt:lpstr>
      <vt:lpstr>4</vt:lpstr>
      <vt:lpstr>5</vt:lpstr>
      <vt:lpstr>6</vt:lpstr>
      <vt:lpstr>7</vt:lpstr>
      <vt:lpstr>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NASA NEO Datasets</dc:title>
  <dc:creator>Ina Ahern</dc:creator>
  <cp:lastModifiedBy>Ina Ahern</cp:lastModifiedBy>
  <cp:revision>8</cp:revision>
  <dcterms:created xsi:type="dcterms:W3CDTF">2011-03-14T07:47:16Z</dcterms:created>
  <dcterms:modified xsi:type="dcterms:W3CDTF">2011-03-14T11:13:07Z</dcterms:modified>
</cp:coreProperties>
</file>