
<file path=[Content_Types].xml><?xml version="1.0" encoding="utf-8"?>
<Types xmlns="http://schemas.openxmlformats.org/package/2006/content-types">
  <Override PartName="/ppt/notesSlides/notesSlide5.xml" ContentType="application/vnd.openxmlformats-officedocument.presentationml.notesSlide+xml"/>
  <Override PartName="/ppt/slideLayouts/slideLayout1.xml" ContentType="application/vnd.openxmlformats-officedocument.presentationml.slideLayout+xml"/>
  <Default Extension="rels" ContentType="application/vnd.openxmlformats-package.relationships+xml"/>
  <Default Extension="jpeg" ContentType="image/jpeg"/>
  <Default Extension="xml" ContentType="application/xml"/>
  <Override PartName="/ppt/slides/slide9.xml" ContentType="application/vnd.openxmlformats-officedocument.presentationml.slide+xml"/>
  <Override PartName="/ppt/notesSlides/notesSlide3.xml" ContentType="application/vnd.openxmlformats-officedocument.presentationml.notesSlide+xml"/>
  <Override PartName="/ppt/tableStyles.xml" ContentType="application/vnd.openxmlformats-officedocument.presentationml.tableStyles+xml"/>
  <Override PartName="/ppt/slideLayouts/slideLayout8.xml" ContentType="application/vnd.openxmlformats-officedocument.presentationml.slideLayout+xml"/>
  <Override PartName="/ppt/slides/slide7.xml" ContentType="application/vnd.openxmlformats-officedocument.presentationml.slide+xml"/>
  <Override PartName="/ppt/notesSlides/notesSlide1.xml" ContentType="application/vnd.openxmlformats-officedocument.presentationml.notesSlide+xml"/>
  <Override PartName="/ppt/notesSlides/notesSlide8.xml" ContentType="application/vnd.openxmlformats-officedocument.presentationml.notesSlide+xml"/>
  <Override PartName="/ppt/slideLayouts/slideLayout6.xml" ContentType="application/vnd.openxmlformats-officedocument.presentationml.slideLayout+xml"/>
  <Override PartName="/ppt/slides/slide5.xml" ContentType="application/vnd.openxmlformats-officedocument.presentationml.slide+xml"/>
  <Override PartName="/ppt/theme/theme2.xml" ContentType="application/vnd.openxmlformats-officedocument.theme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s/slide3.xml" ContentType="application/vnd.openxmlformats-officedocument.presentationml.slide+xml"/>
  <Override PartName="/ppt/slideLayouts/slideLayout10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notesSlides/notesSlide6.xml" ContentType="application/vnd.openxmlformats-officedocument.presentationml.notesSlide+xml"/>
  <Override PartName="/ppt/slideLayouts/slideLayout2.xml" ContentType="application/vnd.openxmlformats-officedocument.presentationml.slideLayout+xml"/>
  <Override PartName="/ppt/slides/slide1.xml" ContentType="application/vnd.openxmlformats-officedocument.presentationml.slide+xml"/>
  <Default Extension="bin" ContentType="application/vnd.openxmlformats-officedocument.presentationml.printerSettings"/>
  <Override PartName="/ppt/notesSlides/notesSlide4.xml" ContentType="application/vnd.openxmlformats-officedocument.presentationml.notes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8.xml" ContentType="application/vnd.openxmlformats-officedocument.presentationml.slide+xml"/>
  <Override PartName="/ppt/presentation.xml" ContentType="application/vnd.openxmlformats-officedocument.presentationml.presentation.main+xml"/>
  <Override PartName="/ppt/notesSlides/notesSlide2.xml" ContentType="application/vnd.openxmlformats-officedocument.presentationml.notesSlide+xml"/>
  <Override PartName="/ppt/slideLayouts/slideLayout7.xml" ContentType="application/vnd.openxmlformats-officedocument.presentationml.slideLayout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5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notesSlides/notesSlide7.xml" ContentType="application/vnd.openxmlformats-officedocument.presentationml.notesSlide+xml"/>
  <Override PartName="/ppt/slideLayouts/slideLayout3.xml" ContentType="application/vnd.openxmlformats-officedocument.presentationml.slideLayout+xml"/>
  <Override PartName="/ppt/slides/slide2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48" r:id="rId1"/>
  </p:sldMasterIdLst>
  <p:notesMasterIdLst>
    <p:notesMasterId r:id="rId11"/>
  </p:notesMasterIdLst>
  <p:sldIdLst>
    <p:sldId id="256" r:id="rId2"/>
    <p:sldId id="262" r:id="rId3"/>
    <p:sldId id="263" r:id="rId4"/>
    <p:sldId id="264" r:id="rId5"/>
    <p:sldId id="265" r:id="rId6"/>
    <p:sldId id="266" r:id="rId7"/>
    <p:sldId id="267" r:id="rId8"/>
    <p:sldId id="268" r:id="rId9"/>
    <p:sldId id="269" r:id="rId1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lrMru>
    <a:srgbClr val="9D00C3"/>
    <a:srgbClr val="00FF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 showOutlineIcons="0">
    <p:restoredLeft sz="15620"/>
    <p:restoredTop sz="94660"/>
  </p:normalViewPr>
  <p:slideViewPr>
    <p:cSldViewPr snapToObjects="1">
      <p:cViewPr varScale="1">
        <p:scale>
          <a:sx n="99" d="100"/>
          <a:sy n="99" d="100"/>
        </p:scale>
        <p:origin x="-105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notesMaster" Target="notesMasters/notesMaster1.xml"/><Relationship Id="rId12" Type="http://schemas.openxmlformats.org/officeDocument/2006/relationships/printerSettings" Target="printerSettings/printerSettings1.bin"/><Relationship Id="rId13" Type="http://schemas.openxmlformats.org/officeDocument/2006/relationships/presProps" Target="presProps.xml"/><Relationship Id="rId14" Type="http://schemas.openxmlformats.org/officeDocument/2006/relationships/viewProps" Target="viewProps.xml"/><Relationship Id="rId15" Type="http://schemas.openxmlformats.org/officeDocument/2006/relationships/theme" Target="theme/them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C5B6AF-D056-D244-8194-07C3A47C7A12}" type="datetimeFigureOut">
              <a:rPr lang="en-US" smtClean="0"/>
              <a:pPr/>
              <a:t>3/14/11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938545B-A3E1-5149-82F4-FEE98087A3CE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err="1" smtClean="0"/>
              <a:t>Albedo</a:t>
            </a:r>
            <a:r>
              <a:rPr lang="en-US" dirty="0" smtClean="0"/>
              <a:t> Jan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38545B-A3E1-5149-82F4-FEE98087A3CE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err="1" smtClean="0"/>
              <a:t>Albedo</a:t>
            </a:r>
            <a:r>
              <a:rPr lang="en-US" dirty="0" smtClean="0"/>
              <a:t> June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38545B-A3E1-5149-82F4-FEE98087A3CE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Net Radiation January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38545B-A3E1-5149-82F4-FEE98087A3CE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Net Radiation June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38545B-A3E1-5149-82F4-FEE98087A3CE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Reflected Shortwave Radiation January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38545B-A3E1-5149-82F4-FEE98087A3CE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Reflected Shortwave Radiation June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38545B-A3E1-5149-82F4-FEE98087A3CE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Solar </a:t>
            </a:r>
            <a:r>
              <a:rPr lang="en-US" dirty="0" err="1" smtClean="0"/>
              <a:t>Insolation</a:t>
            </a:r>
            <a:r>
              <a:rPr lang="en-US" dirty="0" smtClean="0"/>
              <a:t> January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38545B-A3E1-5149-82F4-FEE98087A3CE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Solar </a:t>
            </a:r>
            <a:r>
              <a:rPr lang="en-US" dirty="0" err="1" smtClean="0"/>
              <a:t>Insolation</a:t>
            </a:r>
            <a:r>
              <a:rPr lang="en-US" dirty="0" smtClean="0"/>
              <a:t> January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38545B-A3E1-5149-82F4-FEE98087A3CE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CA5AF-C534-C740-95BC-621684DDDE4C}" type="datetimeFigureOut">
              <a:rPr lang="en-US" smtClean="0"/>
              <a:pPr/>
              <a:t>3/14/11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7B44F-09B7-AD47-8907-2283DE53F4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CA5AF-C534-C740-95BC-621684DDDE4C}" type="datetimeFigureOut">
              <a:rPr lang="en-US" smtClean="0"/>
              <a:pPr/>
              <a:t>3/14/11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7B44F-09B7-AD47-8907-2283DE53F4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CA5AF-C534-C740-95BC-621684DDDE4C}" type="datetimeFigureOut">
              <a:rPr lang="en-US" smtClean="0"/>
              <a:pPr/>
              <a:t>3/14/11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7B44F-09B7-AD47-8907-2283DE53F4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CA5AF-C534-C740-95BC-621684DDDE4C}" type="datetimeFigureOut">
              <a:rPr lang="en-US" smtClean="0"/>
              <a:pPr/>
              <a:t>3/14/11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7B44F-09B7-AD47-8907-2283DE53F4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CA5AF-C534-C740-95BC-621684DDDE4C}" type="datetimeFigureOut">
              <a:rPr lang="en-US" smtClean="0"/>
              <a:pPr/>
              <a:t>3/14/11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7B44F-09B7-AD47-8907-2283DE53F4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CA5AF-C534-C740-95BC-621684DDDE4C}" type="datetimeFigureOut">
              <a:rPr lang="en-US" smtClean="0"/>
              <a:pPr/>
              <a:t>3/14/11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7B44F-09B7-AD47-8907-2283DE53F4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CA5AF-C534-C740-95BC-621684DDDE4C}" type="datetimeFigureOut">
              <a:rPr lang="en-US" smtClean="0"/>
              <a:pPr/>
              <a:t>3/14/11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7B44F-09B7-AD47-8907-2283DE53F4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CA5AF-C534-C740-95BC-621684DDDE4C}" type="datetimeFigureOut">
              <a:rPr lang="en-US" smtClean="0"/>
              <a:pPr/>
              <a:t>3/14/11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7B44F-09B7-AD47-8907-2283DE53F4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CA5AF-C534-C740-95BC-621684DDDE4C}" type="datetimeFigureOut">
              <a:rPr lang="en-US" smtClean="0"/>
              <a:pPr/>
              <a:t>3/14/11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7B44F-09B7-AD47-8907-2283DE53F4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CA5AF-C534-C740-95BC-621684DDDE4C}" type="datetimeFigureOut">
              <a:rPr lang="en-US" smtClean="0"/>
              <a:pPr/>
              <a:t>3/14/11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7B44F-09B7-AD47-8907-2283DE53F4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CA5AF-C534-C740-95BC-621684DDDE4C}" type="datetimeFigureOut">
              <a:rPr lang="en-US" smtClean="0"/>
              <a:pPr/>
              <a:t>3/14/11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7B44F-09B7-AD47-8907-2283DE53F4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DCA5AF-C534-C740-95BC-621684DDDE4C}" type="datetimeFigureOut">
              <a:rPr lang="en-US" smtClean="0"/>
              <a:pPr/>
              <a:t>3/14/11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A7B44F-09B7-AD47-8907-2283DE53F456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4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4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4" Type="http://schemas.openxmlformats.org/officeDocument/2006/relationships/image" Target="../media/image5.jpeg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4" Type="http://schemas.openxmlformats.org/officeDocument/2006/relationships/image" Target="../media/image6.jpeg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4" Type="http://schemas.openxmlformats.org/officeDocument/2006/relationships/image" Target="../media/image8.jpeg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4" Type="http://schemas.openxmlformats.org/officeDocument/2006/relationships/image" Target="../media/image9.jpeg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4" Type="http://schemas.openxmlformats.org/officeDocument/2006/relationships/image" Target="../media/image11.jpeg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4" Type="http://schemas.openxmlformats.org/officeDocument/2006/relationships/image" Target="../media/image12.jpeg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8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NASA NEO Datasets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Miscellaneous</a:t>
            </a:r>
          </a:p>
          <a:p>
            <a:r>
              <a:rPr lang="en-US" dirty="0" smtClean="0"/>
              <a:t>Datasets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lbedoScaleNoLabel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55123" y="5562600"/>
            <a:ext cx="4484077" cy="1143000"/>
          </a:xfrm>
          <a:prstGeom prst="rect">
            <a:avLst/>
          </a:prstGeom>
        </p:spPr>
      </p:pic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2819400" cy="868362"/>
          </a:xfrm>
        </p:spPr>
        <p:txBody>
          <a:bodyPr/>
          <a:lstStyle/>
          <a:p>
            <a:r>
              <a:rPr lang="en-US" dirty="0" smtClean="0">
                <a:solidFill>
                  <a:srgbClr val="9D00C3"/>
                </a:solidFill>
              </a:rPr>
              <a:t>1</a:t>
            </a:r>
            <a:endParaRPr lang="en-US" dirty="0">
              <a:solidFill>
                <a:srgbClr val="9D00C3"/>
              </a:solidFill>
            </a:endParaRPr>
          </a:p>
        </p:txBody>
      </p:sp>
      <p:pic>
        <p:nvPicPr>
          <p:cNvPr id="10" name="Picture 9" descr="AlbedoJan2011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143000"/>
            <a:ext cx="9144000" cy="45720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lbedoScaleNoLabel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55123" y="5562600"/>
            <a:ext cx="4484077" cy="1143000"/>
          </a:xfrm>
          <a:prstGeom prst="rect">
            <a:avLst/>
          </a:prstGeom>
        </p:spPr>
      </p:pic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2819400" cy="868362"/>
          </a:xfrm>
        </p:spPr>
        <p:txBody>
          <a:bodyPr/>
          <a:lstStyle/>
          <a:p>
            <a:r>
              <a:rPr lang="en-US" dirty="0" smtClean="0">
                <a:solidFill>
                  <a:srgbClr val="9D00C3"/>
                </a:solidFill>
              </a:rPr>
              <a:t>1</a:t>
            </a:r>
            <a:endParaRPr lang="en-US" dirty="0">
              <a:solidFill>
                <a:srgbClr val="9D00C3"/>
              </a:solidFill>
            </a:endParaRPr>
          </a:p>
        </p:txBody>
      </p:sp>
      <p:pic>
        <p:nvPicPr>
          <p:cNvPr id="6" name="Picture 5" descr="AlbedoJune2011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143000"/>
            <a:ext cx="9144000" cy="45720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2819400" cy="868362"/>
          </a:xfrm>
        </p:spPr>
        <p:txBody>
          <a:bodyPr/>
          <a:lstStyle/>
          <a:p>
            <a:r>
              <a:rPr lang="en-US" dirty="0" smtClean="0">
                <a:solidFill>
                  <a:srgbClr val="9D00C3"/>
                </a:solidFill>
              </a:rPr>
              <a:t>1</a:t>
            </a:r>
            <a:endParaRPr lang="en-US" dirty="0">
              <a:solidFill>
                <a:srgbClr val="9D00C3"/>
              </a:solidFill>
            </a:endParaRPr>
          </a:p>
        </p:txBody>
      </p:sp>
      <p:pic>
        <p:nvPicPr>
          <p:cNvPr id="7" name="Picture 6" descr="NetRadiationJan201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143000"/>
            <a:ext cx="9144000" cy="4572000"/>
          </a:xfrm>
          <a:prstGeom prst="rect">
            <a:avLst/>
          </a:prstGeom>
        </p:spPr>
      </p:pic>
      <p:pic>
        <p:nvPicPr>
          <p:cNvPr id="8" name="Picture 7" descr="NetRadiationScaleNoLabel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38599" y="5715000"/>
            <a:ext cx="4468091" cy="11430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2819400" cy="868362"/>
          </a:xfrm>
        </p:spPr>
        <p:txBody>
          <a:bodyPr/>
          <a:lstStyle/>
          <a:p>
            <a:r>
              <a:rPr lang="en-US" dirty="0" smtClean="0">
                <a:solidFill>
                  <a:srgbClr val="9D00C3"/>
                </a:solidFill>
              </a:rPr>
              <a:t>1</a:t>
            </a:r>
            <a:endParaRPr lang="en-US" dirty="0">
              <a:solidFill>
                <a:srgbClr val="9D00C3"/>
              </a:solidFill>
            </a:endParaRPr>
          </a:p>
        </p:txBody>
      </p:sp>
      <p:pic>
        <p:nvPicPr>
          <p:cNvPr id="8" name="Picture 7" descr="NetRadiationScaleNoLabel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38599" y="5715000"/>
            <a:ext cx="4468091" cy="1143000"/>
          </a:xfrm>
          <a:prstGeom prst="rect">
            <a:avLst/>
          </a:prstGeom>
        </p:spPr>
      </p:pic>
      <p:pic>
        <p:nvPicPr>
          <p:cNvPr id="6" name="Picture 5" descr="NetRadiationJune2010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143000"/>
            <a:ext cx="9144000" cy="45720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ReflectedShortwaveRadiationScaleNoLabel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1000" y="5562600"/>
            <a:ext cx="4371474" cy="1143000"/>
          </a:xfrm>
          <a:prstGeom prst="rect">
            <a:avLst/>
          </a:prstGeom>
        </p:spPr>
      </p:pic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2819400" cy="868362"/>
          </a:xfrm>
        </p:spPr>
        <p:txBody>
          <a:bodyPr/>
          <a:lstStyle/>
          <a:p>
            <a:r>
              <a:rPr lang="en-US" dirty="0" smtClean="0">
                <a:solidFill>
                  <a:srgbClr val="9D00C3"/>
                </a:solidFill>
              </a:rPr>
              <a:t>1</a:t>
            </a:r>
            <a:endParaRPr lang="en-US" dirty="0">
              <a:solidFill>
                <a:srgbClr val="9D00C3"/>
              </a:solidFill>
            </a:endParaRPr>
          </a:p>
        </p:txBody>
      </p:sp>
      <p:pic>
        <p:nvPicPr>
          <p:cNvPr id="7" name="Picture 6" descr="ReflectedShortWaveRadiationJan2011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143000"/>
            <a:ext cx="9144000" cy="45720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ReflectedShortwaveRadiationScaleNoLabel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1000" y="5562600"/>
            <a:ext cx="4371474" cy="1143000"/>
          </a:xfrm>
          <a:prstGeom prst="rect">
            <a:avLst/>
          </a:prstGeom>
        </p:spPr>
      </p:pic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2819400" cy="868362"/>
          </a:xfrm>
        </p:spPr>
        <p:txBody>
          <a:bodyPr/>
          <a:lstStyle/>
          <a:p>
            <a:r>
              <a:rPr lang="en-US" dirty="0" smtClean="0">
                <a:solidFill>
                  <a:srgbClr val="9D00C3"/>
                </a:solidFill>
              </a:rPr>
              <a:t>1</a:t>
            </a:r>
            <a:endParaRPr lang="en-US" dirty="0">
              <a:solidFill>
                <a:srgbClr val="9D00C3"/>
              </a:solidFill>
            </a:endParaRPr>
          </a:p>
        </p:txBody>
      </p:sp>
      <p:pic>
        <p:nvPicPr>
          <p:cNvPr id="6" name="Picture 5" descr="ReflectedShortWaveRadiationJune2010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143000"/>
            <a:ext cx="9144000" cy="45720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SolarInsolationScaleNoLabel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43400" y="5638800"/>
            <a:ext cx="4348480" cy="914400"/>
          </a:xfrm>
          <a:prstGeom prst="rect">
            <a:avLst/>
          </a:prstGeom>
        </p:spPr>
      </p:pic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2819400" cy="868362"/>
          </a:xfrm>
        </p:spPr>
        <p:txBody>
          <a:bodyPr/>
          <a:lstStyle/>
          <a:p>
            <a:r>
              <a:rPr lang="en-US" dirty="0" smtClean="0">
                <a:solidFill>
                  <a:srgbClr val="9D00C3"/>
                </a:solidFill>
              </a:rPr>
              <a:t>1</a:t>
            </a:r>
            <a:endParaRPr lang="en-US" dirty="0">
              <a:solidFill>
                <a:srgbClr val="9D00C3"/>
              </a:solidFill>
            </a:endParaRPr>
          </a:p>
        </p:txBody>
      </p:sp>
      <p:pic>
        <p:nvPicPr>
          <p:cNvPr id="7" name="Picture 6" descr="SolarInsolationJanuary2011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143000"/>
            <a:ext cx="9144000" cy="45720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SolarInsolationScaleNoLabel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43400" y="5638800"/>
            <a:ext cx="4348480" cy="914400"/>
          </a:xfrm>
          <a:prstGeom prst="rect">
            <a:avLst/>
          </a:prstGeom>
        </p:spPr>
      </p:pic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2819400" cy="868362"/>
          </a:xfrm>
        </p:spPr>
        <p:txBody>
          <a:bodyPr/>
          <a:lstStyle/>
          <a:p>
            <a:r>
              <a:rPr lang="en-US" dirty="0" smtClean="0">
                <a:solidFill>
                  <a:srgbClr val="9D00C3"/>
                </a:solidFill>
              </a:rPr>
              <a:t>1</a:t>
            </a:r>
            <a:endParaRPr lang="en-US" dirty="0">
              <a:solidFill>
                <a:srgbClr val="9D00C3"/>
              </a:solidFill>
            </a:endParaRPr>
          </a:p>
        </p:txBody>
      </p:sp>
      <p:pic>
        <p:nvPicPr>
          <p:cNvPr id="6" name="Picture 5" descr="SolarInsolationJune2010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143000"/>
            <a:ext cx="9144000" cy="45720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</TotalTime>
  <Words>45</Words>
  <Application>Microsoft Macintosh PowerPoint</Application>
  <PresentationFormat>On-screen Show (4:3)</PresentationFormat>
  <Paragraphs>27</Paragraphs>
  <Slides>9</Slides>
  <Notes>8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Theme</vt:lpstr>
      <vt:lpstr>NASA NEO Datasets</vt:lpstr>
      <vt:lpstr>1</vt:lpstr>
      <vt:lpstr>1</vt:lpstr>
      <vt:lpstr>1</vt:lpstr>
      <vt:lpstr>1</vt:lpstr>
      <vt:lpstr>1</vt:lpstr>
      <vt:lpstr>1</vt:lpstr>
      <vt:lpstr>1</vt:lpstr>
      <vt:lpstr>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NASA NEO Datasets</dc:title>
  <dc:creator>Ina Ahern</dc:creator>
  <cp:lastModifiedBy>Ina Ahern</cp:lastModifiedBy>
  <cp:revision>6</cp:revision>
  <dcterms:created xsi:type="dcterms:W3CDTF">2011-03-14T07:47:16Z</dcterms:created>
  <dcterms:modified xsi:type="dcterms:W3CDTF">2011-03-14T08:50:57Z</dcterms:modified>
</cp:coreProperties>
</file>