
<file path=[Content_Types].xml><?xml version="1.0" encoding="utf-8"?>
<Types xmlns="http://schemas.openxmlformats.org/package/2006/content-types">
  <Override PartName="/ppt/notesSlides/notesSlide5.xml" ContentType="application/vnd.openxmlformats-officedocument.presentationml.notesSlide+xml"/>
  <Override PartName="/ppt/slideLayouts/slideLayout1.xml" ContentType="application/vnd.openxmlformats-officedocument.presentationml.slideLayout+xml"/>
  <Default Extension="rels" ContentType="application/vnd.openxmlformats-package.relationships+xml"/>
  <Default Extension="jpeg" ContentType="image/jpeg"/>
  <Default Extension="xml" ContentType="application/xml"/>
  <Override PartName="/ppt/slides/slide9.xml" ContentType="application/vnd.openxmlformats-officedocument.presentationml.slide+xml"/>
  <Override PartName="/ppt/notesSlides/notesSlide3.xml" ContentType="application/vnd.openxmlformats-officedocument.presentationml.notes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notesSlides/notesSlide6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notesSlides/notesSlide4.xml" ContentType="application/vnd.openxmlformats-officedocument.presentationml.notes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2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notesSlides/notesSlide7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76" r:id="rId3"/>
    <p:sldId id="269" r:id="rId4"/>
    <p:sldId id="273" r:id="rId5"/>
    <p:sldId id="275" r:id="rId6"/>
    <p:sldId id="274" r:id="rId7"/>
    <p:sldId id="270" r:id="rId8"/>
    <p:sldId id="272" r:id="rId9"/>
    <p:sldId id="271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FF287C"/>
    <a:srgbClr val="FF4D6D"/>
    <a:srgbClr val="D2D2D2"/>
    <a:srgbClr val="DF6700"/>
    <a:srgbClr val="9D00C3"/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 snapToObjects="1">
      <p:cViewPr varScale="1">
        <p:scale>
          <a:sx n="99" d="100"/>
          <a:sy n="99" d="100"/>
        </p:scale>
        <p:origin x="-10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C5B6AF-D056-D244-8194-07C3A47C7A12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38545B-A3E1-5149-82F4-FEE98087A3C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Water Vapor June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8545B-A3E1-5149-82F4-FEE98087A3CE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Aerosol Optical Thickness January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8545B-A3E1-5149-82F4-FEE98087A3CE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Carbon Monoxide January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8545B-A3E1-5149-82F4-FEE98087A3CE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Water Vapor January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8545B-A3E1-5149-82F4-FEE98087A3CE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Carbon Monoxide June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8545B-A3E1-5149-82F4-FEE98087A3CE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Aerosol Optical Thickness June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8545B-A3E1-5149-82F4-FEE98087A3CE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Aerosol Particle</a:t>
            </a:r>
            <a:r>
              <a:rPr lang="en-US" baseline="0" dirty="0" smtClean="0"/>
              <a:t> </a:t>
            </a:r>
            <a:r>
              <a:rPr lang="en-US" baseline="0" smtClean="0"/>
              <a:t>Radius January</a:t>
            </a:r>
            <a:endParaRPr lang="en-US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8545B-A3E1-5149-82F4-FEE98087A3CE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Aerosol Particle</a:t>
            </a:r>
            <a:r>
              <a:rPr lang="en-US" baseline="0" dirty="0" smtClean="0"/>
              <a:t> Radius January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8545B-A3E1-5149-82F4-FEE98087A3CE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4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4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NASA NEO Datasets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Land Miscellaneous</a:t>
            </a:r>
          </a:p>
          <a:p>
            <a:r>
              <a:rPr lang="en-US" dirty="0" smtClean="0"/>
              <a:t>Datasets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aterVaporScaleNoLabe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399" y="5638800"/>
            <a:ext cx="4561367" cy="9906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9400" cy="868362"/>
          </a:xfrm>
        </p:spPr>
        <p:txBody>
          <a:bodyPr/>
          <a:lstStyle/>
          <a:p>
            <a:r>
              <a:rPr lang="en-US" dirty="0" smtClean="0">
                <a:solidFill>
                  <a:srgbClr val="FF287C"/>
                </a:solidFill>
              </a:rPr>
              <a:t>1</a:t>
            </a:r>
            <a:endParaRPr lang="en-US" dirty="0">
              <a:solidFill>
                <a:srgbClr val="FF287C"/>
              </a:solidFill>
            </a:endParaRPr>
          </a:p>
        </p:txBody>
      </p:sp>
      <p:pic>
        <p:nvPicPr>
          <p:cNvPr id="6" name="Picture 5" descr="WaterVaporJun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43000"/>
            <a:ext cx="9144000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erosolOpticalThicknessScal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7200" y="5562600"/>
            <a:ext cx="4315810" cy="11430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9400" cy="868362"/>
          </a:xfrm>
        </p:spPr>
        <p:txBody>
          <a:bodyPr/>
          <a:lstStyle/>
          <a:p>
            <a:r>
              <a:rPr lang="en-US" dirty="0" smtClean="0">
                <a:solidFill>
                  <a:srgbClr val="FF287C"/>
                </a:solidFill>
              </a:rPr>
              <a:t>2</a:t>
            </a:r>
            <a:endParaRPr lang="en-US" dirty="0">
              <a:solidFill>
                <a:srgbClr val="FF287C"/>
              </a:solidFill>
            </a:endParaRPr>
          </a:p>
        </p:txBody>
      </p:sp>
      <p:pic>
        <p:nvPicPr>
          <p:cNvPr id="8" name="Picture 7" descr="AerosolOpticalThicknessJanuary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43000"/>
            <a:ext cx="9144000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arbonMonoxideScaleNoLabe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7200" y="5486400"/>
            <a:ext cx="4572000" cy="1187824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9400" cy="868362"/>
          </a:xfrm>
        </p:spPr>
        <p:txBody>
          <a:bodyPr/>
          <a:lstStyle/>
          <a:p>
            <a:r>
              <a:rPr lang="en-US" dirty="0" smtClean="0">
                <a:solidFill>
                  <a:srgbClr val="FF287C"/>
                </a:solidFill>
              </a:rPr>
              <a:t>3</a:t>
            </a:r>
            <a:endParaRPr lang="en-US" dirty="0">
              <a:solidFill>
                <a:srgbClr val="FF287C"/>
              </a:solidFill>
            </a:endParaRPr>
          </a:p>
        </p:txBody>
      </p:sp>
      <p:pic>
        <p:nvPicPr>
          <p:cNvPr id="7" name="Picture 6" descr="CarbonMonoxideJanuary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43000"/>
            <a:ext cx="9144000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aterVaporScaleNoLabe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399" y="5638800"/>
            <a:ext cx="4561367" cy="9906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9400" cy="868362"/>
          </a:xfrm>
        </p:spPr>
        <p:txBody>
          <a:bodyPr/>
          <a:lstStyle/>
          <a:p>
            <a:r>
              <a:rPr lang="en-US" dirty="0" smtClean="0">
                <a:solidFill>
                  <a:srgbClr val="FF287C"/>
                </a:solidFill>
              </a:rPr>
              <a:t>4</a:t>
            </a:r>
            <a:endParaRPr lang="en-US" dirty="0">
              <a:solidFill>
                <a:srgbClr val="FF287C"/>
              </a:solidFill>
            </a:endParaRPr>
          </a:p>
        </p:txBody>
      </p:sp>
      <p:pic>
        <p:nvPicPr>
          <p:cNvPr id="7" name="Picture 6" descr="WaterVaporJanuary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43000"/>
            <a:ext cx="9144000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arbonMonoxideScaleNoLabe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7200" y="5486400"/>
            <a:ext cx="4572000" cy="1187824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9400" cy="868362"/>
          </a:xfrm>
        </p:spPr>
        <p:txBody>
          <a:bodyPr/>
          <a:lstStyle/>
          <a:p>
            <a:r>
              <a:rPr lang="en-US" dirty="0" smtClean="0">
                <a:solidFill>
                  <a:srgbClr val="FF287C"/>
                </a:solidFill>
              </a:rPr>
              <a:t>5</a:t>
            </a:r>
            <a:endParaRPr lang="en-US" dirty="0">
              <a:solidFill>
                <a:srgbClr val="FF287C"/>
              </a:solidFill>
            </a:endParaRPr>
          </a:p>
        </p:txBody>
      </p:sp>
      <p:pic>
        <p:nvPicPr>
          <p:cNvPr id="6" name="Picture 5" descr="CarbonMonoxideJun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43000"/>
            <a:ext cx="9144000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erosolOpticalThicknessScal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7200" y="5562600"/>
            <a:ext cx="4315810" cy="11430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9400" cy="868362"/>
          </a:xfrm>
        </p:spPr>
        <p:txBody>
          <a:bodyPr/>
          <a:lstStyle/>
          <a:p>
            <a:r>
              <a:rPr lang="en-US" dirty="0" smtClean="0">
                <a:solidFill>
                  <a:srgbClr val="FF287C"/>
                </a:solidFill>
              </a:rPr>
              <a:t>6</a:t>
            </a:r>
            <a:endParaRPr lang="en-US" dirty="0">
              <a:solidFill>
                <a:srgbClr val="FF287C"/>
              </a:solidFill>
            </a:endParaRPr>
          </a:p>
        </p:txBody>
      </p:sp>
      <p:pic>
        <p:nvPicPr>
          <p:cNvPr id="6" name="Picture 5" descr="AerosolOpticalThicknessJun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43000"/>
            <a:ext cx="9144000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erosolParticleRadiusScaleNoLabe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400" y="5486400"/>
            <a:ext cx="4191000" cy="1110615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9400" cy="868362"/>
          </a:xfrm>
        </p:spPr>
        <p:txBody>
          <a:bodyPr/>
          <a:lstStyle/>
          <a:p>
            <a:r>
              <a:rPr lang="en-US" dirty="0" smtClean="0">
                <a:solidFill>
                  <a:srgbClr val="FF287C"/>
                </a:solidFill>
              </a:rPr>
              <a:t>7</a:t>
            </a:r>
            <a:endParaRPr lang="en-US" dirty="0">
              <a:solidFill>
                <a:srgbClr val="FF287C"/>
              </a:solidFill>
            </a:endParaRPr>
          </a:p>
        </p:txBody>
      </p:sp>
      <p:pic>
        <p:nvPicPr>
          <p:cNvPr id="6" name="Picture 5" descr="AerosolParticleRadiusJun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43000"/>
            <a:ext cx="9144000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erosolParticleRadiusScaleNoLabe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400" y="5486400"/>
            <a:ext cx="4191000" cy="1110615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9400" cy="868362"/>
          </a:xfrm>
        </p:spPr>
        <p:txBody>
          <a:bodyPr/>
          <a:lstStyle/>
          <a:p>
            <a:r>
              <a:rPr lang="en-US" smtClean="0">
                <a:solidFill>
                  <a:srgbClr val="FF287C"/>
                </a:solidFill>
              </a:rPr>
              <a:t>8</a:t>
            </a:r>
            <a:endParaRPr lang="en-US" dirty="0">
              <a:solidFill>
                <a:srgbClr val="FF287C"/>
              </a:solidFill>
            </a:endParaRPr>
          </a:p>
        </p:txBody>
      </p:sp>
      <p:pic>
        <p:nvPicPr>
          <p:cNvPr id="7" name="Picture 6" descr="AerosolParticleRadiusJanuary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43000"/>
            <a:ext cx="9144000" cy="4572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</TotalTime>
  <Words>50</Words>
  <Application>Microsoft Macintosh PowerPoint</Application>
  <PresentationFormat>On-screen Show (4:3)</PresentationFormat>
  <Paragraphs>27</Paragraphs>
  <Slides>9</Slides>
  <Notes>8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NASA NEO Datasets</vt:lpstr>
      <vt:lpstr>1</vt:lpstr>
      <vt:lpstr>2</vt:lpstr>
      <vt:lpstr>3</vt:lpstr>
      <vt:lpstr>4</vt:lpstr>
      <vt:lpstr>5</vt:lpstr>
      <vt:lpstr>6</vt:lpstr>
      <vt:lpstr>7</vt:lpstr>
      <vt:lpstr>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NASA NEO Datasets</dc:title>
  <dc:creator>Ina Ahern</dc:creator>
  <cp:lastModifiedBy>Ina Ahern</cp:lastModifiedBy>
  <cp:revision>9</cp:revision>
  <dcterms:created xsi:type="dcterms:W3CDTF">2011-03-14T07:47:16Z</dcterms:created>
  <dcterms:modified xsi:type="dcterms:W3CDTF">2011-03-14T11:39:13Z</dcterms:modified>
</cp:coreProperties>
</file>