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9" r:id="rId5"/>
    <p:sldId id="261" r:id="rId6"/>
    <p:sldId id="262" r:id="rId7"/>
    <p:sldId id="263" r:id="rId8"/>
    <p:sldId id="258" r:id="rId9"/>
    <p:sldId id="266" r:id="rId10"/>
    <p:sldId id="270" r:id="rId11"/>
    <p:sldId id="269" r:id="rId12"/>
    <p:sldId id="267" r:id="rId13"/>
    <p:sldId id="268" r:id="rId14"/>
    <p:sldId id="264" r:id="rId15"/>
    <p:sldId id="265" r:id="rId16"/>
    <p:sldId id="2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C6F45A9-7FA0-BC43-8948-F6D3FAFA0FB3}" v="3203" dt="2018-07-16T11:45:41.9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in, Jessica" userId="43affc02-9435-4417-ada7-e3ea0789846f" providerId="ADAL" clId="{EC6F45A9-7FA0-BC43-8948-F6D3FAFA0FB3}"/>
    <pc:docChg chg="undo custSel addSld modSld sldOrd modMainMaster">
      <pc:chgData name="Martin, Jessica" userId="43affc02-9435-4417-ada7-e3ea0789846f" providerId="ADAL" clId="{EC6F45A9-7FA0-BC43-8948-F6D3FAFA0FB3}" dt="2018-07-16T11:45:41.998" v="3216" actId="20577"/>
      <pc:docMkLst>
        <pc:docMk/>
      </pc:docMkLst>
      <pc:sldChg chg="addSp modSp mod setBg">
        <pc:chgData name="Martin, Jessica" userId="43affc02-9435-4417-ada7-e3ea0789846f" providerId="ADAL" clId="{EC6F45A9-7FA0-BC43-8948-F6D3FAFA0FB3}" dt="2018-07-16T03:50:08.484" v="1381" actId="1076"/>
        <pc:sldMkLst>
          <pc:docMk/>
          <pc:sldMk cId="174565481" sldId="256"/>
        </pc:sldMkLst>
        <pc:spChg chg="mod">
          <ac:chgData name="Martin, Jessica" userId="43affc02-9435-4417-ada7-e3ea0789846f" providerId="ADAL" clId="{EC6F45A9-7FA0-BC43-8948-F6D3FAFA0FB3}" dt="2018-07-16T03:49:51.835" v="1378" actId="1076"/>
          <ac:spMkLst>
            <pc:docMk/>
            <pc:sldMk cId="174565481" sldId="256"/>
            <ac:spMk id="2" creationId="{46831AF7-3EC8-7C4D-A0DD-CBB27E0A8C9D}"/>
          </ac:spMkLst>
        </pc:spChg>
        <pc:spChg chg="mod">
          <ac:chgData name="Martin, Jessica" userId="43affc02-9435-4417-ada7-e3ea0789846f" providerId="ADAL" clId="{EC6F45A9-7FA0-BC43-8948-F6D3FAFA0FB3}" dt="2018-07-16T03:49:56.563" v="1379" actId="1076"/>
          <ac:spMkLst>
            <pc:docMk/>
            <pc:sldMk cId="174565481" sldId="256"/>
            <ac:spMk id="3" creationId="{D21A8EB7-2A9C-E544-82DA-DC866990A57B}"/>
          </ac:spMkLst>
        </pc:spChg>
        <pc:picChg chg="add mod modCrop">
          <ac:chgData name="Martin, Jessica" userId="43affc02-9435-4417-ada7-e3ea0789846f" providerId="ADAL" clId="{EC6F45A9-7FA0-BC43-8948-F6D3FAFA0FB3}" dt="2018-07-16T03:50:08.484" v="1381" actId="1076"/>
          <ac:picMkLst>
            <pc:docMk/>
            <pc:sldMk cId="174565481" sldId="256"/>
            <ac:picMk id="4" creationId="{7DC5D156-04C3-6C43-A84F-5292475F8241}"/>
          </ac:picMkLst>
        </pc:picChg>
        <pc:picChg chg="add mod">
          <ac:chgData name="Martin, Jessica" userId="43affc02-9435-4417-ada7-e3ea0789846f" providerId="ADAL" clId="{EC6F45A9-7FA0-BC43-8948-F6D3FAFA0FB3}" dt="2018-07-16T03:50:03.668" v="1380" actId="1076"/>
          <ac:picMkLst>
            <pc:docMk/>
            <pc:sldMk cId="174565481" sldId="256"/>
            <ac:picMk id="6" creationId="{7206A0E9-5B95-6048-9DE4-161792CDB110}"/>
          </ac:picMkLst>
        </pc:picChg>
      </pc:sldChg>
      <pc:sldChg chg="addSp modSp mod setBg">
        <pc:chgData name="Martin, Jessica" userId="43affc02-9435-4417-ada7-e3ea0789846f" providerId="ADAL" clId="{EC6F45A9-7FA0-BC43-8948-F6D3FAFA0FB3}" dt="2018-07-16T03:46:12.433" v="1364" actId="1076"/>
        <pc:sldMkLst>
          <pc:docMk/>
          <pc:sldMk cId="4237708887" sldId="257"/>
        </pc:sldMkLst>
        <pc:spChg chg="mod">
          <ac:chgData name="Martin, Jessica" userId="43affc02-9435-4417-ada7-e3ea0789846f" providerId="ADAL" clId="{EC6F45A9-7FA0-BC43-8948-F6D3FAFA0FB3}" dt="2018-07-16T03:37:59.527" v="1093" actId="20577"/>
          <ac:spMkLst>
            <pc:docMk/>
            <pc:sldMk cId="4237708887" sldId="257"/>
            <ac:spMk id="2" creationId="{4E755BA1-6A61-BD4D-A3AD-45AE9613E0E0}"/>
          </ac:spMkLst>
        </pc:spChg>
        <pc:spChg chg="mod">
          <ac:chgData name="Martin, Jessica" userId="43affc02-9435-4417-ada7-e3ea0789846f" providerId="ADAL" clId="{EC6F45A9-7FA0-BC43-8948-F6D3FAFA0FB3}" dt="2018-07-16T03:45:40.659" v="1361" actId="14100"/>
          <ac:spMkLst>
            <pc:docMk/>
            <pc:sldMk cId="4237708887" sldId="257"/>
            <ac:spMk id="3" creationId="{FE95C77A-EDB8-1D40-B9A1-1DF857290750}"/>
          </ac:spMkLst>
        </pc:spChg>
        <pc:picChg chg="add mod">
          <ac:chgData name="Martin, Jessica" userId="43affc02-9435-4417-ada7-e3ea0789846f" providerId="ADAL" clId="{EC6F45A9-7FA0-BC43-8948-F6D3FAFA0FB3}" dt="2018-07-16T03:46:12.433" v="1364" actId="1076"/>
          <ac:picMkLst>
            <pc:docMk/>
            <pc:sldMk cId="4237708887" sldId="257"/>
            <ac:picMk id="4" creationId="{898AD97A-13CC-0C42-A514-012C84FD41DB}"/>
          </ac:picMkLst>
        </pc:picChg>
      </pc:sldChg>
      <pc:sldChg chg="addSp delSp modSp new mod ord setBg">
        <pc:chgData name="Martin, Jessica" userId="43affc02-9435-4417-ada7-e3ea0789846f" providerId="ADAL" clId="{EC6F45A9-7FA0-BC43-8948-F6D3FAFA0FB3}" dt="2018-07-16T04:12:57.418" v="1801" actId="14100"/>
        <pc:sldMkLst>
          <pc:docMk/>
          <pc:sldMk cId="794004855" sldId="258"/>
        </pc:sldMkLst>
        <pc:spChg chg="del mod">
          <ac:chgData name="Martin, Jessica" userId="43affc02-9435-4417-ada7-e3ea0789846f" providerId="ADAL" clId="{EC6F45A9-7FA0-BC43-8948-F6D3FAFA0FB3}" dt="2018-07-16T04:00:36.943" v="1766" actId="478"/>
          <ac:spMkLst>
            <pc:docMk/>
            <pc:sldMk cId="794004855" sldId="258"/>
            <ac:spMk id="2" creationId="{63745D41-BB66-1641-9FD2-6BC48A73C9E6}"/>
          </ac:spMkLst>
        </pc:spChg>
        <pc:spChg chg="del mod">
          <ac:chgData name="Martin, Jessica" userId="43affc02-9435-4417-ada7-e3ea0789846f" providerId="ADAL" clId="{EC6F45A9-7FA0-BC43-8948-F6D3FAFA0FB3}" dt="2018-07-16T04:00:43.628" v="1767" actId="478"/>
          <ac:spMkLst>
            <pc:docMk/>
            <pc:sldMk cId="794004855" sldId="258"/>
            <ac:spMk id="3" creationId="{260AAA34-140A-D940-B043-46A6901AC2AC}"/>
          </ac:spMkLst>
        </pc:spChg>
        <pc:spChg chg="add del mod">
          <ac:chgData name="Martin, Jessica" userId="43affc02-9435-4417-ada7-e3ea0789846f" providerId="ADAL" clId="{EC6F45A9-7FA0-BC43-8948-F6D3FAFA0FB3}" dt="2018-07-16T04:11:19.537" v="1787" actId="478"/>
          <ac:spMkLst>
            <pc:docMk/>
            <pc:sldMk cId="794004855" sldId="258"/>
            <ac:spMk id="5" creationId="{B0042B54-1A07-E04D-81E7-66BD641A7918}"/>
          </ac:spMkLst>
        </pc:spChg>
        <pc:spChg chg="add del mod">
          <ac:chgData name="Martin, Jessica" userId="43affc02-9435-4417-ada7-e3ea0789846f" providerId="ADAL" clId="{EC6F45A9-7FA0-BC43-8948-F6D3FAFA0FB3}" dt="2018-07-16T04:11:27.537" v="1788" actId="478"/>
          <ac:spMkLst>
            <pc:docMk/>
            <pc:sldMk cId="794004855" sldId="258"/>
            <ac:spMk id="7" creationId="{419910AF-7436-9348-8539-129384B92C2F}"/>
          </ac:spMkLst>
        </pc:spChg>
        <pc:picChg chg="add mod">
          <ac:chgData name="Martin, Jessica" userId="43affc02-9435-4417-ada7-e3ea0789846f" providerId="ADAL" clId="{EC6F45A9-7FA0-BC43-8948-F6D3FAFA0FB3}" dt="2018-07-16T04:12:51.332" v="1799" actId="1076"/>
          <ac:picMkLst>
            <pc:docMk/>
            <pc:sldMk cId="794004855" sldId="258"/>
            <ac:picMk id="8" creationId="{DFA2734B-5936-A84B-93FA-425A5FC2CB7C}"/>
          </ac:picMkLst>
        </pc:picChg>
        <pc:picChg chg="add mod">
          <ac:chgData name="Martin, Jessica" userId="43affc02-9435-4417-ada7-e3ea0789846f" providerId="ADAL" clId="{EC6F45A9-7FA0-BC43-8948-F6D3FAFA0FB3}" dt="2018-07-16T04:12:57.418" v="1801" actId="14100"/>
          <ac:picMkLst>
            <pc:docMk/>
            <pc:sldMk cId="794004855" sldId="258"/>
            <ac:picMk id="10" creationId="{FE5EC8FC-3FA0-2E40-9005-C25ACB85DA22}"/>
          </ac:picMkLst>
        </pc:picChg>
      </pc:sldChg>
      <pc:sldChg chg="addSp delSp modSp new mod setBg">
        <pc:chgData name="Martin, Jessica" userId="43affc02-9435-4417-ada7-e3ea0789846f" providerId="ADAL" clId="{EC6F45A9-7FA0-BC43-8948-F6D3FAFA0FB3}" dt="2018-07-16T11:27:25.427" v="2908" actId="14100"/>
        <pc:sldMkLst>
          <pc:docMk/>
          <pc:sldMk cId="1416293731" sldId="259"/>
        </pc:sldMkLst>
        <pc:spChg chg="mod">
          <ac:chgData name="Martin, Jessica" userId="43affc02-9435-4417-ada7-e3ea0789846f" providerId="ADAL" clId="{EC6F45A9-7FA0-BC43-8948-F6D3FAFA0FB3}" dt="2018-07-16T04:17:07.892" v="1832" actId="20577"/>
          <ac:spMkLst>
            <pc:docMk/>
            <pc:sldMk cId="1416293731" sldId="259"/>
            <ac:spMk id="2" creationId="{738590A5-A742-A949-AF85-C469D31FE272}"/>
          </ac:spMkLst>
        </pc:spChg>
        <pc:spChg chg="add mod">
          <ac:chgData name="Martin, Jessica" userId="43affc02-9435-4417-ada7-e3ea0789846f" providerId="ADAL" clId="{EC6F45A9-7FA0-BC43-8948-F6D3FAFA0FB3}" dt="2018-07-16T04:19:48.639" v="1846" actId="1076"/>
          <ac:spMkLst>
            <pc:docMk/>
            <pc:sldMk cId="1416293731" sldId="259"/>
            <ac:spMk id="3" creationId="{933CB71B-5C51-AD49-9A1E-52EA30AA973D}"/>
          </ac:spMkLst>
        </pc:spChg>
        <pc:spChg chg="del mod">
          <ac:chgData name="Martin, Jessica" userId="43affc02-9435-4417-ada7-e3ea0789846f" providerId="ADAL" clId="{EC6F45A9-7FA0-BC43-8948-F6D3FAFA0FB3}" dt="2018-07-16T03:51:48.229" v="1384" actId="478"/>
          <ac:spMkLst>
            <pc:docMk/>
            <pc:sldMk cId="1416293731" sldId="259"/>
            <ac:spMk id="3" creationId="{9812DB4B-0F09-A640-91F7-A0F6C3DED331}"/>
          </ac:spMkLst>
        </pc:spChg>
        <pc:spChg chg="add mod ord">
          <ac:chgData name="Martin, Jessica" userId="43affc02-9435-4417-ada7-e3ea0789846f" providerId="ADAL" clId="{EC6F45A9-7FA0-BC43-8948-F6D3FAFA0FB3}" dt="2018-07-16T11:27:25.427" v="2908" actId="14100"/>
          <ac:spMkLst>
            <pc:docMk/>
            <pc:sldMk cId="1416293731" sldId="259"/>
            <ac:spMk id="4" creationId="{DDA903C0-08F3-8845-A4B7-AA334339CFC7}"/>
          </ac:spMkLst>
        </pc:spChg>
        <pc:spChg chg="add del mod">
          <ac:chgData name="Martin, Jessica" userId="43affc02-9435-4417-ada7-e3ea0789846f" providerId="ADAL" clId="{EC6F45A9-7FA0-BC43-8948-F6D3FAFA0FB3}" dt="2018-07-16T03:51:58.271" v="1385" actId="931"/>
          <ac:spMkLst>
            <pc:docMk/>
            <pc:sldMk cId="1416293731" sldId="259"/>
            <ac:spMk id="5" creationId="{217FD424-F8FF-B142-9DC1-83F5EFE24C8D}"/>
          </ac:spMkLst>
        </pc:spChg>
        <pc:spChg chg="add del">
          <ac:chgData name="Martin, Jessica" userId="43affc02-9435-4417-ada7-e3ea0789846f" providerId="ADAL" clId="{EC6F45A9-7FA0-BC43-8948-F6D3FAFA0FB3}" dt="2018-07-16T03:52:33.826" v="1387" actId="26606"/>
          <ac:spMkLst>
            <pc:docMk/>
            <pc:sldMk cId="1416293731" sldId="259"/>
            <ac:spMk id="11" creationId="{3B592D8B-DC05-4546-888D-73B6FD5BED5B}"/>
          </ac:spMkLst>
        </pc:spChg>
        <pc:picChg chg="add del mod ord">
          <ac:chgData name="Martin, Jessica" userId="43affc02-9435-4417-ada7-e3ea0789846f" providerId="ADAL" clId="{EC6F45A9-7FA0-BC43-8948-F6D3FAFA0FB3}" dt="2018-07-16T04:16:18.396" v="1826" actId="1076"/>
          <ac:picMkLst>
            <pc:docMk/>
            <pc:sldMk cId="1416293731" sldId="259"/>
            <ac:picMk id="6" creationId="{0723E384-F5D9-1A43-8E43-593CA9EC5B85}"/>
          </ac:picMkLst>
        </pc:picChg>
        <pc:picChg chg="add mod">
          <ac:chgData name="Martin, Jessica" userId="43affc02-9435-4417-ada7-e3ea0789846f" providerId="ADAL" clId="{EC6F45A9-7FA0-BC43-8948-F6D3FAFA0FB3}" dt="2018-07-16T04:19:03.458" v="1836" actId="1076"/>
          <ac:picMkLst>
            <pc:docMk/>
            <pc:sldMk cId="1416293731" sldId="259"/>
            <ac:picMk id="8" creationId="{E6C1A1D8-E1A4-D548-B754-60C5DA6D1B40}"/>
          </ac:picMkLst>
        </pc:picChg>
        <pc:picChg chg="add del">
          <ac:chgData name="Martin, Jessica" userId="43affc02-9435-4417-ada7-e3ea0789846f" providerId="ADAL" clId="{EC6F45A9-7FA0-BC43-8948-F6D3FAFA0FB3}" dt="2018-07-16T03:52:33.826" v="1387" actId="26606"/>
          <ac:picMkLst>
            <pc:docMk/>
            <pc:sldMk cId="1416293731" sldId="259"/>
            <ac:picMk id="9" creationId="{0723E384-F5D9-1A43-8E43-593CA9EC5B85}"/>
          </ac:picMkLst>
        </pc:picChg>
      </pc:sldChg>
      <pc:sldChg chg="modSp new mod ord setBg">
        <pc:chgData name="Martin, Jessica" userId="43affc02-9435-4417-ada7-e3ea0789846f" providerId="ADAL" clId="{EC6F45A9-7FA0-BC43-8948-F6D3FAFA0FB3}" dt="2018-07-16T03:58:48.718" v="1764" actId="1076"/>
        <pc:sldMkLst>
          <pc:docMk/>
          <pc:sldMk cId="3815263936" sldId="260"/>
        </pc:sldMkLst>
        <pc:spChg chg="mod">
          <ac:chgData name="Martin, Jessica" userId="43affc02-9435-4417-ada7-e3ea0789846f" providerId="ADAL" clId="{EC6F45A9-7FA0-BC43-8948-F6D3FAFA0FB3}" dt="2018-07-10T17:39:31.898" v="462" actId="20577"/>
          <ac:spMkLst>
            <pc:docMk/>
            <pc:sldMk cId="3815263936" sldId="260"/>
            <ac:spMk id="2" creationId="{544A2EC0-B05C-5E4C-8E05-0A8F2E90F3B5}"/>
          </ac:spMkLst>
        </pc:spChg>
        <pc:spChg chg="mod">
          <ac:chgData name="Martin, Jessica" userId="43affc02-9435-4417-ada7-e3ea0789846f" providerId="ADAL" clId="{EC6F45A9-7FA0-BC43-8948-F6D3FAFA0FB3}" dt="2018-07-16T03:58:30.656" v="1763" actId="20577"/>
          <ac:spMkLst>
            <pc:docMk/>
            <pc:sldMk cId="3815263936" sldId="260"/>
            <ac:spMk id="3" creationId="{A2C4B01B-6A8B-3843-974F-1750A128AF4C}"/>
          </ac:spMkLst>
        </pc:spChg>
      </pc:sldChg>
      <pc:sldChg chg="addSp modSp new mod setBg">
        <pc:chgData name="Martin, Jessica" userId="43affc02-9435-4417-ada7-e3ea0789846f" providerId="ADAL" clId="{EC6F45A9-7FA0-BC43-8948-F6D3FAFA0FB3}" dt="2018-07-16T11:29:44.936" v="2915" actId="1076"/>
        <pc:sldMkLst>
          <pc:docMk/>
          <pc:sldMk cId="1200814922" sldId="261"/>
        </pc:sldMkLst>
        <pc:spChg chg="mod">
          <ac:chgData name="Martin, Jessica" userId="43affc02-9435-4417-ada7-e3ea0789846f" providerId="ADAL" clId="{EC6F45A9-7FA0-BC43-8948-F6D3FAFA0FB3}" dt="2018-07-16T11:20:11.842" v="2464" actId="20577"/>
          <ac:spMkLst>
            <pc:docMk/>
            <pc:sldMk cId="1200814922" sldId="261"/>
            <ac:spMk id="2" creationId="{EE165FB2-BEBA-9D45-8B70-69027FAB93A2}"/>
          </ac:spMkLst>
        </pc:spChg>
        <pc:spChg chg="mod">
          <ac:chgData name="Martin, Jessica" userId="43affc02-9435-4417-ada7-e3ea0789846f" providerId="ADAL" clId="{EC6F45A9-7FA0-BC43-8948-F6D3FAFA0FB3}" dt="2018-07-16T11:20:23.164" v="2475" actId="20577"/>
          <ac:spMkLst>
            <pc:docMk/>
            <pc:sldMk cId="1200814922" sldId="261"/>
            <ac:spMk id="3" creationId="{B72922C7-B072-7445-BF44-7D806A3A7360}"/>
          </ac:spMkLst>
        </pc:spChg>
        <pc:picChg chg="add mod modCrop">
          <ac:chgData name="Martin, Jessica" userId="43affc02-9435-4417-ada7-e3ea0789846f" providerId="ADAL" clId="{EC6F45A9-7FA0-BC43-8948-F6D3FAFA0FB3}" dt="2018-07-16T11:29:44.936" v="2915" actId="1076"/>
          <ac:picMkLst>
            <pc:docMk/>
            <pc:sldMk cId="1200814922" sldId="261"/>
            <ac:picMk id="5" creationId="{E05EA829-66EF-F041-AAA6-E164E8158DDB}"/>
          </ac:picMkLst>
        </pc:picChg>
      </pc:sldChg>
      <pc:sldChg chg="modSp new mod setBg">
        <pc:chgData name="Martin, Jessica" userId="43affc02-9435-4417-ada7-e3ea0789846f" providerId="ADAL" clId="{EC6F45A9-7FA0-BC43-8948-F6D3FAFA0FB3}" dt="2018-07-16T11:25:00.282" v="2893" actId="20577"/>
        <pc:sldMkLst>
          <pc:docMk/>
          <pc:sldMk cId="2216774757" sldId="262"/>
        </pc:sldMkLst>
        <pc:spChg chg="mod">
          <ac:chgData name="Martin, Jessica" userId="43affc02-9435-4417-ada7-e3ea0789846f" providerId="ADAL" clId="{EC6F45A9-7FA0-BC43-8948-F6D3FAFA0FB3}" dt="2018-07-16T11:23:28.846" v="2767" actId="20577"/>
          <ac:spMkLst>
            <pc:docMk/>
            <pc:sldMk cId="2216774757" sldId="262"/>
            <ac:spMk id="2" creationId="{508D8FA9-D5B6-FA46-81B1-1E53DE5C58F1}"/>
          </ac:spMkLst>
        </pc:spChg>
        <pc:spChg chg="mod">
          <ac:chgData name="Martin, Jessica" userId="43affc02-9435-4417-ada7-e3ea0789846f" providerId="ADAL" clId="{EC6F45A9-7FA0-BC43-8948-F6D3FAFA0FB3}" dt="2018-07-16T11:25:00.282" v="2893" actId="20577"/>
          <ac:spMkLst>
            <pc:docMk/>
            <pc:sldMk cId="2216774757" sldId="262"/>
            <ac:spMk id="3" creationId="{EF037FF6-EAF3-D84F-9473-E506A0CCC7C8}"/>
          </ac:spMkLst>
        </pc:spChg>
      </pc:sldChg>
      <pc:sldChg chg="addSp delSp modSp new mod setBg">
        <pc:chgData name="Martin, Jessica" userId="43affc02-9435-4417-ada7-e3ea0789846f" providerId="ADAL" clId="{EC6F45A9-7FA0-BC43-8948-F6D3FAFA0FB3}" dt="2018-07-16T04:10:55.763" v="1785" actId="1076"/>
        <pc:sldMkLst>
          <pc:docMk/>
          <pc:sldMk cId="3552679921" sldId="263"/>
        </pc:sldMkLst>
        <pc:spChg chg="del mod">
          <ac:chgData name="Martin, Jessica" userId="43affc02-9435-4417-ada7-e3ea0789846f" providerId="ADAL" clId="{EC6F45A9-7FA0-BC43-8948-F6D3FAFA0FB3}" dt="2018-07-16T04:01:55.604" v="1769" actId="478"/>
          <ac:spMkLst>
            <pc:docMk/>
            <pc:sldMk cId="3552679921" sldId="263"/>
            <ac:spMk id="2" creationId="{247EA715-12A8-2E4D-9DCE-A088A30A267B}"/>
          </ac:spMkLst>
        </pc:spChg>
        <pc:spChg chg="del mod">
          <ac:chgData name="Martin, Jessica" userId="43affc02-9435-4417-ada7-e3ea0789846f" providerId="ADAL" clId="{EC6F45A9-7FA0-BC43-8948-F6D3FAFA0FB3}" dt="2018-07-16T04:01:59.969" v="1770" actId="478"/>
          <ac:spMkLst>
            <pc:docMk/>
            <pc:sldMk cId="3552679921" sldId="263"/>
            <ac:spMk id="3" creationId="{87D3EA09-A185-3D47-866B-A99E8E2DEEB6}"/>
          </ac:spMkLst>
        </pc:spChg>
        <pc:spChg chg="add del mod">
          <ac:chgData name="Martin, Jessica" userId="43affc02-9435-4417-ada7-e3ea0789846f" providerId="ADAL" clId="{EC6F45A9-7FA0-BC43-8948-F6D3FAFA0FB3}" dt="2018-07-16T04:09:40.482" v="1771" actId="478"/>
          <ac:spMkLst>
            <pc:docMk/>
            <pc:sldMk cId="3552679921" sldId="263"/>
            <ac:spMk id="5" creationId="{F283D9E1-3A1F-5145-8ADC-47C4A8D6060E}"/>
          </ac:spMkLst>
        </pc:spChg>
        <pc:picChg chg="add del mod">
          <ac:chgData name="Martin, Jessica" userId="43affc02-9435-4417-ada7-e3ea0789846f" providerId="ADAL" clId="{EC6F45A9-7FA0-BC43-8948-F6D3FAFA0FB3}" dt="2018-07-16T04:10:16.300" v="1777" actId="478"/>
          <ac:picMkLst>
            <pc:docMk/>
            <pc:sldMk cId="3552679921" sldId="263"/>
            <ac:picMk id="6" creationId="{D44103AB-B739-7F44-8813-1FA63836AC5A}"/>
          </ac:picMkLst>
        </pc:picChg>
        <pc:picChg chg="add mod">
          <ac:chgData name="Martin, Jessica" userId="43affc02-9435-4417-ada7-e3ea0789846f" providerId="ADAL" clId="{EC6F45A9-7FA0-BC43-8948-F6D3FAFA0FB3}" dt="2018-07-16T04:10:11.524" v="1775" actId="14100"/>
          <ac:picMkLst>
            <pc:docMk/>
            <pc:sldMk cId="3552679921" sldId="263"/>
            <ac:picMk id="8" creationId="{400A6740-D466-5A41-AFA0-5E2DAFCE18FD}"/>
          </ac:picMkLst>
        </pc:picChg>
        <pc:picChg chg="add mod">
          <ac:chgData name="Martin, Jessica" userId="43affc02-9435-4417-ada7-e3ea0789846f" providerId="ADAL" clId="{EC6F45A9-7FA0-BC43-8948-F6D3FAFA0FB3}" dt="2018-07-16T04:10:55.763" v="1785" actId="1076"/>
          <ac:picMkLst>
            <pc:docMk/>
            <pc:sldMk cId="3552679921" sldId="263"/>
            <ac:picMk id="10" creationId="{BB5D87A0-2DE0-6A47-8C72-BB93E2D13D37}"/>
          </ac:picMkLst>
        </pc:picChg>
        <pc:picChg chg="add del mod">
          <ac:chgData name="Martin, Jessica" userId="43affc02-9435-4417-ada7-e3ea0789846f" providerId="ADAL" clId="{EC6F45A9-7FA0-BC43-8948-F6D3FAFA0FB3}" dt="2018-07-16T04:10:43.732" v="1782" actId="478"/>
          <ac:picMkLst>
            <pc:docMk/>
            <pc:sldMk cId="3552679921" sldId="263"/>
            <ac:picMk id="12" creationId="{5BB177A6-0367-854B-9B7F-0BCC2FEE8FA0}"/>
          </ac:picMkLst>
        </pc:picChg>
      </pc:sldChg>
      <pc:sldChg chg="addSp modSp new mod ord setBg">
        <pc:chgData name="Martin, Jessica" userId="43affc02-9435-4417-ada7-e3ea0789846f" providerId="ADAL" clId="{EC6F45A9-7FA0-BC43-8948-F6D3FAFA0FB3}" dt="2018-07-16T11:41:38.808" v="2982" actId="1076"/>
        <pc:sldMkLst>
          <pc:docMk/>
          <pc:sldMk cId="229195237" sldId="264"/>
        </pc:sldMkLst>
        <pc:spChg chg="mod">
          <ac:chgData name="Martin, Jessica" userId="43affc02-9435-4417-ada7-e3ea0789846f" providerId="ADAL" clId="{EC6F45A9-7FA0-BC43-8948-F6D3FAFA0FB3}" dt="2018-07-16T11:40:28.452" v="2979" actId="20577"/>
          <ac:spMkLst>
            <pc:docMk/>
            <pc:sldMk cId="229195237" sldId="264"/>
            <ac:spMk id="2" creationId="{9C495F84-9678-9A46-9F5A-AD52769C46E2}"/>
          </ac:spMkLst>
        </pc:spChg>
        <pc:spChg chg="mod">
          <ac:chgData name="Martin, Jessica" userId="43affc02-9435-4417-ada7-e3ea0789846f" providerId="ADAL" clId="{EC6F45A9-7FA0-BC43-8948-F6D3FAFA0FB3}" dt="2018-07-16T05:28:51.781" v="2101" actId="20577"/>
          <ac:spMkLst>
            <pc:docMk/>
            <pc:sldMk cId="229195237" sldId="264"/>
            <ac:spMk id="3" creationId="{FCF82891-5640-3D40-B9A6-04369281BC97}"/>
          </ac:spMkLst>
        </pc:spChg>
        <pc:picChg chg="add mod">
          <ac:chgData name="Martin, Jessica" userId="43affc02-9435-4417-ada7-e3ea0789846f" providerId="ADAL" clId="{EC6F45A9-7FA0-BC43-8948-F6D3FAFA0FB3}" dt="2018-07-16T11:41:38.808" v="2982" actId="1076"/>
          <ac:picMkLst>
            <pc:docMk/>
            <pc:sldMk cId="229195237" sldId="264"/>
            <ac:picMk id="4" creationId="{F1B963D1-3BE1-7D41-8693-89302015EDA7}"/>
          </ac:picMkLst>
        </pc:picChg>
      </pc:sldChg>
      <pc:sldChg chg="modSp new mod setBg">
        <pc:chgData name="Martin, Jessica" userId="43affc02-9435-4417-ada7-e3ea0789846f" providerId="ADAL" clId="{EC6F45A9-7FA0-BC43-8948-F6D3FAFA0FB3}" dt="2018-07-16T05:35:20.675" v="2300" actId="20577"/>
        <pc:sldMkLst>
          <pc:docMk/>
          <pc:sldMk cId="2419119750" sldId="265"/>
        </pc:sldMkLst>
        <pc:spChg chg="mod">
          <ac:chgData name="Martin, Jessica" userId="43affc02-9435-4417-ada7-e3ea0789846f" providerId="ADAL" clId="{EC6F45A9-7FA0-BC43-8948-F6D3FAFA0FB3}" dt="2018-07-16T05:31:59.453" v="2110" actId="20577"/>
          <ac:spMkLst>
            <pc:docMk/>
            <pc:sldMk cId="2419119750" sldId="265"/>
            <ac:spMk id="2" creationId="{F979AA7B-EC51-5241-BF3E-A08E56B99642}"/>
          </ac:spMkLst>
        </pc:spChg>
        <pc:spChg chg="mod">
          <ac:chgData name="Martin, Jessica" userId="43affc02-9435-4417-ada7-e3ea0789846f" providerId="ADAL" clId="{EC6F45A9-7FA0-BC43-8948-F6D3FAFA0FB3}" dt="2018-07-16T05:35:20.675" v="2300" actId="20577"/>
          <ac:spMkLst>
            <pc:docMk/>
            <pc:sldMk cId="2419119750" sldId="265"/>
            <ac:spMk id="3" creationId="{E8CFA8B5-4DD8-0940-84DB-5D4DD62EE376}"/>
          </ac:spMkLst>
        </pc:spChg>
      </pc:sldChg>
      <pc:sldChg chg="addSp delSp modSp new mod setBg">
        <pc:chgData name="Martin, Jessica" userId="43affc02-9435-4417-ada7-e3ea0789846f" providerId="ADAL" clId="{EC6F45A9-7FA0-BC43-8948-F6D3FAFA0FB3}" dt="2018-07-16T04:15:00.909" v="1815" actId="1076"/>
        <pc:sldMkLst>
          <pc:docMk/>
          <pc:sldMk cId="2064534025" sldId="266"/>
        </pc:sldMkLst>
        <pc:spChg chg="del">
          <ac:chgData name="Martin, Jessica" userId="43affc02-9435-4417-ada7-e3ea0789846f" providerId="ADAL" clId="{EC6F45A9-7FA0-BC43-8948-F6D3FAFA0FB3}" dt="2018-07-16T04:13:28.991" v="1803" actId="478"/>
          <ac:spMkLst>
            <pc:docMk/>
            <pc:sldMk cId="2064534025" sldId="266"/>
            <ac:spMk id="2" creationId="{095EBD6A-EA8F-DE43-8C10-1E67150A9E92}"/>
          </ac:spMkLst>
        </pc:spChg>
        <pc:spChg chg="del">
          <ac:chgData name="Martin, Jessica" userId="43affc02-9435-4417-ada7-e3ea0789846f" providerId="ADAL" clId="{EC6F45A9-7FA0-BC43-8948-F6D3FAFA0FB3}" dt="2018-07-16T04:13:31.078" v="1804" actId="478"/>
          <ac:spMkLst>
            <pc:docMk/>
            <pc:sldMk cId="2064534025" sldId="266"/>
            <ac:spMk id="3" creationId="{B7D1FEB8-2EFD-DA4F-8AFC-FF397CD197D3}"/>
          </ac:spMkLst>
        </pc:spChg>
        <pc:picChg chg="add mod">
          <ac:chgData name="Martin, Jessica" userId="43affc02-9435-4417-ada7-e3ea0789846f" providerId="ADAL" clId="{EC6F45A9-7FA0-BC43-8948-F6D3FAFA0FB3}" dt="2018-07-16T04:14:58.645" v="1814" actId="1076"/>
          <ac:picMkLst>
            <pc:docMk/>
            <pc:sldMk cId="2064534025" sldId="266"/>
            <ac:picMk id="4" creationId="{C38408E7-8A75-8C4E-B649-B61AA0E0119F}"/>
          </ac:picMkLst>
        </pc:picChg>
        <pc:picChg chg="add mod">
          <ac:chgData name="Martin, Jessica" userId="43affc02-9435-4417-ada7-e3ea0789846f" providerId="ADAL" clId="{EC6F45A9-7FA0-BC43-8948-F6D3FAFA0FB3}" dt="2018-07-16T04:15:00.909" v="1815" actId="1076"/>
          <ac:picMkLst>
            <pc:docMk/>
            <pc:sldMk cId="2064534025" sldId="266"/>
            <ac:picMk id="6" creationId="{323237A8-C7E7-8448-A71E-CA46C44A535F}"/>
          </ac:picMkLst>
        </pc:picChg>
      </pc:sldChg>
      <pc:sldChg chg="addSp delSp modSp new mod setBg modClrScheme chgLayout">
        <pc:chgData name="Martin, Jessica" userId="43affc02-9435-4417-ada7-e3ea0789846f" providerId="ADAL" clId="{EC6F45A9-7FA0-BC43-8948-F6D3FAFA0FB3}" dt="2018-07-16T04:29:00.451" v="1901" actId="20577"/>
        <pc:sldMkLst>
          <pc:docMk/>
          <pc:sldMk cId="1655868888" sldId="267"/>
        </pc:sldMkLst>
        <pc:spChg chg="del">
          <ac:chgData name="Martin, Jessica" userId="43affc02-9435-4417-ada7-e3ea0789846f" providerId="ADAL" clId="{EC6F45A9-7FA0-BC43-8948-F6D3FAFA0FB3}" dt="2018-07-16T04:15:24.276" v="1818" actId="478"/>
          <ac:spMkLst>
            <pc:docMk/>
            <pc:sldMk cId="1655868888" sldId="267"/>
            <ac:spMk id="2" creationId="{ED6499B5-C066-5746-9AFB-3297CCA4DD5B}"/>
          </ac:spMkLst>
        </pc:spChg>
        <pc:spChg chg="add mod ord">
          <ac:chgData name="Martin, Jessica" userId="43affc02-9435-4417-ada7-e3ea0789846f" providerId="ADAL" clId="{EC6F45A9-7FA0-BC43-8948-F6D3FAFA0FB3}" dt="2018-07-16T04:29:00.451" v="1901" actId="20577"/>
          <ac:spMkLst>
            <pc:docMk/>
            <pc:sldMk cId="1655868888" sldId="267"/>
            <ac:spMk id="2" creationId="{488581BD-B50D-8E45-96F0-DD080D0EEC05}"/>
          </ac:spMkLst>
        </pc:spChg>
        <pc:spChg chg="del">
          <ac:chgData name="Martin, Jessica" userId="43affc02-9435-4417-ada7-e3ea0789846f" providerId="ADAL" clId="{EC6F45A9-7FA0-BC43-8948-F6D3FAFA0FB3}" dt="2018-07-16T04:15:22.013" v="1817" actId="478"/>
          <ac:spMkLst>
            <pc:docMk/>
            <pc:sldMk cId="1655868888" sldId="267"/>
            <ac:spMk id="3" creationId="{6024DE18-9D7E-004E-87E2-743203C60646}"/>
          </ac:spMkLst>
        </pc:spChg>
        <pc:spChg chg="add del mod ord">
          <ac:chgData name="Martin, Jessica" userId="43affc02-9435-4417-ada7-e3ea0789846f" providerId="ADAL" clId="{EC6F45A9-7FA0-BC43-8948-F6D3FAFA0FB3}" dt="2018-07-16T04:25:59.632" v="1872" actId="478"/>
          <ac:spMkLst>
            <pc:docMk/>
            <pc:sldMk cId="1655868888" sldId="267"/>
            <ac:spMk id="3" creationId="{E8C7A2A4-C560-3A46-86F3-D94F6551730A}"/>
          </ac:spMkLst>
        </pc:spChg>
        <pc:spChg chg="add del mod">
          <ac:chgData name="Martin, Jessica" userId="43affc02-9435-4417-ada7-e3ea0789846f" providerId="ADAL" clId="{EC6F45A9-7FA0-BC43-8948-F6D3FAFA0FB3}" dt="2018-07-16T04:20:12.742" v="1848" actId="700"/>
          <ac:spMkLst>
            <pc:docMk/>
            <pc:sldMk cId="1655868888" sldId="267"/>
            <ac:spMk id="4" creationId="{9F57A320-BE5C-F749-8389-FE7376ECF3B4}"/>
          </ac:spMkLst>
        </pc:spChg>
        <pc:picChg chg="add del mod modCrop">
          <ac:chgData name="Martin, Jessica" userId="43affc02-9435-4417-ada7-e3ea0789846f" providerId="ADAL" clId="{EC6F45A9-7FA0-BC43-8948-F6D3FAFA0FB3}" dt="2018-07-16T04:26:41.590" v="1878" actId="478"/>
          <ac:picMkLst>
            <pc:docMk/>
            <pc:sldMk cId="1655868888" sldId="267"/>
            <ac:picMk id="5" creationId="{5A170EA6-8F36-9F4B-AC47-BF11835929E8}"/>
          </ac:picMkLst>
        </pc:picChg>
        <pc:picChg chg="add mod modCrop">
          <ac:chgData name="Martin, Jessica" userId="43affc02-9435-4417-ada7-e3ea0789846f" providerId="ADAL" clId="{EC6F45A9-7FA0-BC43-8948-F6D3FAFA0FB3}" dt="2018-07-16T04:28:14.807" v="1887" actId="1076"/>
          <ac:picMkLst>
            <pc:docMk/>
            <pc:sldMk cId="1655868888" sldId="267"/>
            <ac:picMk id="7" creationId="{567F6993-81A9-F14A-87EA-B04C4E700936}"/>
          </ac:picMkLst>
        </pc:picChg>
      </pc:sldChg>
      <pc:sldChg chg="addSp delSp modSp new mod setBg modClrScheme chgLayout">
        <pc:chgData name="Martin, Jessica" userId="43affc02-9435-4417-ada7-e3ea0789846f" providerId="ADAL" clId="{EC6F45A9-7FA0-BC43-8948-F6D3FAFA0FB3}" dt="2018-07-16T11:37:56.834" v="2956" actId="1076"/>
        <pc:sldMkLst>
          <pc:docMk/>
          <pc:sldMk cId="1940039616" sldId="268"/>
        </pc:sldMkLst>
        <pc:spChg chg="del">
          <ac:chgData name="Martin, Jessica" userId="43affc02-9435-4417-ada7-e3ea0789846f" providerId="ADAL" clId="{EC6F45A9-7FA0-BC43-8948-F6D3FAFA0FB3}" dt="2018-07-16T04:29:44.323" v="1904" actId="22"/>
          <ac:spMkLst>
            <pc:docMk/>
            <pc:sldMk cId="1940039616" sldId="268"/>
            <ac:spMk id="2" creationId="{E01C0C3C-CDBB-2C4B-BA33-3803619543F0}"/>
          </ac:spMkLst>
        </pc:spChg>
        <pc:spChg chg="add del mod ord">
          <ac:chgData name="Martin, Jessica" userId="43affc02-9435-4417-ada7-e3ea0789846f" providerId="ADAL" clId="{EC6F45A9-7FA0-BC43-8948-F6D3FAFA0FB3}" dt="2018-07-16T11:37:18.917" v="2947" actId="478"/>
          <ac:spMkLst>
            <pc:docMk/>
            <pc:sldMk cId="1940039616" sldId="268"/>
            <ac:spMk id="2" creationId="{80C5B110-891B-EC40-8ADF-6F03FF406A6E}"/>
          </ac:spMkLst>
        </pc:spChg>
        <pc:spChg chg="add del mod ord">
          <ac:chgData name="Martin, Jessica" userId="43affc02-9435-4417-ada7-e3ea0789846f" providerId="ADAL" clId="{EC6F45A9-7FA0-BC43-8948-F6D3FAFA0FB3}" dt="2018-07-16T11:30:27.971" v="2938" actId="700"/>
          <ac:spMkLst>
            <pc:docMk/>
            <pc:sldMk cId="1940039616" sldId="268"/>
            <ac:spMk id="3" creationId="{1EC24409-DB56-5147-AC5C-2187C8814B99}"/>
          </ac:spMkLst>
        </pc:spChg>
        <pc:spChg chg="del">
          <ac:chgData name="Martin, Jessica" userId="43affc02-9435-4417-ada7-e3ea0789846f" providerId="ADAL" clId="{EC6F45A9-7FA0-BC43-8948-F6D3FAFA0FB3}" dt="2018-07-16T04:29:48.807" v="1905" actId="478"/>
          <ac:spMkLst>
            <pc:docMk/>
            <pc:sldMk cId="1940039616" sldId="268"/>
            <ac:spMk id="3" creationId="{25464867-9138-2E4F-8AF3-E3AB9F1B1514}"/>
          </ac:spMkLst>
        </pc:spChg>
        <pc:spChg chg="add del mod ord">
          <ac:chgData name="Martin, Jessica" userId="43affc02-9435-4417-ada7-e3ea0789846f" providerId="ADAL" clId="{EC6F45A9-7FA0-BC43-8948-F6D3FAFA0FB3}" dt="2018-07-16T11:30:27.971" v="2938" actId="700"/>
          <ac:spMkLst>
            <pc:docMk/>
            <pc:sldMk cId="1940039616" sldId="268"/>
            <ac:spMk id="4" creationId="{ECF9988E-C091-E741-AE11-9BE4F86A967C}"/>
          </ac:spMkLst>
        </pc:spChg>
        <pc:spChg chg="add del mod ord">
          <ac:chgData name="Martin, Jessica" userId="43affc02-9435-4417-ada7-e3ea0789846f" providerId="ADAL" clId="{EC6F45A9-7FA0-BC43-8948-F6D3FAFA0FB3}" dt="2018-07-16T11:30:27.971" v="2938" actId="700"/>
          <ac:spMkLst>
            <pc:docMk/>
            <pc:sldMk cId="1940039616" sldId="268"/>
            <ac:spMk id="5" creationId="{4154FDC0-1744-EF4A-965F-23E6F9EF7624}"/>
          </ac:spMkLst>
        </pc:spChg>
        <pc:spChg chg="add mod ord">
          <ac:chgData name="Martin, Jessica" userId="43affc02-9435-4417-ada7-e3ea0789846f" providerId="ADAL" clId="{EC6F45A9-7FA0-BC43-8948-F6D3FAFA0FB3}" dt="2018-07-16T11:36:35.453" v="2946" actId="20577"/>
          <ac:spMkLst>
            <pc:docMk/>
            <pc:sldMk cId="1940039616" sldId="268"/>
            <ac:spMk id="6" creationId="{F7C447E0-61E9-1645-AAD1-1AD1A0A9DA45}"/>
          </ac:spMkLst>
        </pc:spChg>
        <pc:picChg chg="add del mod modCrop">
          <ac:chgData name="Martin, Jessica" userId="43affc02-9435-4417-ada7-e3ea0789846f" providerId="ADAL" clId="{EC6F45A9-7FA0-BC43-8948-F6D3FAFA0FB3}" dt="2018-07-16T11:28:56.702" v="2909" actId="21"/>
          <ac:picMkLst>
            <pc:docMk/>
            <pc:sldMk cId="1940039616" sldId="268"/>
            <ac:picMk id="7" creationId="{1EB8D3E3-5235-A944-A12C-E1858CB6CA70}"/>
          </ac:picMkLst>
        </pc:picChg>
        <pc:picChg chg="add mod modCrop">
          <ac:chgData name="Martin, Jessica" userId="43affc02-9435-4417-ada7-e3ea0789846f" providerId="ADAL" clId="{EC6F45A9-7FA0-BC43-8948-F6D3FAFA0FB3}" dt="2018-07-16T11:37:56.834" v="2956" actId="1076"/>
          <ac:picMkLst>
            <pc:docMk/>
            <pc:sldMk cId="1940039616" sldId="268"/>
            <ac:picMk id="8" creationId="{A561D389-03FD-2B49-9D2B-9FA29D1F3363}"/>
          </ac:picMkLst>
        </pc:picChg>
      </pc:sldChg>
      <pc:sldChg chg="addSp delSp modSp new mod ord setBg">
        <pc:chgData name="Martin, Jessica" userId="43affc02-9435-4417-ada7-e3ea0789846f" providerId="ADAL" clId="{EC6F45A9-7FA0-BC43-8948-F6D3FAFA0FB3}" dt="2018-07-16T04:33:01.788" v="1942" actId="1076"/>
        <pc:sldMkLst>
          <pc:docMk/>
          <pc:sldMk cId="4010274148" sldId="269"/>
        </pc:sldMkLst>
        <pc:spChg chg="del">
          <ac:chgData name="Martin, Jessica" userId="43affc02-9435-4417-ada7-e3ea0789846f" providerId="ADAL" clId="{EC6F45A9-7FA0-BC43-8948-F6D3FAFA0FB3}" dt="2018-07-16T04:31:29.562" v="1916" actId="22"/>
          <ac:spMkLst>
            <pc:docMk/>
            <pc:sldMk cId="4010274148" sldId="269"/>
            <ac:spMk id="2" creationId="{F774CDE5-C61A-D046-8083-5CD35E1380E6}"/>
          </ac:spMkLst>
        </pc:spChg>
        <pc:spChg chg="del">
          <ac:chgData name="Martin, Jessica" userId="43affc02-9435-4417-ada7-e3ea0789846f" providerId="ADAL" clId="{EC6F45A9-7FA0-BC43-8948-F6D3FAFA0FB3}" dt="2018-07-16T04:31:50.855" v="1930" actId="478"/>
          <ac:spMkLst>
            <pc:docMk/>
            <pc:sldMk cId="4010274148" sldId="269"/>
            <ac:spMk id="3" creationId="{97B544B9-B7C0-0246-BE0A-490BF8D08E20}"/>
          </ac:spMkLst>
        </pc:spChg>
        <pc:spChg chg="add mod">
          <ac:chgData name="Martin, Jessica" userId="43affc02-9435-4417-ada7-e3ea0789846f" providerId="ADAL" clId="{EC6F45A9-7FA0-BC43-8948-F6D3FAFA0FB3}" dt="2018-07-16T04:31:45.142" v="1929" actId="20577"/>
          <ac:spMkLst>
            <pc:docMk/>
            <pc:sldMk cId="4010274148" sldId="269"/>
            <ac:spMk id="5" creationId="{BAB04E2D-905B-4244-A11B-C9D891134531}"/>
          </ac:spMkLst>
        </pc:spChg>
        <pc:picChg chg="add mod modCrop">
          <ac:chgData name="Martin, Jessica" userId="43affc02-9435-4417-ada7-e3ea0789846f" providerId="ADAL" clId="{EC6F45A9-7FA0-BC43-8948-F6D3FAFA0FB3}" dt="2018-07-16T04:33:01.788" v="1942" actId="1076"/>
          <ac:picMkLst>
            <pc:docMk/>
            <pc:sldMk cId="4010274148" sldId="269"/>
            <ac:picMk id="6" creationId="{99C7CE1E-ABB9-1D4D-A21B-6129A1F74632}"/>
          </ac:picMkLst>
        </pc:picChg>
      </pc:sldChg>
      <pc:sldChg chg="addSp delSp modSp new mod ord setBg">
        <pc:chgData name="Martin, Jessica" userId="43affc02-9435-4417-ada7-e3ea0789846f" providerId="ADAL" clId="{EC6F45A9-7FA0-BC43-8948-F6D3FAFA0FB3}" dt="2018-07-16T04:34:41.280" v="1969" actId="1076"/>
        <pc:sldMkLst>
          <pc:docMk/>
          <pc:sldMk cId="2151798592" sldId="270"/>
        </pc:sldMkLst>
        <pc:spChg chg="del">
          <ac:chgData name="Martin, Jessica" userId="43affc02-9435-4417-ada7-e3ea0789846f" providerId="ADAL" clId="{EC6F45A9-7FA0-BC43-8948-F6D3FAFA0FB3}" dt="2018-07-16T04:33:21.360" v="1945" actId="22"/>
          <ac:spMkLst>
            <pc:docMk/>
            <pc:sldMk cId="2151798592" sldId="270"/>
            <ac:spMk id="2" creationId="{1C85A980-0DB9-A840-AF4B-D4C61EA2C5C6}"/>
          </ac:spMkLst>
        </pc:spChg>
        <pc:spChg chg="del">
          <ac:chgData name="Martin, Jessica" userId="43affc02-9435-4417-ada7-e3ea0789846f" providerId="ADAL" clId="{EC6F45A9-7FA0-BC43-8948-F6D3FAFA0FB3}" dt="2018-07-16T04:33:41.628" v="1959" actId="478"/>
          <ac:spMkLst>
            <pc:docMk/>
            <pc:sldMk cId="2151798592" sldId="270"/>
            <ac:spMk id="3" creationId="{9DD248EC-5528-9A47-BD50-AFB426F36927}"/>
          </ac:spMkLst>
        </pc:spChg>
        <pc:spChg chg="add mod">
          <ac:chgData name="Martin, Jessica" userId="43affc02-9435-4417-ada7-e3ea0789846f" providerId="ADAL" clId="{EC6F45A9-7FA0-BC43-8948-F6D3FAFA0FB3}" dt="2018-07-16T04:33:38.536" v="1958" actId="20577"/>
          <ac:spMkLst>
            <pc:docMk/>
            <pc:sldMk cId="2151798592" sldId="270"/>
            <ac:spMk id="5" creationId="{E2AC4B59-D5A1-A846-908B-DAC30C9F843E}"/>
          </ac:spMkLst>
        </pc:spChg>
        <pc:picChg chg="add mod modCrop">
          <ac:chgData name="Martin, Jessica" userId="43affc02-9435-4417-ada7-e3ea0789846f" providerId="ADAL" clId="{EC6F45A9-7FA0-BC43-8948-F6D3FAFA0FB3}" dt="2018-07-16T04:34:36.724" v="1968" actId="14100"/>
          <ac:picMkLst>
            <pc:docMk/>
            <pc:sldMk cId="2151798592" sldId="270"/>
            <ac:picMk id="6" creationId="{B55FE2FC-D3DE-6044-9CE5-25626858912C}"/>
          </ac:picMkLst>
        </pc:picChg>
      </pc:sldChg>
      <pc:sldChg chg="addSp modSp new mod setBg">
        <pc:chgData name="Martin, Jessica" userId="43affc02-9435-4417-ada7-e3ea0789846f" providerId="ADAL" clId="{EC6F45A9-7FA0-BC43-8948-F6D3FAFA0FB3}" dt="2018-07-16T11:45:41.998" v="3216" actId="20577"/>
        <pc:sldMkLst>
          <pc:docMk/>
          <pc:sldMk cId="2564370509" sldId="271"/>
        </pc:sldMkLst>
        <pc:spChg chg="mod">
          <ac:chgData name="Martin, Jessica" userId="43affc02-9435-4417-ada7-e3ea0789846f" providerId="ADAL" clId="{EC6F45A9-7FA0-BC43-8948-F6D3FAFA0FB3}" dt="2018-07-16T11:42:18.989" v="3002" actId="20577"/>
          <ac:spMkLst>
            <pc:docMk/>
            <pc:sldMk cId="2564370509" sldId="271"/>
            <ac:spMk id="2" creationId="{0BC834A2-DF51-804C-95F5-53819E5709F9}"/>
          </ac:spMkLst>
        </pc:spChg>
        <pc:spChg chg="mod">
          <ac:chgData name="Martin, Jessica" userId="43affc02-9435-4417-ada7-e3ea0789846f" providerId="ADAL" clId="{EC6F45A9-7FA0-BC43-8948-F6D3FAFA0FB3}" dt="2018-07-16T11:45:41.998" v="3216" actId="20577"/>
          <ac:spMkLst>
            <pc:docMk/>
            <pc:sldMk cId="2564370509" sldId="271"/>
            <ac:spMk id="3" creationId="{39262F28-1AD3-8644-834D-CD4BDA9C629B}"/>
          </ac:spMkLst>
        </pc:spChg>
        <pc:picChg chg="add mod">
          <ac:chgData name="Martin, Jessica" userId="43affc02-9435-4417-ada7-e3ea0789846f" providerId="ADAL" clId="{EC6F45A9-7FA0-BC43-8948-F6D3FAFA0FB3}" dt="2018-07-16T11:44:39.119" v="3120" actId="1076"/>
          <ac:picMkLst>
            <pc:docMk/>
            <pc:sldMk cId="2564370509" sldId="271"/>
            <ac:picMk id="4" creationId="{4F9007E2-8A41-4146-BFE6-9991E682496E}"/>
          </ac:picMkLst>
        </pc:picChg>
      </pc:sldChg>
      <pc:sldMasterChg chg="modTransition">
        <pc:chgData name="Martin, Jessica" userId="43affc02-9435-4417-ada7-e3ea0789846f" providerId="ADAL" clId="{EC6F45A9-7FA0-BC43-8948-F6D3FAFA0FB3}" dt="2018-07-10T17:28:39.627" v="109" actId="12563"/>
        <pc:sldMasterMkLst>
          <pc:docMk/>
          <pc:sldMasterMk cId="3969432097" sldId="2147483648"/>
        </pc:sldMasterMkLst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BBE33-BEC5-6C4F-9353-E72C7987F5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3765F5-748C-3D40-9182-D9F0A0492C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BA9F23-5D54-CA4E-B0CA-377527186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55559-8DF2-1843-9E9F-4D27C877D8D4}" type="datetimeFigureOut">
              <a:rPr lang="en-US" smtClean="0"/>
              <a:t>7/16/18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E30F76-618A-E04A-8B5D-5098231D9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6BC37A-B484-7F45-912B-C862DB9A5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4590E-98C9-EB42-9EFC-4C2D3989C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57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C48C0-9309-8846-971A-2922AF20C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F94D41-0D5F-8E4E-90B8-FA84A1BCB0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A920A4-F71F-4B4B-B46E-FA96E47A1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55559-8DF2-1843-9E9F-4D27C877D8D4}" type="datetimeFigureOut">
              <a:rPr lang="en-US" smtClean="0"/>
              <a:t>7/16/18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B1E345-C6E7-6D4A-9862-4EBF30B59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83A2C0-C4BE-414F-9DD4-9E3DA57D3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4590E-98C9-EB42-9EFC-4C2D3989C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4533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B0F9C5B-2DB8-5748-98BB-0089F943D9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E2F77C-E32C-9047-ACA0-B99F918DCF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1474C4-D3DE-3343-9205-AAD2ECED6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55559-8DF2-1843-9E9F-4D27C877D8D4}" type="datetimeFigureOut">
              <a:rPr lang="en-US" smtClean="0"/>
              <a:t>7/16/18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97B737-4A41-474C-BC2A-3A3611524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A99DC9-5199-744E-84E4-D83556076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4590E-98C9-EB42-9EFC-4C2D3989C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703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7D9BE-2A20-8948-9FA4-0F862FD5F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A3DDA0-957A-1D47-8034-987719AEB1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1CC741-086A-A444-BD57-D39D11F48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55559-8DF2-1843-9E9F-4D27C877D8D4}" type="datetimeFigureOut">
              <a:rPr lang="en-US" smtClean="0"/>
              <a:t>7/16/18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B40CE1-F5EA-0E45-871E-15845A0F8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7007A1-94BD-2E43-97AD-F384D0663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4590E-98C9-EB42-9EFC-4C2D3989C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955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05D83-7D3F-A145-B249-077FEEC7B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FF1F80-DA9B-FC4B-9370-1A013035D2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BC9926-92E1-384E-A2F9-411613913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55559-8DF2-1843-9E9F-4D27C877D8D4}" type="datetimeFigureOut">
              <a:rPr lang="en-US" smtClean="0"/>
              <a:t>7/16/18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DFCDEB-3E9F-EA4C-9591-73501C815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F0EB01-D4C2-1B40-9E7D-47763B71F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4590E-98C9-EB42-9EFC-4C2D3989C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148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103A8-8E8B-9D49-84E9-CD90D1824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ECA68-BDFC-D24D-AFD0-10B924B3B0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45473A-E505-B241-9545-EEB8A4CB8F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461EA2-5EED-B544-9382-6FD4B491C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55559-8DF2-1843-9E9F-4D27C877D8D4}" type="datetimeFigureOut">
              <a:rPr lang="en-US" smtClean="0"/>
              <a:t>7/16/18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F4FE90-283C-9444-982E-B5900FE58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94FEA1-05DD-7346-AE32-CAD8E4896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4590E-98C9-EB42-9EFC-4C2D3989C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60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7DDB8-C8E2-FA4F-B5F9-D667CFEAB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E03E3F-BE41-2B4C-B80C-9371C73B84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A76C97-98AB-6E47-B744-2580A9D7D0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479595-B342-E543-948A-5576348EB0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789A20-1185-2747-BBC8-E734970573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A1EBC6-5837-5940-A150-B8B3B4561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55559-8DF2-1843-9E9F-4D27C877D8D4}" type="datetimeFigureOut">
              <a:rPr lang="en-US" smtClean="0"/>
              <a:t>7/16/18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AE7C87-631F-6944-839C-4B92A8385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885939-B9B0-EE4D-BDEC-440E993F4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4590E-98C9-EB42-9EFC-4C2D3989C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842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EA42A-B5BB-7140-87B7-54FF9AEFE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059F19-C223-1047-8A11-79B905C64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55559-8DF2-1843-9E9F-4D27C877D8D4}" type="datetimeFigureOut">
              <a:rPr lang="en-US" smtClean="0"/>
              <a:t>7/16/18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2697DC-86F6-6546-80DD-78F0A629E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4A1041-6BF7-0141-9310-839CDAA5D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4590E-98C9-EB42-9EFC-4C2D3989C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130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2B0200-88EB-C545-896A-CEDED53BF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55559-8DF2-1843-9E9F-4D27C877D8D4}" type="datetimeFigureOut">
              <a:rPr lang="en-US" smtClean="0"/>
              <a:t>7/16/18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04BACF-D314-B548-954F-B96047E0F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E69ED5-BC9E-9D4A-9B36-CCA0A873F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4590E-98C9-EB42-9EFC-4C2D3989C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1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A584E-6D7D-474B-AD66-14F4A5F03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18A0A-AE48-AB40-BDDB-18483FA8EF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5DCDFF-2683-FB4E-8911-4826812BAD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E3ECEC-47A4-E14F-B9B2-339746501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55559-8DF2-1843-9E9F-4D27C877D8D4}" type="datetimeFigureOut">
              <a:rPr lang="en-US" smtClean="0"/>
              <a:t>7/16/18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26F2FF-95C7-144D-9C60-AC847AF7F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65EA3D-ABD6-1B40-B743-B12ABA887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4590E-98C9-EB42-9EFC-4C2D3989C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412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B6A34-8EA2-0E44-AD05-8F736D477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A5A306-916A-2D4B-908D-BEA0D107E0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9A9C30-3C15-8B47-A54C-CD0D55A29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21E777-4353-7F4E-A9E1-17E1ECEA7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55559-8DF2-1843-9E9F-4D27C877D8D4}" type="datetimeFigureOut">
              <a:rPr lang="en-US" smtClean="0"/>
              <a:t>7/16/18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7BF8CA-ECAB-154C-9448-D7B8B797C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16DA44-D37F-E24C-9F17-6D754A905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4590E-98C9-EB42-9EFC-4C2D3989C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3176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EFE064-360B-C64B-8E0A-40AD76707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D57919-8647-784A-8E39-1EB52C2100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14DD7A-6DEC-D14F-BB69-6E62EDD0FB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255559-8DF2-1843-9E9F-4D27C877D8D4}" type="datetimeFigureOut">
              <a:rPr lang="en-US" smtClean="0"/>
              <a:t>7/16/18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DD7815-F2B2-314A-80CB-90FAEA7166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436B50-9EA4-0542-B328-03AB6E2274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C4590E-98C9-EB42-9EFC-4C2D3989C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432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31AF7-3EC8-7C4D-A0DD-CBB27E0A8C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15747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Utilizing InTeGrate’s “Systems Thinking” across multiple student audiences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1A8EB7-2A9C-E544-82DA-DC866990A5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02276"/>
            <a:ext cx="9144000" cy="1655762"/>
          </a:xfrm>
        </p:spPr>
        <p:txBody>
          <a:bodyPr/>
          <a:lstStyle/>
          <a:p>
            <a:r>
              <a:rPr lang="en-US" dirty="0"/>
              <a:t>Jessica Martin</a:t>
            </a:r>
          </a:p>
          <a:p>
            <a:r>
              <a:rPr lang="en-US" dirty="0"/>
              <a:t>Instructor of Biology</a:t>
            </a:r>
          </a:p>
          <a:p>
            <a:r>
              <a:rPr lang="en-US" dirty="0"/>
              <a:t>University of Providence 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DC5D156-04C3-6C43-A84F-5292475F82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1" t="4125" r="67524" b="-4125"/>
          <a:stretch/>
        </p:blipFill>
        <p:spPr>
          <a:xfrm>
            <a:off x="10058702" y="308367"/>
            <a:ext cx="1218595" cy="1308376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7206A0E9-5B95-6048-9DE4-161792CDB1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89" y="331485"/>
            <a:ext cx="4889500" cy="123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654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2AC4B59-D5A1-A846-908B-DAC30C9F843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Results – Exams (BIO152L)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B55FE2FC-D3DE-6044-9CE5-2562685891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35" r="9198" b="15241"/>
          <a:stretch/>
        </p:blipFill>
        <p:spPr>
          <a:xfrm rot="16200000">
            <a:off x="3610778" y="1676970"/>
            <a:ext cx="5098400" cy="512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7985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AB04E2D-905B-4244-A11B-C9D89113453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Results – Exams (BIO152L)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99C7CE1E-ABB9-1D4D-A21B-6129A1F746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90" b="30248"/>
          <a:stretch/>
        </p:blipFill>
        <p:spPr>
          <a:xfrm rot="10800000">
            <a:off x="2358521" y="1690688"/>
            <a:ext cx="7969705" cy="480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2741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581BD-B50D-8E45-96F0-DD080D0EE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– Exams (GSC121)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567F6993-81A9-F14A-87EA-B04C4E7009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7" r="15524"/>
          <a:stretch/>
        </p:blipFill>
        <p:spPr>
          <a:xfrm rot="16200000">
            <a:off x="3801415" y="-629783"/>
            <a:ext cx="4829342" cy="9415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8688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7C447E0-61E9-1645-AAD1-1AD1A0A9DA45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Results – BIO110ASY</a:t>
            </a: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A561D389-03FD-2B49-9D2B-9FA29D1F33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6" r="11341" b="9139"/>
          <a:stretch/>
        </p:blipFill>
        <p:spPr>
          <a:xfrm rot="16200000">
            <a:off x="3622061" y="969265"/>
            <a:ext cx="4947877" cy="609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0396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95F84-9678-9A46-9F5A-AD52769C4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InTeGrate FMN 2018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F82891-5640-3D40-B9A6-04369281BC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Assessment topics (Objectives &amp; outcomes)</a:t>
            </a:r>
          </a:p>
          <a:p>
            <a:endParaRPr lang="en-US" dirty="0"/>
          </a:p>
          <a:p>
            <a:r>
              <a:rPr lang="en-US" dirty="0"/>
              <a:t>Community!</a:t>
            </a:r>
          </a:p>
          <a:p>
            <a:endParaRPr lang="en-US" dirty="0"/>
          </a:p>
          <a:p>
            <a:r>
              <a:rPr lang="en-US" dirty="0"/>
              <a:t>Thanks to FMN group (TJ, Stephanie, Ellen and Mike)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1B963D1-3BE1-7D41-8693-89302015ED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582" y="1825625"/>
            <a:ext cx="2705100" cy="311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952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9AA7B-EC51-5241-BF3E-A08E56B99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Thoughts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CFA8B5-4DD8-0940-84DB-5D4DD62EE3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Integrate more quantitative analysis in future</a:t>
            </a:r>
          </a:p>
          <a:p>
            <a:endParaRPr lang="en-US" dirty="0"/>
          </a:p>
          <a:p>
            <a:r>
              <a:rPr lang="en-US" dirty="0"/>
              <a:t>Aquaponics lab activity beyond </a:t>
            </a:r>
            <a:r>
              <a:rPr lang="en-US" dirty="0" err="1"/>
              <a:t>GenBio</a:t>
            </a:r>
            <a:endParaRPr lang="en-US" dirty="0"/>
          </a:p>
          <a:p>
            <a:endParaRPr lang="en-US" dirty="0"/>
          </a:p>
          <a:p>
            <a:r>
              <a:rPr lang="en-US" dirty="0"/>
              <a:t>Systems thinking and sustainability across the curriculum</a:t>
            </a:r>
          </a:p>
        </p:txBody>
      </p:sp>
    </p:spTree>
    <p:extLst>
      <p:ext uri="{BB962C8B-B14F-4D97-AF65-F5344CB8AC3E}">
        <p14:creationId xmlns:p14="http://schemas.microsoft.com/office/powerpoint/2010/main" val="24191197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834A2-DF51-804C-95F5-53819E570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262F28-1AD3-8644-834D-CD4BDA9C62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University of Providence</a:t>
            </a:r>
          </a:p>
          <a:p>
            <a:endParaRPr lang="en-US" dirty="0"/>
          </a:p>
          <a:p>
            <a:r>
              <a:rPr lang="en-US" dirty="0"/>
              <a:t>InTeGrate and QUBES</a:t>
            </a:r>
          </a:p>
          <a:p>
            <a:endParaRPr lang="en-US" dirty="0"/>
          </a:p>
          <a:p>
            <a:r>
              <a:rPr lang="en-US" dirty="0"/>
              <a:t>FMN 2018 team</a:t>
            </a:r>
          </a:p>
          <a:p>
            <a:endParaRPr lang="en-US" dirty="0"/>
          </a:p>
          <a:p>
            <a:r>
              <a:rPr lang="en-US" dirty="0"/>
              <a:t>Earth Educators Rendezvous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F9007E2-8A41-4146-BFE6-9991E68249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39006"/>
            <a:ext cx="5508998" cy="412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3705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55BA1-6A61-BD4D-A3AD-45AE9613E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95C77A-EDB8-1D40-B9A1-1DF8572907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042708"/>
          </a:xfrm>
        </p:spPr>
        <p:txBody>
          <a:bodyPr/>
          <a:lstStyle/>
          <a:p>
            <a:r>
              <a:rPr lang="en-US" dirty="0"/>
              <a:t> University of Providence (Great Falls, MT)</a:t>
            </a:r>
          </a:p>
          <a:p>
            <a:endParaRPr lang="en-US" dirty="0"/>
          </a:p>
          <a:p>
            <a:r>
              <a:rPr lang="en-US" dirty="0"/>
              <a:t>Little to no traditional geosciences </a:t>
            </a:r>
          </a:p>
          <a:p>
            <a:endParaRPr lang="en-US" dirty="0"/>
          </a:p>
          <a:p>
            <a:r>
              <a:rPr lang="en-US" dirty="0"/>
              <a:t>Wanted to develop better earth and systems thinking skills in students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98AD97A-13CC-0C42-A514-012C84FD41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464" y="4973714"/>
            <a:ext cx="5197072" cy="1519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7088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A2EC0-B05C-5E4C-8E05-0A8F2E90F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Courses – Spring 2018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C4B01B-6A8B-3843-974F-1750A128AF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BIO 152L – General Biology II Lab</a:t>
            </a:r>
          </a:p>
          <a:p>
            <a:pPr lvl="1"/>
            <a:r>
              <a:rPr lang="en-US" dirty="0"/>
              <a:t>31 students ; Biology majors (+ few psychology, exercise science and forensics)</a:t>
            </a:r>
          </a:p>
          <a:p>
            <a:pPr lvl="1"/>
            <a:endParaRPr lang="en-US" dirty="0"/>
          </a:p>
          <a:p>
            <a:r>
              <a:rPr lang="en-US" dirty="0"/>
              <a:t>BIO 110ASY – The Living Environment (online)</a:t>
            </a:r>
          </a:p>
          <a:p>
            <a:pPr lvl="1"/>
            <a:r>
              <a:rPr lang="en-US" dirty="0"/>
              <a:t>17 students ; non-Biology majors (part of core curriculum)</a:t>
            </a:r>
          </a:p>
          <a:p>
            <a:endParaRPr lang="en-US" dirty="0"/>
          </a:p>
          <a:p>
            <a:r>
              <a:rPr lang="en-US" dirty="0"/>
              <a:t>GSC 121 – Earth and Space Science </a:t>
            </a:r>
          </a:p>
          <a:p>
            <a:pPr lvl="1"/>
            <a:r>
              <a:rPr lang="en-US" dirty="0"/>
              <a:t>10 students ; Education majors</a:t>
            </a:r>
          </a:p>
        </p:txBody>
      </p:sp>
    </p:spTree>
    <p:extLst>
      <p:ext uri="{BB962C8B-B14F-4D97-AF65-F5344CB8AC3E}">
        <p14:creationId xmlns:p14="http://schemas.microsoft.com/office/powerpoint/2010/main" val="38152639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590A5-A742-A949-AF85-C469D31FE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‘Systems Thinking’ Module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0723E384-F5D9-1A43-8E43-593CA9EC5B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4013379" cy="5136917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E6C1A1D8-E1A4-D548-B754-60C5DA6D1B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075" y="1696213"/>
            <a:ext cx="4134178" cy="51313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3CB71B-5C51-AD49-9A1E-52EA30AA973D}"/>
              </a:ext>
            </a:extLst>
          </p:cNvPr>
          <p:cNvSpPr txBox="1"/>
          <p:nvPr/>
        </p:nvSpPr>
        <p:spPr>
          <a:xfrm>
            <a:off x="9506253" y="5996608"/>
            <a:ext cx="26857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/>
              <a:t>https://</a:t>
            </a:r>
            <a:r>
              <a:rPr lang="en-US" sz="1600" dirty="0" err="1"/>
              <a:t>serc.carleton.edu</a:t>
            </a:r>
            <a:r>
              <a:rPr lang="en-US" sz="1600" dirty="0"/>
              <a:t>/integrate/teaching_materials/</a:t>
            </a:r>
            <a:r>
              <a:rPr lang="en-US" sz="1600" dirty="0" err="1"/>
              <a:t>syst_thinking</a:t>
            </a:r>
            <a:r>
              <a:rPr lang="en-US" sz="1600" dirty="0"/>
              <a:t>/index.html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DA903C0-08F3-8845-A4B7-AA334339CFC7}"/>
              </a:ext>
            </a:extLst>
          </p:cNvPr>
          <p:cNvSpPr/>
          <p:nvPr/>
        </p:nvSpPr>
        <p:spPr>
          <a:xfrm>
            <a:off x="5193694" y="2797023"/>
            <a:ext cx="4382821" cy="997857"/>
          </a:xfrm>
          <a:prstGeom prst="roundRect">
            <a:avLst>
              <a:gd name="adj" fmla="val 50000"/>
            </a:avLst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2937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65FB2-BEBA-9D45-8B70-69027FAB9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– Unit 1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2922C7-B072-7445-BF44-7D806A3A73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Unit 1 = foundation to systems thinking (“What is a system?)</a:t>
            </a:r>
          </a:p>
          <a:p>
            <a:pPr lvl="1"/>
            <a:r>
              <a:rPr lang="en-US" dirty="0"/>
              <a:t>MN Wildfire podcast </a:t>
            </a:r>
          </a:p>
          <a:p>
            <a:pPr lvl="1"/>
            <a:r>
              <a:rPr lang="en-US" dirty="0"/>
              <a:t>Assessment = Pre/post survey</a:t>
            </a:r>
          </a:p>
          <a:p>
            <a:pPr lvl="1"/>
            <a:endParaRPr lang="en-US" dirty="0"/>
          </a:p>
          <a:p>
            <a:r>
              <a:rPr lang="en-US" dirty="0"/>
              <a:t>No changes/adjustments</a:t>
            </a:r>
          </a:p>
          <a:p>
            <a:endParaRPr lang="en-US" dirty="0"/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E05EA829-66EF-F041-AAA6-E164E8158D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53" r="60889"/>
          <a:stretch/>
        </p:blipFill>
        <p:spPr>
          <a:xfrm rot="16200000">
            <a:off x="5489454" y="200147"/>
            <a:ext cx="1325562" cy="10628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8149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D8FA9-D5B6-FA46-81B1-1E53DE5C5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– Units 2 &amp;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037FF6-EAF3-D84F-9473-E506A0CCC7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Prompted different systems to model based on course topic</a:t>
            </a:r>
          </a:p>
          <a:p>
            <a:pPr lvl="1"/>
            <a:r>
              <a:rPr lang="en-US" sz="2600" dirty="0"/>
              <a:t>BIO152L = aquaponics </a:t>
            </a:r>
          </a:p>
          <a:p>
            <a:pPr lvl="1"/>
            <a:r>
              <a:rPr lang="en-US" sz="2600" dirty="0"/>
              <a:t>BIO110ASY = human influences on living world </a:t>
            </a:r>
          </a:p>
          <a:p>
            <a:pPr lvl="1"/>
            <a:r>
              <a:rPr lang="en-US" sz="2600" dirty="0"/>
              <a:t>GSC121 = weather and water cycle</a:t>
            </a:r>
          </a:p>
          <a:p>
            <a:endParaRPr lang="en-US" dirty="0"/>
          </a:p>
          <a:p>
            <a:r>
              <a:rPr lang="en-US" dirty="0"/>
              <a:t>Other adjustments made </a:t>
            </a:r>
          </a:p>
          <a:p>
            <a:pPr lvl="1"/>
            <a:r>
              <a:rPr lang="en-US" sz="2600" dirty="0"/>
              <a:t>Mainly removed quantitative portion (STELLA)</a:t>
            </a:r>
          </a:p>
          <a:p>
            <a:pPr lvl="1"/>
            <a:r>
              <a:rPr lang="en-US" sz="2600" dirty="0"/>
              <a:t>BIO152L only group asked to actually build system</a:t>
            </a:r>
          </a:p>
        </p:txBody>
      </p:sp>
    </p:spTree>
    <p:extLst>
      <p:ext uri="{BB962C8B-B14F-4D97-AF65-F5344CB8AC3E}">
        <p14:creationId xmlns:p14="http://schemas.microsoft.com/office/powerpoint/2010/main" val="22167747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>
            <a:extLst>
              <a:ext uri="{FF2B5EF4-FFF2-40B4-BE49-F238E27FC236}">
                <a16:creationId xmlns:a16="http://schemas.microsoft.com/office/drawing/2014/main" id="{400A6740-D466-5A41-AFA0-5E2DAFCE18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07" y="393564"/>
            <a:ext cx="4476082" cy="5971997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BB5D87A0-2DE0-6A47-8C72-BB93E2D13D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303" y="828037"/>
            <a:ext cx="6192490" cy="46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6799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>
            <a:extLst>
              <a:ext uri="{FF2B5EF4-FFF2-40B4-BE49-F238E27FC236}">
                <a16:creationId xmlns:a16="http://schemas.microsoft.com/office/drawing/2014/main" id="{DFA2734B-5936-A84B-93FA-425A5FC2CB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48" y="783251"/>
            <a:ext cx="3961733" cy="5291497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FE5EC8FC-3FA0-2E40-9005-C25ACB85DA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839" y="783251"/>
            <a:ext cx="7053607" cy="5291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0048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C38408E7-8A75-8C4E-B649-B61AA0E011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62" y="874410"/>
            <a:ext cx="6810577" cy="510918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323237A8-C7E7-8448-A71E-CA46C44A53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531" y="1658377"/>
            <a:ext cx="4720507" cy="354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5340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16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Utilizing InTeGrate’s “Systems Thinking” across multiple student audiences</vt:lpstr>
      <vt:lpstr>Background</vt:lpstr>
      <vt:lpstr>Courses – Spring 2018</vt:lpstr>
      <vt:lpstr>‘Systems Thinking’ Module</vt:lpstr>
      <vt:lpstr>Results – Unit 1 </vt:lpstr>
      <vt:lpstr>Results – Units 2 &amp; 3</vt:lpstr>
      <vt:lpstr>PowerPoint Presentation</vt:lpstr>
      <vt:lpstr>PowerPoint Presentation</vt:lpstr>
      <vt:lpstr>PowerPoint Presentation</vt:lpstr>
      <vt:lpstr>Results – Exams (BIO152L)</vt:lpstr>
      <vt:lpstr>Results – Exams (BIO152L)</vt:lpstr>
      <vt:lpstr>Results – Exams (GSC121)</vt:lpstr>
      <vt:lpstr>Results – BIO110ASY</vt:lpstr>
      <vt:lpstr>InTeGrate FMN 2018</vt:lpstr>
      <vt:lpstr>Final Thoughts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Utilizing InTeGrate’s “Systems Thinking” across multiple student audiences</dc:title>
  <cp:revision>7</cp:revision>
  <dcterms:modified xsi:type="dcterms:W3CDTF">2018-07-16T11:45:49Z</dcterms:modified>
</cp:coreProperties>
</file>