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4" r:id="rId4"/>
    <p:sldId id="257" r:id="rId5"/>
    <p:sldId id="265" r:id="rId6"/>
    <p:sldId id="258" r:id="rId7"/>
    <p:sldId id="259" r:id="rId8"/>
    <p:sldId id="260" r:id="rId9"/>
    <p:sldId id="261" r:id="rId10"/>
    <p:sldId id="263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 snapToObjects="1">
      <p:cViewPr varScale="1">
        <p:scale>
          <a:sx n="104" d="100"/>
          <a:sy n="104" d="100"/>
        </p:scale>
        <p:origin x="23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limatesignals.org/" TargetMode="External"/><Relationship Id="rId3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aleclimateconnections.org/2017/04/changing-minds-on-a-changing-climate/" TargetMode="External"/><Relationship Id="rId3" Type="http://schemas.openxmlformats.org/officeDocument/2006/relationships/image" Target="../media/image7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rive.google.com/drive/folders/0BxO75pS64xffYlRUUzgwYjZCaEU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Relationship Id="rId3" Type="http://schemas.openxmlformats.org/officeDocument/2006/relationships/image" Target="../media/image1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Climate signals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EXPLORING EDUCATIONAL OUTREACH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33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presenter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788788"/>
            <a:ext cx="10820400" cy="4024125"/>
          </a:xfrm>
        </p:spPr>
        <p:txBody>
          <a:bodyPr/>
          <a:lstStyle/>
          <a:p>
            <a:r>
              <a:rPr lang="en-US" dirty="0" smtClean="0"/>
              <a:t>University of Washington </a:t>
            </a:r>
            <a:r>
              <a:rPr lang="mr-IN" dirty="0" smtClean="0"/>
              <a:t>–</a:t>
            </a:r>
            <a:r>
              <a:rPr lang="en-US" dirty="0" smtClean="0"/>
              <a:t> PoE</a:t>
            </a:r>
          </a:p>
          <a:p>
            <a:r>
              <a:rPr lang="en-US" dirty="0" smtClean="0"/>
              <a:t>Experiences working with youth</a:t>
            </a:r>
          </a:p>
          <a:p>
            <a:r>
              <a:rPr lang="en-US" dirty="0" smtClean="0"/>
              <a:t>Climate Change Impacts Communications Fellow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2587" y="2433787"/>
            <a:ext cx="2374092" cy="236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45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Climate nexus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Strategic communications group dedicated to highlighting </a:t>
            </a:r>
            <a:r>
              <a:rPr lang="en-US" b="1" dirty="0" smtClean="0"/>
              <a:t>the impacts </a:t>
            </a:r>
            <a:r>
              <a:rPr lang="en-US" b="1" dirty="0"/>
              <a:t>of climate change</a:t>
            </a:r>
            <a:r>
              <a:rPr lang="en-US" dirty="0"/>
              <a:t> and </a:t>
            </a:r>
            <a:r>
              <a:rPr lang="en-US" b="1" dirty="0"/>
              <a:t>clean energy solutions</a:t>
            </a:r>
            <a:r>
              <a:rPr lang="en-US" dirty="0"/>
              <a:t> in the </a:t>
            </a:r>
            <a:r>
              <a:rPr lang="en-US" b="1" dirty="0"/>
              <a:t>United States</a:t>
            </a:r>
            <a:r>
              <a:rPr lang="en-US" dirty="0"/>
              <a:t>.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076" y="3957763"/>
            <a:ext cx="37973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50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Climate signals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8267" y="2833875"/>
            <a:ext cx="5725274" cy="4024125"/>
          </a:xfrm>
        </p:spPr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igital </a:t>
            </a:r>
            <a:r>
              <a:rPr lang="en-US" dirty="0"/>
              <a:t>science </a:t>
            </a:r>
            <a:r>
              <a:rPr lang="en-US" dirty="0" smtClean="0"/>
              <a:t>platform </a:t>
            </a:r>
          </a:p>
          <a:p>
            <a:r>
              <a:rPr lang="en-US" dirty="0" smtClean="0"/>
              <a:t>Long-term </a:t>
            </a:r>
            <a:r>
              <a:rPr lang="en-US" dirty="0"/>
              <a:t>trends &amp;</a:t>
            </a:r>
            <a:r>
              <a:rPr lang="en-US" dirty="0" smtClean="0"/>
              <a:t> </a:t>
            </a:r>
            <a:r>
              <a:rPr lang="en-US" dirty="0"/>
              <a:t>physical processes associated with climate change</a:t>
            </a:r>
            <a:endParaRPr lang="en-US" dirty="0" smtClean="0"/>
          </a:p>
          <a:p>
            <a:r>
              <a:rPr lang="en-US" dirty="0" smtClean="0"/>
              <a:t>Through the lens of emerging impacts</a:t>
            </a:r>
          </a:p>
          <a:p>
            <a:r>
              <a:rPr lang="en-US" dirty="0" smtClean="0"/>
              <a:t>For reporters and general audiences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7637" y="2976754"/>
            <a:ext cx="3987800" cy="16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1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Science </a:t>
            </a:r>
            <a:r>
              <a:rPr lang="en-US" b="1" i="1" dirty="0" smtClean="0"/>
              <a:t>sources </a:t>
            </a:r>
            <a:r>
              <a:rPr lang="en-US" dirty="0" smtClean="0"/>
              <a:t>= peer-reviewed studies</a:t>
            </a:r>
          </a:p>
          <a:p>
            <a:r>
              <a:rPr lang="en-US" b="1" i="1" dirty="0" smtClean="0"/>
              <a:t>Signals</a:t>
            </a:r>
            <a:r>
              <a:rPr lang="en-US" dirty="0" smtClean="0"/>
              <a:t> = long-term trends and physical processes</a:t>
            </a:r>
          </a:p>
          <a:p>
            <a:r>
              <a:rPr lang="en-US" b="1" i="1" dirty="0" smtClean="0"/>
              <a:t>Events</a:t>
            </a:r>
            <a:r>
              <a:rPr lang="en-US" dirty="0" smtClean="0"/>
              <a:t> = e.g. Hurricane Maria</a:t>
            </a:r>
          </a:p>
          <a:p>
            <a:r>
              <a:rPr lang="en-US" b="1" i="1" dirty="0" smtClean="0"/>
              <a:t>Headlines</a:t>
            </a:r>
            <a:r>
              <a:rPr lang="en-US" dirty="0" smtClean="0"/>
              <a:t> = news articles on impacts</a:t>
            </a:r>
          </a:p>
          <a:p>
            <a:r>
              <a:rPr lang="en-US" b="1" i="1" dirty="0" smtClean="0"/>
              <a:t>Real-time data</a:t>
            </a:r>
            <a:r>
              <a:rPr lang="en-US" dirty="0" smtClean="0"/>
              <a:t> = e.g. SST anomaly maps</a:t>
            </a:r>
          </a:p>
          <a:p>
            <a:r>
              <a:rPr lang="en-US" dirty="0"/>
              <a:t>(</a:t>
            </a:r>
            <a:r>
              <a:rPr lang="en-US" dirty="0">
                <a:hlinkClick r:id="rId2"/>
              </a:rPr>
              <a:t>link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7816" y="2310715"/>
            <a:ext cx="3078181" cy="270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92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CURRICULUM?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Feedback at conferences</a:t>
            </a:r>
          </a:p>
          <a:p>
            <a:r>
              <a:rPr lang="en-US" dirty="0" smtClean="0"/>
              <a:t>Yale Climate Connections </a:t>
            </a:r>
            <a:r>
              <a:rPr lang="en-US" dirty="0" err="1" smtClean="0"/>
              <a:t>reddit</a:t>
            </a:r>
            <a:r>
              <a:rPr lang="en-US" dirty="0" smtClean="0"/>
              <a:t> thread (</a:t>
            </a:r>
            <a:r>
              <a:rPr lang="en-US" dirty="0" smtClean="0">
                <a:hlinkClick r:id="rId2"/>
              </a:rPr>
              <a:t>link</a:t>
            </a:r>
            <a:r>
              <a:rPr lang="en-US" dirty="0" smtClean="0"/>
              <a:t>)</a:t>
            </a:r>
          </a:p>
          <a:p>
            <a:r>
              <a:rPr lang="en-US" dirty="0" smtClean="0"/>
              <a:t>Personal experience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0" y="3482889"/>
            <a:ext cx="3643620" cy="238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6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89087"/>
            <a:ext cx="8610600" cy="1293028"/>
          </a:xfrm>
        </p:spPr>
        <p:txBody>
          <a:bodyPr/>
          <a:lstStyle/>
          <a:p>
            <a:r>
              <a:rPr lang="en-US" dirty="0" smtClean="0"/>
              <a:t>ADVICE SO 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89976"/>
            <a:ext cx="10820400" cy="4024125"/>
          </a:xfrm>
        </p:spPr>
        <p:txBody>
          <a:bodyPr/>
          <a:lstStyle/>
          <a:p>
            <a:r>
              <a:rPr lang="en-US" dirty="0" smtClean="0"/>
              <a:t>Class-room ready</a:t>
            </a:r>
          </a:p>
          <a:p>
            <a:r>
              <a:rPr lang="en-US" dirty="0" smtClean="0"/>
              <a:t>Design around curriculum standards</a:t>
            </a:r>
          </a:p>
          <a:p>
            <a:r>
              <a:rPr lang="en-US" dirty="0" smtClean="0"/>
              <a:t>50% lecture, 50% hands-on</a:t>
            </a:r>
          </a:p>
          <a:p>
            <a:r>
              <a:rPr lang="en-US" dirty="0" smtClean="0"/>
              <a:t>Collaboration versus expert lecture</a:t>
            </a:r>
          </a:p>
          <a:p>
            <a:r>
              <a:rPr lang="en-US" dirty="0" smtClean="0"/>
              <a:t>Citizen science</a:t>
            </a:r>
          </a:p>
          <a:p>
            <a:r>
              <a:rPr lang="en-US" dirty="0" smtClean="0"/>
              <a:t>Get feedback from real students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9122" y="3108960"/>
            <a:ext cx="4747078" cy="161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4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LESSON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 to climate change</a:t>
            </a:r>
          </a:p>
          <a:p>
            <a:endParaRPr lang="en-US" dirty="0"/>
          </a:p>
          <a:p>
            <a:r>
              <a:rPr lang="en-US" b="1" dirty="0" smtClean="0"/>
              <a:t>Increased Extreme Precipitation </a:t>
            </a:r>
            <a:r>
              <a:rPr lang="en-US" dirty="0" smtClean="0"/>
              <a:t>(middle school)</a:t>
            </a:r>
          </a:p>
          <a:p>
            <a:r>
              <a:rPr lang="en-US" b="1" dirty="0" smtClean="0"/>
              <a:t>Increased Extreme Heat and Heat Waves </a:t>
            </a:r>
            <a:r>
              <a:rPr lang="en-US" dirty="0" smtClean="0"/>
              <a:t>(high school)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Excerpt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14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outreach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Webinar (early 2018)</a:t>
            </a:r>
          </a:p>
          <a:p>
            <a:endParaRPr lang="en-US" dirty="0" smtClean="0"/>
          </a:p>
          <a:p>
            <a:r>
              <a:rPr lang="en-US" dirty="0" smtClean="0"/>
              <a:t>Looking for a partner organization to co-host</a:t>
            </a:r>
          </a:p>
          <a:p>
            <a:endParaRPr lang="en-US" dirty="0" smtClean="0"/>
          </a:p>
          <a:p>
            <a:r>
              <a:rPr lang="en-US" dirty="0" smtClean="0"/>
              <a:t>Plans will be available as PDFs on the website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for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Summary text/lecture outline</a:t>
            </a:r>
          </a:p>
          <a:p>
            <a:r>
              <a:rPr lang="en-US" dirty="0" smtClean="0"/>
              <a:t>Best webinar days/times</a:t>
            </a:r>
          </a:p>
          <a:p>
            <a:r>
              <a:rPr lang="en-US" dirty="0" smtClean="0"/>
              <a:t>Citing sources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400" y="3915886"/>
            <a:ext cx="9093200" cy="191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69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time and feedback are greatly appreciated!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416" y="2850615"/>
            <a:ext cx="4293421" cy="33486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799" y="2850615"/>
            <a:ext cx="4260626" cy="329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52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197</TotalTime>
  <Words>219</Words>
  <Application>Microsoft Macintosh PowerPoint</Application>
  <PresentationFormat>Widescreen</PresentationFormat>
  <Paragraphs>50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Century Gothic</vt:lpstr>
      <vt:lpstr>Mangal</vt:lpstr>
      <vt:lpstr>Arial</vt:lpstr>
      <vt:lpstr>Vapor Trail</vt:lpstr>
      <vt:lpstr>Climate signals</vt:lpstr>
      <vt:lpstr>Your presenter</vt:lpstr>
      <vt:lpstr>Climate nexus</vt:lpstr>
      <vt:lpstr>Climate signals</vt:lpstr>
      <vt:lpstr>Types of pages</vt:lpstr>
      <vt:lpstr>WHY CURRICULUM?</vt:lpstr>
      <vt:lpstr>ADVICE SO FAR</vt:lpstr>
      <vt:lpstr>STRUCTURE OF LESSON PLANS</vt:lpstr>
      <vt:lpstr>outreach plan</vt:lpstr>
      <vt:lpstr>Questions for you</vt:lpstr>
      <vt:lpstr>Thank you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signals</dc:title>
  <dc:creator>Celia Gurney</dc:creator>
  <cp:lastModifiedBy>Celia Gurney</cp:lastModifiedBy>
  <cp:revision>27</cp:revision>
  <dcterms:created xsi:type="dcterms:W3CDTF">2017-11-06T14:18:44Z</dcterms:created>
  <dcterms:modified xsi:type="dcterms:W3CDTF">2017-11-06T17:36:20Z</dcterms:modified>
</cp:coreProperties>
</file>