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emf" ContentType="image/x-emf"/>
  <Default Extension="mov" ContentType="video/unknown"/>
  <Default Extension="bin" ContentType="application/vnd.openxmlformats-officedocument.presentationml.printerSettings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5" r:id="rId3"/>
    <p:sldId id="257" r:id="rId4"/>
    <p:sldId id="258" r:id="rId5"/>
    <p:sldId id="266" r:id="rId6"/>
    <p:sldId id="259" r:id="rId7"/>
    <p:sldId id="261" r:id="rId8"/>
    <p:sldId id="263" r:id="rId9"/>
    <p:sldId id="267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158" autoAdjust="0"/>
    <p:restoredTop sz="94660"/>
  </p:normalViewPr>
  <p:slideViewPr>
    <p:cSldViewPr snapToObjects="1">
      <p:cViewPr varScale="1">
        <p:scale>
          <a:sx n="51" d="100"/>
          <a:sy n="51" d="100"/>
        </p:scale>
        <p:origin x="-1112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printerSettings" Target="printerSettings/printerSettings1.bin"/><Relationship Id="rId12" Type="http://schemas.openxmlformats.org/officeDocument/2006/relationships/presProps" Target="presProps.xml"/><Relationship Id="rId13" Type="http://schemas.openxmlformats.org/officeDocument/2006/relationships/viewProps" Target="viewProps.xml"/><Relationship Id="rId14" Type="http://schemas.openxmlformats.org/officeDocument/2006/relationships/theme" Target="theme/theme1.xml"/><Relationship Id="rId15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76614" y="1063699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56919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E1329-7A86-E44B-B9DF-9344AB34975B}" type="datetimeFigureOut">
              <a:rPr lang="en-US" smtClean="0"/>
              <a:pPr/>
              <a:t>6/26/13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5CA8A-4E14-B145-9672-A106296FF9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E1329-7A86-E44B-B9DF-9344AB34975B}" type="datetimeFigureOut">
              <a:rPr lang="en-US" smtClean="0"/>
              <a:pPr/>
              <a:t>6/26/13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5CA8A-4E14-B145-9672-A106296FF9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E1329-7A86-E44B-B9DF-9344AB34975B}" type="datetimeFigureOut">
              <a:rPr lang="en-US" smtClean="0"/>
              <a:pPr/>
              <a:t>6/26/13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5CA8A-4E14-B145-9672-A106296FF9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5670" y="274638"/>
            <a:ext cx="7011129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E1329-7A86-E44B-B9DF-9344AB34975B}" type="datetimeFigureOut">
              <a:rPr lang="en-US" smtClean="0"/>
              <a:pPr/>
              <a:t>6/26/13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5CA8A-4E14-B145-9672-A106296FF9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E1329-7A86-E44B-B9DF-9344AB34975B}" type="datetimeFigureOut">
              <a:rPr lang="en-US" smtClean="0"/>
              <a:pPr/>
              <a:t>6/26/13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5CA8A-4E14-B145-9672-A106296FF9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E1329-7A86-E44B-B9DF-9344AB34975B}" type="datetimeFigureOut">
              <a:rPr lang="en-US" smtClean="0"/>
              <a:pPr/>
              <a:t>6/26/13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5CA8A-4E14-B145-9672-A106296FF9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E1329-7A86-E44B-B9DF-9344AB34975B}" type="datetimeFigureOut">
              <a:rPr lang="en-US" smtClean="0"/>
              <a:pPr/>
              <a:t>6/26/13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5CA8A-4E14-B145-9672-A106296FF9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E1329-7A86-E44B-B9DF-9344AB34975B}" type="datetimeFigureOut">
              <a:rPr lang="en-US" smtClean="0"/>
              <a:pPr/>
              <a:t>6/26/13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5CA8A-4E14-B145-9672-A106296FF9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E1329-7A86-E44B-B9DF-9344AB34975B}" type="datetimeFigureOut">
              <a:rPr lang="en-US" smtClean="0"/>
              <a:pPr/>
              <a:t>6/26/13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5CA8A-4E14-B145-9672-A106296FF9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E1329-7A86-E44B-B9DF-9344AB34975B}" type="datetimeFigureOut">
              <a:rPr lang="en-US" smtClean="0"/>
              <a:pPr/>
              <a:t>6/26/13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5CA8A-4E14-B145-9672-A106296FF9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E1329-7A86-E44B-B9DF-9344AB34975B}" type="datetimeFigureOut">
              <a:rPr lang="en-US" smtClean="0"/>
              <a:pPr/>
              <a:t>6/26/13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5CA8A-4E14-B145-9672-A106296FF9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AE1329-7A86-E44B-B9DF-9344AB34975B}" type="datetimeFigureOut">
              <a:rPr lang="en-US" smtClean="0"/>
              <a:pPr/>
              <a:t>6/26/13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75CA8A-4E14-B145-9672-A106296FF9BB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9" name="Picture 8" descr="CAM Logos.png"/>
          <p:cNvPicPr>
            <a:picLocks noChangeAspect="1"/>
          </p:cNvPicPr>
          <p:nvPr/>
        </p:nvPicPr>
        <p:blipFill rotWithShape="1">
          <a:blip r:embed="rId13">
            <a:alphaModFix amt="11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77" t="41190" r="54777" b="21050"/>
          <a:stretch/>
        </p:blipFill>
        <p:spPr>
          <a:xfrm>
            <a:off x="-4097" y="-18026"/>
            <a:ext cx="9144000" cy="6858000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iming>
    <p:tnLst>
      <p:par>
        <p:cTn xmlns:p14="http://schemas.microsoft.com/office/powerpoint/2010/main" id="1" dur="indefinite" restart="never" nodeType="tmRoot"/>
      </p:par>
    </p:tnLst>
  </p:timing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Gill Sans"/>
          <a:ea typeface="+mj-ea"/>
          <a:cs typeface="Gill San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Gill Sans"/>
          <a:ea typeface="+mn-ea"/>
          <a:cs typeface="Gill San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Gill Sans"/>
          <a:ea typeface="+mn-ea"/>
          <a:cs typeface="Gill San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Gill Sans"/>
          <a:ea typeface="+mn-ea"/>
          <a:cs typeface="Gill San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Gill Sans"/>
          <a:ea typeface="+mn-ea"/>
          <a:cs typeface="Gill San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Gill Sans"/>
          <a:ea typeface="+mn-ea"/>
          <a:cs typeface="Gill San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4" Type="http://schemas.openxmlformats.org/officeDocument/2006/relationships/image" Target="../media/image3.jpeg"/><Relationship Id="rId5" Type="http://schemas.openxmlformats.org/officeDocument/2006/relationships/image" Target="../media/image4.emf"/><Relationship Id="rId6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4" Type="http://schemas.openxmlformats.org/officeDocument/2006/relationships/image" Target="../media/image6.png"/><Relationship Id="rId1" Type="http://schemas.microsoft.com/office/2007/relationships/media" Target="../media/media1.mov"/><Relationship Id="rId2" Type="http://schemas.openxmlformats.org/officeDocument/2006/relationships/video" Target="../media/media1.mo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1219200"/>
            <a:ext cx="7772400" cy="1470025"/>
          </a:xfrm>
        </p:spPr>
        <p:txBody>
          <a:bodyPr/>
          <a:lstStyle/>
          <a:p>
            <a:r>
              <a:rPr lang="en-US" dirty="0" smtClean="0"/>
              <a:t>Workshop Introduction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689225"/>
            <a:ext cx="6400800" cy="1752600"/>
          </a:xfrm>
        </p:spPr>
        <p:txBody>
          <a:bodyPr/>
          <a:lstStyle/>
          <a:p>
            <a:r>
              <a:rPr lang="en-US" dirty="0" smtClean="0"/>
              <a:t>Day 1</a:t>
            </a:r>
            <a:endParaRPr lang="en-US" dirty="0"/>
          </a:p>
        </p:txBody>
      </p:sp>
      <p:pic>
        <p:nvPicPr>
          <p:cNvPr id="4" name="Picture 3" descr="CAM Logos.pn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0597"/>
          <a:stretch/>
        </p:blipFill>
        <p:spPr>
          <a:xfrm>
            <a:off x="188567" y="2689225"/>
            <a:ext cx="2503442" cy="244631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4298" y="5197078"/>
            <a:ext cx="1264667" cy="1482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rnd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594" y="5143501"/>
            <a:ext cx="2316138" cy="16106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rnd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  <p:pic>
        <p:nvPicPr>
          <p:cNvPr id="7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0345" y="5464969"/>
            <a:ext cx="2669977" cy="9108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 descr="NASA_logo.gif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8384" y="5304235"/>
            <a:ext cx="1715616" cy="14265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Introductions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Warm-up activity:  Seven things</a:t>
            </a:r>
          </a:p>
          <a:p>
            <a:pPr lvl="1"/>
            <a:r>
              <a:rPr lang="en-US" dirty="0" smtClean="0"/>
              <a:t>Write down seven things about yourself that you want other people here to know.</a:t>
            </a:r>
          </a:p>
          <a:p>
            <a:pPr lvl="1"/>
            <a:r>
              <a:rPr lang="en-US" dirty="0" smtClean="0"/>
              <a:t>Find someone you don’t know.</a:t>
            </a:r>
          </a:p>
          <a:p>
            <a:pPr lvl="1"/>
            <a:r>
              <a:rPr lang="en-US" dirty="0" smtClean="0"/>
              <a:t>Read their seven things and share yours with them.</a:t>
            </a:r>
          </a:p>
          <a:p>
            <a:pPr lvl="1"/>
            <a:r>
              <a:rPr lang="en-US" dirty="0" smtClean="0"/>
              <a:t>Find someone else you don’t know and share three of the last person’s three things with them.</a:t>
            </a:r>
          </a:p>
          <a:p>
            <a:pPr lvl="1"/>
            <a:r>
              <a:rPr lang="en-US" dirty="0" smtClean="0"/>
              <a:t>Read their seven things and share yours with them.</a:t>
            </a:r>
          </a:p>
          <a:p>
            <a:pPr lvl="1"/>
            <a:r>
              <a:rPr lang="en-US" dirty="0" smtClean="0"/>
              <a:t>Repeat until you’ve found something out about three people!</a:t>
            </a:r>
          </a:p>
          <a:p>
            <a:pPr lvl="1"/>
            <a:endParaRPr lang="en-US" dirty="0" smtClean="0"/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967319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Meet our team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Juliette Rooney-Varga, Ph.D.</a:t>
            </a:r>
          </a:p>
          <a:p>
            <a:pPr lvl="1"/>
            <a:r>
              <a:rPr lang="en-US" sz="1800" dirty="0" smtClean="0"/>
              <a:t>PI for CAM Project</a:t>
            </a:r>
          </a:p>
          <a:p>
            <a:pPr lvl="1"/>
            <a:r>
              <a:rPr lang="en-US" sz="1800" dirty="0" smtClean="0"/>
              <a:t>Director, UMass Lowell Climate Change Initiative</a:t>
            </a:r>
          </a:p>
          <a:p>
            <a:pPr marL="457200" lvl="1" indent="0">
              <a:buNone/>
            </a:pPr>
            <a:endParaRPr lang="en-US" sz="1800" dirty="0" smtClean="0"/>
          </a:p>
          <a:p>
            <a:pPr marL="457200" lvl="1" indent="0">
              <a:buNone/>
            </a:pPr>
            <a:endParaRPr lang="en-US" sz="1800" dirty="0" smtClean="0"/>
          </a:p>
          <a:p>
            <a:r>
              <a:rPr lang="en-US" dirty="0" err="1" smtClean="0"/>
              <a:t>Angélica</a:t>
            </a:r>
            <a:r>
              <a:rPr lang="en-US" dirty="0" smtClean="0"/>
              <a:t> Allende Brisk, M.A.</a:t>
            </a:r>
          </a:p>
          <a:p>
            <a:pPr lvl="1"/>
            <a:r>
              <a:rPr lang="en-US" sz="1800" dirty="0" smtClean="0"/>
              <a:t>Co-PI for CAM Project</a:t>
            </a:r>
          </a:p>
          <a:p>
            <a:pPr lvl="1"/>
            <a:r>
              <a:rPr lang="en-US" sz="1800" dirty="0" smtClean="0"/>
              <a:t>Independent filmmaker</a:t>
            </a:r>
          </a:p>
          <a:p>
            <a:pPr lvl="1"/>
            <a:r>
              <a:rPr lang="en-US" sz="1800" dirty="0" smtClean="0"/>
              <a:t>Media Arts Instructor</a:t>
            </a:r>
          </a:p>
          <a:p>
            <a:pPr lvl="1"/>
            <a:endParaRPr lang="en-US" sz="1800" dirty="0"/>
          </a:p>
          <a:p>
            <a:r>
              <a:rPr lang="en-US" dirty="0"/>
              <a:t>Pharaoh Jackson</a:t>
            </a:r>
          </a:p>
          <a:p>
            <a:pPr lvl="1"/>
            <a:r>
              <a:rPr lang="en-US" sz="1900" dirty="0"/>
              <a:t>Student intern, documentation, media instruction support, rising HS senior</a:t>
            </a:r>
          </a:p>
        </p:txBody>
      </p:sp>
    </p:spTree>
    <p:extLst>
      <p:ext uri="{BB962C8B-B14F-4D97-AF65-F5344CB8AC3E}">
        <p14:creationId xmlns:p14="http://schemas.microsoft.com/office/powerpoint/2010/main" val="153233626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Meet our team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Candace </a:t>
            </a:r>
            <a:r>
              <a:rPr lang="en-US" dirty="0" smtClean="0"/>
              <a:t>Dunlap</a:t>
            </a:r>
          </a:p>
          <a:p>
            <a:pPr lvl="1"/>
            <a:r>
              <a:rPr lang="en-US" sz="2000" dirty="0">
                <a:solidFill>
                  <a:srgbClr val="191618"/>
                </a:solidFill>
              </a:rPr>
              <a:t>CAM Project </a:t>
            </a:r>
            <a:r>
              <a:rPr lang="en-US" sz="2000" dirty="0" smtClean="0">
                <a:solidFill>
                  <a:srgbClr val="191618"/>
                </a:solidFill>
              </a:rPr>
              <a:t>and TERC (CAM website)</a:t>
            </a:r>
            <a:endParaRPr lang="en-US" dirty="0" smtClean="0"/>
          </a:p>
          <a:p>
            <a:r>
              <a:rPr lang="en-US" dirty="0" smtClean="0"/>
              <a:t>Marian Grogan</a:t>
            </a:r>
          </a:p>
          <a:p>
            <a:pPr lvl="1"/>
            <a:r>
              <a:rPr lang="en-US" sz="1800" dirty="0">
                <a:solidFill>
                  <a:srgbClr val="191618"/>
                </a:solidFill>
              </a:rPr>
              <a:t>CAM Project and TERC (CAM website)</a:t>
            </a:r>
            <a:endParaRPr lang="en-US" sz="1600" dirty="0"/>
          </a:p>
          <a:p>
            <a:r>
              <a:rPr lang="en-US" dirty="0" smtClean="0"/>
              <a:t>Phyllis </a:t>
            </a:r>
            <a:r>
              <a:rPr lang="en-US" dirty="0" smtClean="0"/>
              <a:t>Procter</a:t>
            </a:r>
          </a:p>
          <a:p>
            <a:pPr lvl="1"/>
            <a:r>
              <a:rPr lang="en-US" sz="1800" dirty="0" smtClean="0"/>
              <a:t>CAM Project and UMass Lowell CCI</a:t>
            </a:r>
          </a:p>
          <a:p>
            <a:pPr lvl="1"/>
            <a:r>
              <a:rPr lang="en-US" sz="1800" dirty="0" smtClean="0"/>
              <a:t>Logistics and information</a:t>
            </a:r>
          </a:p>
          <a:p>
            <a:r>
              <a:rPr lang="en-US" dirty="0" smtClean="0"/>
              <a:t>Jared </a:t>
            </a:r>
            <a:r>
              <a:rPr lang="en-US" dirty="0" err="1" smtClean="0"/>
              <a:t>Nease</a:t>
            </a:r>
            <a:endParaRPr lang="en-US" dirty="0"/>
          </a:p>
          <a:p>
            <a:pPr lvl="1"/>
            <a:r>
              <a:rPr lang="en-US" sz="1900" dirty="0"/>
              <a:t>Student </a:t>
            </a:r>
            <a:r>
              <a:rPr lang="en-US" sz="1900" dirty="0" smtClean="0"/>
              <a:t>assistant, </a:t>
            </a:r>
            <a:r>
              <a:rPr lang="en-US" sz="1900" dirty="0"/>
              <a:t>documentation, media instruction </a:t>
            </a:r>
            <a:r>
              <a:rPr lang="en-US" sz="1900" dirty="0" smtClean="0"/>
              <a:t>support on Day 3</a:t>
            </a:r>
          </a:p>
          <a:p>
            <a:r>
              <a:rPr lang="en-US" dirty="0" smtClean="0"/>
              <a:t>Ginny Berkowitz</a:t>
            </a:r>
          </a:p>
          <a:p>
            <a:pPr lvl="1"/>
            <a:r>
              <a:rPr lang="en-US" sz="1900" dirty="0" smtClean="0"/>
              <a:t>Manager of Media Arts, </a:t>
            </a:r>
            <a:r>
              <a:rPr lang="en-US" sz="1900" dirty="0"/>
              <a:t>Cambridge Public Schools </a:t>
            </a:r>
          </a:p>
          <a:p>
            <a:r>
              <a:rPr lang="en-US" sz="4800" dirty="0" smtClean="0"/>
              <a:t>YOU</a:t>
            </a:r>
            <a:endParaRPr lang="en-US" sz="4800" dirty="0"/>
          </a:p>
        </p:txBody>
      </p:sp>
    </p:spTree>
    <p:extLst>
      <p:ext uri="{BB962C8B-B14F-4D97-AF65-F5344CB8AC3E}">
        <p14:creationId xmlns:p14="http://schemas.microsoft.com/office/powerpoint/2010/main" val="235217541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Introductions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Your name, where you’re from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496956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Logistics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 basics:  food, transit, restrooms, ‘bio-breaks,’ information about the area</a:t>
            </a:r>
          </a:p>
          <a:p>
            <a:r>
              <a:rPr lang="en-US" dirty="0" smtClean="0"/>
              <a:t>Folders, name badges, color codes</a:t>
            </a:r>
          </a:p>
          <a:p>
            <a:r>
              <a:rPr lang="en-US" dirty="0" smtClean="0"/>
              <a:t>Pre-workshop survey</a:t>
            </a:r>
          </a:p>
          <a:p>
            <a:r>
              <a:rPr lang="en-US" dirty="0" smtClean="0"/>
              <a:t>Contracts</a:t>
            </a:r>
          </a:p>
          <a:p>
            <a:r>
              <a:rPr lang="en-US" dirty="0" smtClean="0"/>
              <a:t>Media release forms</a:t>
            </a:r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5790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Workshop overview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Day </a:t>
            </a:r>
            <a:r>
              <a:rPr lang="en-US" dirty="0" smtClean="0"/>
              <a:t>1</a:t>
            </a:r>
          </a:p>
          <a:p>
            <a:pPr lvl="1"/>
            <a:r>
              <a:rPr lang="en-US" dirty="0" smtClean="0"/>
              <a:t>Introductions and the CAM Approach</a:t>
            </a:r>
          </a:p>
          <a:p>
            <a:pPr lvl="1"/>
            <a:r>
              <a:rPr lang="en-US" dirty="0" smtClean="0"/>
              <a:t>Media project:  systems thinking and animation</a:t>
            </a:r>
          </a:p>
          <a:p>
            <a:pPr lvl="1"/>
            <a:r>
              <a:rPr lang="en-US" dirty="0" smtClean="0"/>
              <a:t>Present Animations</a:t>
            </a:r>
          </a:p>
          <a:p>
            <a:pPr lvl="1"/>
            <a:r>
              <a:rPr lang="en-US" dirty="0" smtClean="0"/>
              <a:t>Homework:  PSA ideas</a:t>
            </a:r>
          </a:p>
          <a:p>
            <a:pPr lvl="1"/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608539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Workshop overview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Day </a:t>
            </a:r>
            <a:r>
              <a:rPr lang="en-US" dirty="0" smtClean="0"/>
              <a:t>2:  </a:t>
            </a:r>
          </a:p>
          <a:p>
            <a:pPr lvl="1"/>
            <a:r>
              <a:rPr lang="en-US" dirty="0" smtClean="0"/>
              <a:t>Intro to </a:t>
            </a:r>
            <a:r>
              <a:rPr lang="en-US" dirty="0" err="1" smtClean="0"/>
              <a:t>PSAs</a:t>
            </a:r>
            <a:endParaRPr lang="en-US" dirty="0" smtClean="0"/>
          </a:p>
          <a:p>
            <a:pPr lvl="1"/>
            <a:r>
              <a:rPr lang="en-US" dirty="0" smtClean="0"/>
              <a:t>PSA Pre-production and production</a:t>
            </a:r>
          </a:p>
          <a:p>
            <a:pPr lvl="1"/>
            <a:r>
              <a:rPr lang="en-US" dirty="0" smtClean="0"/>
              <a:t>Extras? </a:t>
            </a:r>
          </a:p>
          <a:p>
            <a:r>
              <a:rPr lang="en-US" dirty="0" smtClean="0"/>
              <a:t>Day 3:  </a:t>
            </a:r>
          </a:p>
          <a:p>
            <a:pPr lvl="1"/>
            <a:r>
              <a:rPr lang="en-US" dirty="0" smtClean="0"/>
              <a:t>PSA Post-production</a:t>
            </a:r>
          </a:p>
          <a:p>
            <a:pPr lvl="1"/>
            <a:r>
              <a:rPr lang="en-US" dirty="0" smtClean="0"/>
              <a:t>Reflection and implementation planning in small groups</a:t>
            </a:r>
          </a:p>
          <a:p>
            <a:pPr lvl="1"/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263762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And why we’re here…</a:t>
            </a:r>
            <a:endParaRPr lang="en-US" dirty="0"/>
          </a:p>
        </p:txBody>
      </p:sp>
      <p:pic>
        <p:nvPicPr>
          <p:cNvPr id="4" name="02 Trailer.mov">
            <a:hlinkClick r:id="" action="ppaction://media"/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121920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189191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6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  <p:bldLst>
      <p:bldP spid="3" grpId="0"/>
    </p:bldLst>
  </p:timing>
</p:sld>
</file>

<file path=ppt/theme/theme1.xml><?xml version="1.0" encoding="utf-8"?>
<a:theme xmlns:a="http://schemas.openxmlformats.org/drawingml/2006/main" name="01 Workshop Introduction">
  <a:themeElements>
    <a:clrScheme name="CAM ALT">
      <a:dk1>
        <a:srgbClr val="191618"/>
      </a:dk1>
      <a:lt1>
        <a:srgbClr val="FFFFFF"/>
      </a:lt1>
      <a:dk2>
        <a:srgbClr val="5C8032"/>
      </a:dk2>
      <a:lt2>
        <a:srgbClr val="FFFFFF"/>
      </a:lt2>
      <a:accent1>
        <a:srgbClr val="8DC4E2"/>
      </a:accent1>
      <a:accent2>
        <a:srgbClr val="E56918"/>
      </a:accent2>
      <a:accent3>
        <a:srgbClr val="49701E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01 Workshop Introduction.potx</Template>
  <TotalTime>398</TotalTime>
  <Words>290</Words>
  <Application>Microsoft Macintosh PowerPoint</Application>
  <PresentationFormat>On-screen Show (4:3)</PresentationFormat>
  <Paragraphs>59</Paragraphs>
  <Slides>9</Slides>
  <Notes>0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01 Workshop Introduction</vt:lpstr>
      <vt:lpstr>Workshop Introduction</vt:lpstr>
      <vt:lpstr>Introductions</vt:lpstr>
      <vt:lpstr>Meet our team</vt:lpstr>
      <vt:lpstr>Meet our team</vt:lpstr>
      <vt:lpstr>Introductions</vt:lpstr>
      <vt:lpstr>Logistics</vt:lpstr>
      <vt:lpstr>Workshop overview</vt:lpstr>
      <vt:lpstr>Workshop overview</vt:lpstr>
      <vt:lpstr>And why we’re here…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subject/>
  <dc:creator>Media</dc:creator>
  <cp:keywords/>
  <dc:description/>
  <cp:lastModifiedBy>Juliette Rooney-Varga</cp:lastModifiedBy>
  <cp:revision>26</cp:revision>
  <dcterms:created xsi:type="dcterms:W3CDTF">2013-06-26T02:44:14Z</dcterms:created>
  <dcterms:modified xsi:type="dcterms:W3CDTF">2013-06-26T14:50:41Z</dcterms:modified>
  <cp:category/>
</cp:coreProperties>
</file>