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71" r:id="rId1"/>
  </p:sldMasterIdLst>
  <p:notesMasterIdLst>
    <p:notesMasterId r:id="rId58"/>
  </p:notesMasterIdLst>
  <p:sldIdLst>
    <p:sldId id="359" r:id="rId2"/>
    <p:sldId id="441" r:id="rId3"/>
    <p:sldId id="466" r:id="rId4"/>
    <p:sldId id="465" r:id="rId5"/>
    <p:sldId id="368" r:id="rId6"/>
    <p:sldId id="375" r:id="rId7"/>
    <p:sldId id="401" r:id="rId8"/>
    <p:sldId id="456" r:id="rId9"/>
    <p:sldId id="457" r:id="rId10"/>
    <p:sldId id="459" r:id="rId11"/>
    <p:sldId id="376" r:id="rId12"/>
    <p:sldId id="460" r:id="rId13"/>
    <p:sldId id="462" r:id="rId14"/>
    <p:sldId id="398" r:id="rId15"/>
    <p:sldId id="437" r:id="rId16"/>
    <p:sldId id="458" r:id="rId17"/>
    <p:sldId id="436" r:id="rId18"/>
    <p:sldId id="281" r:id="rId19"/>
    <p:sldId id="395" r:id="rId20"/>
    <p:sldId id="263" r:id="rId21"/>
    <p:sldId id="324" r:id="rId22"/>
    <p:sldId id="291" r:id="rId23"/>
    <p:sldId id="306" r:id="rId24"/>
    <p:sldId id="427" r:id="rId25"/>
    <p:sldId id="305" r:id="rId26"/>
    <p:sldId id="444" r:id="rId27"/>
    <p:sldId id="445" r:id="rId28"/>
    <p:sldId id="446" r:id="rId29"/>
    <p:sldId id="447" r:id="rId30"/>
    <p:sldId id="413" r:id="rId31"/>
    <p:sldId id="414" r:id="rId32"/>
    <p:sldId id="421" r:id="rId33"/>
    <p:sldId id="268" r:id="rId34"/>
    <p:sldId id="454" r:id="rId35"/>
    <p:sldId id="428" r:id="rId36"/>
    <p:sldId id="382" r:id="rId37"/>
    <p:sldId id="429" r:id="rId38"/>
    <p:sldId id="430" r:id="rId39"/>
    <p:sldId id="431" r:id="rId40"/>
    <p:sldId id="407" r:id="rId41"/>
    <p:sldId id="425" r:id="rId42"/>
    <p:sldId id="461" r:id="rId43"/>
    <p:sldId id="328" r:id="rId44"/>
    <p:sldId id="408" r:id="rId45"/>
    <p:sldId id="452" r:id="rId46"/>
    <p:sldId id="453" r:id="rId47"/>
    <p:sldId id="415" r:id="rId48"/>
    <p:sldId id="448" r:id="rId49"/>
    <p:sldId id="449" r:id="rId50"/>
    <p:sldId id="464" r:id="rId51"/>
    <p:sldId id="440" r:id="rId52"/>
    <p:sldId id="451" r:id="rId53"/>
    <p:sldId id="463" r:id="rId54"/>
    <p:sldId id="426" r:id="rId55"/>
    <p:sldId id="344" r:id="rId56"/>
    <p:sldId id="443" r:id="rId57"/>
  </p:sldIdLst>
  <p:sldSz cx="6858000" cy="51435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EAB3"/>
    <a:srgbClr val="F2D1E8"/>
    <a:srgbClr val="F2AFE5"/>
    <a:srgbClr val="F1C1B3"/>
    <a:srgbClr val="95BEFE"/>
    <a:srgbClr val="7F6B4A"/>
    <a:srgbClr val="9452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341"/>
    <p:restoredTop sz="76511"/>
  </p:normalViewPr>
  <p:slideViewPr>
    <p:cSldViewPr snapToGrid="0" snapToObjects="1">
      <p:cViewPr>
        <p:scale>
          <a:sx n="160" d="100"/>
          <a:sy n="160" d="100"/>
        </p:scale>
        <p:origin x="824" y="-864"/>
      </p:cViewPr>
      <p:guideLst/>
    </p:cSldViewPr>
  </p:slideViewPr>
  <p:notesTextViewPr>
    <p:cViewPr>
      <p:scale>
        <a:sx n="1" d="1"/>
        <a:sy n="1" d="1"/>
      </p:scale>
      <p:origin x="0" y="0"/>
    </p:cViewPr>
  </p:notesTextViewPr>
  <p:sorterViewPr>
    <p:cViewPr varScale="1">
      <p:scale>
        <a:sx n="1" d="1"/>
        <a:sy n="1" d="1"/>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notesMaster" Target="notesMasters/notesMaster1.xml"/><Relationship Id="rId59" Type="http://schemas.openxmlformats.org/officeDocument/2006/relationships/presProps" Target="presProps.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60" Type="http://schemas.openxmlformats.org/officeDocument/2006/relationships/viewProps" Target="viewProps.xml"/><Relationship Id="rId61" Type="http://schemas.openxmlformats.org/officeDocument/2006/relationships/theme" Target="theme/theme1.xml"/><Relationship Id="rId62"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Shape 3"/>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
        <p:nvSpPr>
          <p:cNvPr id="4" name="Shape 4"/>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t" anchorCtr="0"/>
          <a:lstStyle>
            <a:lvl1pPr lvl="0">
              <a:spcBef>
                <a:spcPts val="0"/>
              </a:spcBef>
              <a:buChar char="●"/>
              <a:defRPr sz="1100"/>
            </a:lvl1pPr>
            <a:lvl2pPr lvl="1">
              <a:spcBef>
                <a:spcPts val="0"/>
              </a:spcBef>
              <a:buChar char="○"/>
              <a:defRPr sz="1100"/>
            </a:lvl2pPr>
            <a:lvl3pPr lvl="2">
              <a:spcBef>
                <a:spcPts val="0"/>
              </a:spcBef>
              <a:buChar char="■"/>
              <a:defRPr sz="1100"/>
            </a:lvl3pPr>
            <a:lvl4pPr lvl="3">
              <a:spcBef>
                <a:spcPts val="0"/>
              </a:spcBef>
              <a:buChar char="●"/>
              <a:defRPr sz="1100"/>
            </a:lvl4pPr>
            <a:lvl5pPr lvl="4">
              <a:spcBef>
                <a:spcPts val="0"/>
              </a:spcBef>
              <a:buChar char="○"/>
              <a:defRPr sz="1100"/>
            </a:lvl5pPr>
            <a:lvl6pPr lvl="5">
              <a:spcBef>
                <a:spcPts val="0"/>
              </a:spcBef>
              <a:buChar char="■"/>
              <a:defRPr sz="1100"/>
            </a:lvl6pPr>
            <a:lvl7pPr lvl="6">
              <a:spcBef>
                <a:spcPts val="0"/>
              </a:spcBef>
              <a:buChar char="●"/>
              <a:defRPr sz="1100"/>
            </a:lvl7pPr>
            <a:lvl8pPr lvl="7">
              <a:spcBef>
                <a:spcPts val="0"/>
              </a:spcBef>
              <a:buChar char="○"/>
              <a:defRPr sz="1100"/>
            </a:lvl8pPr>
            <a:lvl9pPr lvl="8">
              <a:spcBef>
                <a:spcPts val="0"/>
              </a:spcBef>
              <a:buChar char="■"/>
              <a:defRPr sz="1100"/>
            </a:lvl9pPr>
          </a:lstStyle>
          <a:p>
            <a:endParaRPr/>
          </a:p>
        </p:txBody>
      </p:sp>
    </p:spTree>
    <p:extLst>
      <p:ext uri="{BB962C8B-B14F-4D97-AF65-F5344CB8AC3E}">
        <p14:creationId xmlns:p14="http://schemas.microsoft.com/office/powerpoint/2010/main" val="1105468946"/>
      </p:ext>
    </p:extLst>
  </p:cSld>
  <p:clrMap bg1="lt1" tx1="dk1" bg2="dk2" tx2="lt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 Id="rId3" Type="http://schemas.openxmlformats.org/officeDocument/2006/relationships/hyperlink" Target="http://www.hqmc.marines.mil/hrom/EEO/" TargetMode="Externa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8.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9.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0.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2.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3.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4.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5.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6.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7.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8.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9.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0.xml"/></Relationships>
</file>

<file path=ppt/notesSlides/_rels/notesSlide4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1.xml"/></Relationships>
</file>

<file path=ppt/notesSlides/_rels/notesSlide4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3.xml"/></Relationships>
</file>

<file path=ppt/notesSlides/_rels/notesSlide4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4.xml"/></Relationships>
</file>

<file path=ppt/notesSlides/_rels/notesSlide5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6.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Shape 130"/>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31" name="Shape 131"/>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r>
              <a:rPr lang="en-US" dirty="0"/>
              <a:t>Introduce </a:t>
            </a:r>
            <a:r>
              <a:rPr lang="en-US" dirty="0" smtClean="0"/>
              <a:t>presenter</a:t>
            </a:r>
            <a:endParaRPr dirty="0"/>
          </a:p>
        </p:txBody>
      </p:sp>
    </p:spTree>
    <p:extLst>
      <p:ext uri="{BB962C8B-B14F-4D97-AF65-F5344CB8AC3E}">
        <p14:creationId xmlns:p14="http://schemas.microsoft.com/office/powerpoint/2010/main" val="11952035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Shape 130"/>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31" name="Shape 131"/>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r>
              <a:rPr lang="en-US" dirty="0"/>
              <a:t>Introduce project </a:t>
            </a:r>
            <a:r>
              <a:rPr lang="en-US" dirty="0" smtClean="0"/>
              <a:t>briefly</a:t>
            </a:r>
          </a:p>
          <a:p>
            <a:pPr lvl="0">
              <a:spcBef>
                <a:spcPts val="0"/>
              </a:spcBef>
              <a:buNone/>
            </a:pPr>
            <a:r>
              <a:rPr lang="en-US" dirty="0" smtClean="0"/>
              <a:t>4-year award from NSF</a:t>
            </a:r>
            <a:r>
              <a:rPr lang="en-US" baseline="0" dirty="0" smtClean="0"/>
              <a:t> in partnership with three societies, the American Geophysical Union is the largest earth and space science professional society and two women’s organizations: the Earth Science Women’s Network and the Association for Women Geoscientists</a:t>
            </a:r>
            <a:endParaRPr lang="en-US" dirty="0" smtClean="0"/>
          </a:p>
          <a:p>
            <a:pPr lvl="0">
              <a:spcBef>
                <a:spcPts val="0"/>
              </a:spcBef>
              <a:buNone/>
            </a:pPr>
            <a:r>
              <a:rPr lang="en-US" dirty="0" smtClean="0"/>
              <a:t>Why geosciences? Least diverse in terms of gender and race, also field environment, field training and field research</a:t>
            </a:r>
          </a:p>
          <a:p>
            <a:pPr lvl="0">
              <a:spcBef>
                <a:spcPts val="0"/>
              </a:spcBef>
              <a:buNone/>
            </a:pPr>
            <a:r>
              <a:rPr lang="en-US" dirty="0" smtClean="0"/>
              <a:t>4 project goals</a:t>
            </a:r>
            <a:endParaRPr dirty="0"/>
          </a:p>
        </p:txBody>
      </p:sp>
    </p:spTree>
    <p:extLst>
      <p:ext uri="{BB962C8B-B14F-4D97-AF65-F5344CB8AC3E}">
        <p14:creationId xmlns:p14="http://schemas.microsoft.com/office/powerpoint/2010/main" val="9503473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Shape 139"/>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40" name="Shape 140"/>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r>
              <a:rPr lang="en-US" dirty="0" err="1" smtClean="0"/>
              <a:t>ADVANCEGeo</a:t>
            </a:r>
            <a:r>
              <a:rPr lang="en-US" baseline="0" dirty="0" smtClean="0"/>
              <a:t> is a national partnership with </a:t>
            </a:r>
            <a:r>
              <a:rPr lang="en-US" baseline="0" dirty="0" smtClean="0"/>
              <a:t>education researchers, geoscientists, academics and professional society leadership</a:t>
            </a:r>
            <a:endParaRPr dirty="0"/>
          </a:p>
        </p:txBody>
      </p:sp>
    </p:spTree>
    <p:extLst>
      <p:ext uri="{BB962C8B-B14F-4D97-AF65-F5344CB8AC3E}">
        <p14:creationId xmlns:p14="http://schemas.microsoft.com/office/powerpoint/2010/main" val="1425434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Shape 139"/>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40" name="Shape 140"/>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r>
              <a:rPr lang="en-US" dirty="0" err="1" smtClean="0"/>
              <a:t>ADVANCEGeo</a:t>
            </a:r>
            <a:r>
              <a:rPr lang="en-US" baseline="0" dirty="0" smtClean="0"/>
              <a:t> is a national partnership with researchers from Midwest, Northeast, West and Pacific coast. </a:t>
            </a:r>
          </a:p>
          <a:p>
            <a:pPr lvl="0">
              <a:spcBef>
                <a:spcPts val="0"/>
              </a:spcBef>
              <a:buNone/>
            </a:pPr>
            <a:r>
              <a:rPr lang="en-US" baseline="0" dirty="0" smtClean="0"/>
              <a:t>And including primarily white institutions to minority serving institutions, public and private schools, large R1 and small liberal arts schools in the </a:t>
            </a:r>
            <a:endParaRPr dirty="0"/>
          </a:p>
        </p:txBody>
      </p:sp>
    </p:spTree>
    <p:extLst>
      <p:ext uri="{BB962C8B-B14F-4D97-AF65-F5344CB8AC3E}">
        <p14:creationId xmlns:p14="http://schemas.microsoft.com/office/powerpoint/2010/main" val="18131905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Shape 191"/>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92" name="Shape 192"/>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r>
              <a:rPr lang="en-US" sz="1100" dirty="0" smtClean="0">
                <a:solidFill>
                  <a:schemeClr val="bg1"/>
                </a:solidFill>
                <a:latin typeface="Verdana" charset="0"/>
                <a:ea typeface="Verdana" charset="0"/>
                <a:cs typeface="Verdana" charset="0"/>
              </a:rPr>
              <a:t>A 2015</a:t>
            </a:r>
            <a:r>
              <a:rPr lang="en-US" sz="1100" baseline="0" dirty="0" smtClean="0">
                <a:solidFill>
                  <a:schemeClr val="bg1"/>
                </a:solidFill>
                <a:latin typeface="Verdana" charset="0"/>
                <a:ea typeface="Verdana" charset="0"/>
                <a:cs typeface="Verdana" charset="0"/>
              </a:rPr>
              <a:t> survey of 27 universities conducted by the </a:t>
            </a:r>
            <a:r>
              <a:rPr lang="en-US" sz="1100" dirty="0" smtClean="0">
                <a:solidFill>
                  <a:schemeClr val="bg1"/>
                </a:solidFill>
                <a:latin typeface="Verdana" charset="0"/>
                <a:ea typeface="Verdana" charset="0"/>
                <a:cs typeface="Verdana" charset="0"/>
              </a:rPr>
              <a:t>Association </a:t>
            </a:r>
            <a:r>
              <a:rPr lang="en-US" sz="1100" dirty="0">
                <a:solidFill>
                  <a:schemeClr val="bg1"/>
                </a:solidFill>
                <a:latin typeface="Verdana" charset="0"/>
                <a:ea typeface="Verdana" charset="0"/>
                <a:cs typeface="Verdana" charset="0"/>
              </a:rPr>
              <a:t>of American </a:t>
            </a:r>
            <a:r>
              <a:rPr lang="en-US" sz="1100" dirty="0" smtClean="0">
                <a:solidFill>
                  <a:schemeClr val="bg1"/>
                </a:solidFill>
                <a:latin typeface="Verdana" charset="0"/>
                <a:ea typeface="Verdana" charset="0"/>
                <a:cs typeface="Verdana" charset="0"/>
              </a:rPr>
              <a:t>Universities revealed</a:t>
            </a:r>
            <a:r>
              <a:rPr lang="en-US" sz="1100" baseline="0" dirty="0" smtClean="0">
                <a:solidFill>
                  <a:schemeClr val="bg1"/>
                </a:solidFill>
                <a:latin typeface="Verdana" charset="0"/>
                <a:ea typeface="Verdana" charset="0"/>
                <a:cs typeface="Verdana" charset="0"/>
              </a:rPr>
              <a:t> shocking prevalence of sexual harassment on college campuses.</a:t>
            </a:r>
            <a:endParaRPr dirty="0"/>
          </a:p>
        </p:txBody>
      </p:sp>
    </p:spTree>
    <p:extLst>
      <p:ext uri="{BB962C8B-B14F-4D97-AF65-F5344CB8AC3E}">
        <p14:creationId xmlns:p14="http://schemas.microsoft.com/office/powerpoint/2010/main" val="3895955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Shape 191"/>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92" name="Shape 192"/>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Tree>
    <p:extLst>
      <p:ext uri="{BB962C8B-B14F-4D97-AF65-F5344CB8AC3E}">
        <p14:creationId xmlns:p14="http://schemas.microsoft.com/office/powerpoint/2010/main" val="5965947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Shape 191"/>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92" name="Shape 192"/>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Tree>
    <p:extLst>
      <p:ext uri="{BB962C8B-B14F-4D97-AF65-F5344CB8AC3E}">
        <p14:creationId xmlns:p14="http://schemas.microsoft.com/office/powerpoint/2010/main" val="14660594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9"/>
        <p:cNvGrpSpPr/>
        <p:nvPr/>
      </p:nvGrpSpPr>
      <p:grpSpPr>
        <a:xfrm>
          <a:off x="0" y="0"/>
          <a:ext cx="0" cy="0"/>
          <a:chOff x="0" y="0"/>
          <a:chExt cx="0" cy="0"/>
        </a:xfrm>
      </p:grpSpPr>
      <p:sp>
        <p:nvSpPr>
          <p:cNvPr id="350" name="Shape 350"/>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351" name="Shape 351"/>
          <p:cNvSpPr txBox="1">
            <a:spLocks noGrp="1"/>
          </p:cNvSpPr>
          <p:nvPr>
            <p:ph type="body" idx="1"/>
          </p:nvPr>
        </p:nvSpPr>
        <p:spPr>
          <a:xfrm>
            <a:off x="685800" y="4343400"/>
            <a:ext cx="5486400" cy="4114800"/>
          </a:xfrm>
          <a:prstGeom prst="rect">
            <a:avLst/>
          </a:prstGeom>
          <a:noFill/>
          <a:ln>
            <a:noFill/>
          </a:ln>
        </p:spPr>
        <p:txBody>
          <a:bodyPr wrap="square" lIns="91425" tIns="45700" rIns="91425" bIns="45700" anchor="t" anchorCtr="0">
            <a:noAutofit/>
          </a:bodyPr>
          <a:lstStyle/>
          <a:p>
            <a:pPr marL="0" marR="0" lvl="0" indent="0" algn="l" rtl="0">
              <a:spcBef>
                <a:spcPts val="0"/>
              </a:spcBef>
              <a:buSzPct val="25000"/>
              <a:buNone/>
            </a:pPr>
            <a:r>
              <a:rPr lang="en-US" sz="1200" b="0" i="0" u="none" strike="noStrike" cap="none" dirty="0" smtClean="0">
                <a:solidFill>
                  <a:schemeClr val="dk1"/>
                </a:solidFill>
                <a:latin typeface="Calibri"/>
                <a:ea typeface="Calibri"/>
                <a:cs typeface="Calibri"/>
                <a:sym typeface="Calibri"/>
              </a:rPr>
              <a:t>Sexual misconduct plagues </a:t>
            </a:r>
            <a:r>
              <a:rPr lang="en" sz="1200" b="0" i="0" u="none" strike="noStrike" cap="none" dirty="0" smtClean="0">
                <a:solidFill>
                  <a:schemeClr val="dk1"/>
                </a:solidFill>
                <a:latin typeface="Calibri"/>
                <a:ea typeface="Calibri"/>
                <a:cs typeface="Calibri"/>
                <a:sym typeface="Calibri"/>
              </a:rPr>
              <a:t>every scientific field and academic </a:t>
            </a:r>
            <a:r>
              <a:rPr lang="en" sz="1200" b="0" i="0" u="none" strike="noStrike" cap="none" dirty="0" err="1" smtClean="0">
                <a:solidFill>
                  <a:schemeClr val="dk1"/>
                </a:solidFill>
                <a:latin typeface="Calibri"/>
                <a:ea typeface="Calibri"/>
                <a:cs typeface="Calibri"/>
                <a:sym typeface="Calibri"/>
              </a:rPr>
              <a:t>disciplin</a:t>
            </a:r>
            <a:r>
              <a:rPr lang="en-US" sz="1200" b="0" i="0" u="none" strike="noStrike" cap="none" dirty="0" smtClean="0">
                <a:solidFill>
                  <a:schemeClr val="dk1"/>
                </a:solidFill>
                <a:latin typeface="Calibri"/>
                <a:ea typeface="Calibri"/>
                <a:cs typeface="Calibri"/>
                <a:sym typeface="Calibri"/>
              </a:rPr>
              <a:t>e</a:t>
            </a:r>
            <a:endParaRPr lang="en" sz="1200" b="1" i="0" u="none" strike="noStrike" cap="none" dirty="0">
              <a:solidFill>
                <a:schemeClr val="dk1"/>
              </a:solidFill>
              <a:latin typeface="Calibri"/>
              <a:ea typeface="Calibri"/>
              <a:cs typeface="Calibri"/>
              <a:sym typeface="Calibri"/>
            </a:endParaRPr>
          </a:p>
        </p:txBody>
      </p:sp>
      <p:sp>
        <p:nvSpPr>
          <p:cNvPr id="352" name="Shape 352"/>
          <p:cNvSpPr txBox="1">
            <a:spLocks noGrp="1"/>
          </p:cNvSpPr>
          <p:nvPr>
            <p:ph type="sldNum" idx="12"/>
          </p:nvPr>
        </p:nvSpPr>
        <p:spPr>
          <a:xfrm>
            <a:off x="3884613" y="8685213"/>
            <a:ext cx="2971800" cy="457200"/>
          </a:xfrm>
          <a:prstGeom prst="rect">
            <a:avLst/>
          </a:prstGeom>
          <a:noFill/>
          <a:ln>
            <a:noFill/>
          </a:ln>
        </p:spPr>
        <p:txBody>
          <a:bodyPr wrap="square" lIns="91425" tIns="45700" rIns="91425" bIns="45700" anchor="b" anchorCtr="0">
            <a:noAutofit/>
          </a:bodyPr>
          <a:lstStyle/>
          <a:p>
            <a:pPr marL="0" marR="0" lvl="0" indent="0" algn="r" rtl="0">
              <a:spcBef>
                <a:spcPts val="0"/>
              </a:spcBef>
              <a:buSzPct val="25000"/>
              <a:buNone/>
            </a:pPr>
            <a:fld id="{00000000-1234-1234-1234-123412341234}" type="slidenum">
              <a:rPr lang="en" sz="1200">
                <a:solidFill>
                  <a:schemeClr val="dk1"/>
                </a:solidFill>
                <a:latin typeface="Calibri"/>
                <a:ea typeface="Calibri"/>
                <a:cs typeface="Calibri"/>
                <a:sym typeface="Calibri"/>
              </a:rPr>
              <a:t>8</a:t>
            </a:fld>
            <a:endParaRPr lang="en"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0643033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i="0" kern="1200" dirty="0" smtClean="0">
                <a:solidFill>
                  <a:schemeClr val="tx1"/>
                </a:solidFill>
                <a:effectLst/>
                <a:latin typeface="+mn-lt"/>
                <a:ea typeface="+mn-ea"/>
                <a:cs typeface="+mn-cs"/>
              </a:rPr>
              <a:t>Recognize</a:t>
            </a:r>
            <a:r>
              <a:rPr lang="en-US" sz="1100" b="0" i="0" kern="1200" baseline="0" dirty="0" smtClean="0">
                <a:solidFill>
                  <a:schemeClr val="tx1"/>
                </a:solidFill>
                <a:effectLst/>
                <a:latin typeface="+mn-lt"/>
                <a:ea typeface="+mn-ea"/>
                <a:cs typeface="+mn-cs"/>
              </a:rPr>
              <a:t> women of color scholars and activists who have contributed to framework of thinking about SH as well as raised public awareness</a:t>
            </a:r>
            <a:endParaRPr lang="en-US" sz="1100" b="0" i="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i="0" kern="1200" dirty="0" smtClean="0">
                <a:solidFill>
                  <a:schemeClr val="tx1"/>
                </a:solidFill>
                <a:effectLst/>
                <a:latin typeface="+mn-lt"/>
                <a:ea typeface="+mn-ea"/>
                <a:cs typeface="+mn-cs"/>
              </a:rPr>
              <a:t>This has always been a problem but right moment for public awareness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i="0" kern="1200" dirty="0" smtClean="0">
                <a:solidFill>
                  <a:schemeClr val="tx1"/>
                </a:solidFill>
                <a:effectLst/>
                <a:latin typeface="+mn-lt"/>
                <a:ea typeface="+mn-ea"/>
                <a:cs typeface="+mn-cs"/>
              </a:rPr>
              <a:t>#</a:t>
            </a:r>
            <a:r>
              <a:rPr lang="en-US" sz="1100" b="0" i="0" kern="1200" dirty="0" err="1" smtClean="0">
                <a:solidFill>
                  <a:schemeClr val="tx1"/>
                </a:solidFill>
                <a:effectLst/>
                <a:latin typeface="+mn-lt"/>
                <a:ea typeface="+mn-ea"/>
                <a:cs typeface="+mn-cs"/>
              </a:rPr>
              <a:t>MeToo</a:t>
            </a:r>
            <a:r>
              <a:rPr lang="en-US" sz="1100" b="0" i="0" kern="1200" baseline="0" dirty="0" smtClean="0">
                <a:solidFill>
                  <a:schemeClr val="tx1"/>
                </a:solidFill>
                <a:effectLst/>
                <a:latin typeface="+mn-lt"/>
                <a:ea typeface="+mn-ea"/>
                <a:cs typeface="+mn-cs"/>
              </a:rPr>
              <a:t> and #</a:t>
            </a:r>
            <a:r>
              <a:rPr lang="en-US" sz="1100" b="0" i="0" kern="1200" baseline="0" dirty="0" err="1" smtClean="0">
                <a:solidFill>
                  <a:schemeClr val="tx1"/>
                </a:solidFill>
                <a:effectLst/>
                <a:latin typeface="+mn-lt"/>
                <a:ea typeface="+mn-ea"/>
                <a:cs typeface="+mn-cs"/>
              </a:rPr>
              <a:t>MeTooPhD</a:t>
            </a:r>
            <a:r>
              <a:rPr lang="en-US" sz="1100" b="0" i="0" kern="1200" baseline="0" dirty="0" smtClean="0">
                <a:solidFill>
                  <a:schemeClr val="tx1"/>
                </a:solidFill>
                <a:effectLst/>
                <a:latin typeface="+mn-lt"/>
                <a:ea typeface="+mn-ea"/>
                <a:cs typeface="+mn-cs"/>
              </a:rPr>
              <a:t> </a:t>
            </a:r>
            <a:r>
              <a:rPr lang="en-US" sz="1100" b="0" i="0" kern="1200" dirty="0" err="1" smtClean="0">
                <a:solidFill>
                  <a:schemeClr val="tx1"/>
                </a:solidFill>
                <a:effectLst/>
                <a:latin typeface="+mn-lt"/>
                <a:ea typeface="+mn-ea"/>
                <a:cs typeface="+mn-cs"/>
              </a:rPr>
              <a:t>sublic</a:t>
            </a:r>
            <a:r>
              <a:rPr lang="en-US" sz="1100" b="0" i="0" kern="1200" dirty="0" smtClean="0">
                <a:solidFill>
                  <a:schemeClr val="tx1"/>
                </a:solidFill>
                <a:effectLst/>
                <a:latin typeface="+mn-lt"/>
                <a:ea typeface="+mn-ea"/>
                <a:cs typeface="+mn-cs"/>
              </a:rPr>
              <a:t> social</a:t>
            </a:r>
            <a:r>
              <a:rPr lang="en-US" sz="1100" b="0" i="0" kern="1200" baseline="0" dirty="0" smtClean="0">
                <a:solidFill>
                  <a:schemeClr val="tx1"/>
                </a:solidFill>
                <a:effectLst/>
                <a:latin typeface="+mn-lt"/>
                <a:ea typeface="+mn-ea"/>
                <a:cs typeface="+mn-cs"/>
              </a:rPr>
              <a:t> media campaigns expand upon the</a:t>
            </a:r>
            <a:endParaRPr lang="en-US" sz="1100" b="0" i="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i="0" kern="1200" dirty="0" smtClean="0">
                <a:solidFill>
                  <a:schemeClr val="tx1"/>
                </a:solidFill>
                <a:effectLst/>
                <a:latin typeface="+mn-lt"/>
                <a:ea typeface="+mn-ea"/>
                <a:cs typeface="+mn-cs"/>
              </a:rPr>
              <a:t>Me</a:t>
            </a:r>
            <a:r>
              <a:rPr lang="en-US" sz="1100" b="0" i="0" kern="1200" baseline="0" dirty="0" smtClean="0">
                <a:solidFill>
                  <a:schemeClr val="tx1"/>
                </a:solidFill>
                <a:effectLst/>
                <a:latin typeface="+mn-lt"/>
                <a:ea typeface="+mn-ea"/>
                <a:cs typeface="+mn-cs"/>
              </a:rPr>
              <a:t> Too campaign created by Black </a:t>
            </a:r>
            <a:r>
              <a:rPr lang="en-US" sz="1100" b="0" i="0" kern="1200" baseline="0" dirty="0" err="1" smtClean="0">
                <a:solidFill>
                  <a:schemeClr val="tx1"/>
                </a:solidFill>
                <a:effectLst/>
                <a:latin typeface="+mn-lt"/>
                <a:ea typeface="+mn-ea"/>
                <a:cs typeface="+mn-cs"/>
              </a:rPr>
              <a:t>activiist</a:t>
            </a:r>
            <a:r>
              <a:rPr lang="en-US" sz="1100" b="0" i="0" kern="1200" baseline="0" dirty="0" smtClean="0">
                <a:solidFill>
                  <a:schemeClr val="tx1"/>
                </a:solidFill>
                <a:effectLst/>
                <a:latin typeface="+mn-lt"/>
                <a:ea typeface="+mn-ea"/>
                <a:cs typeface="+mn-cs"/>
              </a:rPr>
              <a:t> </a:t>
            </a:r>
            <a:r>
              <a:rPr lang="en-US" sz="1100" b="0" i="0" kern="1200" baseline="0" dirty="0" err="1" smtClean="0">
                <a:solidFill>
                  <a:schemeClr val="tx1"/>
                </a:solidFill>
                <a:effectLst/>
                <a:latin typeface="+mn-lt"/>
                <a:ea typeface="+mn-ea"/>
                <a:cs typeface="+mn-cs"/>
              </a:rPr>
              <a:t>Tarana</a:t>
            </a:r>
            <a:r>
              <a:rPr lang="en-US" sz="1100" b="0" i="0" kern="1200" baseline="0" dirty="0" smtClean="0">
                <a:solidFill>
                  <a:schemeClr val="tx1"/>
                </a:solidFill>
                <a:effectLst/>
                <a:latin typeface="+mn-lt"/>
                <a:ea typeface="+mn-ea"/>
                <a:cs typeface="+mn-cs"/>
              </a:rPr>
              <a:t> Burke as a </a:t>
            </a:r>
            <a:r>
              <a:rPr lang="en-US" sz="1100" b="0" i="0" kern="1200" dirty="0" smtClean="0">
                <a:solidFill>
                  <a:schemeClr val="tx1"/>
                </a:solidFill>
                <a:effectLst/>
                <a:latin typeface="+mn-lt"/>
                <a:ea typeface="+mn-ea"/>
                <a:cs typeface="+mn-cs"/>
              </a:rPr>
              <a:t>signal of mutual support and solidarity between survivors of sexual abuse and assault</a:t>
            </a:r>
          </a:p>
        </p:txBody>
      </p:sp>
    </p:spTree>
    <p:extLst>
      <p:ext uri="{BB962C8B-B14F-4D97-AF65-F5344CB8AC3E}">
        <p14:creationId xmlns:p14="http://schemas.microsoft.com/office/powerpoint/2010/main" val="11050774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Civil rights activist and legal scholar </a:t>
            </a:r>
            <a:r>
              <a:rPr lang="en-US" dirty="0" err="1" smtClean="0"/>
              <a:t>Kimberle</a:t>
            </a:r>
            <a:r>
              <a:rPr lang="en-US" dirty="0" smtClean="0"/>
              <a:t> Crenshaw from UCLA</a:t>
            </a:r>
            <a:r>
              <a:rPr lang="en-US" baseline="0" dirty="0" smtClean="0"/>
              <a:t> coined term intersectionality to raise awareness of vulnerability of groups with different identities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smtClean="0"/>
              <a:t>Intersectionality provides a useful framework to understand how </a:t>
            </a:r>
            <a:r>
              <a:rPr lang="en-US" dirty="0" smtClean="0"/>
              <a:t>multiple</a:t>
            </a:r>
            <a:r>
              <a:rPr lang="en-US" baseline="0" dirty="0" smtClean="0"/>
              <a:t> levels of social injustice and discrimination/oppression at the cross section or intersection of different identities (race, gender, ability, immigration status, </a:t>
            </a:r>
            <a:r>
              <a:rPr lang="en-US" baseline="0" dirty="0" err="1" smtClean="0"/>
              <a:t>etc</a:t>
            </a:r>
            <a:r>
              <a:rPr lang="en-US" baseline="0" dirty="0" smtClean="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i="0" kern="1200" dirty="0" smtClean="0">
                <a:solidFill>
                  <a:schemeClr val="tx1"/>
                </a:solidFill>
                <a:effectLst/>
                <a:latin typeface="+mn-lt"/>
                <a:ea typeface="+mn-ea"/>
                <a:cs typeface="+mn-cs"/>
              </a:rPr>
              <a:t>“If you're standing in the path of multiple forms of exclusion, you're likely to get hit by more than one”</a:t>
            </a:r>
            <a:endParaRPr lang="en-US"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Tree>
    <p:extLst>
      <p:ext uri="{BB962C8B-B14F-4D97-AF65-F5344CB8AC3E}">
        <p14:creationId xmlns:p14="http://schemas.microsoft.com/office/powerpoint/2010/main" val="3443615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Shape 191"/>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92" name="Shape 192"/>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r>
              <a:rPr lang="en-US" sz="1100" b="0" i="0" kern="1200" dirty="0" smtClean="0">
                <a:solidFill>
                  <a:schemeClr val="tx1"/>
                </a:solidFill>
                <a:effectLst/>
                <a:latin typeface="+mn-lt"/>
                <a:ea typeface="+mn-ea"/>
                <a:cs typeface="+mn-cs"/>
              </a:rPr>
              <a:t>In</a:t>
            </a:r>
            <a:r>
              <a:rPr lang="en-US" sz="1100" b="0" i="0" kern="1200" baseline="0" dirty="0" smtClean="0">
                <a:solidFill>
                  <a:schemeClr val="tx1"/>
                </a:solidFill>
                <a:effectLst/>
                <a:latin typeface="+mn-lt"/>
                <a:ea typeface="+mn-ea"/>
                <a:cs typeface="+mn-cs"/>
              </a:rPr>
              <a:t> a recent survey of the astronomy and planetary science community, women of color, in a field where they are already marginalized, disproportionately reported skipping professional events because they felt unsafe. </a:t>
            </a:r>
            <a:endParaRPr dirty="0"/>
          </a:p>
        </p:txBody>
      </p:sp>
    </p:spTree>
    <p:extLst>
      <p:ext uri="{BB962C8B-B14F-4D97-AF65-F5344CB8AC3E}">
        <p14:creationId xmlns:p14="http://schemas.microsoft.com/office/powerpoint/2010/main" val="18460357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Shape 191"/>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92" name="Shape 192"/>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r>
              <a:rPr lang="en-US" sz="1100" b="0" i="0" kern="1200" dirty="0" smtClean="0">
                <a:solidFill>
                  <a:schemeClr val="tx1"/>
                </a:solidFill>
                <a:effectLst/>
                <a:latin typeface="+mn-lt"/>
                <a:ea typeface="+mn-ea"/>
                <a:cs typeface="+mn-cs"/>
              </a:rPr>
              <a:t>In</a:t>
            </a:r>
            <a:r>
              <a:rPr lang="en-US" sz="1100" b="0" i="0" kern="1200" baseline="0" dirty="0" smtClean="0">
                <a:solidFill>
                  <a:schemeClr val="tx1"/>
                </a:solidFill>
                <a:effectLst/>
                <a:latin typeface="+mn-lt"/>
                <a:ea typeface="+mn-ea"/>
                <a:cs typeface="+mn-cs"/>
              </a:rPr>
              <a:t> a recent survey of the American Physical Society, on average 36% of LGBT respondents said they considered leaving their workplace or school </a:t>
            </a:r>
            <a:r>
              <a:rPr lang="en-US" sz="1100" b="0" i="0" kern="1200" baseline="0" dirty="0" err="1" smtClean="0">
                <a:solidFill>
                  <a:schemeClr val="tx1"/>
                </a:solidFill>
                <a:effectLst/>
                <a:latin typeface="+mn-lt"/>
                <a:ea typeface="+mn-ea"/>
                <a:cs typeface="+mn-cs"/>
              </a:rPr>
              <a:t>bc</a:t>
            </a:r>
            <a:r>
              <a:rPr lang="en-US" sz="1100" b="0" i="0" kern="1200" baseline="0" dirty="0" smtClean="0">
                <a:solidFill>
                  <a:schemeClr val="tx1"/>
                </a:solidFill>
                <a:effectLst/>
                <a:latin typeface="+mn-lt"/>
                <a:ea typeface="+mn-ea"/>
                <a:cs typeface="+mn-cs"/>
              </a:rPr>
              <a:t> of exclusionary behavior</a:t>
            </a:r>
          </a:p>
          <a:p>
            <a:pPr lvl="0">
              <a:spcBef>
                <a:spcPts val="0"/>
              </a:spcBef>
              <a:buNone/>
            </a:pPr>
            <a:r>
              <a:rPr lang="en-US" sz="1100" b="0" i="0" kern="1200" baseline="0" dirty="0" smtClean="0">
                <a:solidFill>
                  <a:schemeClr val="tx1"/>
                </a:solidFill>
                <a:effectLst/>
                <a:latin typeface="+mn-lt"/>
                <a:ea typeface="+mn-ea"/>
                <a:cs typeface="+mn-cs"/>
              </a:rPr>
              <a:t>The numbers were almost 50% for those who presented as gender nonconforming and transgender</a:t>
            </a:r>
            <a:endParaRPr dirty="0"/>
          </a:p>
        </p:txBody>
      </p:sp>
    </p:spTree>
    <p:extLst>
      <p:ext uri="{BB962C8B-B14F-4D97-AF65-F5344CB8AC3E}">
        <p14:creationId xmlns:p14="http://schemas.microsoft.com/office/powerpoint/2010/main" val="1826038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smtClean="0">
                <a:solidFill>
                  <a:schemeClr val="bg1"/>
                </a:solidFill>
                <a:latin typeface="Verdana" charset="0"/>
                <a:ea typeface="Verdana" charset="0"/>
                <a:cs typeface="Verdana" charset="0"/>
                <a:sym typeface="Calibri"/>
              </a:rPr>
              <a:t>Environments where harassment</a:t>
            </a:r>
            <a:r>
              <a:rPr lang="en-US" sz="1100" baseline="0" dirty="0" smtClean="0">
                <a:solidFill>
                  <a:schemeClr val="bg1"/>
                </a:solidFill>
                <a:latin typeface="Verdana" charset="0"/>
                <a:ea typeface="Verdana" charset="0"/>
                <a:cs typeface="Verdana" charset="0"/>
                <a:sym typeface="Calibri"/>
              </a:rPr>
              <a:t> thrives are environments </a:t>
            </a:r>
            <a:r>
              <a:rPr lang="mr-IN" sz="1100" baseline="0" dirty="0" smtClean="0">
                <a:solidFill>
                  <a:schemeClr val="bg1"/>
                </a:solidFill>
                <a:latin typeface="Verdana" charset="0"/>
                <a:ea typeface="Verdana" charset="0"/>
                <a:cs typeface="Verdana" charset="0"/>
                <a:sym typeface="Calibri"/>
              </a:rPr>
              <a:t>–</a:t>
            </a:r>
            <a:r>
              <a:rPr lang="en-US" sz="1100" baseline="0" dirty="0" smtClean="0">
                <a:solidFill>
                  <a:schemeClr val="bg1"/>
                </a:solidFill>
                <a:latin typeface="Verdana" charset="0"/>
                <a:ea typeface="Verdana" charset="0"/>
                <a:cs typeface="Verdana" charset="0"/>
                <a:sym typeface="Calibri"/>
              </a:rPr>
              <a:t> sexual harassment, racial harassment, heterosexist and religious harassment, overt discrimination, bullying, intimidation and incivility</a:t>
            </a:r>
            <a:endParaRPr lang="en-US" sz="1100" dirty="0" smtClean="0">
              <a:solidFill>
                <a:schemeClr val="bg1"/>
              </a:solidFill>
              <a:latin typeface="Verdana" charset="0"/>
              <a:ea typeface="Verdana" charset="0"/>
              <a:cs typeface="Verdana" charset="0"/>
              <a:sym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smtClean="0">
                <a:solidFill>
                  <a:schemeClr val="bg1"/>
                </a:solidFill>
                <a:latin typeface="Verdana" charset="0"/>
                <a:ea typeface="Verdana" charset="0"/>
                <a:cs typeface="Verdana" charset="0"/>
                <a:sym typeface="Calibri"/>
              </a:rPr>
              <a:t>disrespect, denigration, rudeness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i="0" u="none" kern="1200" smtClean="0">
                <a:solidFill>
                  <a:schemeClr val="tx1"/>
                </a:solidFill>
                <a:effectLst/>
                <a:latin typeface="+mn-lt"/>
                <a:ea typeface="+mn-ea"/>
                <a:cs typeface="+mn-cs"/>
              </a:rPr>
              <a:t>Incivility</a:t>
            </a:r>
            <a:r>
              <a:rPr lang="en-US" sz="1100" b="0" i="0" u="none" kern="1200" dirty="0" smtClean="0">
                <a:solidFill>
                  <a:schemeClr val="tx1"/>
                </a:solidFill>
                <a:effectLst/>
                <a:latin typeface="+mn-lt"/>
                <a:ea typeface="+mn-ea"/>
                <a:cs typeface="+mn-cs"/>
              </a:rPr>
              <a:t>: rude and discourteous conduct that has ambiguous intent to harm and that violates workplace norms for mutual respect</a:t>
            </a:r>
            <a:r>
              <a:rPr lang="en-US" sz="1100" b="0" i="0" kern="1200" dirty="0" smtClean="0">
                <a:solidFill>
                  <a:schemeClr val="tx1"/>
                </a:solidFill>
                <a:effectLst/>
                <a:latin typeface="+mn-lt"/>
                <a:ea typeface="+mn-ea"/>
                <a:cs typeface="+mn-cs"/>
              </a:rPr>
              <a:t> (</a:t>
            </a:r>
            <a:r>
              <a:rPr lang="en-US" sz="1100" b="0" i="0" kern="1200" dirty="0" err="1" smtClean="0">
                <a:solidFill>
                  <a:schemeClr val="tx1"/>
                </a:solidFill>
                <a:effectLst/>
                <a:latin typeface="+mn-lt"/>
                <a:ea typeface="+mn-ea"/>
                <a:cs typeface="+mn-cs"/>
              </a:rPr>
              <a:t>Andersson</a:t>
            </a:r>
            <a:r>
              <a:rPr lang="en-US" sz="1100" b="0" i="0" kern="1200" dirty="0" smtClean="0">
                <a:solidFill>
                  <a:schemeClr val="tx1"/>
                </a:solidFill>
                <a:effectLst/>
                <a:latin typeface="+mn-lt"/>
                <a:ea typeface="+mn-ea"/>
                <a:cs typeface="+mn-cs"/>
              </a:rPr>
              <a:t> &amp; Pearson, 1999)</a:t>
            </a:r>
            <a:endParaRPr lang="en-US" dirty="0"/>
          </a:p>
        </p:txBody>
      </p:sp>
    </p:spTree>
    <p:extLst>
      <p:ext uri="{BB962C8B-B14F-4D97-AF65-F5344CB8AC3E}">
        <p14:creationId xmlns:p14="http://schemas.microsoft.com/office/powerpoint/2010/main" val="12601476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Shape 191"/>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92" name="Shape 192"/>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marL="0" marR="0" indent="0" algn="l" defTabSz="914400" rtl="0" eaLnBrk="1" fontAlgn="auto" latinLnBrk="0" hangingPunct="1">
              <a:lnSpc>
                <a:spcPct val="90000"/>
              </a:lnSpc>
              <a:spcBef>
                <a:spcPts val="420"/>
              </a:spcBef>
              <a:spcAft>
                <a:spcPts val="0"/>
              </a:spcAft>
              <a:buClrTx/>
              <a:buSzTx/>
              <a:buFontTx/>
              <a:buChar char="●"/>
              <a:tabLst/>
              <a:defRPr/>
            </a:pPr>
            <a:r>
              <a:rPr lang="en-US" sz="1100" dirty="0">
                <a:solidFill>
                  <a:schemeClr val="bg1"/>
                </a:solidFill>
                <a:latin typeface="Verdana" charset="0"/>
                <a:ea typeface="Verdana" charset="0"/>
                <a:cs typeface="Verdana" charset="0"/>
              </a:rPr>
              <a:t>31% of female staff and 19% of male staff reported experiencing mistreatment by co-workers or others.</a:t>
            </a:r>
          </a:p>
          <a:p>
            <a:pPr>
              <a:lnSpc>
                <a:spcPct val="90000"/>
              </a:lnSpc>
              <a:spcBef>
                <a:spcPts val="420"/>
              </a:spcBef>
            </a:pPr>
            <a:endParaRPr lang="en-US" sz="1100" dirty="0">
              <a:solidFill>
                <a:schemeClr val="bg1"/>
              </a:solidFill>
              <a:latin typeface="Verdana" charset="0"/>
              <a:ea typeface="Verdana" charset="0"/>
              <a:cs typeface="Verdana" charset="0"/>
            </a:endParaRPr>
          </a:p>
          <a:p>
            <a:pPr>
              <a:lnSpc>
                <a:spcPct val="90000"/>
              </a:lnSpc>
              <a:spcBef>
                <a:spcPts val="420"/>
              </a:spcBef>
            </a:pPr>
            <a:r>
              <a:rPr lang="en-US" sz="1100" dirty="0">
                <a:solidFill>
                  <a:schemeClr val="bg1"/>
                </a:solidFill>
                <a:latin typeface="Verdana" charset="0"/>
                <a:ea typeface="Verdana" charset="0"/>
                <a:cs typeface="Verdana" charset="0"/>
              </a:rPr>
              <a:t>40% of classified staff and 37% of academic staff were reluctant to bring up departmental issues for fear of it affecting their evaluation and promotion.</a:t>
            </a:r>
          </a:p>
        </p:txBody>
      </p:sp>
    </p:spTree>
    <p:extLst>
      <p:ext uri="{BB962C8B-B14F-4D97-AF65-F5344CB8AC3E}">
        <p14:creationId xmlns:p14="http://schemas.microsoft.com/office/powerpoint/2010/main" val="1053001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4"/>
        <p:cNvGrpSpPr/>
        <p:nvPr/>
      </p:nvGrpSpPr>
      <p:grpSpPr>
        <a:xfrm>
          <a:off x="0" y="0"/>
          <a:ext cx="0" cy="0"/>
          <a:chOff x="0" y="0"/>
          <a:chExt cx="0" cy="0"/>
        </a:xfrm>
      </p:grpSpPr>
      <p:sp>
        <p:nvSpPr>
          <p:cNvPr id="585" name="Shape 585"/>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586" name="Shape 586"/>
          <p:cNvSpPr txBox="1">
            <a:spLocks noGrp="1"/>
          </p:cNvSpPr>
          <p:nvPr>
            <p:ph type="body" idx="1"/>
          </p:nvPr>
        </p:nvSpPr>
        <p:spPr>
          <a:xfrm>
            <a:off x="685800" y="4343400"/>
            <a:ext cx="5486400" cy="4114800"/>
          </a:xfrm>
          <a:prstGeom prst="rect">
            <a:avLst/>
          </a:prstGeom>
          <a:noFill/>
          <a:ln>
            <a:noFill/>
          </a:ln>
        </p:spPr>
        <p:txBody>
          <a:bodyPr wrap="square" lIns="91425" tIns="45700" rIns="91425" bIns="45700" anchor="t" anchorCtr="0">
            <a:noAutofit/>
          </a:bodyPr>
          <a:lstStyle/>
          <a:p>
            <a:pPr marL="0" marR="0" lvl="0" indent="0" algn="l" rtl="0">
              <a:spcBef>
                <a:spcPts val="0"/>
              </a:spcBef>
              <a:buNone/>
            </a:pPr>
            <a:r>
              <a:rPr lang="en-US" sz="1200" b="0" i="0" u="none" strike="noStrike" cap="none" dirty="0" smtClean="0">
                <a:solidFill>
                  <a:schemeClr val="dk1"/>
                </a:solidFill>
                <a:latin typeface="Calibri"/>
                <a:ea typeface="Calibri"/>
                <a:cs typeface="Calibri"/>
                <a:sym typeface="Calibri"/>
              </a:rPr>
              <a:t>I’d like to spend the rest of the time talking about what we can do to change the culture from a multi-level</a:t>
            </a:r>
          </a:p>
          <a:p>
            <a:pPr marL="0" marR="0" lvl="0" indent="0" algn="l" rtl="0">
              <a:spcBef>
                <a:spcPts val="0"/>
              </a:spcBef>
              <a:buNone/>
            </a:pPr>
            <a:r>
              <a:rPr lang="en-US" sz="1200" b="0" i="0" u="none" strike="noStrike" cap="none" dirty="0" smtClean="0">
                <a:solidFill>
                  <a:schemeClr val="dk1"/>
                </a:solidFill>
                <a:latin typeface="Calibri"/>
                <a:ea typeface="Calibri"/>
                <a:cs typeface="Calibri"/>
                <a:sym typeface="Calibri"/>
              </a:rPr>
              <a:t>So </a:t>
            </a:r>
            <a:r>
              <a:rPr lang="en-US" sz="1200" b="0" i="0" u="none" strike="noStrike" cap="none" dirty="0">
                <a:solidFill>
                  <a:schemeClr val="dk1"/>
                </a:solidFill>
                <a:latin typeface="Calibri"/>
                <a:ea typeface="Calibri"/>
                <a:cs typeface="Calibri"/>
                <a:sym typeface="Calibri"/>
              </a:rPr>
              <a:t>what can we do?</a:t>
            </a:r>
            <a:r>
              <a:rPr lang="en-US" sz="1200" b="0" i="0" u="none" strike="noStrike" cap="none" baseline="0" dirty="0">
                <a:solidFill>
                  <a:schemeClr val="dk1"/>
                </a:solidFill>
                <a:latin typeface="Calibri"/>
                <a:ea typeface="Calibri"/>
                <a:cs typeface="Calibri"/>
                <a:sym typeface="Calibri"/>
              </a:rPr>
              <a:t> At one level, we can have serious conversations about the institutional structures and barriers that allow for </a:t>
            </a:r>
            <a:r>
              <a:rPr lang="en-US" sz="1200" b="0" i="0" u="none" strike="noStrike" cap="none" baseline="0" dirty="0" smtClean="0">
                <a:solidFill>
                  <a:schemeClr val="dk1"/>
                </a:solidFill>
                <a:latin typeface="Calibri"/>
                <a:ea typeface="Calibri"/>
                <a:cs typeface="Calibri"/>
                <a:sym typeface="Calibri"/>
              </a:rPr>
              <a:t>hostile climates to be tolerated and decolonizing academia. </a:t>
            </a:r>
            <a:r>
              <a:rPr lang="en-US" sz="1200" b="0" i="0" u="none" strike="noStrike" cap="none" baseline="0" dirty="0">
                <a:solidFill>
                  <a:schemeClr val="dk1"/>
                </a:solidFill>
                <a:latin typeface="Calibri"/>
                <a:ea typeface="Calibri"/>
                <a:cs typeface="Calibri"/>
                <a:sym typeface="Calibri"/>
              </a:rPr>
              <a:t>In the meantime, we can commit to making changes to our local environment from a number of vantage points, from the individual level, to the departmental level, to institutional level, and we can have an influence at the national scale through our professional societies and through our funding agencies.</a:t>
            </a:r>
          </a:p>
          <a:p>
            <a:pPr marL="0" marR="0" lvl="0" indent="0" algn="l" rtl="0">
              <a:spcBef>
                <a:spcPts val="0"/>
              </a:spcBef>
              <a:buNone/>
            </a:pPr>
            <a:r>
              <a:rPr lang="en-US" sz="1200" b="0" i="0" u="none" strike="noStrike" cap="none" baseline="0" dirty="0">
                <a:solidFill>
                  <a:schemeClr val="dk1"/>
                </a:solidFill>
                <a:latin typeface="Calibri"/>
                <a:ea typeface="Calibri"/>
                <a:cs typeface="Calibri"/>
                <a:sym typeface="Calibri"/>
              </a:rPr>
              <a:t>Start at the individual level-</a:t>
            </a:r>
            <a:endParaRPr sz="1200" b="0" i="0" u="none" strike="noStrike" cap="none" dirty="0">
              <a:solidFill>
                <a:schemeClr val="dk1"/>
              </a:solidFill>
              <a:latin typeface="Calibri"/>
              <a:ea typeface="Calibri"/>
              <a:cs typeface="Calibri"/>
              <a:sym typeface="Calibri"/>
            </a:endParaRPr>
          </a:p>
        </p:txBody>
      </p:sp>
      <p:sp>
        <p:nvSpPr>
          <p:cNvPr id="587" name="Shape 587"/>
          <p:cNvSpPr txBox="1">
            <a:spLocks noGrp="1"/>
          </p:cNvSpPr>
          <p:nvPr>
            <p:ph type="sldNum" idx="12"/>
          </p:nvPr>
        </p:nvSpPr>
        <p:spPr>
          <a:xfrm>
            <a:off x="3884613" y="8685213"/>
            <a:ext cx="2971800" cy="457200"/>
          </a:xfrm>
          <a:prstGeom prst="rect">
            <a:avLst/>
          </a:prstGeom>
          <a:noFill/>
          <a:ln>
            <a:noFill/>
          </a:ln>
        </p:spPr>
        <p:txBody>
          <a:bodyPr wrap="square" lIns="91425" tIns="45700" rIns="91425" bIns="45700" anchor="b" anchorCtr="0">
            <a:noAutofit/>
          </a:bodyPr>
          <a:lstStyle/>
          <a:p>
            <a:pPr marL="0" marR="0" lvl="0" indent="0" algn="r" rtl="0">
              <a:spcBef>
                <a:spcPts val="0"/>
              </a:spcBef>
              <a:buSzPct val="25000"/>
              <a:buNone/>
            </a:pPr>
            <a:fld id="{00000000-1234-1234-1234-123412341234}" type="slidenum">
              <a:rPr lang="en" sz="1200">
                <a:solidFill>
                  <a:schemeClr val="dk1"/>
                </a:solidFill>
                <a:latin typeface="Calibri"/>
                <a:ea typeface="Calibri"/>
                <a:cs typeface="Calibri"/>
                <a:sym typeface="Calibri"/>
              </a:rPr>
              <a:t>17</a:t>
            </a:fld>
            <a:endParaRPr lang="en"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0866502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7"/>
        <p:cNvGrpSpPr/>
        <p:nvPr/>
      </p:nvGrpSpPr>
      <p:grpSpPr>
        <a:xfrm>
          <a:off x="0" y="0"/>
          <a:ext cx="0" cy="0"/>
          <a:chOff x="0" y="0"/>
          <a:chExt cx="0" cy="0"/>
        </a:xfrm>
      </p:grpSpPr>
      <p:sp>
        <p:nvSpPr>
          <p:cNvPr id="308" name="Shape 308"/>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309" name="Shape 309"/>
          <p:cNvSpPr txBox="1">
            <a:spLocks noGrp="1"/>
          </p:cNvSpPr>
          <p:nvPr>
            <p:ph type="body" idx="1"/>
          </p:nvPr>
        </p:nvSpPr>
        <p:spPr>
          <a:xfrm>
            <a:off x="685800" y="4343400"/>
            <a:ext cx="5486400" cy="4114800"/>
          </a:xfrm>
          <a:prstGeom prst="rect">
            <a:avLst/>
          </a:prstGeom>
          <a:noFill/>
          <a:ln>
            <a:noFill/>
          </a:ln>
        </p:spPr>
        <p:txBody>
          <a:bodyPr wrap="square" lIns="91425" tIns="45700" rIns="91425" bIns="45700" anchor="t" anchorCtr="0">
            <a:noAutofit/>
          </a:bodyPr>
          <a:lstStyle/>
          <a:p>
            <a:pPr marL="0" marR="0" lvl="0" indent="0" algn="l" rtl="0">
              <a:spcBef>
                <a:spcPts val="0"/>
              </a:spcBef>
              <a:buSzPct val="25000"/>
              <a:buNone/>
            </a:pPr>
            <a:r>
              <a:rPr lang="en-US" sz="1200" b="1" i="0" u="none" strike="noStrike" cap="none" dirty="0" smtClean="0">
                <a:solidFill>
                  <a:schemeClr val="dk1"/>
                </a:solidFill>
                <a:latin typeface="Calibri"/>
                <a:ea typeface="Calibri"/>
                <a:cs typeface="Calibri"/>
                <a:sym typeface="Calibri"/>
              </a:rPr>
              <a:t>To solve</a:t>
            </a:r>
            <a:r>
              <a:rPr lang="en-US" sz="1200" b="1" i="0" u="none" strike="noStrike" cap="none" baseline="0" dirty="0" smtClean="0">
                <a:solidFill>
                  <a:schemeClr val="dk1"/>
                </a:solidFill>
                <a:latin typeface="Calibri"/>
                <a:ea typeface="Calibri"/>
                <a:cs typeface="Calibri"/>
                <a:sym typeface="Calibri"/>
              </a:rPr>
              <a:t> a problem we need to be able to understand it and identify it and most work suggests that people have a narrow view of what </a:t>
            </a:r>
            <a:r>
              <a:rPr lang="en-US" sz="1200" b="1" i="0" u="none" strike="noStrike" cap="none" baseline="0" smtClean="0">
                <a:solidFill>
                  <a:schemeClr val="dk1"/>
                </a:solidFill>
                <a:latin typeface="Calibri"/>
                <a:ea typeface="Calibri"/>
                <a:cs typeface="Calibri"/>
                <a:sym typeface="Calibri"/>
              </a:rPr>
              <a:t>SH is</a:t>
            </a:r>
            <a:endParaRPr lang="en" sz="1200" b="1" i="0" u="none" strike="noStrike" cap="none" dirty="0">
              <a:solidFill>
                <a:schemeClr val="dk1"/>
              </a:solidFill>
              <a:latin typeface="Calibri"/>
              <a:ea typeface="Calibri"/>
              <a:cs typeface="Calibri"/>
              <a:sym typeface="Calibri"/>
            </a:endParaRPr>
          </a:p>
        </p:txBody>
      </p:sp>
      <p:sp>
        <p:nvSpPr>
          <p:cNvPr id="310" name="Shape 310"/>
          <p:cNvSpPr txBox="1">
            <a:spLocks noGrp="1"/>
          </p:cNvSpPr>
          <p:nvPr>
            <p:ph type="sldNum" idx="12"/>
          </p:nvPr>
        </p:nvSpPr>
        <p:spPr>
          <a:xfrm>
            <a:off x="3884613" y="8685213"/>
            <a:ext cx="2971800" cy="457200"/>
          </a:xfrm>
          <a:prstGeom prst="rect">
            <a:avLst/>
          </a:prstGeom>
          <a:noFill/>
          <a:ln>
            <a:noFill/>
          </a:ln>
        </p:spPr>
        <p:txBody>
          <a:bodyPr wrap="square" lIns="91425" tIns="45700" rIns="91425" bIns="45700" anchor="b" anchorCtr="0">
            <a:noAutofit/>
          </a:bodyPr>
          <a:lstStyle/>
          <a:p>
            <a:pPr marL="0" marR="0" lvl="0" indent="0" algn="r" rtl="0">
              <a:spcBef>
                <a:spcPts val="0"/>
              </a:spcBef>
              <a:buSzPct val="25000"/>
              <a:buNone/>
            </a:pPr>
            <a:fld id="{00000000-1234-1234-1234-123412341234}" type="slidenum">
              <a:rPr lang="en" sz="1200">
                <a:solidFill>
                  <a:schemeClr val="dk1"/>
                </a:solidFill>
                <a:latin typeface="Calibri"/>
                <a:ea typeface="Calibri"/>
                <a:cs typeface="Calibri"/>
                <a:sym typeface="Calibri"/>
              </a:rPr>
              <a:t>18</a:t>
            </a:fld>
            <a:endParaRPr lang="en"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3001879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lvl="1" indent="0">
              <a:buNone/>
            </a:pPr>
            <a:r>
              <a:rPr lang="en-US" sz="1400" dirty="0">
                <a:latin typeface="Verdana" charset="0"/>
                <a:ea typeface="Verdana" charset="0"/>
                <a:cs typeface="Verdana" charset="0"/>
              </a:rPr>
              <a:t>Gender harassment is less likely to be identified as a form of sexual harassment</a:t>
            </a:r>
          </a:p>
          <a:p>
            <a:endParaRPr lang="en-US" dirty="0"/>
          </a:p>
        </p:txBody>
      </p:sp>
      <p:sp>
        <p:nvSpPr>
          <p:cNvPr id="4" name="Slide Number Placeholder 3"/>
          <p:cNvSpPr>
            <a:spLocks noGrp="1"/>
          </p:cNvSpPr>
          <p:nvPr>
            <p:ph type="sldNum" sz="quarter" idx="10"/>
          </p:nvPr>
        </p:nvSpPr>
        <p:spPr>
          <a:xfrm>
            <a:off x="3884613" y="8685213"/>
            <a:ext cx="2971800" cy="458787"/>
          </a:xfrm>
          <a:prstGeom prst="rect">
            <a:avLst/>
          </a:prstGeom>
        </p:spPr>
        <p:txBody>
          <a:bodyPr/>
          <a:lstStyle/>
          <a:p>
            <a:fld id="{3E2FFC10-3AE5-4D74-AA44-7593F2D4349B}" type="slidenum">
              <a:rPr lang="en-US" smtClean="0"/>
              <a:t>19</a:t>
            </a:fld>
            <a:endParaRPr lang="en-US"/>
          </a:p>
        </p:txBody>
      </p:sp>
    </p:spTree>
    <p:extLst>
      <p:ext uri="{BB962C8B-B14F-4D97-AF65-F5344CB8AC3E}">
        <p14:creationId xmlns:p14="http://schemas.microsoft.com/office/powerpoint/2010/main" val="20502212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
        <p:cNvGrpSpPr/>
        <p:nvPr/>
      </p:nvGrpSpPr>
      <p:grpSpPr>
        <a:xfrm>
          <a:off x="0" y="0"/>
          <a:ext cx="0" cy="0"/>
          <a:chOff x="0" y="0"/>
          <a:chExt cx="0" cy="0"/>
        </a:xfrm>
      </p:grpSpPr>
      <p:sp>
        <p:nvSpPr>
          <p:cNvPr id="177" name="Shape 177"/>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78" name="Shape 178"/>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i="0" u="sng" kern="1200" dirty="0" smtClean="0">
                <a:solidFill>
                  <a:schemeClr val="tx1"/>
                </a:solidFill>
                <a:effectLst/>
                <a:latin typeface="+mn-lt"/>
                <a:ea typeface="+mn-ea"/>
                <a:cs typeface="+mn-cs"/>
                <a:hlinkClick r:id="rId3"/>
              </a:rPr>
              <a:t>Equal Employment Opportunity</a:t>
            </a:r>
            <a:endParaRPr lang="en-US" sz="1100" b="0" i="0" kern="1200" dirty="0" smtClean="0">
              <a:solidFill>
                <a:schemeClr val="tx1"/>
              </a:solidFill>
              <a:effectLst/>
              <a:latin typeface="+mn-lt"/>
              <a:ea typeface="+mn-ea"/>
              <a:cs typeface="+mn-cs"/>
            </a:endParaRPr>
          </a:p>
          <a:p>
            <a:pPr lvl="0">
              <a:spcBef>
                <a:spcPts val="0"/>
              </a:spcBef>
              <a:buNone/>
            </a:pPr>
            <a:endParaRPr dirty="0"/>
          </a:p>
        </p:txBody>
      </p:sp>
    </p:spTree>
    <p:extLst>
      <p:ext uri="{BB962C8B-B14F-4D97-AF65-F5344CB8AC3E}">
        <p14:creationId xmlns:p14="http://schemas.microsoft.com/office/powerpoint/2010/main" val="10267269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IMPACTS at the INDIVIDUAL, COMMUNITY and INSTITUTIONAL level- SOCIETAL level</a:t>
            </a:r>
            <a:endParaRPr lang="en-US" dirty="0"/>
          </a:p>
        </p:txBody>
      </p:sp>
    </p:spTree>
    <p:extLst>
      <p:ext uri="{BB962C8B-B14F-4D97-AF65-F5344CB8AC3E}">
        <p14:creationId xmlns:p14="http://schemas.microsoft.com/office/powerpoint/2010/main" val="20355390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5"/>
        <p:cNvGrpSpPr/>
        <p:nvPr/>
      </p:nvGrpSpPr>
      <p:grpSpPr>
        <a:xfrm>
          <a:off x="0" y="0"/>
          <a:ext cx="0" cy="0"/>
          <a:chOff x="0" y="0"/>
          <a:chExt cx="0" cy="0"/>
        </a:xfrm>
      </p:grpSpPr>
      <p:sp>
        <p:nvSpPr>
          <p:cNvPr id="396" name="Shape 396"/>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397" name="Shape 397"/>
          <p:cNvSpPr txBox="1">
            <a:spLocks noGrp="1"/>
          </p:cNvSpPr>
          <p:nvPr>
            <p:ph type="body" idx="1"/>
          </p:nvPr>
        </p:nvSpPr>
        <p:spPr>
          <a:xfrm>
            <a:off x="685800" y="4343400"/>
            <a:ext cx="5486400" cy="4114800"/>
          </a:xfrm>
          <a:prstGeom prst="rect">
            <a:avLst/>
          </a:prstGeom>
          <a:noFill/>
          <a:ln>
            <a:noFill/>
          </a:ln>
        </p:spPr>
        <p:txBody>
          <a:bodyPr wrap="square" lIns="91425" tIns="45700" rIns="91425" bIns="45700" anchor="t" anchorCtr="0">
            <a:noAutofit/>
          </a:bodyPr>
          <a:lstStyle/>
          <a:p>
            <a:pPr marL="0" marR="0" lvl="0" indent="0" algn="l" rtl="0">
              <a:spcBef>
                <a:spcPts val="0"/>
              </a:spcBef>
              <a:spcAft>
                <a:spcPts val="0"/>
              </a:spcAft>
              <a:buSzPct val="25000"/>
              <a:buNone/>
            </a:pPr>
            <a:r>
              <a:rPr lang="en-US" sz="1200" b="0" i="0" u="none" strike="noStrike" cap="none" dirty="0" smtClean="0">
                <a:solidFill>
                  <a:schemeClr val="dk1"/>
                </a:solidFill>
                <a:latin typeface="Calibri"/>
                <a:ea typeface="Calibri"/>
                <a:cs typeface="Calibri"/>
                <a:sym typeface="Calibri"/>
              </a:rPr>
              <a:t>456 in Sept 2016</a:t>
            </a:r>
          </a:p>
          <a:p>
            <a:pPr marL="0" marR="0" lvl="0" indent="0" algn="l" rtl="0">
              <a:spcBef>
                <a:spcPts val="0"/>
              </a:spcBef>
              <a:spcAft>
                <a:spcPts val="0"/>
              </a:spcAft>
              <a:buSzPct val="25000"/>
              <a:buNone/>
            </a:pPr>
            <a:r>
              <a:rPr lang="en-US" sz="1200" b="0" i="0" u="none" strike="noStrike" cap="none" dirty="0" smtClean="0">
                <a:solidFill>
                  <a:schemeClr val="dk1"/>
                </a:solidFill>
                <a:latin typeface="Calibri"/>
                <a:ea typeface="Calibri"/>
                <a:cs typeface="Calibri"/>
                <a:sym typeface="Calibri"/>
              </a:rPr>
              <a:t>Documented </a:t>
            </a:r>
            <a:r>
              <a:rPr lang="en-US" sz="1200" b="0" i="0" u="none" strike="noStrike" cap="none" dirty="0">
                <a:solidFill>
                  <a:schemeClr val="dk1"/>
                </a:solidFill>
                <a:latin typeface="Calibri"/>
                <a:ea typeface="Calibri"/>
                <a:cs typeface="Calibri"/>
                <a:sym typeface="Calibri"/>
              </a:rPr>
              <a:t>cases</a:t>
            </a:r>
            <a:r>
              <a:rPr lang="en-US" sz="1200" b="0" i="0" u="none" strike="noStrike" cap="none" baseline="0" dirty="0">
                <a:solidFill>
                  <a:schemeClr val="dk1"/>
                </a:solidFill>
                <a:latin typeface="Calibri"/>
                <a:ea typeface="Calibri"/>
                <a:cs typeface="Calibri"/>
                <a:sym typeface="Calibri"/>
              </a:rPr>
              <a:t> and counting</a:t>
            </a:r>
            <a:endParaRPr lang="en-US" sz="1200" b="0" i="0" u="none" strike="noStrike" cap="none" dirty="0">
              <a:solidFill>
                <a:schemeClr val="dk1"/>
              </a:solidFill>
              <a:latin typeface="Calibri"/>
              <a:ea typeface="Calibri"/>
              <a:cs typeface="Calibri"/>
              <a:sym typeface="Calibri"/>
            </a:endParaRPr>
          </a:p>
          <a:p>
            <a:pPr marL="0" marR="0" lvl="0" indent="0" algn="l" rtl="0">
              <a:spcBef>
                <a:spcPts val="0"/>
              </a:spcBef>
              <a:spcAft>
                <a:spcPts val="0"/>
              </a:spcAft>
              <a:buSzPct val="25000"/>
              <a:buNone/>
            </a:pPr>
            <a:r>
              <a:rPr lang="en-US" sz="1200" b="0" i="0" u="none" strike="noStrike" cap="none" dirty="0">
                <a:solidFill>
                  <a:schemeClr val="dk1"/>
                </a:solidFill>
                <a:latin typeface="Calibri"/>
                <a:ea typeface="Calibri"/>
                <a:cs typeface="Calibri"/>
                <a:sym typeface="Calibri"/>
              </a:rPr>
              <a:t>Since </a:t>
            </a:r>
            <a:r>
              <a:rPr lang="en-US" sz="1200" b="0" i="0" u="none" strike="noStrike" cap="none" dirty="0" smtClean="0">
                <a:solidFill>
                  <a:schemeClr val="dk1"/>
                </a:solidFill>
                <a:latin typeface="Calibri"/>
                <a:ea typeface="Calibri"/>
                <a:cs typeface="Calibri"/>
                <a:sym typeface="Calibri"/>
              </a:rPr>
              <a:t>mid-1980s</a:t>
            </a:r>
            <a:endParaRPr lang="en-US" sz="1200" b="0" i="0" u="none" strike="noStrike" cap="none" dirty="0">
              <a:solidFill>
                <a:schemeClr val="dk1"/>
              </a:solidFill>
              <a:latin typeface="Calibri"/>
              <a:ea typeface="Calibri"/>
              <a:cs typeface="Calibri"/>
              <a:sym typeface="Calibri"/>
            </a:endParaRPr>
          </a:p>
          <a:p>
            <a:pPr marL="0" marR="0" lvl="0" indent="0" algn="l" rtl="0">
              <a:spcBef>
                <a:spcPts val="0"/>
              </a:spcBef>
              <a:spcAft>
                <a:spcPts val="0"/>
              </a:spcAft>
              <a:buSzPct val="25000"/>
              <a:buNone/>
            </a:pPr>
            <a:r>
              <a:rPr lang="en" sz="1200" b="0" i="0" u="none" strike="noStrike" cap="none" dirty="0">
                <a:solidFill>
                  <a:schemeClr val="dk1"/>
                </a:solidFill>
                <a:latin typeface="Calibri"/>
                <a:ea typeface="Calibri"/>
                <a:cs typeface="Calibri"/>
                <a:sym typeface="Calibri"/>
              </a:rPr>
              <a:t>Cases of sexual harassment in academia are not isolated incidents. A survey of almost 500 cases involving faculty members reveal the following common features: 1) the harassment is often </a:t>
            </a:r>
            <a:r>
              <a:rPr lang="en" sz="1200" b="0" i="0" u="none" strike="noStrike" cap="none" dirty="0" smtClean="0">
                <a:solidFill>
                  <a:schemeClr val="dk1"/>
                </a:solidFill>
                <a:latin typeface="Calibri"/>
                <a:ea typeface="Calibri"/>
                <a:cs typeface="Calibri"/>
                <a:sym typeface="Calibri"/>
              </a:rPr>
              <a:t>physical </a:t>
            </a:r>
            <a:r>
              <a:rPr lang="en" sz="1200" b="0" i="0" u="none" strike="noStrike" cap="none" dirty="0">
                <a:solidFill>
                  <a:schemeClr val="dk1"/>
                </a:solidFill>
                <a:latin typeface="Calibri"/>
                <a:ea typeface="Calibri"/>
                <a:cs typeface="Calibri"/>
                <a:sym typeface="Calibri"/>
              </a:rPr>
              <a:t>2) many investigations end </a:t>
            </a:r>
            <a:r>
              <a:rPr lang="en-US" sz="1200" b="0" i="0" u="none" strike="noStrike" cap="none" dirty="0" smtClean="0">
                <a:solidFill>
                  <a:schemeClr val="dk1"/>
                </a:solidFill>
                <a:latin typeface="Calibri"/>
                <a:ea typeface="Calibri"/>
                <a:cs typeface="Calibri"/>
                <a:sym typeface="Calibri"/>
              </a:rPr>
              <a:t>when the accused resigns</a:t>
            </a:r>
            <a:r>
              <a:rPr lang="en" sz="1200" b="0" i="0" u="none" strike="noStrike" cap="none" dirty="0" smtClean="0">
                <a:solidFill>
                  <a:schemeClr val="dk1"/>
                </a:solidFill>
                <a:latin typeface="Calibri"/>
                <a:ea typeface="Calibri"/>
                <a:cs typeface="Calibri"/>
                <a:sym typeface="Calibri"/>
              </a:rPr>
              <a:t>- </a:t>
            </a:r>
            <a:r>
              <a:rPr lang="en" sz="1200" b="0" i="0" u="none" strike="noStrike" cap="none" dirty="0">
                <a:solidFill>
                  <a:schemeClr val="dk1"/>
                </a:solidFill>
                <a:latin typeface="Calibri"/>
                <a:ea typeface="Calibri"/>
                <a:cs typeface="Calibri"/>
                <a:sym typeface="Calibri"/>
              </a:rPr>
              <a:t>with </a:t>
            </a:r>
            <a:r>
              <a:rPr lang="en" sz="1200" b="0" i="0" u="none" strike="noStrike" cap="none" dirty="0" smtClean="0">
                <a:solidFill>
                  <a:schemeClr val="dk1"/>
                </a:solidFill>
                <a:latin typeface="Calibri"/>
                <a:ea typeface="Calibri"/>
                <a:cs typeface="Calibri"/>
                <a:sym typeface="Calibri"/>
              </a:rPr>
              <a:t>no </a:t>
            </a:r>
            <a:r>
              <a:rPr lang="en" sz="1200" b="0" i="0" u="none" strike="noStrike" cap="none" dirty="0">
                <a:solidFill>
                  <a:schemeClr val="dk1"/>
                </a:solidFill>
                <a:latin typeface="Calibri"/>
                <a:ea typeface="Calibri"/>
                <a:cs typeface="Calibri"/>
                <a:sym typeface="Calibri"/>
              </a:rPr>
              <a:t>real punitive measures. 3) in other cases, the harasser is rehired or reassigned or promoted to another university. 4) the results of investigations by universities are shrouded in secrecy. </a:t>
            </a:r>
          </a:p>
          <a:p>
            <a:pPr marL="0" marR="0" lvl="0" indent="0" algn="l" rtl="0">
              <a:lnSpc>
                <a:spcPct val="100000"/>
              </a:lnSpc>
              <a:spcBef>
                <a:spcPts val="0"/>
              </a:spcBef>
              <a:spcAft>
                <a:spcPts val="0"/>
              </a:spcAft>
              <a:buClr>
                <a:schemeClr val="dk1"/>
              </a:buClr>
              <a:buSzPct val="25000"/>
              <a:buFont typeface="Calibri"/>
              <a:buNone/>
            </a:pPr>
            <a:r>
              <a:rPr lang="en" sz="1200" b="0" i="0" u="none" strike="noStrike" cap="none" dirty="0">
                <a:solidFill>
                  <a:schemeClr val="dk1"/>
                </a:solidFill>
                <a:latin typeface="Calibri"/>
                <a:ea typeface="Calibri"/>
                <a:cs typeface="Calibri"/>
                <a:sym typeface="Calibri"/>
              </a:rPr>
              <a:t>So why is sexual harassment so prevalent in academia and science? </a:t>
            </a:r>
          </a:p>
          <a:p>
            <a:pPr marL="0" marR="0" lvl="0" indent="0" algn="l" rtl="0">
              <a:spcBef>
                <a:spcPts val="0"/>
              </a:spcBef>
              <a:buNone/>
            </a:pPr>
            <a:endParaRPr sz="1200" b="1" i="0" u="none" strike="noStrike" cap="none" dirty="0">
              <a:solidFill>
                <a:schemeClr val="dk1"/>
              </a:solidFill>
              <a:latin typeface="Calibri"/>
              <a:ea typeface="Calibri"/>
              <a:cs typeface="Calibri"/>
              <a:sym typeface="Calibri"/>
            </a:endParaRPr>
          </a:p>
        </p:txBody>
      </p:sp>
      <p:sp>
        <p:nvSpPr>
          <p:cNvPr id="398" name="Shape 398"/>
          <p:cNvSpPr txBox="1">
            <a:spLocks noGrp="1"/>
          </p:cNvSpPr>
          <p:nvPr>
            <p:ph type="sldNum" idx="12"/>
          </p:nvPr>
        </p:nvSpPr>
        <p:spPr>
          <a:xfrm>
            <a:off x="3884613" y="8685213"/>
            <a:ext cx="2971800" cy="457200"/>
          </a:xfrm>
          <a:prstGeom prst="rect">
            <a:avLst/>
          </a:prstGeom>
          <a:noFill/>
          <a:ln>
            <a:noFill/>
          </a:ln>
        </p:spPr>
        <p:txBody>
          <a:bodyPr wrap="square" lIns="91425" tIns="45700" rIns="91425" bIns="45700" anchor="b" anchorCtr="0">
            <a:noAutofit/>
          </a:bodyPr>
          <a:lstStyle/>
          <a:p>
            <a:pPr marL="0" marR="0" lvl="0" indent="0" algn="r" rtl="0">
              <a:spcBef>
                <a:spcPts val="0"/>
              </a:spcBef>
              <a:buSzPct val="25000"/>
              <a:buNone/>
            </a:pPr>
            <a:fld id="{00000000-1234-1234-1234-123412341234}" type="slidenum">
              <a:rPr lang="en" sz="1200">
                <a:solidFill>
                  <a:schemeClr val="dk1"/>
                </a:solidFill>
                <a:latin typeface="Calibri"/>
                <a:ea typeface="Calibri"/>
                <a:cs typeface="Calibri"/>
                <a:sym typeface="Calibri"/>
              </a:rPr>
              <a:t>22</a:t>
            </a:fld>
            <a:endParaRPr lang="en"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0677193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5"/>
        <p:cNvGrpSpPr/>
        <p:nvPr/>
      </p:nvGrpSpPr>
      <p:grpSpPr>
        <a:xfrm>
          <a:off x="0" y="0"/>
          <a:ext cx="0" cy="0"/>
          <a:chOff x="0" y="0"/>
          <a:chExt cx="0" cy="0"/>
        </a:xfrm>
      </p:grpSpPr>
      <p:sp>
        <p:nvSpPr>
          <p:cNvPr id="536" name="Shape 536"/>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537" name="Shape 537"/>
          <p:cNvSpPr txBox="1">
            <a:spLocks noGrp="1"/>
          </p:cNvSpPr>
          <p:nvPr>
            <p:ph type="body" idx="1"/>
          </p:nvPr>
        </p:nvSpPr>
        <p:spPr>
          <a:xfrm>
            <a:off x="685800" y="4343400"/>
            <a:ext cx="5486400" cy="4114800"/>
          </a:xfrm>
          <a:prstGeom prst="rect">
            <a:avLst/>
          </a:prstGeom>
          <a:noFill/>
          <a:ln>
            <a:noFill/>
          </a:ln>
        </p:spPr>
        <p:txBody>
          <a:bodyPr wrap="square" lIns="91425" tIns="45700" rIns="91425" bIns="45700" anchor="t" anchorCtr="0">
            <a:noAutofit/>
          </a:bodyPr>
          <a:lstStyle/>
          <a:p>
            <a:pPr marL="0" marR="0" lvl="0" indent="0" algn="l" rtl="0">
              <a:spcBef>
                <a:spcPts val="0"/>
              </a:spcBef>
              <a:buSzPct val="25000"/>
              <a:buNone/>
            </a:pPr>
            <a:r>
              <a:rPr lang="en-US" sz="1200" b="0" i="0" u="none" strike="noStrike" cap="none" dirty="0" smtClean="0">
                <a:solidFill>
                  <a:schemeClr val="dk1"/>
                </a:solidFill>
                <a:latin typeface="Calibri"/>
                <a:ea typeface="Calibri"/>
                <a:cs typeface="Calibri"/>
                <a:sym typeface="Calibri"/>
              </a:rPr>
              <a:t>What structural and</a:t>
            </a:r>
            <a:r>
              <a:rPr lang="en-US" sz="1200" b="0" i="0" u="none" strike="noStrike" cap="none" baseline="0" dirty="0" smtClean="0">
                <a:solidFill>
                  <a:schemeClr val="dk1"/>
                </a:solidFill>
                <a:latin typeface="Calibri"/>
                <a:ea typeface="Calibri"/>
                <a:cs typeface="Calibri"/>
                <a:sym typeface="Calibri"/>
              </a:rPr>
              <a:t> cultural factors in academia allow for harassment and hostile behaviors to persist?</a:t>
            </a:r>
            <a:endParaRPr lang="en-US" sz="1200" b="0" i="0" u="none" strike="noStrike" cap="none" dirty="0" smtClean="0">
              <a:solidFill>
                <a:schemeClr val="dk1"/>
              </a:solidFill>
              <a:latin typeface="Calibri"/>
              <a:ea typeface="Calibri"/>
              <a:cs typeface="Calibri"/>
              <a:sym typeface="Calibri"/>
            </a:endParaRPr>
          </a:p>
          <a:p>
            <a:pPr marL="0" marR="0" lvl="0" indent="0" algn="l" rtl="0">
              <a:spcBef>
                <a:spcPts val="0"/>
              </a:spcBef>
              <a:buSzPct val="25000"/>
              <a:buNone/>
            </a:pPr>
            <a:r>
              <a:rPr lang="en" sz="1200" b="0" i="0" u="none" strike="noStrike" cap="none" dirty="0" smtClean="0">
                <a:solidFill>
                  <a:schemeClr val="dk1"/>
                </a:solidFill>
                <a:latin typeface="Calibri"/>
                <a:ea typeface="Calibri"/>
                <a:cs typeface="Calibri"/>
                <a:sym typeface="Calibri"/>
              </a:rPr>
              <a:t>A</a:t>
            </a:r>
            <a:r>
              <a:rPr lang="en-US" sz="1200" b="0" i="0" u="none" strike="noStrike" cap="none" dirty="0" smtClean="0">
                <a:solidFill>
                  <a:schemeClr val="dk1"/>
                </a:solidFill>
                <a:latin typeface="Calibri"/>
                <a:ea typeface="Calibri"/>
                <a:cs typeface="Calibri"/>
                <a:sym typeface="Calibri"/>
              </a:rPr>
              <a:t> </a:t>
            </a:r>
            <a:r>
              <a:rPr lang="en-US" sz="1200" b="0" i="0" u="none" strike="noStrike" cap="none" dirty="0">
                <a:solidFill>
                  <a:schemeClr val="dk1"/>
                </a:solidFill>
                <a:latin typeface="Calibri"/>
                <a:ea typeface="Calibri"/>
                <a:cs typeface="Calibri"/>
                <a:sym typeface="Calibri"/>
              </a:rPr>
              <a:t>major</a:t>
            </a:r>
            <a:r>
              <a:rPr lang="en" sz="1200" b="0" i="0" u="none" strike="noStrike" cap="none" dirty="0">
                <a:solidFill>
                  <a:schemeClr val="dk1"/>
                </a:solidFill>
                <a:latin typeface="Calibri"/>
                <a:ea typeface="Calibri"/>
                <a:cs typeface="Calibri"/>
                <a:sym typeface="Calibri"/>
              </a:rPr>
              <a:t> problem is the </a:t>
            </a:r>
            <a:r>
              <a:rPr lang="en-US" sz="1200" b="0" i="0" u="none" strike="noStrike" cap="none" dirty="0" smtClean="0">
                <a:solidFill>
                  <a:schemeClr val="dk1"/>
                </a:solidFill>
                <a:latin typeface="Calibri"/>
                <a:ea typeface="Calibri"/>
                <a:cs typeface="Calibri"/>
                <a:sym typeface="Calibri"/>
              </a:rPr>
              <a:t>Medieval</a:t>
            </a:r>
            <a:r>
              <a:rPr lang="en-US" sz="1200" b="0" i="0" u="none" strike="noStrike" cap="none" baseline="0" dirty="0" smtClean="0">
                <a:solidFill>
                  <a:schemeClr val="dk1"/>
                </a:solidFill>
                <a:latin typeface="Calibri"/>
                <a:ea typeface="Calibri"/>
                <a:cs typeface="Calibri"/>
                <a:sym typeface="Calibri"/>
              </a:rPr>
              <a:t> power dynamics inherent in academia:</a:t>
            </a:r>
            <a:endParaRPr lang="en-US" sz="1200" b="0" i="0" u="none" strike="noStrike" cap="none" dirty="0" smtClean="0">
              <a:solidFill>
                <a:schemeClr val="dk1"/>
              </a:solidFill>
              <a:latin typeface="Calibri"/>
              <a:ea typeface="Calibri"/>
              <a:cs typeface="Calibri"/>
              <a:sym typeface="Calibri"/>
            </a:endParaRPr>
          </a:p>
          <a:p>
            <a:pPr marL="0" marR="0" lvl="0" indent="0" algn="l" rtl="0">
              <a:spcBef>
                <a:spcPts val="0"/>
              </a:spcBef>
              <a:buSzPct val="25000"/>
              <a:buNone/>
            </a:pPr>
            <a:r>
              <a:rPr lang="en" sz="1200" b="0" i="0" u="sng" strike="noStrike" cap="none" dirty="0" smtClean="0">
                <a:solidFill>
                  <a:schemeClr val="dk1"/>
                </a:solidFill>
                <a:latin typeface="Calibri"/>
                <a:ea typeface="Calibri"/>
                <a:cs typeface="Calibri"/>
                <a:sym typeface="Calibri"/>
              </a:rPr>
              <a:t>master-apprenticeship </a:t>
            </a:r>
            <a:r>
              <a:rPr lang="en" sz="1200" b="0" i="0" u="sng" strike="noStrike" cap="none" dirty="0">
                <a:solidFill>
                  <a:schemeClr val="dk1"/>
                </a:solidFill>
                <a:latin typeface="Calibri"/>
                <a:ea typeface="Calibri"/>
                <a:cs typeface="Calibri"/>
                <a:sym typeface="Calibri"/>
              </a:rPr>
              <a:t>model </a:t>
            </a:r>
            <a:r>
              <a:rPr lang="en" sz="1200" b="0" i="0" u="none" strike="noStrike" cap="none" dirty="0">
                <a:solidFill>
                  <a:schemeClr val="dk1"/>
                </a:solidFill>
                <a:latin typeface="Calibri"/>
                <a:ea typeface="Calibri"/>
                <a:cs typeface="Calibri"/>
                <a:sym typeface="Calibri"/>
              </a:rPr>
              <a:t>dominant in many </a:t>
            </a:r>
            <a:r>
              <a:rPr lang="en-US" sz="1200" b="0" i="0" u="none" strike="noStrike" cap="none" dirty="0" smtClean="0">
                <a:solidFill>
                  <a:schemeClr val="dk1"/>
                </a:solidFill>
                <a:latin typeface="Calibri"/>
                <a:ea typeface="Calibri"/>
                <a:cs typeface="Calibri"/>
                <a:sym typeface="Calibri"/>
              </a:rPr>
              <a:t>academic </a:t>
            </a:r>
            <a:r>
              <a:rPr lang="en" sz="1200" b="0" i="0" u="none" strike="noStrike" cap="none" dirty="0">
                <a:solidFill>
                  <a:schemeClr val="dk1"/>
                </a:solidFill>
                <a:latin typeface="Calibri"/>
                <a:ea typeface="Calibri"/>
                <a:cs typeface="Calibri"/>
                <a:sym typeface="Calibri"/>
              </a:rPr>
              <a:t>disciplines, where one person has </a:t>
            </a:r>
            <a:r>
              <a:rPr lang="en" sz="1200" b="0" i="0" u="sng" strike="noStrike" cap="none" dirty="0">
                <a:solidFill>
                  <a:schemeClr val="dk1"/>
                </a:solidFill>
                <a:latin typeface="Calibri"/>
                <a:ea typeface="Calibri"/>
                <a:cs typeface="Calibri"/>
                <a:sym typeface="Calibri"/>
              </a:rPr>
              <a:t>extraordinary power </a:t>
            </a:r>
            <a:r>
              <a:rPr lang="en" sz="1200" b="0" i="0" u="none" strike="noStrike" cap="none" dirty="0">
                <a:solidFill>
                  <a:schemeClr val="dk1"/>
                </a:solidFill>
                <a:latin typeface="Calibri"/>
                <a:ea typeface="Calibri"/>
                <a:cs typeface="Calibri"/>
                <a:sym typeface="Calibri"/>
              </a:rPr>
              <a:t>over trainee’s careers, which contributes to fear of retaliation of the targets of harassment- so that most cases go unreported.</a:t>
            </a:r>
          </a:p>
        </p:txBody>
      </p:sp>
      <p:sp>
        <p:nvSpPr>
          <p:cNvPr id="538" name="Shape 538"/>
          <p:cNvSpPr txBox="1">
            <a:spLocks noGrp="1"/>
          </p:cNvSpPr>
          <p:nvPr>
            <p:ph type="sldNum" idx="12"/>
          </p:nvPr>
        </p:nvSpPr>
        <p:spPr>
          <a:xfrm>
            <a:off x="3884613" y="8685213"/>
            <a:ext cx="2971800" cy="457200"/>
          </a:xfrm>
          <a:prstGeom prst="rect">
            <a:avLst/>
          </a:prstGeom>
          <a:noFill/>
          <a:ln>
            <a:noFill/>
          </a:ln>
        </p:spPr>
        <p:txBody>
          <a:bodyPr wrap="square" lIns="91425" tIns="45700" rIns="91425" bIns="45700" anchor="b" anchorCtr="0">
            <a:noAutofit/>
          </a:bodyPr>
          <a:lstStyle/>
          <a:p>
            <a:pPr marL="0" marR="0" lvl="0" indent="0" algn="r" rtl="0">
              <a:spcBef>
                <a:spcPts val="0"/>
              </a:spcBef>
              <a:buSzPct val="25000"/>
              <a:buNone/>
            </a:pPr>
            <a:fld id="{00000000-1234-1234-1234-123412341234}" type="slidenum">
              <a:rPr lang="en" sz="1200">
                <a:solidFill>
                  <a:schemeClr val="dk1"/>
                </a:solidFill>
                <a:latin typeface="Calibri"/>
                <a:ea typeface="Calibri"/>
                <a:cs typeface="Calibri"/>
                <a:sym typeface="Calibri"/>
              </a:rPr>
              <a:t>23</a:t>
            </a:fld>
            <a:endParaRPr lang="en"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79230751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5"/>
        <p:cNvGrpSpPr/>
        <p:nvPr/>
      </p:nvGrpSpPr>
      <p:grpSpPr>
        <a:xfrm>
          <a:off x="0" y="0"/>
          <a:ext cx="0" cy="0"/>
          <a:chOff x="0" y="0"/>
          <a:chExt cx="0" cy="0"/>
        </a:xfrm>
      </p:grpSpPr>
      <p:sp>
        <p:nvSpPr>
          <p:cNvPr id="536" name="Shape 536"/>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537" name="Shape 537"/>
          <p:cNvSpPr txBox="1">
            <a:spLocks noGrp="1"/>
          </p:cNvSpPr>
          <p:nvPr>
            <p:ph type="body" idx="1"/>
          </p:nvPr>
        </p:nvSpPr>
        <p:spPr>
          <a:xfrm>
            <a:off x="685800" y="4343400"/>
            <a:ext cx="5486400" cy="4114800"/>
          </a:xfrm>
          <a:prstGeom prst="rect">
            <a:avLst/>
          </a:prstGeom>
          <a:noFill/>
          <a:ln>
            <a:noFill/>
          </a:ln>
        </p:spPr>
        <p:txBody>
          <a:bodyPr wrap="square" lIns="91425" tIns="45700" rIns="91425" bIns="45700" anchor="t" anchorCtr="0">
            <a:noAutofit/>
          </a:bodyPr>
          <a:lstStyle/>
          <a:p>
            <a:pPr marL="0" marR="0" lvl="0" indent="0" algn="l" rtl="0">
              <a:spcBef>
                <a:spcPts val="0"/>
              </a:spcBef>
              <a:buSzPct val="25000"/>
              <a:buNone/>
            </a:pPr>
            <a:r>
              <a:rPr lang="en-US" sz="1200" b="0" i="0" u="none" strike="noStrike" cap="none" dirty="0" smtClean="0">
                <a:solidFill>
                  <a:schemeClr val="dk1"/>
                </a:solidFill>
                <a:latin typeface="Calibri"/>
                <a:ea typeface="Calibri"/>
                <a:cs typeface="Calibri"/>
                <a:sym typeface="Calibri"/>
              </a:rPr>
              <a:t>There are also</a:t>
            </a:r>
            <a:r>
              <a:rPr lang="en-US" sz="1200" b="0" i="0" u="none" strike="noStrike" cap="none" baseline="0" dirty="0" smtClean="0">
                <a:solidFill>
                  <a:schemeClr val="dk1"/>
                </a:solidFill>
                <a:latin typeface="Calibri"/>
                <a:ea typeface="Calibri"/>
                <a:cs typeface="Calibri"/>
                <a:sym typeface="Calibri"/>
              </a:rPr>
              <a:t> power hierarchies between faculty, tenured, untenured, adjunct and faculty-staff. </a:t>
            </a:r>
            <a:endParaRPr lang="en" sz="1200" b="0" i="0" u="none" strike="noStrike" cap="none" dirty="0">
              <a:solidFill>
                <a:schemeClr val="dk1"/>
              </a:solidFill>
              <a:latin typeface="Calibri"/>
              <a:ea typeface="Calibri"/>
              <a:cs typeface="Calibri"/>
              <a:sym typeface="Calibri"/>
            </a:endParaRPr>
          </a:p>
        </p:txBody>
      </p:sp>
      <p:sp>
        <p:nvSpPr>
          <p:cNvPr id="538" name="Shape 538"/>
          <p:cNvSpPr txBox="1">
            <a:spLocks noGrp="1"/>
          </p:cNvSpPr>
          <p:nvPr>
            <p:ph type="sldNum" idx="12"/>
          </p:nvPr>
        </p:nvSpPr>
        <p:spPr>
          <a:xfrm>
            <a:off x="3884613" y="8685213"/>
            <a:ext cx="2971800" cy="457200"/>
          </a:xfrm>
          <a:prstGeom prst="rect">
            <a:avLst/>
          </a:prstGeom>
          <a:noFill/>
          <a:ln>
            <a:noFill/>
          </a:ln>
        </p:spPr>
        <p:txBody>
          <a:bodyPr wrap="square" lIns="91425" tIns="45700" rIns="91425" bIns="45700" anchor="b" anchorCtr="0">
            <a:noAutofit/>
          </a:bodyPr>
          <a:lstStyle/>
          <a:p>
            <a:pPr marL="0" marR="0" lvl="0" indent="0" algn="r" rtl="0">
              <a:spcBef>
                <a:spcPts val="0"/>
              </a:spcBef>
              <a:buSzPct val="25000"/>
              <a:buNone/>
            </a:pPr>
            <a:fld id="{00000000-1234-1234-1234-123412341234}" type="slidenum">
              <a:rPr lang="en" sz="1200">
                <a:solidFill>
                  <a:schemeClr val="dk1"/>
                </a:solidFill>
                <a:latin typeface="Calibri"/>
                <a:ea typeface="Calibri"/>
                <a:cs typeface="Calibri"/>
                <a:sym typeface="Calibri"/>
              </a:rPr>
              <a:t>24</a:t>
            </a:fld>
            <a:endParaRPr lang="en"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70689721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7"/>
        <p:cNvGrpSpPr/>
        <p:nvPr/>
      </p:nvGrpSpPr>
      <p:grpSpPr>
        <a:xfrm>
          <a:off x="0" y="0"/>
          <a:ext cx="0" cy="0"/>
          <a:chOff x="0" y="0"/>
          <a:chExt cx="0" cy="0"/>
        </a:xfrm>
      </p:grpSpPr>
      <p:sp>
        <p:nvSpPr>
          <p:cNvPr id="528" name="Shape 528"/>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529" name="Shape 529"/>
          <p:cNvSpPr txBox="1">
            <a:spLocks noGrp="1"/>
          </p:cNvSpPr>
          <p:nvPr>
            <p:ph type="body" idx="1"/>
          </p:nvPr>
        </p:nvSpPr>
        <p:spPr>
          <a:xfrm>
            <a:off x="685800" y="4343400"/>
            <a:ext cx="5486400" cy="4114800"/>
          </a:xfrm>
          <a:prstGeom prst="rect">
            <a:avLst/>
          </a:prstGeom>
          <a:noFill/>
          <a:ln>
            <a:noFill/>
          </a:ln>
        </p:spPr>
        <p:txBody>
          <a:bodyPr wrap="square" lIns="91425" tIns="45700" rIns="91425" bIns="45700" anchor="t" anchorCtr="0">
            <a:noAutofit/>
          </a:bodyPr>
          <a:lstStyle/>
          <a:p>
            <a:pPr marL="0" marR="0" lvl="0" indent="0" algn="l" rtl="0">
              <a:spcBef>
                <a:spcPts val="0"/>
              </a:spcBef>
              <a:buSzPct val="25000"/>
              <a:buNone/>
            </a:pPr>
            <a:r>
              <a:rPr lang="en" sz="1200" b="0" i="0" u="none" strike="noStrike" cap="none" dirty="0">
                <a:solidFill>
                  <a:schemeClr val="dk1"/>
                </a:solidFill>
                <a:latin typeface="Calibri"/>
                <a:ea typeface="Calibri"/>
                <a:cs typeface="Calibri"/>
                <a:sym typeface="Calibri"/>
              </a:rPr>
              <a:t>One factor that contributes to the prevalence of harassment and a hostile environment in science, especially, is the cult of the celebrity </a:t>
            </a:r>
            <a:r>
              <a:rPr lang="en-US" sz="1200" b="0" i="0" u="none" strike="noStrike" cap="none" dirty="0">
                <a:solidFill>
                  <a:schemeClr val="dk1"/>
                </a:solidFill>
                <a:latin typeface="Calibri"/>
                <a:ea typeface="Calibri"/>
                <a:cs typeface="Calibri"/>
                <a:sym typeface="Calibri"/>
              </a:rPr>
              <a:t>researcher</a:t>
            </a:r>
            <a:r>
              <a:rPr lang="en" sz="1200" b="0" i="0" u="none" strike="noStrike" cap="none" dirty="0">
                <a:solidFill>
                  <a:schemeClr val="dk1"/>
                </a:solidFill>
                <a:latin typeface="Calibri"/>
                <a:ea typeface="Calibri"/>
                <a:cs typeface="Calibri"/>
                <a:sym typeface="Calibri"/>
              </a:rPr>
              <a:t>, where institutions are loathe to penalize individuals who bring fame and funding, and inappropriate and illegal behavior is allowed to continue, often for decades with impunity. This is especially a problem in academic institutions. </a:t>
            </a:r>
          </a:p>
        </p:txBody>
      </p:sp>
      <p:sp>
        <p:nvSpPr>
          <p:cNvPr id="530" name="Shape 530"/>
          <p:cNvSpPr txBox="1">
            <a:spLocks noGrp="1"/>
          </p:cNvSpPr>
          <p:nvPr>
            <p:ph type="sldNum" idx="12"/>
          </p:nvPr>
        </p:nvSpPr>
        <p:spPr>
          <a:xfrm>
            <a:off x="3884613" y="8685213"/>
            <a:ext cx="2971800" cy="457200"/>
          </a:xfrm>
          <a:prstGeom prst="rect">
            <a:avLst/>
          </a:prstGeom>
          <a:noFill/>
          <a:ln>
            <a:noFill/>
          </a:ln>
        </p:spPr>
        <p:txBody>
          <a:bodyPr wrap="square" lIns="91425" tIns="45700" rIns="91425" bIns="45700" anchor="b" anchorCtr="0">
            <a:noAutofit/>
          </a:bodyPr>
          <a:lstStyle/>
          <a:p>
            <a:pPr marL="0" marR="0" lvl="0" indent="0" algn="r" rtl="0">
              <a:spcBef>
                <a:spcPts val="0"/>
              </a:spcBef>
              <a:buSzPct val="25000"/>
              <a:buNone/>
            </a:pPr>
            <a:fld id="{00000000-1234-1234-1234-123412341234}" type="slidenum">
              <a:rPr lang="en" sz="1200">
                <a:solidFill>
                  <a:schemeClr val="dk1"/>
                </a:solidFill>
                <a:latin typeface="Calibri"/>
                <a:ea typeface="Calibri"/>
                <a:cs typeface="Calibri"/>
                <a:sym typeface="Calibri"/>
              </a:rPr>
              <a:t>25</a:t>
            </a:fld>
            <a:endParaRPr lang="en"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4318495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7"/>
        <p:cNvGrpSpPr/>
        <p:nvPr/>
      </p:nvGrpSpPr>
      <p:grpSpPr>
        <a:xfrm>
          <a:off x="0" y="0"/>
          <a:ext cx="0" cy="0"/>
          <a:chOff x="0" y="0"/>
          <a:chExt cx="0" cy="0"/>
        </a:xfrm>
      </p:grpSpPr>
      <p:sp>
        <p:nvSpPr>
          <p:cNvPr id="388" name="Shape 388"/>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389" name="Shape 389"/>
          <p:cNvSpPr txBox="1">
            <a:spLocks noGrp="1"/>
          </p:cNvSpPr>
          <p:nvPr>
            <p:ph type="body" idx="1"/>
          </p:nvPr>
        </p:nvSpPr>
        <p:spPr>
          <a:xfrm>
            <a:off x="685800" y="4343400"/>
            <a:ext cx="5486400" cy="4114800"/>
          </a:xfrm>
          <a:prstGeom prst="rect">
            <a:avLst/>
          </a:prstGeom>
          <a:noFill/>
          <a:ln>
            <a:noFill/>
          </a:ln>
        </p:spPr>
        <p:txBody>
          <a:bodyPr wrap="square" lIns="91425" tIns="45700" rIns="91425" bIns="45700" anchor="t" anchorCtr="0">
            <a:noAutofit/>
          </a:bodyPr>
          <a:lstStyle/>
          <a:p>
            <a:pPr marL="0" marR="0" lvl="0" indent="0" algn="l" rtl="0">
              <a:spcBef>
                <a:spcPts val="0"/>
              </a:spcBef>
              <a:buSzPct val="25000"/>
              <a:buNone/>
            </a:pPr>
            <a:r>
              <a:rPr lang="en" sz="1200" b="0" i="0" u="none" strike="noStrike" cap="none" dirty="0">
                <a:solidFill>
                  <a:schemeClr val="dk1"/>
                </a:solidFill>
                <a:latin typeface="Calibri"/>
                <a:ea typeface="Calibri"/>
                <a:cs typeface="Calibri"/>
                <a:sym typeface="Calibri"/>
              </a:rPr>
              <a:t>A third challenge, characteristic of the geosciences, the prevalence of fieldwork for training and research assignments leads to interactions among scientists and trainees that occur in remote locations in the field where jurisdiction can be a little murky- can pose unique challenges as we’ll discuss today.</a:t>
            </a:r>
          </a:p>
        </p:txBody>
      </p:sp>
      <p:sp>
        <p:nvSpPr>
          <p:cNvPr id="390" name="Shape 390"/>
          <p:cNvSpPr txBox="1">
            <a:spLocks noGrp="1"/>
          </p:cNvSpPr>
          <p:nvPr>
            <p:ph type="sldNum" idx="12"/>
          </p:nvPr>
        </p:nvSpPr>
        <p:spPr>
          <a:xfrm>
            <a:off x="3884613" y="8685213"/>
            <a:ext cx="2971800" cy="457200"/>
          </a:xfrm>
          <a:prstGeom prst="rect">
            <a:avLst/>
          </a:prstGeom>
          <a:noFill/>
          <a:ln>
            <a:noFill/>
          </a:ln>
        </p:spPr>
        <p:txBody>
          <a:bodyPr wrap="square" lIns="91425" tIns="45700" rIns="91425" bIns="45700" anchor="b" anchorCtr="0">
            <a:noAutofit/>
          </a:bodyPr>
          <a:lstStyle/>
          <a:p>
            <a:pPr marL="0" marR="0" lvl="0" indent="0" algn="r" rtl="0">
              <a:spcBef>
                <a:spcPts val="0"/>
              </a:spcBef>
              <a:buSzPct val="25000"/>
              <a:buNone/>
            </a:pPr>
            <a:fld id="{00000000-1234-1234-1234-123412341234}" type="slidenum">
              <a:rPr lang="en" sz="1200">
                <a:solidFill>
                  <a:schemeClr val="dk1"/>
                </a:solidFill>
                <a:latin typeface="Calibri"/>
                <a:ea typeface="Calibri"/>
                <a:cs typeface="Calibri"/>
                <a:sym typeface="Calibri"/>
              </a:rPr>
              <a:t>26</a:t>
            </a:fld>
            <a:endParaRPr lang="en"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0807182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Shape 191"/>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92" name="Shape 192"/>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r>
              <a:rPr lang="en-US" dirty="0" smtClean="0"/>
              <a:t>In a field of archeologists Almost 700 respondents</a:t>
            </a:r>
            <a:endParaRPr dirty="0"/>
          </a:p>
        </p:txBody>
      </p:sp>
    </p:spTree>
    <p:extLst>
      <p:ext uri="{BB962C8B-B14F-4D97-AF65-F5344CB8AC3E}">
        <p14:creationId xmlns:p14="http://schemas.microsoft.com/office/powerpoint/2010/main" val="153073528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Shape 191"/>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92" name="Shape 192"/>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Tree>
    <p:extLst>
      <p:ext uri="{BB962C8B-B14F-4D97-AF65-F5344CB8AC3E}">
        <p14:creationId xmlns:p14="http://schemas.microsoft.com/office/powerpoint/2010/main" val="20497311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4"/>
        <p:cNvGrpSpPr/>
        <p:nvPr/>
      </p:nvGrpSpPr>
      <p:grpSpPr>
        <a:xfrm>
          <a:off x="0" y="0"/>
          <a:ext cx="0" cy="0"/>
          <a:chOff x="0" y="0"/>
          <a:chExt cx="0" cy="0"/>
        </a:xfrm>
      </p:grpSpPr>
      <p:sp>
        <p:nvSpPr>
          <p:cNvPr id="585" name="Shape 585"/>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586" name="Shape 586"/>
          <p:cNvSpPr txBox="1">
            <a:spLocks noGrp="1"/>
          </p:cNvSpPr>
          <p:nvPr>
            <p:ph type="body" idx="1"/>
          </p:nvPr>
        </p:nvSpPr>
        <p:spPr>
          <a:xfrm>
            <a:off x="685800" y="4343400"/>
            <a:ext cx="5486400" cy="4114800"/>
          </a:xfrm>
          <a:prstGeom prst="rect">
            <a:avLst/>
          </a:prstGeom>
          <a:noFill/>
          <a:ln>
            <a:noFill/>
          </a:ln>
        </p:spPr>
        <p:txBody>
          <a:bodyPr wrap="square" lIns="91425" tIns="45700" rIns="91425" bIns="45700" anchor="t" anchorCtr="0">
            <a:noAutofit/>
          </a:bodyPr>
          <a:lstStyle/>
          <a:p>
            <a:pPr marL="0" marR="0" lvl="0" indent="0" algn="l" rtl="0">
              <a:spcBef>
                <a:spcPts val="0"/>
              </a:spcBef>
              <a:buNone/>
            </a:pPr>
            <a:r>
              <a:rPr lang="en-US" sz="1200" b="0" i="0" u="none" strike="noStrike" cap="none" dirty="0">
                <a:solidFill>
                  <a:schemeClr val="dk1"/>
                </a:solidFill>
                <a:latin typeface="Calibri"/>
                <a:ea typeface="Calibri"/>
                <a:cs typeface="Calibri"/>
                <a:sym typeface="Calibri"/>
              </a:rPr>
              <a:t>So what can we do?</a:t>
            </a:r>
            <a:r>
              <a:rPr lang="en-US" sz="1200" b="0" i="0" u="none" strike="noStrike" cap="none" baseline="0" dirty="0">
                <a:solidFill>
                  <a:schemeClr val="dk1"/>
                </a:solidFill>
                <a:latin typeface="Calibri"/>
                <a:ea typeface="Calibri"/>
                <a:cs typeface="Calibri"/>
                <a:sym typeface="Calibri"/>
              </a:rPr>
              <a:t> At one level, we can have serious conversations about the institutional structures and barriers that allow for these power dynamics to persist. In the meantime, we can commit to making changes to our local environment from a number of vantage points, from the individual level, to the departmental level, to institutional level, and we can have an influence at the national scale through our professional societies and through our funding agencies.</a:t>
            </a:r>
          </a:p>
          <a:p>
            <a:pPr marL="0" marR="0" lvl="0" indent="0" algn="l" rtl="0">
              <a:spcBef>
                <a:spcPts val="0"/>
              </a:spcBef>
              <a:buNone/>
            </a:pPr>
            <a:r>
              <a:rPr lang="en-US" sz="1200" b="0" i="0" u="none" strike="noStrike" cap="none" baseline="0" dirty="0">
                <a:solidFill>
                  <a:schemeClr val="dk1"/>
                </a:solidFill>
                <a:latin typeface="Calibri"/>
                <a:ea typeface="Calibri"/>
                <a:cs typeface="Calibri"/>
                <a:sym typeface="Calibri"/>
              </a:rPr>
              <a:t>Start at the individual level-</a:t>
            </a:r>
            <a:endParaRPr sz="1200" b="0" i="0" u="none" strike="noStrike" cap="none" dirty="0">
              <a:solidFill>
                <a:schemeClr val="dk1"/>
              </a:solidFill>
              <a:latin typeface="Calibri"/>
              <a:ea typeface="Calibri"/>
              <a:cs typeface="Calibri"/>
              <a:sym typeface="Calibri"/>
            </a:endParaRPr>
          </a:p>
        </p:txBody>
      </p:sp>
      <p:sp>
        <p:nvSpPr>
          <p:cNvPr id="587" name="Shape 587"/>
          <p:cNvSpPr txBox="1">
            <a:spLocks noGrp="1"/>
          </p:cNvSpPr>
          <p:nvPr>
            <p:ph type="sldNum" idx="12"/>
          </p:nvPr>
        </p:nvSpPr>
        <p:spPr>
          <a:xfrm>
            <a:off x="3884613" y="8685213"/>
            <a:ext cx="2971800" cy="457200"/>
          </a:xfrm>
          <a:prstGeom prst="rect">
            <a:avLst/>
          </a:prstGeom>
          <a:noFill/>
          <a:ln>
            <a:noFill/>
          </a:ln>
        </p:spPr>
        <p:txBody>
          <a:bodyPr wrap="square" lIns="91425" tIns="45700" rIns="91425" bIns="45700" anchor="b" anchorCtr="0">
            <a:noAutofit/>
          </a:bodyPr>
          <a:lstStyle/>
          <a:p>
            <a:pPr marL="0" marR="0" lvl="0" indent="0" algn="r" rtl="0">
              <a:spcBef>
                <a:spcPts val="0"/>
              </a:spcBef>
              <a:buSzPct val="25000"/>
              <a:buNone/>
            </a:pPr>
            <a:fld id="{00000000-1234-1234-1234-123412341234}" type="slidenum">
              <a:rPr lang="en" sz="1200">
                <a:solidFill>
                  <a:schemeClr val="dk1"/>
                </a:solidFill>
                <a:latin typeface="Calibri"/>
                <a:ea typeface="Calibri"/>
                <a:cs typeface="Calibri"/>
                <a:sym typeface="Calibri"/>
              </a:rPr>
              <a:t>30</a:t>
            </a:fld>
            <a:endParaRPr lang="en"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61408653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US" dirty="0"/>
              <a:t>One simple thing we can do is interrogate our own behavior, and stop harassing behavior that contributes to hostile climates. When in doubt about whether our behavior is appropriate,</a:t>
            </a:r>
            <a:r>
              <a:rPr lang="en-US" baseline="0" dirty="0"/>
              <a:t> don’t do it. Treat others with respect.</a:t>
            </a:r>
            <a:endParaRPr lang="en-US" dirty="0"/>
          </a:p>
        </p:txBody>
      </p:sp>
    </p:spTree>
    <p:extLst>
      <p:ext uri="{BB962C8B-B14F-4D97-AF65-F5344CB8AC3E}">
        <p14:creationId xmlns:p14="http://schemas.microsoft.com/office/powerpoint/2010/main" val="73871933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Shape 212"/>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13" name="Shape 213"/>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r>
              <a:rPr lang="en" dirty="0">
                <a:latin typeface="Verdana" charset="0"/>
                <a:ea typeface="Verdana" charset="0"/>
                <a:cs typeface="Verdana" charset="0"/>
                <a:sym typeface="Oswald"/>
              </a:rPr>
              <a:t>Assess the situation and consider the </a:t>
            </a:r>
            <a:r>
              <a:rPr lang="en-US" dirty="0">
                <a:latin typeface="Verdana" charset="0"/>
                <a:ea typeface="Verdana" charset="0"/>
                <a:cs typeface="Verdana" charset="0"/>
                <a:sym typeface="Oswald"/>
              </a:rPr>
              <a:t>5</a:t>
            </a:r>
            <a:r>
              <a:rPr lang="en" dirty="0">
                <a:latin typeface="Verdana" charset="0"/>
                <a:ea typeface="Verdana" charset="0"/>
                <a:cs typeface="Verdana" charset="0"/>
                <a:sym typeface="Oswald"/>
              </a:rPr>
              <a:t> Ds:</a:t>
            </a:r>
            <a:br>
              <a:rPr lang="en" dirty="0">
                <a:latin typeface="Verdana" charset="0"/>
                <a:ea typeface="Verdana" charset="0"/>
                <a:cs typeface="Verdana" charset="0"/>
                <a:sym typeface="Oswald"/>
              </a:rPr>
            </a:br>
            <a:endParaRPr dirty="0"/>
          </a:p>
        </p:txBody>
      </p:sp>
    </p:spTree>
    <p:extLst>
      <p:ext uri="{BB962C8B-B14F-4D97-AF65-F5344CB8AC3E}">
        <p14:creationId xmlns:p14="http://schemas.microsoft.com/office/powerpoint/2010/main" val="141127083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Shape 212"/>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13" name="Shape 213"/>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r>
              <a:rPr lang="en" dirty="0">
                <a:latin typeface="Verdana" charset="0"/>
                <a:ea typeface="Verdana" charset="0"/>
                <a:cs typeface="Verdana" charset="0"/>
                <a:sym typeface="Oswald"/>
              </a:rPr>
              <a:t>Assess the situation and consider the </a:t>
            </a:r>
            <a:r>
              <a:rPr lang="en-US" dirty="0">
                <a:latin typeface="Verdana" charset="0"/>
                <a:ea typeface="Verdana" charset="0"/>
                <a:cs typeface="Verdana" charset="0"/>
                <a:sym typeface="Oswald"/>
              </a:rPr>
              <a:t>5</a:t>
            </a:r>
            <a:r>
              <a:rPr lang="en" dirty="0">
                <a:latin typeface="Verdana" charset="0"/>
                <a:ea typeface="Verdana" charset="0"/>
                <a:cs typeface="Verdana" charset="0"/>
                <a:sym typeface="Oswald"/>
              </a:rPr>
              <a:t> Ds:</a:t>
            </a:r>
            <a:br>
              <a:rPr lang="en" dirty="0">
                <a:latin typeface="Verdana" charset="0"/>
                <a:ea typeface="Verdana" charset="0"/>
                <a:cs typeface="Verdana" charset="0"/>
                <a:sym typeface="Oswald"/>
              </a:rPr>
            </a:br>
            <a:endParaRPr dirty="0"/>
          </a:p>
        </p:txBody>
      </p:sp>
    </p:spTree>
    <p:extLst>
      <p:ext uri="{BB962C8B-B14F-4D97-AF65-F5344CB8AC3E}">
        <p14:creationId xmlns:p14="http://schemas.microsoft.com/office/powerpoint/2010/main" val="127683169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Shape 212"/>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13" name="Shape 213"/>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r>
              <a:rPr lang="en" dirty="0">
                <a:latin typeface="Verdana" charset="0"/>
                <a:ea typeface="Verdana" charset="0"/>
                <a:cs typeface="Verdana" charset="0"/>
                <a:sym typeface="Oswald"/>
              </a:rPr>
              <a:t>Assess the situation and consider the </a:t>
            </a:r>
            <a:r>
              <a:rPr lang="en-US" dirty="0">
                <a:latin typeface="Verdana" charset="0"/>
                <a:ea typeface="Verdana" charset="0"/>
                <a:cs typeface="Verdana" charset="0"/>
                <a:sym typeface="Oswald"/>
              </a:rPr>
              <a:t>5</a:t>
            </a:r>
            <a:r>
              <a:rPr lang="en" dirty="0">
                <a:latin typeface="Verdana" charset="0"/>
                <a:ea typeface="Verdana" charset="0"/>
                <a:cs typeface="Verdana" charset="0"/>
                <a:sym typeface="Oswald"/>
              </a:rPr>
              <a:t> Ds:</a:t>
            </a:r>
            <a:br>
              <a:rPr lang="en" dirty="0">
                <a:latin typeface="Verdana" charset="0"/>
                <a:ea typeface="Verdana" charset="0"/>
                <a:cs typeface="Verdana" charset="0"/>
                <a:sym typeface="Oswald"/>
              </a:rPr>
            </a:br>
            <a:endParaRPr dirty="0"/>
          </a:p>
        </p:txBody>
      </p:sp>
    </p:spTree>
    <p:extLst>
      <p:ext uri="{BB962C8B-B14F-4D97-AF65-F5344CB8AC3E}">
        <p14:creationId xmlns:p14="http://schemas.microsoft.com/office/powerpoint/2010/main" val="108903901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Shape 212"/>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13" name="Shape 213"/>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r>
              <a:rPr lang="en" dirty="0">
                <a:latin typeface="Verdana" charset="0"/>
                <a:ea typeface="Verdana" charset="0"/>
                <a:cs typeface="Verdana" charset="0"/>
                <a:sym typeface="Oswald"/>
              </a:rPr>
              <a:t/>
            </a:r>
            <a:br>
              <a:rPr lang="en" dirty="0">
                <a:latin typeface="Verdana" charset="0"/>
                <a:ea typeface="Verdana" charset="0"/>
                <a:cs typeface="Verdana" charset="0"/>
                <a:sym typeface="Oswald"/>
              </a:rPr>
            </a:br>
            <a:endParaRPr dirty="0"/>
          </a:p>
        </p:txBody>
      </p:sp>
    </p:spTree>
    <p:extLst>
      <p:ext uri="{BB962C8B-B14F-4D97-AF65-F5344CB8AC3E}">
        <p14:creationId xmlns:p14="http://schemas.microsoft.com/office/powerpoint/2010/main" val="214175471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Shape 212"/>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13" name="Shape 213"/>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r>
              <a:rPr lang="en" dirty="0">
                <a:latin typeface="Verdana" charset="0"/>
                <a:ea typeface="Verdana" charset="0"/>
                <a:cs typeface="Verdana" charset="0"/>
                <a:sym typeface="Oswald"/>
              </a:rPr>
              <a:t/>
            </a:r>
            <a:br>
              <a:rPr lang="en" dirty="0">
                <a:latin typeface="Verdana" charset="0"/>
                <a:ea typeface="Verdana" charset="0"/>
                <a:cs typeface="Verdana" charset="0"/>
                <a:sym typeface="Oswald"/>
              </a:rPr>
            </a:br>
            <a:endParaRPr dirty="0"/>
          </a:p>
        </p:txBody>
      </p:sp>
    </p:spTree>
    <p:extLst>
      <p:ext uri="{BB962C8B-B14F-4D97-AF65-F5344CB8AC3E}">
        <p14:creationId xmlns:p14="http://schemas.microsoft.com/office/powerpoint/2010/main" val="128479327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Shape 212"/>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13" name="Shape 213"/>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r>
              <a:rPr lang="en" dirty="0">
                <a:latin typeface="Verdana" charset="0"/>
                <a:ea typeface="Verdana" charset="0"/>
                <a:cs typeface="Verdana" charset="0"/>
                <a:sym typeface="Oswald"/>
              </a:rPr>
              <a:t/>
            </a:r>
            <a:br>
              <a:rPr lang="en" dirty="0">
                <a:latin typeface="Verdana" charset="0"/>
                <a:ea typeface="Verdana" charset="0"/>
                <a:cs typeface="Verdana" charset="0"/>
                <a:sym typeface="Oswald"/>
              </a:rPr>
            </a:br>
            <a:endParaRPr dirty="0"/>
          </a:p>
        </p:txBody>
      </p:sp>
    </p:spTree>
    <p:extLst>
      <p:ext uri="{BB962C8B-B14F-4D97-AF65-F5344CB8AC3E}">
        <p14:creationId xmlns:p14="http://schemas.microsoft.com/office/powerpoint/2010/main" val="19018882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Shape 212"/>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13" name="Shape 213"/>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r>
              <a:rPr lang="en" dirty="0">
                <a:latin typeface="Verdana" charset="0"/>
                <a:ea typeface="Verdana" charset="0"/>
                <a:cs typeface="Verdana" charset="0"/>
                <a:sym typeface="Oswald"/>
              </a:rPr>
              <a:t/>
            </a:r>
            <a:br>
              <a:rPr lang="en" dirty="0">
                <a:latin typeface="Verdana" charset="0"/>
                <a:ea typeface="Verdana" charset="0"/>
                <a:cs typeface="Verdana" charset="0"/>
                <a:sym typeface="Oswald"/>
              </a:rPr>
            </a:br>
            <a:endParaRPr dirty="0"/>
          </a:p>
        </p:txBody>
      </p:sp>
    </p:spTree>
    <p:extLst>
      <p:ext uri="{BB962C8B-B14F-4D97-AF65-F5344CB8AC3E}">
        <p14:creationId xmlns:p14="http://schemas.microsoft.com/office/powerpoint/2010/main" val="51219617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Shape 250"/>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51" name="Shape 251"/>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rtl="0">
              <a:spcBef>
                <a:spcPts val="0"/>
              </a:spcBef>
              <a:buNone/>
            </a:pPr>
            <a:endParaRPr/>
          </a:p>
        </p:txBody>
      </p:sp>
    </p:spTree>
    <p:extLst>
      <p:ext uri="{BB962C8B-B14F-4D97-AF65-F5344CB8AC3E}">
        <p14:creationId xmlns:p14="http://schemas.microsoft.com/office/powerpoint/2010/main" val="163114642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Shape 250"/>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51" name="Shape 251"/>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rtl="0">
              <a:spcBef>
                <a:spcPts val="0"/>
              </a:spcBef>
              <a:buNone/>
            </a:pPr>
            <a:endParaRPr/>
          </a:p>
        </p:txBody>
      </p:sp>
    </p:spTree>
    <p:extLst>
      <p:ext uri="{BB962C8B-B14F-4D97-AF65-F5344CB8AC3E}">
        <p14:creationId xmlns:p14="http://schemas.microsoft.com/office/powerpoint/2010/main" val="168026195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Shape 250"/>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51" name="Shape 251"/>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rtl="0">
              <a:spcBef>
                <a:spcPts val="0"/>
              </a:spcBef>
              <a:buNone/>
            </a:pPr>
            <a:endParaRPr/>
          </a:p>
        </p:txBody>
      </p:sp>
    </p:spTree>
    <p:extLst>
      <p:ext uri="{BB962C8B-B14F-4D97-AF65-F5344CB8AC3E}">
        <p14:creationId xmlns:p14="http://schemas.microsoft.com/office/powerpoint/2010/main" val="10383131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Shape 250"/>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51" name="Shape 251"/>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rtl="0">
              <a:spcBef>
                <a:spcPts val="0"/>
              </a:spcBef>
              <a:buNone/>
            </a:pPr>
            <a:endParaRPr dirty="0"/>
          </a:p>
        </p:txBody>
      </p:sp>
    </p:spTree>
    <p:extLst>
      <p:ext uri="{BB962C8B-B14F-4D97-AF65-F5344CB8AC3E}">
        <p14:creationId xmlns:p14="http://schemas.microsoft.com/office/powerpoint/2010/main" val="136194729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Shape 250"/>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51" name="Shape 251"/>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rtl="0">
              <a:spcBef>
                <a:spcPts val="0"/>
              </a:spcBef>
              <a:buNone/>
            </a:pPr>
            <a:endParaRPr dirty="0"/>
          </a:p>
        </p:txBody>
      </p:sp>
    </p:spTree>
    <p:extLst>
      <p:ext uri="{BB962C8B-B14F-4D97-AF65-F5344CB8AC3E}">
        <p14:creationId xmlns:p14="http://schemas.microsoft.com/office/powerpoint/2010/main" val="188570958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Shape 250"/>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51" name="Shape 251"/>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a:buNone/>
            </a:pPr>
            <a:r>
              <a:rPr lang="en-US" sz="1100" kern="1200" dirty="0" smtClean="0">
                <a:solidFill>
                  <a:schemeClr val="tx1"/>
                </a:solidFill>
                <a:effectLst/>
                <a:latin typeface="+mn-lt"/>
                <a:ea typeface="+mn-ea"/>
                <a:cs typeface="+mn-cs"/>
              </a:rPr>
              <a:t>99% of 300 U.S. geology programs require field training (Drummond and </a:t>
            </a:r>
            <a:r>
              <a:rPr lang="en-US" sz="1100" kern="1200" dirty="0" err="1" smtClean="0">
                <a:solidFill>
                  <a:schemeClr val="tx1"/>
                </a:solidFill>
                <a:effectLst/>
                <a:latin typeface="+mn-lt"/>
                <a:ea typeface="+mn-ea"/>
                <a:cs typeface="+mn-cs"/>
              </a:rPr>
              <a:t>Markin</a:t>
            </a:r>
            <a:r>
              <a:rPr lang="en-US" sz="1100" kern="1200" dirty="0" smtClean="0">
                <a:solidFill>
                  <a:schemeClr val="tx1"/>
                </a:solidFill>
                <a:effectLst/>
                <a:latin typeface="+mn-lt"/>
                <a:ea typeface="+mn-ea"/>
                <a:cs typeface="+mn-cs"/>
              </a:rPr>
              <a:t>, 2008). </a:t>
            </a:r>
            <a:endParaRPr lang="en-US" dirty="0"/>
          </a:p>
        </p:txBody>
      </p:sp>
    </p:spTree>
    <p:extLst>
      <p:ext uri="{BB962C8B-B14F-4D97-AF65-F5344CB8AC3E}">
        <p14:creationId xmlns:p14="http://schemas.microsoft.com/office/powerpoint/2010/main" val="182920524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Shape 250"/>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51" name="Shape 251"/>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rtl="0">
              <a:spcBef>
                <a:spcPts val="0"/>
              </a:spcBef>
              <a:buNone/>
            </a:pPr>
            <a:endParaRPr dirty="0"/>
          </a:p>
        </p:txBody>
      </p:sp>
    </p:spTree>
    <p:extLst>
      <p:ext uri="{BB962C8B-B14F-4D97-AF65-F5344CB8AC3E}">
        <p14:creationId xmlns:p14="http://schemas.microsoft.com/office/powerpoint/2010/main" val="53741653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4"/>
        <p:cNvGrpSpPr/>
        <p:nvPr/>
      </p:nvGrpSpPr>
      <p:grpSpPr>
        <a:xfrm>
          <a:off x="0" y="0"/>
          <a:ext cx="0" cy="0"/>
          <a:chOff x="0" y="0"/>
          <a:chExt cx="0" cy="0"/>
        </a:xfrm>
      </p:grpSpPr>
      <p:sp>
        <p:nvSpPr>
          <p:cNvPr id="585" name="Shape 585"/>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586" name="Shape 586"/>
          <p:cNvSpPr txBox="1">
            <a:spLocks noGrp="1"/>
          </p:cNvSpPr>
          <p:nvPr>
            <p:ph type="body" idx="1"/>
          </p:nvPr>
        </p:nvSpPr>
        <p:spPr>
          <a:xfrm>
            <a:off x="685800" y="4343400"/>
            <a:ext cx="5486400" cy="4114800"/>
          </a:xfrm>
          <a:prstGeom prst="rect">
            <a:avLst/>
          </a:prstGeom>
          <a:noFill/>
          <a:ln>
            <a:noFill/>
          </a:ln>
        </p:spPr>
        <p:txBody>
          <a:bodyPr wrap="square" lIns="91425" tIns="45700" rIns="91425" bIns="45700" anchor="t" anchorCtr="0">
            <a:noAutofit/>
          </a:bodyPr>
          <a:lstStyle/>
          <a:p>
            <a:pPr marL="0" marR="0" lvl="0" indent="0" algn="l" rtl="0">
              <a:spcBef>
                <a:spcPts val="0"/>
              </a:spcBef>
              <a:buNone/>
            </a:pPr>
            <a:r>
              <a:rPr lang="en-US" sz="1200" b="0" i="0" u="none" strike="noStrike" cap="none" dirty="0">
                <a:solidFill>
                  <a:schemeClr val="dk1"/>
                </a:solidFill>
                <a:latin typeface="Calibri"/>
                <a:ea typeface="Calibri"/>
                <a:cs typeface="Calibri"/>
                <a:sym typeface="Calibri"/>
              </a:rPr>
              <a:t>Professional societies</a:t>
            </a:r>
            <a:endParaRPr sz="1200" b="0" i="0" u="none" strike="noStrike" cap="none" dirty="0">
              <a:solidFill>
                <a:schemeClr val="dk1"/>
              </a:solidFill>
              <a:latin typeface="Calibri"/>
              <a:ea typeface="Calibri"/>
              <a:cs typeface="Calibri"/>
              <a:sym typeface="Calibri"/>
            </a:endParaRPr>
          </a:p>
        </p:txBody>
      </p:sp>
      <p:sp>
        <p:nvSpPr>
          <p:cNvPr id="587" name="Shape 587"/>
          <p:cNvSpPr txBox="1">
            <a:spLocks noGrp="1"/>
          </p:cNvSpPr>
          <p:nvPr>
            <p:ph type="sldNum" idx="12"/>
          </p:nvPr>
        </p:nvSpPr>
        <p:spPr>
          <a:xfrm>
            <a:off x="3884613" y="8685213"/>
            <a:ext cx="2971800" cy="457200"/>
          </a:xfrm>
          <a:prstGeom prst="rect">
            <a:avLst/>
          </a:prstGeom>
          <a:noFill/>
          <a:ln>
            <a:noFill/>
          </a:ln>
        </p:spPr>
        <p:txBody>
          <a:bodyPr wrap="square" lIns="91425" tIns="45700" rIns="91425" bIns="45700" anchor="b" anchorCtr="0">
            <a:noAutofit/>
          </a:bodyPr>
          <a:lstStyle/>
          <a:p>
            <a:pPr marL="0" marR="0" lvl="0" indent="0" algn="r" rtl="0">
              <a:spcBef>
                <a:spcPts val="0"/>
              </a:spcBef>
              <a:buSzPct val="25000"/>
              <a:buNone/>
            </a:pPr>
            <a:fld id="{00000000-1234-1234-1234-123412341234}" type="slidenum">
              <a:rPr lang="en" sz="1200">
                <a:solidFill>
                  <a:schemeClr val="dk1"/>
                </a:solidFill>
                <a:latin typeface="Calibri"/>
                <a:ea typeface="Calibri"/>
                <a:cs typeface="Calibri"/>
                <a:sym typeface="Calibri"/>
              </a:rPr>
              <a:t>47</a:t>
            </a:fld>
            <a:endParaRPr lang="en"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77657648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Real sanctions</a:t>
            </a:r>
          </a:p>
          <a:p>
            <a:r>
              <a:rPr lang="en-US" dirty="0"/>
              <a:t>Don’t reward unprofessional</a:t>
            </a:r>
            <a:r>
              <a:rPr lang="en-US" baseline="0" dirty="0"/>
              <a:t> </a:t>
            </a:r>
            <a:r>
              <a:rPr lang="en-US" baseline="0" dirty="0" smtClean="0"/>
              <a:t>behavior (paid sabbaticals!)</a:t>
            </a:r>
            <a:endParaRPr lang="en-US" dirty="0"/>
          </a:p>
        </p:txBody>
      </p:sp>
    </p:spTree>
    <p:extLst>
      <p:ext uri="{BB962C8B-B14F-4D97-AF65-F5344CB8AC3E}">
        <p14:creationId xmlns:p14="http://schemas.microsoft.com/office/powerpoint/2010/main" val="14126254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Tree>
    <p:extLst>
      <p:ext uri="{BB962C8B-B14F-4D97-AF65-F5344CB8AC3E}">
        <p14:creationId xmlns:p14="http://schemas.microsoft.com/office/powerpoint/2010/main" val="210421198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Tree>
    <p:extLst>
      <p:ext uri="{BB962C8B-B14F-4D97-AF65-F5344CB8AC3E}">
        <p14:creationId xmlns:p14="http://schemas.microsoft.com/office/powerpoint/2010/main" val="131774708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48091835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Anthropologist</a:t>
            </a:r>
            <a:r>
              <a:rPr lang="en-US" baseline="0" dirty="0" smtClean="0"/>
              <a:t> and ethnographer</a:t>
            </a:r>
            <a:endParaRPr lang="en-US" dirty="0"/>
          </a:p>
        </p:txBody>
      </p:sp>
    </p:spTree>
    <p:extLst>
      <p:ext uri="{BB962C8B-B14F-4D97-AF65-F5344CB8AC3E}">
        <p14:creationId xmlns:p14="http://schemas.microsoft.com/office/powerpoint/2010/main" val="112886008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Shape 130"/>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31" name="Shape 131"/>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r>
              <a:rPr lang="en-US" dirty="0"/>
              <a:t>Introduce project briefly</a:t>
            </a:r>
            <a:endParaRPr dirty="0"/>
          </a:p>
        </p:txBody>
      </p:sp>
    </p:spTree>
    <p:extLst>
      <p:ext uri="{BB962C8B-B14F-4D97-AF65-F5344CB8AC3E}">
        <p14:creationId xmlns:p14="http://schemas.microsoft.com/office/powerpoint/2010/main" val="209479418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Shape 165"/>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66" name="Shape 166"/>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dirty="0"/>
          </a:p>
        </p:txBody>
      </p:sp>
    </p:spTree>
    <p:extLst>
      <p:ext uri="{BB962C8B-B14F-4D97-AF65-F5344CB8AC3E}">
        <p14:creationId xmlns:p14="http://schemas.microsoft.com/office/powerpoint/2010/main" val="338153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Shape 60"/>
        <p:cNvGrpSpPr/>
        <p:nvPr/>
      </p:nvGrpSpPr>
      <p:grpSpPr>
        <a:xfrm>
          <a:off x="0" y="0"/>
          <a:ext cx="0" cy="0"/>
          <a:chOff x="0" y="0"/>
          <a:chExt cx="0" cy="0"/>
        </a:xfrm>
      </p:grpSpPr>
      <p:sp>
        <p:nvSpPr>
          <p:cNvPr id="61" name="Shape 61"/>
          <p:cNvSpPr txBox="1">
            <a:spLocks noGrp="1"/>
          </p:cNvSpPr>
          <p:nvPr>
            <p:ph type="title"/>
          </p:nvPr>
        </p:nvSpPr>
        <p:spPr>
          <a:xfrm>
            <a:off x="342900" y="205978"/>
            <a:ext cx="6172200" cy="857250"/>
          </a:xfrm>
          <a:prstGeom prst="rect">
            <a:avLst/>
          </a:prstGeom>
          <a:noFill/>
          <a:ln>
            <a:noFill/>
          </a:ln>
        </p:spPr>
        <p:txBody>
          <a:bodyPr wrap="square" lIns="91425" tIns="91425" rIns="91425" bIns="91425" anchor="ctr" anchorCtr="0"/>
          <a:lstStyle>
            <a:lvl1pPr marL="0" marR="0" lvl="0" indent="0" algn="ctr" rtl="0">
              <a:spcBef>
                <a:spcPts val="0"/>
              </a:spcBef>
              <a:buClr>
                <a:schemeClr val="dk1"/>
              </a:buClr>
              <a:buFont typeface="Calibri"/>
              <a:buNone/>
              <a:defRPr sz="3300" b="0" i="0" u="none" strike="noStrike" cap="none">
                <a:solidFill>
                  <a:schemeClr val="dk1"/>
                </a:solidFill>
                <a:latin typeface="Calibri"/>
                <a:ea typeface="Calibri"/>
                <a:cs typeface="Calibri"/>
                <a:sym typeface="Calibri"/>
              </a:defRPr>
            </a:lvl1pPr>
            <a:lvl2pPr lvl="1" indent="0">
              <a:spcBef>
                <a:spcPts val="0"/>
              </a:spcBef>
              <a:buNone/>
              <a:defRPr sz="1350"/>
            </a:lvl2pPr>
            <a:lvl3pPr lvl="2" indent="0">
              <a:spcBef>
                <a:spcPts val="0"/>
              </a:spcBef>
              <a:buNone/>
              <a:defRPr sz="1350"/>
            </a:lvl3pPr>
            <a:lvl4pPr lvl="3" indent="0">
              <a:spcBef>
                <a:spcPts val="0"/>
              </a:spcBef>
              <a:buNone/>
              <a:defRPr sz="1350"/>
            </a:lvl4pPr>
            <a:lvl5pPr lvl="4" indent="0">
              <a:spcBef>
                <a:spcPts val="0"/>
              </a:spcBef>
              <a:buNone/>
              <a:defRPr sz="1350"/>
            </a:lvl5pPr>
            <a:lvl6pPr lvl="5" indent="0">
              <a:spcBef>
                <a:spcPts val="0"/>
              </a:spcBef>
              <a:buNone/>
              <a:defRPr sz="1350"/>
            </a:lvl6pPr>
            <a:lvl7pPr lvl="6" indent="0">
              <a:spcBef>
                <a:spcPts val="0"/>
              </a:spcBef>
              <a:buNone/>
              <a:defRPr sz="1350"/>
            </a:lvl7pPr>
            <a:lvl8pPr lvl="7" indent="0">
              <a:spcBef>
                <a:spcPts val="0"/>
              </a:spcBef>
              <a:buNone/>
              <a:defRPr sz="1350"/>
            </a:lvl8pPr>
            <a:lvl9pPr lvl="8" indent="0">
              <a:spcBef>
                <a:spcPts val="0"/>
              </a:spcBef>
              <a:buNone/>
              <a:defRPr sz="1350"/>
            </a:lvl9pPr>
          </a:lstStyle>
          <a:p>
            <a:endParaRPr/>
          </a:p>
        </p:txBody>
      </p:sp>
      <p:sp>
        <p:nvSpPr>
          <p:cNvPr id="62" name="Shape 62"/>
          <p:cNvSpPr txBox="1">
            <a:spLocks noGrp="1"/>
          </p:cNvSpPr>
          <p:nvPr>
            <p:ph type="dt" idx="10"/>
          </p:nvPr>
        </p:nvSpPr>
        <p:spPr>
          <a:xfrm>
            <a:off x="342900" y="4767263"/>
            <a:ext cx="1600200" cy="273844"/>
          </a:xfrm>
          <a:prstGeom prst="rect">
            <a:avLst/>
          </a:prstGeom>
          <a:noFill/>
          <a:ln>
            <a:noFill/>
          </a:ln>
        </p:spPr>
        <p:txBody>
          <a:bodyPr wrap="square" lIns="91425" tIns="91425" rIns="91425" bIns="91425" anchor="ctr" anchorCtr="0"/>
          <a:lstStyle>
            <a:lvl1pPr marL="0" marR="0" lvl="0" indent="0" algn="l" rtl="0">
              <a:spcBef>
                <a:spcPts val="0"/>
              </a:spcBef>
              <a:buNone/>
              <a:defRPr sz="900" b="0" i="0" u="none" strike="noStrike" cap="none">
                <a:solidFill>
                  <a:srgbClr val="888888"/>
                </a:solidFill>
                <a:latin typeface="Calibri"/>
                <a:ea typeface="Calibri"/>
                <a:cs typeface="Calibri"/>
                <a:sym typeface="Calibri"/>
              </a:defRPr>
            </a:lvl1pPr>
            <a:lvl2pPr marL="342900" marR="0" lvl="1" indent="0" algn="l" rtl="0">
              <a:spcBef>
                <a:spcPts val="0"/>
              </a:spcBef>
              <a:buNone/>
              <a:defRPr sz="1350" b="0" i="0" u="none" strike="noStrike" cap="none">
                <a:solidFill>
                  <a:schemeClr val="dk1"/>
                </a:solidFill>
                <a:latin typeface="Calibri"/>
                <a:ea typeface="Calibri"/>
                <a:cs typeface="Calibri"/>
                <a:sym typeface="Calibri"/>
              </a:defRPr>
            </a:lvl2pPr>
            <a:lvl3pPr marL="685800" marR="0" lvl="2" indent="0" algn="l" rtl="0">
              <a:spcBef>
                <a:spcPts val="0"/>
              </a:spcBef>
              <a:buNone/>
              <a:defRPr sz="1350" b="0" i="0" u="none" strike="noStrike" cap="none">
                <a:solidFill>
                  <a:schemeClr val="dk1"/>
                </a:solidFill>
                <a:latin typeface="Calibri"/>
                <a:ea typeface="Calibri"/>
                <a:cs typeface="Calibri"/>
                <a:sym typeface="Calibri"/>
              </a:defRPr>
            </a:lvl3pPr>
            <a:lvl4pPr marL="1028700" marR="0" lvl="3" indent="0" algn="l" rtl="0">
              <a:spcBef>
                <a:spcPts val="0"/>
              </a:spcBef>
              <a:buNone/>
              <a:defRPr sz="1350" b="0" i="0" u="none" strike="noStrike" cap="none">
                <a:solidFill>
                  <a:schemeClr val="dk1"/>
                </a:solidFill>
                <a:latin typeface="Calibri"/>
                <a:ea typeface="Calibri"/>
                <a:cs typeface="Calibri"/>
                <a:sym typeface="Calibri"/>
              </a:defRPr>
            </a:lvl4pPr>
            <a:lvl5pPr marL="1371600" marR="0" lvl="4" indent="0" algn="l" rtl="0">
              <a:spcBef>
                <a:spcPts val="0"/>
              </a:spcBef>
              <a:buNone/>
              <a:defRPr sz="1350" b="0" i="0" u="none" strike="noStrike" cap="none">
                <a:solidFill>
                  <a:schemeClr val="dk1"/>
                </a:solidFill>
                <a:latin typeface="Calibri"/>
                <a:ea typeface="Calibri"/>
                <a:cs typeface="Calibri"/>
                <a:sym typeface="Calibri"/>
              </a:defRPr>
            </a:lvl5pPr>
            <a:lvl6pPr marL="1714500" marR="0" lvl="5" indent="0" algn="l" rtl="0">
              <a:spcBef>
                <a:spcPts val="0"/>
              </a:spcBef>
              <a:buNone/>
              <a:defRPr sz="1350" b="0" i="0" u="none" strike="noStrike" cap="none">
                <a:solidFill>
                  <a:schemeClr val="dk1"/>
                </a:solidFill>
                <a:latin typeface="Calibri"/>
                <a:ea typeface="Calibri"/>
                <a:cs typeface="Calibri"/>
                <a:sym typeface="Calibri"/>
              </a:defRPr>
            </a:lvl6pPr>
            <a:lvl7pPr marL="2057400" marR="0" lvl="6" indent="0" algn="l" rtl="0">
              <a:spcBef>
                <a:spcPts val="0"/>
              </a:spcBef>
              <a:buNone/>
              <a:defRPr sz="1350" b="0" i="0" u="none" strike="noStrike" cap="none">
                <a:solidFill>
                  <a:schemeClr val="dk1"/>
                </a:solidFill>
                <a:latin typeface="Calibri"/>
                <a:ea typeface="Calibri"/>
                <a:cs typeface="Calibri"/>
                <a:sym typeface="Calibri"/>
              </a:defRPr>
            </a:lvl7pPr>
            <a:lvl8pPr marL="2400300" marR="0" lvl="7" indent="0" algn="l" rtl="0">
              <a:spcBef>
                <a:spcPts val="0"/>
              </a:spcBef>
              <a:buNone/>
              <a:defRPr sz="1350" b="0" i="0" u="none" strike="noStrike" cap="none">
                <a:solidFill>
                  <a:schemeClr val="dk1"/>
                </a:solidFill>
                <a:latin typeface="Calibri"/>
                <a:ea typeface="Calibri"/>
                <a:cs typeface="Calibri"/>
                <a:sym typeface="Calibri"/>
              </a:defRPr>
            </a:lvl8pPr>
            <a:lvl9pPr marL="2743200" marR="0" lvl="8" indent="0" algn="l" rtl="0">
              <a:spcBef>
                <a:spcPts val="0"/>
              </a:spcBef>
              <a:buNone/>
              <a:defRPr sz="1350" b="0" i="0" u="none" strike="noStrike" cap="none">
                <a:solidFill>
                  <a:schemeClr val="dk1"/>
                </a:solidFill>
                <a:latin typeface="Calibri"/>
                <a:ea typeface="Calibri"/>
                <a:cs typeface="Calibri"/>
                <a:sym typeface="Calibri"/>
              </a:defRPr>
            </a:lvl9pPr>
          </a:lstStyle>
          <a:p>
            <a:endParaRPr/>
          </a:p>
        </p:txBody>
      </p:sp>
      <p:sp>
        <p:nvSpPr>
          <p:cNvPr id="63" name="Shape 63"/>
          <p:cNvSpPr txBox="1">
            <a:spLocks noGrp="1"/>
          </p:cNvSpPr>
          <p:nvPr>
            <p:ph type="ftr" idx="11"/>
          </p:nvPr>
        </p:nvSpPr>
        <p:spPr>
          <a:xfrm>
            <a:off x="2343150" y="4767263"/>
            <a:ext cx="2171700" cy="273844"/>
          </a:xfrm>
          <a:prstGeom prst="rect">
            <a:avLst/>
          </a:prstGeom>
          <a:noFill/>
          <a:ln>
            <a:noFill/>
          </a:ln>
        </p:spPr>
        <p:txBody>
          <a:bodyPr wrap="square" lIns="91425" tIns="91425" rIns="91425" bIns="91425" anchor="ctr" anchorCtr="0"/>
          <a:lstStyle>
            <a:lvl1pPr marL="0" marR="0" lvl="0" indent="0" algn="ctr" rtl="0">
              <a:spcBef>
                <a:spcPts val="0"/>
              </a:spcBef>
              <a:buNone/>
              <a:defRPr sz="900" b="0" i="0" u="none" strike="noStrike" cap="none">
                <a:solidFill>
                  <a:srgbClr val="888888"/>
                </a:solidFill>
                <a:latin typeface="Calibri"/>
                <a:ea typeface="Calibri"/>
                <a:cs typeface="Calibri"/>
                <a:sym typeface="Calibri"/>
              </a:defRPr>
            </a:lvl1pPr>
            <a:lvl2pPr marL="342900" marR="0" lvl="1" indent="0" algn="l" rtl="0">
              <a:spcBef>
                <a:spcPts val="0"/>
              </a:spcBef>
              <a:buNone/>
              <a:defRPr sz="1350" b="0" i="0" u="none" strike="noStrike" cap="none">
                <a:solidFill>
                  <a:schemeClr val="dk1"/>
                </a:solidFill>
                <a:latin typeface="Calibri"/>
                <a:ea typeface="Calibri"/>
                <a:cs typeface="Calibri"/>
                <a:sym typeface="Calibri"/>
              </a:defRPr>
            </a:lvl2pPr>
            <a:lvl3pPr marL="685800" marR="0" lvl="2" indent="0" algn="l" rtl="0">
              <a:spcBef>
                <a:spcPts val="0"/>
              </a:spcBef>
              <a:buNone/>
              <a:defRPr sz="1350" b="0" i="0" u="none" strike="noStrike" cap="none">
                <a:solidFill>
                  <a:schemeClr val="dk1"/>
                </a:solidFill>
                <a:latin typeface="Calibri"/>
                <a:ea typeface="Calibri"/>
                <a:cs typeface="Calibri"/>
                <a:sym typeface="Calibri"/>
              </a:defRPr>
            </a:lvl3pPr>
            <a:lvl4pPr marL="1028700" marR="0" lvl="3" indent="0" algn="l" rtl="0">
              <a:spcBef>
                <a:spcPts val="0"/>
              </a:spcBef>
              <a:buNone/>
              <a:defRPr sz="1350" b="0" i="0" u="none" strike="noStrike" cap="none">
                <a:solidFill>
                  <a:schemeClr val="dk1"/>
                </a:solidFill>
                <a:latin typeface="Calibri"/>
                <a:ea typeface="Calibri"/>
                <a:cs typeface="Calibri"/>
                <a:sym typeface="Calibri"/>
              </a:defRPr>
            </a:lvl4pPr>
            <a:lvl5pPr marL="1371600" marR="0" lvl="4" indent="0" algn="l" rtl="0">
              <a:spcBef>
                <a:spcPts val="0"/>
              </a:spcBef>
              <a:buNone/>
              <a:defRPr sz="1350" b="0" i="0" u="none" strike="noStrike" cap="none">
                <a:solidFill>
                  <a:schemeClr val="dk1"/>
                </a:solidFill>
                <a:latin typeface="Calibri"/>
                <a:ea typeface="Calibri"/>
                <a:cs typeface="Calibri"/>
                <a:sym typeface="Calibri"/>
              </a:defRPr>
            </a:lvl5pPr>
            <a:lvl6pPr marL="1714500" marR="0" lvl="5" indent="0" algn="l" rtl="0">
              <a:spcBef>
                <a:spcPts val="0"/>
              </a:spcBef>
              <a:buNone/>
              <a:defRPr sz="1350" b="0" i="0" u="none" strike="noStrike" cap="none">
                <a:solidFill>
                  <a:schemeClr val="dk1"/>
                </a:solidFill>
                <a:latin typeface="Calibri"/>
                <a:ea typeface="Calibri"/>
                <a:cs typeface="Calibri"/>
                <a:sym typeface="Calibri"/>
              </a:defRPr>
            </a:lvl6pPr>
            <a:lvl7pPr marL="2057400" marR="0" lvl="6" indent="0" algn="l" rtl="0">
              <a:spcBef>
                <a:spcPts val="0"/>
              </a:spcBef>
              <a:buNone/>
              <a:defRPr sz="1350" b="0" i="0" u="none" strike="noStrike" cap="none">
                <a:solidFill>
                  <a:schemeClr val="dk1"/>
                </a:solidFill>
                <a:latin typeface="Calibri"/>
                <a:ea typeface="Calibri"/>
                <a:cs typeface="Calibri"/>
                <a:sym typeface="Calibri"/>
              </a:defRPr>
            </a:lvl7pPr>
            <a:lvl8pPr marL="2400300" marR="0" lvl="7" indent="0" algn="l" rtl="0">
              <a:spcBef>
                <a:spcPts val="0"/>
              </a:spcBef>
              <a:buNone/>
              <a:defRPr sz="1350" b="0" i="0" u="none" strike="noStrike" cap="none">
                <a:solidFill>
                  <a:schemeClr val="dk1"/>
                </a:solidFill>
                <a:latin typeface="Calibri"/>
                <a:ea typeface="Calibri"/>
                <a:cs typeface="Calibri"/>
                <a:sym typeface="Calibri"/>
              </a:defRPr>
            </a:lvl8pPr>
            <a:lvl9pPr marL="2743200" marR="0" lvl="8" indent="0" algn="l" rtl="0">
              <a:spcBef>
                <a:spcPts val="0"/>
              </a:spcBef>
              <a:buNone/>
              <a:defRPr sz="1350" b="0" i="0" u="none" strike="noStrike" cap="none">
                <a:solidFill>
                  <a:schemeClr val="dk1"/>
                </a:solidFill>
                <a:latin typeface="Calibri"/>
                <a:ea typeface="Calibri"/>
                <a:cs typeface="Calibri"/>
                <a:sym typeface="Calibri"/>
              </a:defRPr>
            </a:lvl9pPr>
          </a:lstStyle>
          <a:p>
            <a:endParaRPr/>
          </a:p>
        </p:txBody>
      </p:sp>
      <p:sp>
        <p:nvSpPr>
          <p:cNvPr id="64" name="Shape 64"/>
          <p:cNvSpPr txBox="1">
            <a:spLocks noGrp="1"/>
          </p:cNvSpPr>
          <p:nvPr>
            <p:ph type="sldNum" idx="12"/>
          </p:nvPr>
        </p:nvSpPr>
        <p:spPr>
          <a:xfrm>
            <a:off x="4914900" y="4767263"/>
            <a:ext cx="1600200" cy="273844"/>
          </a:xfrm>
          <a:prstGeom prst="rect">
            <a:avLst/>
          </a:prstGeom>
          <a:noFill/>
          <a:ln>
            <a:noFill/>
          </a:ln>
        </p:spPr>
        <p:txBody>
          <a:bodyPr wrap="square" lIns="91425" tIns="45700" rIns="91425" bIns="45700" anchor="ctr" anchorCtr="0">
            <a:noAutofit/>
          </a:bodyPr>
          <a:lstStyle/>
          <a:p>
            <a:pPr algn="r">
              <a:buSzPct val="25000"/>
            </a:pPr>
            <a:fld id="{00000000-1234-1234-1234-123412341234}" type="slidenum">
              <a:rPr lang="en" sz="900" smtClean="0">
                <a:solidFill>
                  <a:srgbClr val="888888"/>
                </a:solidFill>
                <a:latin typeface="Calibri"/>
                <a:ea typeface="Calibri"/>
                <a:cs typeface="Calibri"/>
                <a:sym typeface="Calibri"/>
              </a:rPr>
              <a:pPr algn="r">
                <a:buSzPct val="25000"/>
              </a:pPr>
              <a:t>‹#›</a:t>
            </a:fld>
            <a:endParaRPr lang="en" sz="900">
              <a:solidFill>
                <a:srgbClr val="888888"/>
              </a:solidFill>
              <a:latin typeface="Calibri"/>
              <a:ea typeface="Calibri"/>
              <a:cs typeface="Calibri"/>
              <a:sym typeface="Calibri"/>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Shape 65"/>
        <p:cNvGrpSpPr/>
        <p:nvPr/>
      </p:nvGrpSpPr>
      <p:grpSpPr>
        <a:xfrm>
          <a:off x="0" y="0"/>
          <a:ext cx="0" cy="0"/>
          <a:chOff x="0" y="0"/>
          <a:chExt cx="0" cy="0"/>
        </a:xfrm>
      </p:grpSpPr>
      <p:sp>
        <p:nvSpPr>
          <p:cNvPr id="66" name="Shape 66"/>
          <p:cNvSpPr txBox="1">
            <a:spLocks noGrp="1"/>
          </p:cNvSpPr>
          <p:nvPr>
            <p:ph type="title"/>
          </p:nvPr>
        </p:nvSpPr>
        <p:spPr>
          <a:xfrm>
            <a:off x="342900" y="205978"/>
            <a:ext cx="6172200" cy="857250"/>
          </a:xfrm>
          <a:prstGeom prst="rect">
            <a:avLst/>
          </a:prstGeom>
          <a:noFill/>
          <a:ln>
            <a:noFill/>
          </a:ln>
        </p:spPr>
        <p:txBody>
          <a:bodyPr wrap="square" lIns="91425" tIns="91425" rIns="91425" bIns="91425" anchor="ctr" anchorCtr="0"/>
          <a:lstStyle>
            <a:lvl1pPr marL="0" marR="0" lvl="0" indent="0" algn="ctr" rtl="0">
              <a:spcBef>
                <a:spcPts val="0"/>
              </a:spcBef>
              <a:buClr>
                <a:schemeClr val="dk1"/>
              </a:buClr>
              <a:buFont typeface="Calibri"/>
              <a:buNone/>
              <a:defRPr sz="3300" b="0" i="0" u="none" strike="noStrike" cap="none">
                <a:solidFill>
                  <a:schemeClr val="dk1"/>
                </a:solidFill>
                <a:latin typeface="Calibri"/>
                <a:ea typeface="Calibri"/>
                <a:cs typeface="Calibri"/>
                <a:sym typeface="Calibri"/>
              </a:defRPr>
            </a:lvl1pPr>
            <a:lvl2pPr lvl="1" indent="0">
              <a:spcBef>
                <a:spcPts val="0"/>
              </a:spcBef>
              <a:buNone/>
              <a:defRPr sz="1350"/>
            </a:lvl2pPr>
            <a:lvl3pPr lvl="2" indent="0">
              <a:spcBef>
                <a:spcPts val="0"/>
              </a:spcBef>
              <a:buNone/>
              <a:defRPr sz="1350"/>
            </a:lvl3pPr>
            <a:lvl4pPr lvl="3" indent="0">
              <a:spcBef>
                <a:spcPts val="0"/>
              </a:spcBef>
              <a:buNone/>
              <a:defRPr sz="1350"/>
            </a:lvl4pPr>
            <a:lvl5pPr lvl="4" indent="0">
              <a:spcBef>
                <a:spcPts val="0"/>
              </a:spcBef>
              <a:buNone/>
              <a:defRPr sz="1350"/>
            </a:lvl5pPr>
            <a:lvl6pPr lvl="5" indent="0">
              <a:spcBef>
                <a:spcPts val="0"/>
              </a:spcBef>
              <a:buNone/>
              <a:defRPr sz="1350"/>
            </a:lvl6pPr>
            <a:lvl7pPr lvl="6" indent="0">
              <a:spcBef>
                <a:spcPts val="0"/>
              </a:spcBef>
              <a:buNone/>
              <a:defRPr sz="1350"/>
            </a:lvl7pPr>
            <a:lvl8pPr lvl="7" indent="0">
              <a:spcBef>
                <a:spcPts val="0"/>
              </a:spcBef>
              <a:buNone/>
              <a:defRPr sz="1350"/>
            </a:lvl8pPr>
            <a:lvl9pPr lvl="8" indent="0">
              <a:spcBef>
                <a:spcPts val="0"/>
              </a:spcBef>
              <a:buNone/>
              <a:defRPr sz="1350"/>
            </a:lvl9pPr>
          </a:lstStyle>
          <a:p>
            <a:endParaRPr/>
          </a:p>
        </p:txBody>
      </p:sp>
      <p:sp>
        <p:nvSpPr>
          <p:cNvPr id="67" name="Shape 67"/>
          <p:cNvSpPr txBox="1">
            <a:spLocks noGrp="1"/>
          </p:cNvSpPr>
          <p:nvPr>
            <p:ph type="body" idx="1"/>
          </p:nvPr>
        </p:nvSpPr>
        <p:spPr>
          <a:xfrm>
            <a:off x="342900" y="1200150"/>
            <a:ext cx="6172200" cy="3394472"/>
          </a:xfrm>
          <a:prstGeom prst="rect">
            <a:avLst/>
          </a:prstGeom>
          <a:noFill/>
          <a:ln>
            <a:noFill/>
          </a:ln>
        </p:spPr>
        <p:txBody>
          <a:bodyPr wrap="square" lIns="91425" tIns="91425" rIns="91425" bIns="91425" anchor="t" anchorCtr="0"/>
          <a:lstStyle>
            <a:lvl1pPr marL="257175" marR="0" lvl="0" indent="-104775" algn="l" rtl="0">
              <a:spcBef>
                <a:spcPts val="480"/>
              </a:spcBef>
              <a:buClr>
                <a:schemeClr val="dk1"/>
              </a:buClr>
              <a:buSzPct val="100000"/>
              <a:buFont typeface="Arial"/>
              <a:buChar char="•"/>
              <a:defRPr sz="2400" b="0" i="0" u="none" strike="noStrike" cap="none">
                <a:solidFill>
                  <a:schemeClr val="dk1"/>
                </a:solidFill>
                <a:latin typeface="Calibri"/>
                <a:ea typeface="Calibri"/>
                <a:cs typeface="Calibri"/>
                <a:sym typeface="Calibri"/>
              </a:defRPr>
            </a:lvl1pPr>
            <a:lvl2pPr marL="557213" marR="0" lvl="1" indent="-80963" algn="l" rtl="0">
              <a:spcBef>
                <a:spcPts val="420"/>
              </a:spcBef>
              <a:buClr>
                <a:schemeClr val="dk1"/>
              </a:buClr>
              <a:buSzPct val="100000"/>
              <a:buFont typeface="Arial"/>
              <a:buChar char="–"/>
              <a:defRPr sz="2100" b="0" i="0" u="none" strike="noStrike" cap="none">
                <a:solidFill>
                  <a:schemeClr val="dk1"/>
                </a:solidFill>
                <a:latin typeface="Calibri"/>
                <a:ea typeface="Calibri"/>
                <a:cs typeface="Calibri"/>
                <a:sym typeface="Calibri"/>
              </a:defRPr>
            </a:lvl2pPr>
            <a:lvl3pPr marL="857250" marR="0" lvl="2" indent="-57150" algn="l" rtl="0">
              <a:spcBef>
                <a:spcPts val="36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3pPr>
            <a:lvl4pPr marL="1200150" marR="0" lvl="3" indent="-76200" algn="l" rtl="0">
              <a:spcBef>
                <a:spcPts val="300"/>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4pPr>
            <a:lvl5pPr marL="1543050" marR="0" lvl="4" indent="-76200" algn="l" rtl="0">
              <a:spcBef>
                <a:spcPts val="300"/>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5pPr>
            <a:lvl6pPr marL="1885950" marR="0" lvl="5" indent="-76200" algn="l" rtl="0">
              <a:spcBef>
                <a:spcPts val="300"/>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6pPr>
            <a:lvl7pPr marL="2228850" marR="0" lvl="6" indent="-76200" algn="l" rtl="0">
              <a:spcBef>
                <a:spcPts val="300"/>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7pPr>
            <a:lvl8pPr marL="2571750" marR="0" lvl="7" indent="-76200" algn="l" rtl="0">
              <a:spcBef>
                <a:spcPts val="300"/>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8pPr>
            <a:lvl9pPr marL="2914650" marR="0" lvl="8" indent="-76200" algn="l" rtl="0">
              <a:spcBef>
                <a:spcPts val="300"/>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9pPr>
          </a:lstStyle>
          <a:p>
            <a:endParaRPr/>
          </a:p>
        </p:txBody>
      </p:sp>
      <p:sp>
        <p:nvSpPr>
          <p:cNvPr id="68" name="Shape 68"/>
          <p:cNvSpPr txBox="1">
            <a:spLocks noGrp="1"/>
          </p:cNvSpPr>
          <p:nvPr>
            <p:ph type="dt" idx="10"/>
          </p:nvPr>
        </p:nvSpPr>
        <p:spPr>
          <a:xfrm>
            <a:off x="342900" y="4767263"/>
            <a:ext cx="1600200" cy="273844"/>
          </a:xfrm>
          <a:prstGeom prst="rect">
            <a:avLst/>
          </a:prstGeom>
          <a:noFill/>
          <a:ln>
            <a:noFill/>
          </a:ln>
        </p:spPr>
        <p:txBody>
          <a:bodyPr wrap="square" lIns="91425" tIns="91425" rIns="91425" bIns="91425" anchor="ctr" anchorCtr="0"/>
          <a:lstStyle>
            <a:lvl1pPr marL="0" marR="0" lvl="0" indent="0" algn="l" rtl="0">
              <a:spcBef>
                <a:spcPts val="0"/>
              </a:spcBef>
              <a:buNone/>
              <a:defRPr sz="900" b="0" i="0" u="none" strike="noStrike" cap="none">
                <a:solidFill>
                  <a:srgbClr val="888888"/>
                </a:solidFill>
                <a:latin typeface="Calibri"/>
                <a:ea typeface="Calibri"/>
                <a:cs typeface="Calibri"/>
                <a:sym typeface="Calibri"/>
              </a:defRPr>
            </a:lvl1pPr>
            <a:lvl2pPr marL="342900" marR="0" lvl="1" indent="0" algn="l" rtl="0">
              <a:spcBef>
                <a:spcPts val="0"/>
              </a:spcBef>
              <a:buNone/>
              <a:defRPr sz="1350" b="0" i="0" u="none" strike="noStrike" cap="none">
                <a:solidFill>
                  <a:schemeClr val="dk1"/>
                </a:solidFill>
                <a:latin typeface="Calibri"/>
                <a:ea typeface="Calibri"/>
                <a:cs typeface="Calibri"/>
                <a:sym typeface="Calibri"/>
              </a:defRPr>
            </a:lvl2pPr>
            <a:lvl3pPr marL="685800" marR="0" lvl="2" indent="0" algn="l" rtl="0">
              <a:spcBef>
                <a:spcPts val="0"/>
              </a:spcBef>
              <a:buNone/>
              <a:defRPr sz="1350" b="0" i="0" u="none" strike="noStrike" cap="none">
                <a:solidFill>
                  <a:schemeClr val="dk1"/>
                </a:solidFill>
                <a:latin typeface="Calibri"/>
                <a:ea typeface="Calibri"/>
                <a:cs typeface="Calibri"/>
                <a:sym typeface="Calibri"/>
              </a:defRPr>
            </a:lvl3pPr>
            <a:lvl4pPr marL="1028700" marR="0" lvl="3" indent="0" algn="l" rtl="0">
              <a:spcBef>
                <a:spcPts val="0"/>
              </a:spcBef>
              <a:buNone/>
              <a:defRPr sz="1350" b="0" i="0" u="none" strike="noStrike" cap="none">
                <a:solidFill>
                  <a:schemeClr val="dk1"/>
                </a:solidFill>
                <a:latin typeface="Calibri"/>
                <a:ea typeface="Calibri"/>
                <a:cs typeface="Calibri"/>
                <a:sym typeface="Calibri"/>
              </a:defRPr>
            </a:lvl4pPr>
            <a:lvl5pPr marL="1371600" marR="0" lvl="4" indent="0" algn="l" rtl="0">
              <a:spcBef>
                <a:spcPts val="0"/>
              </a:spcBef>
              <a:buNone/>
              <a:defRPr sz="1350" b="0" i="0" u="none" strike="noStrike" cap="none">
                <a:solidFill>
                  <a:schemeClr val="dk1"/>
                </a:solidFill>
                <a:latin typeface="Calibri"/>
                <a:ea typeface="Calibri"/>
                <a:cs typeface="Calibri"/>
                <a:sym typeface="Calibri"/>
              </a:defRPr>
            </a:lvl5pPr>
            <a:lvl6pPr marL="1714500" marR="0" lvl="5" indent="0" algn="l" rtl="0">
              <a:spcBef>
                <a:spcPts val="0"/>
              </a:spcBef>
              <a:buNone/>
              <a:defRPr sz="1350" b="0" i="0" u="none" strike="noStrike" cap="none">
                <a:solidFill>
                  <a:schemeClr val="dk1"/>
                </a:solidFill>
                <a:latin typeface="Calibri"/>
                <a:ea typeface="Calibri"/>
                <a:cs typeface="Calibri"/>
                <a:sym typeface="Calibri"/>
              </a:defRPr>
            </a:lvl6pPr>
            <a:lvl7pPr marL="2057400" marR="0" lvl="6" indent="0" algn="l" rtl="0">
              <a:spcBef>
                <a:spcPts val="0"/>
              </a:spcBef>
              <a:buNone/>
              <a:defRPr sz="1350" b="0" i="0" u="none" strike="noStrike" cap="none">
                <a:solidFill>
                  <a:schemeClr val="dk1"/>
                </a:solidFill>
                <a:latin typeface="Calibri"/>
                <a:ea typeface="Calibri"/>
                <a:cs typeface="Calibri"/>
                <a:sym typeface="Calibri"/>
              </a:defRPr>
            </a:lvl7pPr>
            <a:lvl8pPr marL="2400300" marR="0" lvl="7" indent="0" algn="l" rtl="0">
              <a:spcBef>
                <a:spcPts val="0"/>
              </a:spcBef>
              <a:buNone/>
              <a:defRPr sz="1350" b="0" i="0" u="none" strike="noStrike" cap="none">
                <a:solidFill>
                  <a:schemeClr val="dk1"/>
                </a:solidFill>
                <a:latin typeface="Calibri"/>
                <a:ea typeface="Calibri"/>
                <a:cs typeface="Calibri"/>
                <a:sym typeface="Calibri"/>
              </a:defRPr>
            </a:lvl8pPr>
            <a:lvl9pPr marL="2743200" marR="0" lvl="8" indent="0" algn="l" rtl="0">
              <a:spcBef>
                <a:spcPts val="0"/>
              </a:spcBef>
              <a:buNone/>
              <a:defRPr sz="1350" b="0" i="0" u="none" strike="noStrike" cap="none">
                <a:solidFill>
                  <a:schemeClr val="dk1"/>
                </a:solidFill>
                <a:latin typeface="Calibri"/>
                <a:ea typeface="Calibri"/>
                <a:cs typeface="Calibri"/>
                <a:sym typeface="Calibri"/>
              </a:defRPr>
            </a:lvl9pPr>
          </a:lstStyle>
          <a:p>
            <a:endParaRPr/>
          </a:p>
        </p:txBody>
      </p:sp>
      <p:sp>
        <p:nvSpPr>
          <p:cNvPr id="69" name="Shape 69"/>
          <p:cNvSpPr txBox="1">
            <a:spLocks noGrp="1"/>
          </p:cNvSpPr>
          <p:nvPr>
            <p:ph type="ftr" idx="11"/>
          </p:nvPr>
        </p:nvSpPr>
        <p:spPr>
          <a:xfrm>
            <a:off x="2343150" y="4767263"/>
            <a:ext cx="2171700" cy="273844"/>
          </a:xfrm>
          <a:prstGeom prst="rect">
            <a:avLst/>
          </a:prstGeom>
          <a:noFill/>
          <a:ln>
            <a:noFill/>
          </a:ln>
        </p:spPr>
        <p:txBody>
          <a:bodyPr wrap="square" lIns="91425" tIns="91425" rIns="91425" bIns="91425" anchor="ctr" anchorCtr="0"/>
          <a:lstStyle>
            <a:lvl1pPr marL="0" marR="0" lvl="0" indent="0" algn="ctr" rtl="0">
              <a:spcBef>
                <a:spcPts val="0"/>
              </a:spcBef>
              <a:buNone/>
              <a:defRPr sz="900" b="0" i="0" u="none" strike="noStrike" cap="none">
                <a:solidFill>
                  <a:srgbClr val="888888"/>
                </a:solidFill>
                <a:latin typeface="Calibri"/>
                <a:ea typeface="Calibri"/>
                <a:cs typeface="Calibri"/>
                <a:sym typeface="Calibri"/>
              </a:defRPr>
            </a:lvl1pPr>
            <a:lvl2pPr marL="342900" marR="0" lvl="1" indent="0" algn="l" rtl="0">
              <a:spcBef>
                <a:spcPts val="0"/>
              </a:spcBef>
              <a:buNone/>
              <a:defRPr sz="1350" b="0" i="0" u="none" strike="noStrike" cap="none">
                <a:solidFill>
                  <a:schemeClr val="dk1"/>
                </a:solidFill>
                <a:latin typeface="Calibri"/>
                <a:ea typeface="Calibri"/>
                <a:cs typeface="Calibri"/>
                <a:sym typeface="Calibri"/>
              </a:defRPr>
            </a:lvl2pPr>
            <a:lvl3pPr marL="685800" marR="0" lvl="2" indent="0" algn="l" rtl="0">
              <a:spcBef>
                <a:spcPts val="0"/>
              </a:spcBef>
              <a:buNone/>
              <a:defRPr sz="1350" b="0" i="0" u="none" strike="noStrike" cap="none">
                <a:solidFill>
                  <a:schemeClr val="dk1"/>
                </a:solidFill>
                <a:latin typeface="Calibri"/>
                <a:ea typeface="Calibri"/>
                <a:cs typeface="Calibri"/>
                <a:sym typeface="Calibri"/>
              </a:defRPr>
            </a:lvl3pPr>
            <a:lvl4pPr marL="1028700" marR="0" lvl="3" indent="0" algn="l" rtl="0">
              <a:spcBef>
                <a:spcPts val="0"/>
              </a:spcBef>
              <a:buNone/>
              <a:defRPr sz="1350" b="0" i="0" u="none" strike="noStrike" cap="none">
                <a:solidFill>
                  <a:schemeClr val="dk1"/>
                </a:solidFill>
                <a:latin typeface="Calibri"/>
                <a:ea typeface="Calibri"/>
                <a:cs typeface="Calibri"/>
                <a:sym typeface="Calibri"/>
              </a:defRPr>
            </a:lvl4pPr>
            <a:lvl5pPr marL="1371600" marR="0" lvl="4" indent="0" algn="l" rtl="0">
              <a:spcBef>
                <a:spcPts val="0"/>
              </a:spcBef>
              <a:buNone/>
              <a:defRPr sz="1350" b="0" i="0" u="none" strike="noStrike" cap="none">
                <a:solidFill>
                  <a:schemeClr val="dk1"/>
                </a:solidFill>
                <a:latin typeface="Calibri"/>
                <a:ea typeface="Calibri"/>
                <a:cs typeface="Calibri"/>
                <a:sym typeface="Calibri"/>
              </a:defRPr>
            </a:lvl5pPr>
            <a:lvl6pPr marL="1714500" marR="0" lvl="5" indent="0" algn="l" rtl="0">
              <a:spcBef>
                <a:spcPts val="0"/>
              </a:spcBef>
              <a:buNone/>
              <a:defRPr sz="1350" b="0" i="0" u="none" strike="noStrike" cap="none">
                <a:solidFill>
                  <a:schemeClr val="dk1"/>
                </a:solidFill>
                <a:latin typeface="Calibri"/>
                <a:ea typeface="Calibri"/>
                <a:cs typeface="Calibri"/>
                <a:sym typeface="Calibri"/>
              </a:defRPr>
            </a:lvl6pPr>
            <a:lvl7pPr marL="2057400" marR="0" lvl="6" indent="0" algn="l" rtl="0">
              <a:spcBef>
                <a:spcPts val="0"/>
              </a:spcBef>
              <a:buNone/>
              <a:defRPr sz="1350" b="0" i="0" u="none" strike="noStrike" cap="none">
                <a:solidFill>
                  <a:schemeClr val="dk1"/>
                </a:solidFill>
                <a:latin typeface="Calibri"/>
                <a:ea typeface="Calibri"/>
                <a:cs typeface="Calibri"/>
                <a:sym typeface="Calibri"/>
              </a:defRPr>
            </a:lvl7pPr>
            <a:lvl8pPr marL="2400300" marR="0" lvl="7" indent="0" algn="l" rtl="0">
              <a:spcBef>
                <a:spcPts val="0"/>
              </a:spcBef>
              <a:buNone/>
              <a:defRPr sz="1350" b="0" i="0" u="none" strike="noStrike" cap="none">
                <a:solidFill>
                  <a:schemeClr val="dk1"/>
                </a:solidFill>
                <a:latin typeface="Calibri"/>
                <a:ea typeface="Calibri"/>
                <a:cs typeface="Calibri"/>
                <a:sym typeface="Calibri"/>
              </a:defRPr>
            </a:lvl8pPr>
            <a:lvl9pPr marL="2743200" marR="0" lvl="8" indent="0" algn="l" rtl="0">
              <a:spcBef>
                <a:spcPts val="0"/>
              </a:spcBef>
              <a:buNone/>
              <a:defRPr sz="1350" b="0" i="0" u="none" strike="noStrike" cap="none">
                <a:solidFill>
                  <a:schemeClr val="dk1"/>
                </a:solidFill>
                <a:latin typeface="Calibri"/>
                <a:ea typeface="Calibri"/>
                <a:cs typeface="Calibri"/>
                <a:sym typeface="Calibri"/>
              </a:defRPr>
            </a:lvl9pPr>
          </a:lstStyle>
          <a:p>
            <a:endParaRPr/>
          </a:p>
        </p:txBody>
      </p:sp>
      <p:sp>
        <p:nvSpPr>
          <p:cNvPr id="70" name="Shape 70"/>
          <p:cNvSpPr txBox="1">
            <a:spLocks noGrp="1"/>
          </p:cNvSpPr>
          <p:nvPr>
            <p:ph type="sldNum" idx="12"/>
          </p:nvPr>
        </p:nvSpPr>
        <p:spPr>
          <a:xfrm>
            <a:off x="4914900" y="4767263"/>
            <a:ext cx="1600200" cy="273844"/>
          </a:xfrm>
          <a:prstGeom prst="rect">
            <a:avLst/>
          </a:prstGeom>
          <a:noFill/>
          <a:ln>
            <a:noFill/>
          </a:ln>
        </p:spPr>
        <p:txBody>
          <a:bodyPr wrap="square" lIns="91425" tIns="45700" rIns="91425" bIns="45700" anchor="ctr" anchorCtr="0">
            <a:noAutofit/>
          </a:bodyPr>
          <a:lstStyle/>
          <a:p>
            <a:pPr algn="r">
              <a:buSzPct val="25000"/>
            </a:pPr>
            <a:fld id="{00000000-1234-1234-1234-123412341234}" type="slidenum">
              <a:rPr lang="en" sz="900" smtClean="0">
                <a:solidFill>
                  <a:srgbClr val="888888"/>
                </a:solidFill>
                <a:latin typeface="Calibri"/>
                <a:ea typeface="Calibri"/>
                <a:cs typeface="Calibri"/>
                <a:sym typeface="Calibri"/>
              </a:rPr>
              <a:pPr algn="r">
                <a:buSzPct val="25000"/>
              </a:pPr>
              <a:t>‹#›</a:t>
            </a:fld>
            <a:endParaRPr lang="en" sz="900">
              <a:solidFill>
                <a:srgbClr val="888888"/>
              </a:solidFill>
              <a:latin typeface="Calibri"/>
              <a:ea typeface="Calibri"/>
              <a:cs typeface="Calibri"/>
              <a:sym typeface="Calibri"/>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Shape 71"/>
        <p:cNvGrpSpPr/>
        <p:nvPr/>
      </p:nvGrpSpPr>
      <p:grpSpPr>
        <a:xfrm>
          <a:off x="0" y="0"/>
          <a:ext cx="0" cy="0"/>
          <a:chOff x="0" y="0"/>
          <a:chExt cx="0" cy="0"/>
        </a:xfrm>
      </p:grpSpPr>
      <p:sp>
        <p:nvSpPr>
          <p:cNvPr id="72" name="Shape 72"/>
          <p:cNvSpPr txBox="1">
            <a:spLocks noGrp="1"/>
          </p:cNvSpPr>
          <p:nvPr>
            <p:ph type="ctrTitle"/>
          </p:nvPr>
        </p:nvSpPr>
        <p:spPr>
          <a:xfrm>
            <a:off x="514350" y="1597820"/>
            <a:ext cx="5829300" cy="1102519"/>
          </a:xfrm>
          <a:prstGeom prst="rect">
            <a:avLst/>
          </a:prstGeom>
          <a:noFill/>
          <a:ln>
            <a:noFill/>
          </a:ln>
        </p:spPr>
        <p:txBody>
          <a:bodyPr wrap="square" lIns="91425" tIns="91425" rIns="91425" bIns="91425" anchor="ctr" anchorCtr="0"/>
          <a:lstStyle>
            <a:lvl1pPr marL="0" marR="0" lvl="0" indent="0" algn="ctr" rtl="0">
              <a:spcBef>
                <a:spcPts val="0"/>
              </a:spcBef>
              <a:buClr>
                <a:schemeClr val="dk1"/>
              </a:buClr>
              <a:buFont typeface="Calibri"/>
              <a:buNone/>
              <a:defRPr sz="3300" b="0" i="0" u="none" strike="noStrike" cap="none">
                <a:solidFill>
                  <a:schemeClr val="dk1"/>
                </a:solidFill>
                <a:latin typeface="Calibri"/>
                <a:ea typeface="Calibri"/>
                <a:cs typeface="Calibri"/>
                <a:sym typeface="Calibri"/>
              </a:defRPr>
            </a:lvl1pPr>
            <a:lvl2pPr lvl="1" indent="0">
              <a:spcBef>
                <a:spcPts val="0"/>
              </a:spcBef>
              <a:buNone/>
              <a:defRPr sz="1350"/>
            </a:lvl2pPr>
            <a:lvl3pPr lvl="2" indent="0">
              <a:spcBef>
                <a:spcPts val="0"/>
              </a:spcBef>
              <a:buNone/>
              <a:defRPr sz="1350"/>
            </a:lvl3pPr>
            <a:lvl4pPr lvl="3" indent="0">
              <a:spcBef>
                <a:spcPts val="0"/>
              </a:spcBef>
              <a:buNone/>
              <a:defRPr sz="1350"/>
            </a:lvl4pPr>
            <a:lvl5pPr lvl="4" indent="0">
              <a:spcBef>
                <a:spcPts val="0"/>
              </a:spcBef>
              <a:buNone/>
              <a:defRPr sz="1350"/>
            </a:lvl5pPr>
            <a:lvl6pPr lvl="5" indent="0">
              <a:spcBef>
                <a:spcPts val="0"/>
              </a:spcBef>
              <a:buNone/>
              <a:defRPr sz="1350"/>
            </a:lvl6pPr>
            <a:lvl7pPr lvl="6" indent="0">
              <a:spcBef>
                <a:spcPts val="0"/>
              </a:spcBef>
              <a:buNone/>
              <a:defRPr sz="1350"/>
            </a:lvl7pPr>
            <a:lvl8pPr lvl="7" indent="0">
              <a:spcBef>
                <a:spcPts val="0"/>
              </a:spcBef>
              <a:buNone/>
              <a:defRPr sz="1350"/>
            </a:lvl8pPr>
            <a:lvl9pPr lvl="8" indent="0">
              <a:spcBef>
                <a:spcPts val="0"/>
              </a:spcBef>
              <a:buNone/>
              <a:defRPr sz="1350"/>
            </a:lvl9pPr>
          </a:lstStyle>
          <a:p>
            <a:endParaRPr/>
          </a:p>
        </p:txBody>
      </p:sp>
      <p:sp>
        <p:nvSpPr>
          <p:cNvPr id="73" name="Shape 73"/>
          <p:cNvSpPr txBox="1">
            <a:spLocks noGrp="1"/>
          </p:cNvSpPr>
          <p:nvPr>
            <p:ph type="subTitle" idx="1"/>
          </p:nvPr>
        </p:nvSpPr>
        <p:spPr>
          <a:xfrm>
            <a:off x="1028700" y="2914650"/>
            <a:ext cx="4800600" cy="1314450"/>
          </a:xfrm>
          <a:prstGeom prst="rect">
            <a:avLst/>
          </a:prstGeom>
          <a:noFill/>
          <a:ln>
            <a:noFill/>
          </a:ln>
        </p:spPr>
        <p:txBody>
          <a:bodyPr wrap="square" lIns="91425" tIns="91425" rIns="91425" bIns="91425" anchor="t" anchorCtr="0"/>
          <a:lstStyle>
            <a:lvl1pPr marL="0" marR="0" lvl="0" indent="0" algn="ctr" rtl="0">
              <a:spcBef>
                <a:spcPts val="480"/>
              </a:spcBef>
              <a:buClr>
                <a:srgbClr val="888888"/>
              </a:buClr>
              <a:buFont typeface="Arial"/>
              <a:buNone/>
              <a:defRPr sz="2400" b="0" i="0" u="none" strike="noStrike" cap="none">
                <a:solidFill>
                  <a:srgbClr val="888888"/>
                </a:solidFill>
                <a:latin typeface="Calibri"/>
                <a:ea typeface="Calibri"/>
                <a:cs typeface="Calibri"/>
                <a:sym typeface="Calibri"/>
              </a:defRPr>
            </a:lvl1pPr>
            <a:lvl2pPr marL="342900" marR="0" lvl="1" indent="0" algn="ctr" rtl="0">
              <a:spcBef>
                <a:spcPts val="420"/>
              </a:spcBef>
              <a:buClr>
                <a:srgbClr val="888888"/>
              </a:buClr>
              <a:buFont typeface="Arial"/>
              <a:buNone/>
              <a:defRPr sz="2100" b="0" i="0" u="none" strike="noStrike" cap="none">
                <a:solidFill>
                  <a:srgbClr val="888888"/>
                </a:solidFill>
                <a:latin typeface="Calibri"/>
                <a:ea typeface="Calibri"/>
                <a:cs typeface="Calibri"/>
                <a:sym typeface="Calibri"/>
              </a:defRPr>
            </a:lvl2pPr>
            <a:lvl3pPr marL="685800" marR="0" lvl="2" indent="0" algn="ctr" rtl="0">
              <a:spcBef>
                <a:spcPts val="360"/>
              </a:spcBef>
              <a:buClr>
                <a:srgbClr val="888888"/>
              </a:buClr>
              <a:buFont typeface="Arial"/>
              <a:buNone/>
              <a:defRPr sz="1800" b="0" i="0" u="none" strike="noStrike" cap="none">
                <a:solidFill>
                  <a:srgbClr val="888888"/>
                </a:solidFill>
                <a:latin typeface="Calibri"/>
                <a:ea typeface="Calibri"/>
                <a:cs typeface="Calibri"/>
                <a:sym typeface="Calibri"/>
              </a:defRPr>
            </a:lvl3pPr>
            <a:lvl4pPr marL="1028700" marR="0" lvl="3" indent="0" algn="ctr" rtl="0">
              <a:spcBef>
                <a:spcPts val="300"/>
              </a:spcBef>
              <a:buClr>
                <a:srgbClr val="888888"/>
              </a:buClr>
              <a:buFont typeface="Arial"/>
              <a:buNone/>
              <a:defRPr sz="1500" b="0" i="0" u="none" strike="noStrike" cap="none">
                <a:solidFill>
                  <a:srgbClr val="888888"/>
                </a:solidFill>
                <a:latin typeface="Calibri"/>
                <a:ea typeface="Calibri"/>
                <a:cs typeface="Calibri"/>
                <a:sym typeface="Calibri"/>
              </a:defRPr>
            </a:lvl4pPr>
            <a:lvl5pPr marL="1371600" marR="0" lvl="4" indent="0" algn="ctr" rtl="0">
              <a:spcBef>
                <a:spcPts val="300"/>
              </a:spcBef>
              <a:buClr>
                <a:srgbClr val="888888"/>
              </a:buClr>
              <a:buFont typeface="Arial"/>
              <a:buNone/>
              <a:defRPr sz="1500" b="0" i="0" u="none" strike="noStrike" cap="none">
                <a:solidFill>
                  <a:srgbClr val="888888"/>
                </a:solidFill>
                <a:latin typeface="Calibri"/>
                <a:ea typeface="Calibri"/>
                <a:cs typeface="Calibri"/>
                <a:sym typeface="Calibri"/>
              </a:defRPr>
            </a:lvl5pPr>
            <a:lvl6pPr marL="1714500" marR="0" lvl="5" indent="0" algn="ctr" rtl="0">
              <a:spcBef>
                <a:spcPts val="300"/>
              </a:spcBef>
              <a:buClr>
                <a:srgbClr val="888888"/>
              </a:buClr>
              <a:buFont typeface="Arial"/>
              <a:buNone/>
              <a:defRPr sz="1500" b="0" i="0" u="none" strike="noStrike" cap="none">
                <a:solidFill>
                  <a:srgbClr val="888888"/>
                </a:solidFill>
                <a:latin typeface="Calibri"/>
                <a:ea typeface="Calibri"/>
                <a:cs typeface="Calibri"/>
                <a:sym typeface="Calibri"/>
              </a:defRPr>
            </a:lvl6pPr>
            <a:lvl7pPr marL="2057400" marR="0" lvl="6" indent="0" algn="ctr" rtl="0">
              <a:spcBef>
                <a:spcPts val="300"/>
              </a:spcBef>
              <a:buClr>
                <a:srgbClr val="888888"/>
              </a:buClr>
              <a:buFont typeface="Arial"/>
              <a:buNone/>
              <a:defRPr sz="1500" b="0" i="0" u="none" strike="noStrike" cap="none">
                <a:solidFill>
                  <a:srgbClr val="888888"/>
                </a:solidFill>
                <a:latin typeface="Calibri"/>
                <a:ea typeface="Calibri"/>
                <a:cs typeface="Calibri"/>
                <a:sym typeface="Calibri"/>
              </a:defRPr>
            </a:lvl7pPr>
            <a:lvl8pPr marL="2400300" marR="0" lvl="7" indent="0" algn="ctr" rtl="0">
              <a:spcBef>
                <a:spcPts val="300"/>
              </a:spcBef>
              <a:buClr>
                <a:srgbClr val="888888"/>
              </a:buClr>
              <a:buFont typeface="Arial"/>
              <a:buNone/>
              <a:defRPr sz="1500" b="0" i="0" u="none" strike="noStrike" cap="none">
                <a:solidFill>
                  <a:srgbClr val="888888"/>
                </a:solidFill>
                <a:latin typeface="Calibri"/>
                <a:ea typeface="Calibri"/>
                <a:cs typeface="Calibri"/>
                <a:sym typeface="Calibri"/>
              </a:defRPr>
            </a:lvl8pPr>
            <a:lvl9pPr marL="2743200" marR="0" lvl="8" indent="0" algn="ctr" rtl="0">
              <a:spcBef>
                <a:spcPts val="300"/>
              </a:spcBef>
              <a:buClr>
                <a:srgbClr val="888888"/>
              </a:buClr>
              <a:buFont typeface="Arial"/>
              <a:buNone/>
              <a:defRPr sz="1500" b="0" i="0" u="none" strike="noStrike" cap="none">
                <a:solidFill>
                  <a:srgbClr val="888888"/>
                </a:solidFill>
                <a:latin typeface="Calibri"/>
                <a:ea typeface="Calibri"/>
                <a:cs typeface="Calibri"/>
                <a:sym typeface="Calibri"/>
              </a:defRPr>
            </a:lvl9pPr>
          </a:lstStyle>
          <a:p>
            <a:endParaRPr/>
          </a:p>
        </p:txBody>
      </p:sp>
      <p:sp>
        <p:nvSpPr>
          <p:cNvPr id="74" name="Shape 74"/>
          <p:cNvSpPr txBox="1">
            <a:spLocks noGrp="1"/>
          </p:cNvSpPr>
          <p:nvPr>
            <p:ph type="dt" idx="10"/>
          </p:nvPr>
        </p:nvSpPr>
        <p:spPr>
          <a:xfrm>
            <a:off x="342900" y="4767263"/>
            <a:ext cx="1600200" cy="273844"/>
          </a:xfrm>
          <a:prstGeom prst="rect">
            <a:avLst/>
          </a:prstGeom>
          <a:noFill/>
          <a:ln>
            <a:noFill/>
          </a:ln>
        </p:spPr>
        <p:txBody>
          <a:bodyPr wrap="square" lIns="91425" tIns="91425" rIns="91425" bIns="91425" anchor="ctr" anchorCtr="0"/>
          <a:lstStyle>
            <a:lvl1pPr marL="0" marR="0" lvl="0" indent="0" algn="l" rtl="0">
              <a:spcBef>
                <a:spcPts val="0"/>
              </a:spcBef>
              <a:buNone/>
              <a:defRPr sz="900">
                <a:solidFill>
                  <a:srgbClr val="888888"/>
                </a:solidFill>
                <a:latin typeface="Calibri"/>
                <a:ea typeface="Calibri"/>
                <a:cs typeface="Calibri"/>
                <a:sym typeface="Calibri"/>
              </a:defRPr>
            </a:lvl1pPr>
            <a:lvl2pPr marL="342900" marR="0" lvl="1" indent="0" algn="l" rtl="0">
              <a:spcBef>
                <a:spcPts val="0"/>
              </a:spcBef>
              <a:buNone/>
              <a:defRPr sz="1350" b="0" i="0" u="none" strike="noStrike" cap="none">
                <a:solidFill>
                  <a:schemeClr val="dk1"/>
                </a:solidFill>
                <a:latin typeface="Calibri"/>
                <a:ea typeface="Calibri"/>
                <a:cs typeface="Calibri"/>
                <a:sym typeface="Calibri"/>
              </a:defRPr>
            </a:lvl2pPr>
            <a:lvl3pPr marL="685800" marR="0" lvl="2" indent="0" algn="l" rtl="0">
              <a:spcBef>
                <a:spcPts val="0"/>
              </a:spcBef>
              <a:buNone/>
              <a:defRPr sz="1350" b="0" i="0" u="none" strike="noStrike" cap="none">
                <a:solidFill>
                  <a:schemeClr val="dk1"/>
                </a:solidFill>
                <a:latin typeface="Calibri"/>
                <a:ea typeface="Calibri"/>
                <a:cs typeface="Calibri"/>
                <a:sym typeface="Calibri"/>
              </a:defRPr>
            </a:lvl3pPr>
            <a:lvl4pPr marL="1028700" marR="0" lvl="3" indent="0" algn="l" rtl="0">
              <a:spcBef>
                <a:spcPts val="0"/>
              </a:spcBef>
              <a:buNone/>
              <a:defRPr sz="1350" b="0" i="0" u="none" strike="noStrike" cap="none">
                <a:solidFill>
                  <a:schemeClr val="dk1"/>
                </a:solidFill>
                <a:latin typeface="Calibri"/>
                <a:ea typeface="Calibri"/>
                <a:cs typeface="Calibri"/>
                <a:sym typeface="Calibri"/>
              </a:defRPr>
            </a:lvl4pPr>
            <a:lvl5pPr marL="1371600" marR="0" lvl="4" indent="0" algn="l" rtl="0">
              <a:spcBef>
                <a:spcPts val="0"/>
              </a:spcBef>
              <a:buNone/>
              <a:defRPr sz="1350" b="0" i="0" u="none" strike="noStrike" cap="none">
                <a:solidFill>
                  <a:schemeClr val="dk1"/>
                </a:solidFill>
                <a:latin typeface="Calibri"/>
                <a:ea typeface="Calibri"/>
                <a:cs typeface="Calibri"/>
                <a:sym typeface="Calibri"/>
              </a:defRPr>
            </a:lvl5pPr>
            <a:lvl6pPr marL="1714500" marR="0" lvl="5" indent="0" algn="l" rtl="0">
              <a:spcBef>
                <a:spcPts val="0"/>
              </a:spcBef>
              <a:buNone/>
              <a:defRPr sz="1350" b="0" i="0" u="none" strike="noStrike" cap="none">
                <a:solidFill>
                  <a:schemeClr val="dk1"/>
                </a:solidFill>
                <a:latin typeface="Calibri"/>
                <a:ea typeface="Calibri"/>
                <a:cs typeface="Calibri"/>
                <a:sym typeface="Calibri"/>
              </a:defRPr>
            </a:lvl6pPr>
            <a:lvl7pPr marL="2057400" marR="0" lvl="6" indent="0" algn="l" rtl="0">
              <a:spcBef>
                <a:spcPts val="0"/>
              </a:spcBef>
              <a:buNone/>
              <a:defRPr sz="1350" b="0" i="0" u="none" strike="noStrike" cap="none">
                <a:solidFill>
                  <a:schemeClr val="dk1"/>
                </a:solidFill>
                <a:latin typeface="Calibri"/>
                <a:ea typeface="Calibri"/>
                <a:cs typeface="Calibri"/>
                <a:sym typeface="Calibri"/>
              </a:defRPr>
            </a:lvl7pPr>
            <a:lvl8pPr marL="2400300" marR="0" lvl="7" indent="0" algn="l" rtl="0">
              <a:spcBef>
                <a:spcPts val="0"/>
              </a:spcBef>
              <a:buNone/>
              <a:defRPr sz="1350" b="0" i="0" u="none" strike="noStrike" cap="none">
                <a:solidFill>
                  <a:schemeClr val="dk1"/>
                </a:solidFill>
                <a:latin typeface="Calibri"/>
                <a:ea typeface="Calibri"/>
                <a:cs typeface="Calibri"/>
                <a:sym typeface="Calibri"/>
              </a:defRPr>
            </a:lvl8pPr>
            <a:lvl9pPr marL="2743200" marR="0" lvl="8" indent="0" algn="l" rtl="0">
              <a:spcBef>
                <a:spcPts val="0"/>
              </a:spcBef>
              <a:buNone/>
              <a:defRPr sz="1350" b="0" i="0" u="none" strike="noStrike" cap="none">
                <a:solidFill>
                  <a:schemeClr val="dk1"/>
                </a:solidFill>
                <a:latin typeface="Calibri"/>
                <a:ea typeface="Calibri"/>
                <a:cs typeface="Calibri"/>
                <a:sym typeface="Calibri"/>
              </a:defRPr>
            </a:lvl9pPr>
          </a:lstStyle>
          <a:p>
            <a:endParaRPr/>
          </a:p>
        </p:txBody>
      </p:sp>
      <p:sp>
        <p:nvSpPr>
          <p:cNvPr id="75" name="Shape 75"/>
          <p:cNvSpPr txBox="1">
            <a:spLocks noGrp="1"/>
          </p:cNvSpPr>
          <p:nvPr>
            <p:ph type="ftr" idx="11"/>
          </p:nvPr>
        </p:nvSpPr>
        <p:spPr>
          <a:xfrm>
            <a:off x="2343150" y="4767263"/>
            <a:ext cx="2171700" cy="273844"/>
          </a:xfrm>
          <a:prstGeom prst="rect">
            <a:avLst/>
          </a:prstGeom>
          <a:noFill/>
          <a:ln>
            <a:noFill/>
          </a:ln>
        </p:spPr>
        <p:txBody>
          <a:bodyPr wrap="square" lIns="91425" tIns="91425" rIns="91425" bIns="91425" anchor="ctr" anchorCtr="0"/>
          <a:lstStyle>
            <a:lvl1pPr marL="0" marR="0" lvl="0" indent="0" algn="ctr" rtl="0">
              <a:spcBef>
                <a:spcPts val="0"/>
              </a:spcBef>
              <a:buNone/>
              <a:defRPr sz="900">
                <a:solidFill>
                  <a:srgbClr val="888888"/>
                </a:solidFill>
                <a:latin typeface="Calibri"/>
                <a:ea typeface="Calibri"/>
                <a:cs typeface="Calibri"/>
                <a:sym typeface="Calibri"/>
              </a:defRPr>
            </a:lvl1pPr>
            <a:lvl2pPr marL="342900" marR="0" lvl="1" indent="0" algn="l" rtl="0">
              <a:spcBef>
                <a:spcPts val="0"/>
              </a:spcBef>
              <a:buNone/>
              <a:defRPr sz="1350" b="0" i="0" u="none" strike="noStrike" cap="none">
                <a:solidFill>
                  <a:schemeClr val="dk1"/>
                </a:solidFill>
                <a:latin typeface="Calibri"/>
                <a:ea typeface="Calibri"/>
                <a:cs typeface="Calibri"/>
                <a:sym typeface="Calibri"/>
              </a:defRPr>
            </a:lvl2pPr>
            <a:lvl3pPr marL="685800" marR="0" lvl="2" indent="0" algn="l" rtl="0">
              <a:spcBef>
                <a:spcPts val="0"/>
              </a:spcBef>
              <a:buNone/>
              <a:defRPr sz="1350" b="0" i="0" u="none" strike="noStrike" cap="none">
                <a:solidFill>
                  <a:schemeClr val="dk1"/>
                </a:solidFill>
                <a:latin typeface="Calibri"/>
                <a:ea typeface="Calibri"/>
                <a:cs typeface="Calibri"/>
                <a:sym typeface="Calibri"/>
              </a:defRPr>
            </a:lvl3pPr>
            <a:lvl4pPr marL="1028700" marR="0" lvl="3" indent="0" algn="l" rtl="0">
              <a:spcBef>
                <a:spcPts val="0"/>
              </a:spcBef>
              <a:buNone/>
              <a:defRPr sz="1350" b="0" i="0" u="none" strike="noStrike" cap="none">
                <a:solidFill>
                  <a:schemeClr val="dk1"/>
                </a:solidFill>
                <a:latin typeface="Calibri"/>
                <a:ea typeface="Calibri"/>
                <a:cs typeface="Calibri"/>
                <a:sym typeface="Calibri"/>
              </a:defRPr>
            </a:lvl4pPr>
            <a:lvl5pPr marL="1371600" marR="0" lvl="4" indent="0" algn="l" rtl="0">
              <a:spcBef>
                <a:spcPts val="0"/>
              </a:spcBef>
              <a:buNone/>
              <a:defRPr sz="1350" b="0" i="0" u="none" strike="noStrike" cap="none">
                <a:solidFill>
                  <a:schemeClr val="dk1"/>
                </a:solidFill>
                <a:latin typeface="Calibri"/>
                <a:ea typeface="Calibri"/>
                <a:cs typeface="Calibri"/>
                <a:sym typeface="Calibri"/>
              </a:defRPr>
            </a:lvl5pPr>
            <a:lvl6pPr marL="1714500" marR="0" lvl="5" indent="0" algn="l" rtl="0">
              <a:spcBef>
                <a:spcPts val="0"/>
              </a:spcBef>
              <a:buNone/>
              <a:defRPr sz="1350" b="0" i="0" u="none" strike="noStrike" cap="none">
                <a:solidFill>
                  <a:schemeClr val="dk1"/>
                </a:solidFill>
                <a:latin typeface="Calibri"/>
                <a:ea typeface="Calibri"/>
                <a:cs typeface="Calibri"/>
                <a:sym typeface="Calibri"/>
              </a:defRPr>
            </a:lvl6pPr>
            <a:lvl7pPr marL="2057400" marR="0" lvl="6" indent="0" algn="l" rtl="0">
              <a:spcBef>
                <a:spcPts val="0"/>
              </a:spcBef>
              <a:buNone/>
              <a:defRPr sz="1350" b="0" i="0" u="none" strike="noStrike" cap="none">
                <a:solidFill>
                  <a:schemeClr val="dk1"/>
                </a:solidFill>
                <a:latin typeface="Calibri"/>
                <a:ea typeface="Calibri"/>
                <a:cs typeface="Calibri"/>
                <a:sym typeface="Calibri"/>
              </a:defRPr>
            </a:lvl7pPr>
            <a:lvl8pPr marL="2400300" marR="0" lvl="7" indent="0" algn="l" rtl="0">
              <a:spcBef>
                <a:spcPts val="0"/>
              </a:spcBef>
              <a:buNone/>
              <a:defRPr sz="1350" b="0" i="0" u="none" strike="noStrike" cap="none">
                <a:solidFill>
                  <a:schemeClr val="dk1"/>
                </a:solidFill>
                <a:latin typeface="Calibri"/>
                <a:ea typeface="Calibri"/>
                <a:cs typeface="Calibri"/>
                <a:sym typeface="Calibri"/>
              </a:defRPr>
            </a:lvl8pPr>
            <a:lvl9pPr marL="2743200" marR="0" lvl="8" indent="0" algn="l" rtl="0">
              <a:spcBef>
                <a:spcPts val="0"/>
              </a:spcBef>
              <a:buNone/>
              <a:defRPr sz="1350" b="0" i="0" u="none" strike="noStrike" cap="none">
                <a:solidFill>
                  <a:schemeClr val="dk1"/>
                </a:solidFill>
                <a:latin typeface="Calibri"/>
                <a:ea typeface="Calibri"/>
                <a:cs typeface="Calibri"/>
                <a:sym typeface="Calibri"/>
              </a:defRPr>
            </a:lvl9pPr>
          </a:lstStyle>
          <a:p>
            <a:endParaRPr/>
          </a:p>
        </p:txBody>
      </p:sp>
      <p:sp>
        <p:nvSpPr>
          <p:cNvPr id="76" name="Shape 76"/>
          <p:cNvSpPr txBox="1">
            <a:spLocks noGrp="1"/>
          </p:cNvSpPr>
          <p:nvPr>
            <p:ph type="sldNum" idx="12"/>
          </p:nvPr>
        </p:nvSpPr>
        <p:spPr>
          <a:xfrm>
            <a:off x="4914900" y="4767263"/>
            <a:ext cx="1600200" cy="273844"/>
          </a:xfrm>
          <a:prstGeom prst="rect">
            <a:avLst/>
          </a:prstGeom>
          <a:noFill/>
          <a:ln>
            <a:noFill/>
          </a:ln>
        </p:spPr>
        <p:txBody>
          <a:bodyPr wrap="square" lIns="91425" tIns="45700" rIns="91425" bIns="45700" anchor="ctr" anchorCtr="0">
            <a:noAutofit/>
          </a:bodyPr>
          <a:lstStyle/>
          <a:p>
            <a:pPr algn="r">
              <a:buSzPct val="25000"/>
            </a:pPr>
            <a:fld id="{00000000-1234-1234-1234-123412341234}" type="slidenum">
              <a:rPr lang="en" sz="900" smtClean="0">
                <a:solidFill>
                  <a:srgbClr val="888888"/>
                </a:solidFill>
                <a:latin typeface="Calibri"/>
                <a:ea typeface="Calibri"/>
                <a:cs typeface="Calibri"/>
                <a:sym typeface="Calibri"/>
              </a:rPr>
              <a:pPr algn="r">
                <a:buSzPct val="25000"/>
              </a:pPr>
              <a:t>‹#›</a:t>
            </a:fld>
            <a:endParaRPr lang="en" sz="900">
              <a:solidFill>
                <a:srgbClr val="888888"/>
              </a:solidFill>
              <a:latin typeface="Calibri"/>
              <a:ea typeface="Calibri"/>
              <a:cs typeface="Calibri"/>
              <a:sym typeface="Calibri"/>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Shape 77"/>
        <p:cNvGrpSpPr/>
        <p:nvPr/>
      </p:nvGrpSpPr>
      <p:grpSpPr>
        <a:xfrm>
          <a:off x="0" y="0"/>
          <a:ext cx="0" cy="0"/>
          <a:chOff x="0" y="0"/>
          <a:chExt cx="0" cy="0"/>
        </a:xfrm>
      </p:grpSpPr>
      <p:sp>
        <p:nvSpPr>
          <p:cNvPr id="78" name="Shape 78"/>
          <p:cNvSpPr txBox="1">
            <a:spLocks noGrp="1"/>
          </p:cNvSpPr>
          <p:nvPr>
            <p:ph type="title"/>
          </p:nvPr>
        </p:nvSpPr>
        <p:spPr>
          <a:xfrm>
            <a:off x="541735" y="3305175"/>
            <a:ext cx="5829300" cy="1021556"/>
          </a:xfrm>
          <a:prstGeom prst="rect">
            <a:avLst/>
          </a:prstGeom>
          <a:noFill/>
          <a:ln>
            <a:noFill/>
          </a:ln>
        </p:spPr>
        <p:txBody>
          <a:bodyPr wrap="square" lIns="91425" tIns="91425" rIns="91425" bIns="91425" anchor="t" anchorCtr="0"/>
          <a:lstStyle>
            <a:lvl1pPr marL="0" marR="0" lvl="0" indent="0" algn="l" rtl="0">
              <a:spcBef>
                <a:spcPts val="0"/>
              </a:spcBef>
              <a:buClr>
                <a:schemeClr val="dk1"/>
              </a:buClr>
              <a:buFont typeface="Calibri"/>
              <a:buNone/>
              <a:defRPr sz="3000" b="1" i="0" u="none" strike="noStrike" cap="none">
                <a:solidFill>
                  <a:schemeClr val="dk1"/>
                </a:solidFill>
                <a:latin typeface="Calibri"/>
                <a:ea typeface="Calibri"/>
                <a:cs typeface="Calibri"/>
                <a:sym typeface="Calibri"/>
              </a:defRPr>
            </a:lvl1pPr>
            <a:lvl2pPr lvl="1" indent="0">
              <a:spcBef>
                <a:spcPts val="0"/>
              </a:spcBef>
              <a:buNone/>
              <a:defRPr sz="1350"/>
            </a:lvl2pPr>
            <a:lvl3pPr lvl="2" indent="0">
              <a:spcBef>
                <a:spcPts val="0"/>
              </a:spcBef>
              <a:buNone/>
              <a:defRPr sz="1350"/>
            </a:lvl3pPr>
            <a:lvl4pPr lvl="3" indent="0">
              <a:spcBef>
                <a:spcPts val="0"/>
              </a:spcBef>
              <a:buNone/>
              <a:defRPr sz="1350"/>
            </a:lvl4pPr>
            <a:lvl5pPr lvl="4" indent="0">
              <a:spcBef>
                <a:spcPts val="0"/>
              </a:spcBef>
              <a:buNone/>
              <a:defRPr sz="1350"/>
            </a:lvl5pPr>
            <a:lvl6pPr lvl="5" indent="0">
              <a:spcBef>
                <a:spcPts val="0"/>
              </a:spcBef>
              <a:buNone/>
              <a:defRPr sz="1350"/>
            </a:lvl6pPr>
            <a:lvl7pPr lvl="6" indent="0">
              <a:spcBef>
                <a:spcPts val="0"/>
              </a:spcBef>
              <a:buNone/>
              <a:defRPr sz="1350"/>
            </a:lvl7pPr>
            <a:lvl8pPr lvl="7" indent="0">
              <a:spcBef>
                <a:spcPts val="0"/>
              </a:spcBef>
              <a:buNone/>
              <a:defRPr sz="1350"/>
            </a:lvl8pPr>
            <a:lvl9pPr lvl="8" indent="0">
              <a:spcBef>
                <a:spcPts val="0"/>
              </a:spcBef>
              <a:buNone/>
              <a:defRPr sz="1350"/>
            </a:lvl9pPr>
          </a:lstStyle>
          <a:p>
            <a:endParaRPr/>
          </a:p>
        </p:txBody>
      </p:sp>
      <p:sp>
        <p:nvSpPr>
          <p:cNvPr id="79" name="Shape 79"/>
          <p:cNvSpPr txBox="1">
            <a:spLocks noGrp="1"/>
          </p:cNvSpPr>
          <p:nvPr>
            <p:ph type="body" idx="1"/>
          </p:nvPr>
        </p:nvSpPr>
        <p:spPr>
          <a:xfrm>
            <a:off x="541735" y="2180035"/>
            <a:ext cx="5829300" cy="1125140"/>
          </a:xfrm>
          <a:prstGeom prst="rect">
            <a:avLst/>
          </a:prstGeom>
          <a:noFill/>
          <a:ln>
            <a:noFill/>
          </a:ln>
        </p:spPr>
        <p:txBody>
          <a:bodyPr wrap="square" lIns="91425" tIns="91425" rIns="91425" bIns="91425" anchor="b" anchorCtr="0"/>
          <a:lstStyle>
            <a:lvl1pPr marL="0" marR="0" lvl="0" indent="0" algn="l" rtl="0">
              <a:spcBef>
                <a:spcPts val="300"/>
              </a:spcBef>
              <a:buClr>
                <a:srgbClr val="888888"/>
              </a:buClr>
              <a:buFont typeface="Arial"/>
              <a:buNone/>
              <a:defRPr sz="1500" b="0" i="0" u="none" strike="noStrike" cap="none">
                <a:solidFill>
                  <a:srgbClr val="888888"/>
                </a:solidFill>
                <a:latin typeface="Calibri"/>
                <a:ea typeface="Calibri"/>
                <a:cs typeface="Calibri"/>
                <a:sym typeface="Calibri"/>
              </a:defRPr>
            </a:lvl1pPr>
            <a:lvl2pPr marL="342900" marR="0" lvl="1" indent="0" algn="l" rtl="0">
              <a:spcBef>
                <a:spcPts val="270"/>
              </a:spcBef>
              <a:buClr>
                <a:srgbClr val="888888"/>
              </a:buClr>
              <a:buFont typeface="Arial"/>
              <a:buNone/>
              <a:defRPr sz="1350" b="0" i="0" u="none" strike="noStrike" cap="none">
                <a:solidFill>
                  <a:srgbClr val="888888"/>
                </a:solidFill>
                <a:latin typeface="Calibri"/>
                <a:ea typeface="Calibri"/>
                <a:cs typeface="Calibri"/>
                <a:sym typeface="Calibri"/>
              </a:defRPr>
            </a:lvl2pPr>
            <a:lvl3pPr marL="685800" marR="0" lvl="2" indent="0" algn="l" rtl="0">
              <a:spcBef>
                <a:spcPts val="240"/>
              </a:spcBef>
              <a:buClr>
                <a:srgbClr val="888888"/>
              </a:buClr>
              <a:buFont typeface="Arial"/>
              <a:buNone/>
              <a:defRPr sz="1200" b="0" i="0" u="none" strike="noStrike" cap="none">
                <a:solidFill>
                  <a:srgbClr val="888888"/>
                </a:solidFill>
                <a:latin typeface="Calibri"/>
                <a:ea typeface="Calibri"/>
                <a:cs typeface="Calibri"/>
                <a:sym typeface="Calibri"/>
              </a:defRPr>
            </a:lvl3pPr>
            <a:lvl4pPr marL="1028700" marR="0" lvl="3" indent="0" algn="l" rtl="0">
              <a:spcBef>
                <a:spcPts val="210"/>
              </a:spcBef>
              <a:buClr>
                <a:srgbClr val="888888"/>
              </a:buClr>
              <a:buFont typeface="Arial"/>
              <a:buNone/>
              <a:defRPr sz="1050" b="0" i="0" u="none" strike="noStrike" cap="none">
                <a:solidFill>
                  <a:srgbClr val="888888"/>
                </a:solidFill>
                <a:latin typeface="Calibri"/>
                <a:ea typeface="Calibri"/>
                <a:cs typeface="Calibri"/>
                <a:sym typeface="Calibri"/>
              </a:defRPr>
            </a:lvl4pPr>
            <a:lvl5pPr marL="1371600" marR="0" lvl="4" indent="0" algn="l" rtl="0">
              <a:spcBef>
                <a:spcPts val="210"/>
              </a:spcBef>
              <a:buClr>
                <a:srgbClr val="888888"/>
              </a:buClr>
              <a:buFont typeface="Arial"/>
              <a:buNone/>
              <a:defRPr sz="1050" b="0" i="0" u="none" strike="noStrike" cap="none">
                <a:solidFill>
                  <a:srgbClr val="888888"/>
                </a:solidFill>
                <a:latin typeface="Calibri"/>
                <a:ea typeface="Calibri"/>
                <a:cs typeface="Calibri"/>
                <a:sym typeface="Calibri"/>
              </a:defRPr>
            </a:lvl5pPr>
            <a:lvl6pPr marL="1714500" marR="0" lvl="5" indent="0" algn="l" rtl="0">
              <a:spcBef>
                <a:spcPts val="210"/>
              </a:spcBef>
              <a:buClr>
                <a:srgbClr val="888888"/>
              </a:buClr>
              <a:buFont typeface="Arial"/>
              <a:buNone/>
              <a:defRPr sz="1050" b="0" i="0" u="none" strike="noStrike" cap="none">
                <a:solidFill>
                  <a:srgbClr val="888888"/>
                </a:solidFill>
                <a:latin typeface="Calibri"/>
                <a:ea typeface="Calibri"/>
                <a:cs typeface="Calibri"/>
                <a:sym typeface="Calibri"/>
              </a:defRPr>
            </a:lvl6pPr>
            <a:lvl7pPr marL="2057400" marR="0" lvl="6" indent="0" algn="l" rtl="0">
              <a:spcBef>
                <a:spcPts val="210"/>
              </a:spcBef>
              <a:buClr>
                <a:srgbClr val="888888"/>
              </a:buClr>
              <a:buFont typeface="Arial"/>
              <a:buNone/>
              <a:defRPr sz="1050" b="0" i="0" u="none" strike="noStrike" cap="none">
                <a:solidFill>
                  <a:srgbClr val="888888"/>
                </a:solidFill>
                <a:latin typeface="Calibri"/>
                <a:ea typeface="Calibri"/>
                <a:cs typeface="Calibri"/>
                <a:sym typeface="Calibri"/>
              </a:defRPr>
            </a:lvl7pPr>
            <a:lvl8pPr marL="2400300" marR="0" lvl="7" indent="0" algn="l" rtl="0">
              <a:spcBef>
                <a:spcPts val="210"/>
              </a:spcBef>
              <a:buClr>
                <a:srgbClr val="888888"/>
              </a:buClr>
              <a:buFont typeface="Arial"/>
              <a:buNone/>
              <a:defRPr sz="1050" b="0" i="0" u="none" strike="noStrike" cap="none">
                <a:solidFill>
                  <a:srgbClr val="888888"/>
                </a:solidFill>
                <a:latin typeface="Calibri"/>
                <a:ea typeface="Calibri"/>
                <a:cs typeface="Calibri"/>
                <a:sym typeface="Calibri"/>
              </a:defRPr>
            </a:lvl8pPr>
            <a:lvl9pPr marL="2743200" marR="0" lvl="8" indent="0" algn="l" rtl="0">
              <a:spcBef>
                <a:spcPts val="210"/>
              </a:spcBef>
              <a:buClr>
                <a:srgbClr val="888888"/>
              </a:buClr>
              <a:buFont typeface="Arial"/>
              <a:buNone/>
              <a:defRPr sz="1050" b="0" i="0" u="none" strike="noStrike" cap="none">
                <a:solidFill>
                  <a:srgbClr val="888888"/>
                </a:solidFill>
                <a:latin typeface="Calibri"/>
                <a:ea typeface="Calibri"/>
                <a:cs typeface="Calibri"/>
                <a:sym typeface="Calibri"/>
              </a:defRPr>
            </a:lvl9pPr>
          </a:lstStyle>
          <a:p>
            <a:endParaRPr/>
          </a:p>
        </p:txBody>
      </p:sp>
      <p:sp>
        <p:nvSpPr>
          <p:cNvPr id="80" name="Shape 80"/>
          <p:cNvSpPr txBox="1">
            <a:spLocks noGrp="1"/>
          </p:cNvSpPr>
          <p:nvPr>
            <p:ph type="dt" idx="10"/>
          </p:nvPr>
        </p:nvSpPr>
        <p:spPr>
          <a:xfrm>
            <a:off x="342900" y="4767263"/>
            <a:ext cx="1600200" cy="273844"/>
          </a:xfrm>
          <a:prstGeom prst="rect">
            <a:avLst/>
          </a:prstGeom>
          <a:noFill/>
          <a:ln>
            <a:noFill/>
          </a:ln>
        </p:spPr>
        <p:txBody>
          <a:bodyPr wrap="square" lIns="91425" tIns="91425" rIns="91425" bIns="91425" anchor="ctr" anchorCtr="0"/>
          <a:lstStyle>
            <a:lvl1pPr marL="0" marR="0" lvl="0" indent="0" algn="l" rtl="0">
              <a:spcBef>
                <a:spcPts val="0"/>
              </a:spcBef>
              <a:buNone/>
              <a:defRPr sz="900">
                <a:solidFill>
                  <a:srgbClr val="888888"/>
                </a:solidFill>
                <a:latin typeface="Calibri"/>
                <a:ea typeface="Calibri"/>
                <a:cs typeface="Calibri"/>
                <a:sym typeface="Calibri"/>
              </a:defRPr>
            </a:lvl1pPr>
            <a:lvl2pPr marL="342900" marR="0" lvl="1" indent="0" algn="l" rtl="0">
              <a:spcBef>
                <a:spcPts val="0"/>
              </a:spcBef>
              <a:buNone/>
              <a:defRPr sz="1350" b="0" i="0" u="none" strike="noStrike" cap="none">
                <a:solidFill>
                  <a:schemeClr val="dk1"/>
                </a:solidFill>
                <a:latin typeface="Calibri"/>
                <a:ea typeface="Calibri"/>
                <a:cs typeface="Calibri"/>
                <a:sym typeface="Calibri"/>
              </a:defRPr>
            </a:lvl2pPr>
            <a:lvl3pPr marL="685800" marR="0" lvl="2" indent="0" algn="l" rtl="0">
              <a:spcBef>
                <a:spcPts val="0"/>
              </a:spcBef>
              <a:buNone/>
              <a:defRPr sz="1350" b="0" i="0" u="none" strike="noStrike" cap="none">
                <a:solidFill>
                  <a:schemeClr val="dk1"/>
                </a:solidFill>
                <a:latin typeface="Calibri"/>
                <a:ea typeface="Calibri"/>
                <a:cs typeface="Calibri"/>
                <a:sym typeface="Calibri"/>
              </a:defRPr>
            </a:lvl3pPr>
            <a:lvl4pPr marL="1028700" marR="0" lvl="3" indent="0" algn="l" rtl="0">
              <a:spcBef>
                <a:spcPts val="0"/>
              </a:spcBef>
              <a:buNone/>
              <a:defRPr sz="1350" b="0" i="0" u="none" strike="noStrike" cap="none">
                <a:solidFill>
                  <a:schemeClr val="dk1"/>
                </a:solidFill>
                <a:latin typeface="Calibri"/>
                <a:ea typeface="Calibri"/>
                <a:cs typeface="Calibri"/>
                <a:sym typeface="Calibri"/>
              </a:defRPr>
            </a:lvl4pPr>
            <a:lvl5pPr marL="1371600" marR="0" lvl="4" indent="0" algn="l" rtl="0">
              <a:spcBef>
                <a:spcPts val="0"/>
              </a:spcBef>
              <a:buNone/>
              <a:defRPr sz="1350" b="0" i="0" u="none" strike="noStrike" cap="none">
                <a:solidFill>
                  <a:schemeClr val="dk1"/>
                </a:solidFill>
                <a:latin typeface="Calibri"/>
                <a:ea typeface="Calibri"/>
                <a:cs typeface="Calibri"/>
                <a:sym typeface="Calibri"/>
              </a:defRPr>
            </a:lvl5pPr>
            <a:lvl6pPr marL="1714500" marR="0" lvl="5" indent="0" algn="l" rtl="0">
              <a:spcBef>
                <a:spcPts val="0"/>
              </a:spcBef>
              <a:buNone/>
              <a:defRPr sz="1350" b="0" i="0" u="none" strike="noStrike" cap="none">
                <a:solidFill>
                  <a:schemeClr val="dk1"/>
                </a:solidFill>
                <a:latin typeface="Calibri"/>
                <a:ea typeface="Calibri"/>
                <a:cs typeface="Calibri"/>
                <a:sym typeface="Calibri"/>
              </a:defRPr>
            </a:lvl6pPr>
            <a:lvl7pPr marL="2057400" marR="0" lvl="6" indent="0" algn="l" rtl="0">
              <a:spcBef>
                <a:spcPts val="0"/>
              </a:spcBef>
              <a:buNone/>
              <a:defRPr sz="1350" b="0" i="0" u="none" strike="noStrike" cap="none">
                <a:solidFill>
                  <a:schemeClr val="dk1"/>
                </a:solidFill>
                <a:latin typeface="Calibri"/>
                <a:ea typeface="Calibri"/>
                <a:cs typeface="Calibri"/>
                <a:sym typeface="Calibri"/>
              </a:defRPr>
            </a:lvl7pPr>
            <a:lvl8pPr marL="2400300" marR="0" lvl="7" indent="0" algn="l" rtl="0">
              <a:spcBef>
                <a:spcPts val="0"/>
              </a:spcBef>
              <a:buNone/>
              <a:defRPr sz="1350" b="0" i="0" u="none" strike="noStrike" cap="none">
                <a:solidFill>
                  <a:schemeClr val="dk1"/>
                </a:solidFill>
                <a:latin typeface="Calibri"/>
                <a:ea typeface="Calibri"/>
                <a:cs typeface="Calibri"/>
                <a:sym typeface="Calibri"/>
              </a:defRPr>
            </a:lvl8pPr>
            <a:lvl9pPr marL="2743200" marR="0" lvl="8" indent="0" algn="l" rtl="0">
              <a:spcBef>
                <a:spcPts val="0"/>
              </a:spcBef>
              <a:buNone/>
              <a:defRPr sz="1350" b="0" i="0" u="none" strike="noStrike" cap="none">
                <a:solidFill>
                  <a:schemeClr val="dk1"/>
                </a:solidFill>
                <a:latin typeface="Calibri"/>
                <a:ea typeface="Calibri"/>
                <a:cs typeface="Calibri"/>
                <a:sym typeface="Calibri"/>
              </a:defRPr>
            </a:lvl9pPr>
          </a:lstStyle>
          <a:p>
            <a:endParaRPr/>
          </a:p>
        </p:txBody>
      </p:sp>
      <p:sp>
        <p:nvSpPr>
          <p:cNvPr id="81" name="Shape 81"/>
          <p:cNvSpPr txBox="1">
            <a:spLocks noGrp="1"/>
          </p:cNvSpPr>
          <p:nvPr>
            <p:ph type="ftr" idx="11"/>
          </p:nvPr>
        </p:nvSpPr>
        <p:spPr>
          <a:xfrm>
            <a:off x="2343150" y="4767263"/>
            <a:ext cx="2171700" cy="273844"/>
          </a:xfrm>
          <a:prstGeom prst="rect">
            <a:avLst/>
          </a:prstGeom>
          <a:noFill/>
          <a:ln>
            <a:noFill/>
          </a:ln>
        </p:spPr>
        <p:txBody>
          <a:bodyPr wrap="square" lIns="91425" tIns="91425" rIns="91425" bIns="91425" anchor="ctr" anchorCtr="0"/>
          <a:lstStyle>
            <a:lvl1pPr marL="0" marR="0" lvl="0" indent="0" algn="ctr" rtl="0">
              <a:spcBef>
                <a:spcPts val="0"/>
              </a:spcBef>
              <a:buNone/>
              <a:defRPr sz="900">
                <a:solidFill>
                  <a:srgbClr val="888888"/>
                </a:solidFill>
                <a:latin typeface="Calibri"/>
                <a:ea typeface="Calibri"/>
                <a:cs typeface="Calibri"/>
                <a:sym typeface="Calibri"/>
              </a:defRPr>
            </a:lvl1pPr>
            <a:lvl2pPr marL="342900" marR="0" lvl="1" indent="0" algn="l" rtl="0">
              <a:spcBef>
                <a:spcPts val="0"/>
              </a:spcBef>
              <a:buNone/>
              <a:defRPr sz="1350" b="0" i="0" u="none" strike="noStrike" cap="none">
                <a:solidFill>
                  <a:schemeClr val="dk1"/>
                </a:solidFill>
                <a:latin typeface="Calibri"/>
                <a:ea typeface="Calibri"/>
                <a:cs typeface="Calibri"/>
                <a:sym typeface="Calibri"/>
              </a:defRPr>
            </a:lvl2pPr>
            <a:lvl3pPr marL="685800" marR="0" lvl="2" indent="0" algn="l" rtl="0">
              <a:spcBef>
                <a:spcPts val="0"/>
              </a:spcBef>
              <a:buNone/>
              <a:defRPr sz="1350" b="0" i="0" u="none" strike="noStrike" cap="none">
                <a:solidFill>
                  <a:schemeClr val="dk1"/>
                </a:solidFill>
                <a:latin typeface="Calibri"/>
                <a:ea typeface="Calibri"/>
                <a:cs typeface="Calibri"/>
                <a:sym typeface="Calibri"/>
              </a:defRPr>
            </a:lvl3pPr>
            <a:lvl4pPr marL="1028700" marR="0" lvl="3" indent="0" algn="l" rtl="0">
              <a:spcBef>
                <a:spcPts val="0"/>
              </a:spcBef>
              <a:buNone/>
              <a:defRPr sz="1350" b="0" i="0" u="none" strike="noStrike" cap="none">
                <a:solidFill>
                  <a:schemeClr val="dk1"/>
                </a:solidFill>
                <a:latin typeface="Calibri"/>
                <a:ea typeface="Calibri"/>
                <a:cs typeface="Calibri"/>
                <a:sym typeface="Calibri"/>
              </a:defRPr>
            </a:lvl4pPr>
            <a:lvl5pPr marL="1371600" marR="0" lvl="4" indent="0" algn="l" rtl="0">
              <a:spcBef>
                <a:spcPts val="0"/>
              </a:spcBef>
              <a:buNone/>
              <a:defRPr sz="1350" b="0" i="0" u="none" strike="noStrike" cap="none">
                <a:solidFill>
                  <a:schemeClr val="dk1"/>
                </a:solidFill>
                <a:latin typeface="Calibri"/>
                <a:ea typeface="Calibri"/>
                <a:cs typeface="Calibri"/>
                <a:sym typeface="Calibri"/>
              </a:defRPr>
            </a:lvl5pPr>
            <a:lvl6pPr marL="1714500" marR="0" lvl="5" indent="0" algn="l" rtl="0">
              <a:spcBef>
                <a:spcPts val="0"/>
              </a:spcBef>
              <a:buNone/>
              <a:defRPr sz="1350" b="0" i="0" u="none" strike="noStrike" cap="none">
                <a:solidFill>
                  <a:schemeClr val="dk1"/>
                </a:solidFill>
                <a:latin typeface="Calibri"/>
                <a:ea typeface="Calibri"/>
                <a:cs typeface="Calibri"/>
                <a:sym typeface="Calibri"/>
              </a:defRPr>
            </a:lvl6pPr>
            <a:lvl7pPr marL="2057400" marR="0" lvl="6" indent="0" algn="l" rtl="0">
              <a:spcBef>
                <a:spcPts val="0"/>
              </a:spcBef>
              <a:buNone/>
              <a:defRPr sz="1350" b="0" i="0" u="none" strike="noStrike" cap="none">
                <a:solidFill>
                  <a:schemeClr val="dk1"/>
                </a:solidFill>
                <a:latin typeface="Calibri"/>
                <a:ea typeface="Calibri"/>
                <a:cs typeface="Calibri"/>
                <a:sym typeface="Calibri"/>
              </a:defRPr>
            </a:lvl7pPr>
            <a:lvl8pPr marL="2400300" marR="0" lvl="7" indent="0" algn="l" rtl="0">
              <a:spcBef>
                <a:spcPts val="0"/>
              </a:spcBef>
              <a:buNone/>
              <a:defRPr sz="1350" b="0" i="0" u="none" strike="noStrike" cap="none">
                <a:solidFill>
                  <a:schemeClr val="dk1"/>
                </a:solidFill>
                <a:latin typeface="Calibri"/>
                <a:ea typeface="Calibri"/>
                <a:cs typeface="Calibri"/>
                <a:sym typeface="Calibri"/>
              </a:defRPr>
            </a:lvl8pPr>
            <a:lvl9pPr marL="2743200" marR="0" lvl="8" indent="0" algn="l" rtl="0">
              <a:spcBef>
                <a:spcPts val="0"/>
              </a:spcBef>
              <a:buNone/>
              <a:defRPr sz="1350" b="0" i="0" u="none" strike="noStrike" cap="none">
                <a:solidFill>
                  <a:schemeClr val="dk1"/>
                </a:solidFill>
                <a:latin typeface="Calibri"/>
                <a:ea typeface="Calibri"/>
                <a:cs typeface="Calibri"/>
                <a:sym typeface="Calibri"/>
              </a:defRPr>
            </a:lvl9pPr>
          </a:lstStyle>
          <a:p>
            <a:endParaRPr/>
          </a:p>
        </p:txBody>
      </p:sp>
      <p:sp>
        <p:nvSpPr>
          <p:cNvPr id="82" name="Shape 82"/>
          <p:cNvSpPr txBox="1">
            <a:spLocks noGrp="1"/>
          </p:cNvSpPr>
          <p:nvPr>
            <p:ph type="sldNum" idx="12"/>
          </p:nvPr>
        </p:nvSpPr>
        <p:spPr>
          <a:xfrm>
            <a:off x="4914900" y="4767263"/>
            <a:ext cx="1600200" cy="273844"/>
          </a:xfrm>
          <a:prstGeom prst="rect">
            <a:avLst/>
          </a:prstGeom>
          <a:noFill/>
          <a:ln>
            <a:noFill/>
          </a:ln>
        </p:spPr>
        <p:txBody>
          <a:bodyPr wrap="square" lIns="91425" tIns="45700" rIns="91425" bIns="45700" anchor="ctr" anchorCtr="0">
            <a:noAutofit/>
          </a:bodyPr>
          <a:lstStyle/>
          <a:p>
            <a:pPr algn="r">
              <a:buSzPct val="25000"/>
            </a:pPr>
            <a:fld id="{00000000-1234-1234-1234-123412341234}" type="slidenum">
              <a:rPr lang="en" sz="900" smtClean="0">
                <a:solidFill>
                  <a:srgbClr val="888888"/>
                </a:solidFill>
                <a:latin typeface="Calibri"/>
                <a:ea typeface="Calibri"/>
                <a:cs typeface="Calibri"/>
                <a:sym typeface="Calibri"/>
              </a:rPr>
              <a:pPr algn="r">
                <a:buSzPct val="25000"/>
              </a:pPr>
              <a:t>‹#›</a:t>
            </a:fld>
            <a:endParaRPr lang="en" sz="900">
              <a:solidFill>
                <a:srgbClr val="888888"/>
              </a:solidFill>
              <a:latin typeface="Calibri"/>
              <a:ea typeface="Calibri"/>
              <a:cs typeface="Calibri"/>
              <a:sym typeface="Calibri"/>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Shape 83"/>
        <p:cNvGrpSpPr/>
        <p:nvPr/>
      </p:nvGrpSpPr>
      <p:grpSpPr>
        <a:xfrm>
          <a:off x="0" y="0"/>
          <a:ext cx="0" cy="0"/>
          <a:chOff x="0" y="0"/>
          <a:chExt cx="0" cy="0"/>
        </a:xfrm>
      </p:grpSpPr>
      <p:sp>
        <p:nvSpPr>
          <p:cNvPr id="84" name="Shape 84"/>
          <p:cNvSpPr txBox="1">
            <a:spLocks noGrp="1"/>
          </p:cNvSpPr>
          <p:nvPr>
            <p:ph type="title"/>
          </p:nvPr>
        </p:nvSpPr>
        <p:spPr>
          <a:xfrm>
            <a:off x="342900" y="205978"/>
            <a:ext cx="6172200" cy="857250"/>
          </a:xfrm>
          <a:prstGeom prst="rect">
            <a:avLst/>
          </a:prstGeom>
          <a:noFill/>
          <a:ln>
            <a:noFill/>
          </a:ln>
        </p:spPr>
        <p:txBody>
          <a:bodyPr wrap="square" lIns="91425" tIns="91425" rIns="91425" bIns="91425" anchor="ctr" anchorCtr="0"/>
          <a:lstStyle>
            <a:lvl1pPr marL="0" marR="0" lvl="0" indent="0" algn="ctr" rtl="0">
              <a:spcBef>
                <a:spcPts val="0"/>
              </a:spcBef>
              <a:buClr>
                <a:schemeClr val="dk1"/>
              </a:buClr>
              <a:buFont typeface="Calibri"/>
              <a:buNone/>
              <a:defRPr sz="3300" b="0" i="0" u="none" strike="noStrike" cap="none">
                <a:solidFill>
                  <a:schemeClr val="dk1"/>
                </a:solidFill>
                <a:latin typeface="Calibri"/>
                <a:ea typeface="Calibri"/>
                <a:cs typeface="Calibri"/>
                <a:sym typeface="Calibri"/>
              </a:defRPr>
            </a:lvl1pPr>
            <a:lvl2pPr lvl="1" indent="0">
              <a:spcBef>
                <a:spcPts val="0"/>
              </a:spcBef>
              <a:buNone/>
              <a:defRPr sz="1350"/>
            </a:lvl2pPr>
            <a:lvl3pPr lvl="2" indent="0">
              <a:spcBef>
                <a:spcPts val="0"/>
              </a:spcBef>
              <a:buNone/>
              <a:defRPr sz="1350"/>
            </a:lvl3pPr>
            <a:lvl4pPr lvl="3" indent="0">
              <a:spcBef>
                <a:spcPts val="0"/>
              </a:spcBef>
              <a:buNone/>
              <a:defRPr sz="1350"/>
            </a:lvl4pPr>
            <a:lvl5pPr lvl="4" indent="0">
              <a:spcBef>
                <a:spcPts val="0"/>
              </a:spcBef>
              <a:buNone/>
              <a:defRPr sz="1350"/>
            </a:lvl5pPr>
            <a:lvl6pPr lvl="5" indent="0">
              <a:spcBef>
                <a:spcPts val="0"/>
              </a:spcBef>
              <a:buNone/>
              <a:defRPr sz="1350"/>
            </a:lvl6pPr>
            <a:lvl7pPr lvl="6" indent="0">
              <a:spcBef>
                <a:spcPts val="0"/>
              </a:spcBef>
              <a:buNone/>
              <a:defRPr sz="1350"/>
            </a:lvl7pPr>
            <a:lvl8pPr lvl="7" indent="0">
              <a:spcBef>
                <a:spcPts val="0"/>
              </a:spcBef>
              <a:buNone/>
              <a:defRPr sz="1350"/>
            </a:lvl8pPr>
            <a:lvl9pPr lvl="8" indent="0">
              <a:spcBef>
                <a:spcPts val="0"/>
              </a:spcBef>
              <a:buNone/>
              <a:defRPr sz="1350"/>
            </a:lvl9pPr>
          </a:lstStyle>
          <a:p>
            <a:endParaRPr/>
          </a:p>
        </p:txBody>
      </p:sp>
      <p:sp>
        <p:nvSpPr>
          <p:cNvPr id="85" name="Shape 85"/>
          <p:cNvSpPr txBox="1">
            <a:spLocks noGrp="1"/>
          </p:cNvSpPr>
          <p:nvPr>
            <p:ph type="body" idx="1"/>
          </p:nvPr>
        </p:nvSpPr>
        <p:spPr>
          <a:xfrm>
            <a:off x="342900" y="1200150"/>
            <a:ext cx="3028950" cy="3394472"/>
          </a:xfrm>
          <a:prstGeom prst="rect">
            <a:avLst/>
          </a:prstGeom>
          <a:noFill/>
          <a:ln>
            <a:noFill/>
          </a:ln>
        </p:spPr>
        <p:txBody>
          <a:bodyPr wrap="square" lIns="91425" tIns="91425" rIns="91425" bIns="91425" anchor="t" anchorCtr="0"/>
          <a:lstStyle>
            <a:lvl1pPr marL="257175" marR="0" lvl="0" indent="-123825" algn="l" rtl="0">
              <a:spcBef>
                <a:spcPts val="420"/>
              </a:spcBef>
              <a:buClr>
                <a:schemeClr val="dk1"/>
              </a:buClr>
              <a:buSzPct val="100000"/>
              <a:buFont typeface="Arial"/>
              <a:buChar char="•"/>
              <a:defRPr sz="2100" b="0" i="0" u="none" strike="noStrike" cap="none">
                <a:solidFill>
                  <a:schemeClr val="dk1"/>
                </a:solidFill>
                <a:latin typeface="Calibri"/>
                <a:ea typeface="Calibri"/>
                <a:cs typeface="Calibri"/>
                <a:sym typeface="Calibri"/>
              </a:defRPr>
            </a:lvl1pPr>
            <a:lvl2pPr marL="557213" marR="0" lvl="1" indent="-100013" algn="l" rtl="0">
              <a:spcBef>
                <a:spcPts val="36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2pPr>
            <a:lvl3pPr marL="857250" marR="0" lvl="2" indent="-76200" algn="l" rtl="0">
              <a:spcBef>
                <a:spcPts val="300"/>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3pPr>
            <a:lvl4pPr marL="1200150" marR="0" lvl="3" indent="-85725" algn="l" rtl="0">
              <a:spcBef>
                <a:spcPts val="270"/>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4pPr>
            <a:lvl5pPr marL="1543050" marR="0" lvl="4" indent="-85725" algn="l" rtl="0">
              <a:spcBef>
                <a:spcPts val="270"/>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5pPr>
            <a:lvl6pPr marL="1885950" marR="0" lvl="5" indent="-85725" algn="l" rtl="0">
              <a:spcBef>
                <a:spcPts val="270"/>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6pPr>
            <a:lvl7pPr marL="2228850" marR="0" lvl="6" indent="-85725" algn="l" rtl="0">
              <a:spcBef>
                <a:spcPts val="270"/>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7pPr>
            <a:lvl8pPr marL="2571750" marR="0" lvl="7" indent="-85725" algn="l" rtl="0">
              <a:spcBef>
                <a:spcPts val="270"/>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8pPr>
            <a:lvl9pPr marL="2914650" marR="0" lvl="8" indent="-85725" algn="l" rtl="0">
              <a:spcBef>
                <a:spcPts val="270"/>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9pPr>
          </a:lstStyle>
          <a:p>
            <a:endParaRPr/>
          </a:p>
        </p:txBody>
      </p:sp>
      <p:sp>
        <p:nvSpPr>
          <p:cNvPr id="86" name="Shape 86"/>
          <p:cNvSpPr txBox="1">
            <a:spLocks noGrp="1"/>
          </p:cNvSpPr>
          <p:nvPr>
            <p:ph type="body" idx="2"/>
          </p:nvPr>
        </p:nvSpPr>
        <p:spPr>
          <a:xfrm>
            <a:off x="3486150" y="1200150"/>
            <a:ext cx="3028950" cy="3394472"/>
          </a:xfrm>
          <a:prstGeom prst="rect">
            <a:avLst/>
          </a:prstGeom>
          <a:noFill/>
          <a:ln>
            <a:noFill/>
          </a:ln>
        </p:spPr>
        <p:txBody>
          <a:bodyPr wrap="square" lIns="91425" tIns="91425" rIns="91425" bIns="91425" anchor="t" anchorCtr="0"/>
          <a:lstStyle>
            <a:lvl1pPr marL="257175" marR="0" lvl="0" indent="-123825" algn="l" rtl="0">
              <a:spcBef>
                <a:spcPts val="420"/>
              </a:spcBef>
              <a:buClr>
                <a:schemeClr val="dk1"/>
              </a:buClr>
              <a:buSzPct val="100000"/>
              <a:buFont typeface="Arial"/>
              <a:buChar char="•"/>
              <a:defRPr sz="2100" b="0" i="0" u="none" strike="noStrike" cap="none">
                <a:solidFill>
                  <a:schemeClr val="dk1"/>
                </a:solidFill>
                <a:latin typeface="Calibri"/>
                <a:ea typeface="Calibri"/>
                <a:cs typeface="Calibri"/>
                <a:sym typeface="Calibri"/>
              </a:defRPr>
            </a:lvl1pPr>
            <a:lvl2pPr marL="557213" marR="0" lvl="1" indent="-100013" algn="l" rtl="0">
              <a:spcBef>
                <a:spcPts val="36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2pPr>
            <a:lvl3pPr marL="857250" marR="0" lvl="2" indent="-76200" algn="l" rtl="0">
              <a:spcBef>
                <a:spcPts val="300"/>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3pPr>
            <a:lvl4pPr marL="1200150" marR="0" lvl="3" indent="-85725" algn="l" rtl="0">
              <a:spcBef>
                <a:spcPts val="270"/>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4pPr>
            <a:lvl5pPr marL="1543050" marR="0" lvl="4" indent="-85725" algn="l" rtl="0">
              <a:spcBef>
                <a:spcPts val="270"/>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5pPr>
            <a:lvl6pPr marL="1885950" marR="0" lvl="5" indent="-85725" algn="l" rtl="0">
              <a:spcBef>
                <a:spcPts val="270"/>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6pPr>
            <a:lvl7pPr marL="2228850" marR="0" lvl="6" indent="-85725" algn="l" rtl="0">
              <a:spcBef>
                <a:spcPts val="270"/>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7pPr>
            <a:lvl8pPr marL="2571750" marR="0" lvl="7" indent="-85725" algn="l" rtl="0">
              <a:spcBef>
                <a:spcPts val="270"/>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8pPr>
            <a:lvl9pPr marL="2914650" marR="0" lvl="8" indent="-85725" algn="l" rtl="0">
              <a:spcBef>
                <a:spcPts val="270"/>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9pPr>
          </a:lstStyle>
          <a:p>
            <a:endParaRPr/>
          </a:p>
        </p:txBody>
      </p:sp>
      <p:sp>
        <p:nvSpPr>
          <p:cNvPr id="87" name="Shape 87"/>
          <p:cNvSpPr txBox="1">
            <a:spLocks noGrp="1"/>
          </p:cNvSpPr>
          <p:nvPr>
            <p:ph type="dt" idx="10"/>
          </p:nvPr>
        </p:nvSpPr>
        <p:spPr>
          <a:xfrm>
            <a:off x="342900" y="4767263"/>
            <a:ext cx="1600200" cy="273844"/>
          </a:xfrm>
          <a:prstGeom prst="rect">
            <a:avLst/>
          </a:prstGeom>
          <a:noFill/>
          <a:ln>
            <a:noFill/>
          </a:ln>
        </p:spPr>
        <p:txBody>
          <a:bodyPr wrap="square" lIns="91425" tIns="91425" rIns="91425" bIns="91425" anchor="ctr" anchorCtr="0"/>
          <a:lstStyle>
            <a:lvl1pPr marL="0" marR="0" lvl="0" indent="0" algn="l" rtl="0">
              <a:spcBef>
                <a:spcPts val="0"/>
              </a:spcBef>
              <a:buNone/>
              <a:defRPr sz="900">
                <a:solidFill>
                  <a:srgbClr val="888888"/>
                </a:solidFill>
                <a:latin typeface="Calibri"/>
                <a:ea typeface="Calibri"/>
                <a:cs typeface="Calibri"/>
                <a:sym typeface="Calibri"/>
              </a:defRPr>
            </a:lvl1pPr>
            <a:lvl2pPr marL="342900" marR="0" lvl="1" indent="0" algn="l" rtl="0">
              <a:spcBef>
                <a:spcPts val="0"/>
              </a:spcBef>
              <a:buNone/>
              <a:defRPr sz="1350" b="0" i="0" u="none" strike="noStrike" cap="none">
                <a:solidFill>
                  <a:schemeClr val="dk1"/>
                </a:solidFill>
                <a:latin typeface="Calibri"/>
                <a:ea typeface="Calibri"/>
                <a:cs typeface="Calibri"/>
                <a:sym typeface="Calibri"/>
              </a:defRPr>
            </a:lvl2pPr>
            <a:lvl3pPr marL="685800" marR="0" lvl="2" indent="0" algn="l" rtl="0">
              <a:spcBef>
                <a:spcPts val="0"/>
              </a:spcBef>
              <a:buNone/>
              <a:defRPr sz="1350" b="0" i="0" u="none" strike="noStrike" cap="none">
                <a:solidFill>
                  <a:schemeClr val="dk1"/>
                </a:solidFill>
                <a:latin typeface="Calibri"/>
                <a:ea typeface="Calibri"/>
                <a:cs typeface="Calibri"/>
                <a:sym typeface="Calibri"/>
              </a:defRPr>
            </a:lvl3pPr>
            <a:lvl4pPr marL="1028700" marR="0" lvl="3" indent="0" algn="l" rtl="0">
              <a:spcBef>
                <a:spcPts val="0"/>
              </a:spcBef>
              <a:buNone/>
              <a:defRPr sz="1350" b="0" i="0" u="none" strike="noStrike" cap="none">
                <a:solidFill>
                  <a:schemeClr val="dk1"/>
                </a:solidFill>
                <a:latin typeface="Calibri"/>
                <a:ea typeface="Calibri"/>
                <a:cs typeface="Calibri"/>
                <a:sym typeface="Calibri"/>
              </a:defRPr>
            </a:lvl4pPr>
            <a:lvl5pPr marL="1371600" marR="0" lvl="4" indent="0" algn="l" rtl="0">
              <a:spcBef>
                <a:spcPts val="0"/>
              </a:spcBef>
              <a:buNone/>
              <a:defRPr sz="1350" b="0" i="0" u="none" strike="noStrike" cap="none">
                <a:solidFill>
                  <a:schemeClr val="dk1"/>
                </a:solidFill>
                <a:latin typeface="Calibri"/>
                <a:ea typeface="Calibri"/>
                <a:cs typeface="Calibri"/>
                <a:sym typeface="Calibri"/>
              </a:defRPr>
            </a:lvl5pPr>
            <a:lvl6pPr marL="1714500" marR="0" lvl="5" indent="0" algn="l" rtl="0">
              <a:spcBef>
                <a:spcPts val="0"/>
              </a:spcBef>
              <a:buNone/>
              <a:defRPr sz="1350" b="0" i="0" u="none" strike="noStrike" cap="none">
                <a:solidFill>
                  <a:schemeClr val="dk1"/>
                </a:solidFill>
                <a:latin typeface="Calibri"/>
                <a:ea typeface="Calibri"/>
                <a:cs typeface="Calibri"/>
                <a:sym typeface="Calibri"/>
              </a:defRPr>
            </a:lvl6pPr>
            <a:lvl7pPr marL="2057400" marR="0" lvl="6" indent="0" algn="l" rtl="0">
              <a:spcBef>
                <a:spcPts val="0"/>
              </a:spcBef>
              <a:buNone/>
              <a:defRPr sz="1350" b="0" i="0" u="none" strike="noStrike" cap="none">
                <a:solidFill>
                  <a:schemeClr val="dk1"/>
                </a:solidFill>
                <a:latin typeface="Calibri"/>
                <a:ea typeface="Calibri"/>
                <a:cs typeface="Calibri"/>
                <a:sym typeface="Calibri"/>
              </a:defRPr>
            </a:lvl7pPr>
            <a:lvl8pPr marL="2400300" marR="0" lvl="7" indent="0" algn="l" rtl="0">
              <a:spcBef>
                <a:spcPts val="0"/>
              </a:spcBef>
              <a:buNone/>
              <a:defRPr sz="1350" b="0" i="0" u="none" strike="noStrike" cap="none">
                <a:solidFill>
                  <a:schemeClr val="dk1"/>
                </a:solidFill>
                <a:latin typeface="Calibri"/>
                <a:ea typeface="Calibri"/>
                <a:cs typeface="Calibri"/>
                <a:sym typeface="Calibri"/>
              </a:defRPr>
            </a:lvl8pPr>
            <a:lvl9pPr marL="2743200" marR="0" lvl="8" indent="0" algn="l" rtl="0">
              <a:spcBef>
                <a:spcPts val="0"/>
              </a:spcBef>
              <a:buNone/>
              <a:defRPr sz="1350" b="0" i="0" u="none" strike="noStrike" cap="none">
                <a:solidFill>
                  <a:schemeClr val="dk1"/>
                </a:solidFill>
                <a:latin typeface="Calibri"/>
                <a:ea typeface="Calibri"/>
                <a:cs typeface="Calibri"/>
                <a:sym typeface="Calibri"/>
              </a:defRPr>
            </a:lvl9pPr>
          </a:lstStyle>
          <a:p>
            <a:endParaRPr/>
          </a:p>
        </p:txBody>
      </p:sp>
      <p:sp>
        <p:nvSpPr>
          <p:cNvPr id="88" name="Shape 88"/>
          <p:cNvSpPr txBox="1">
            <a:spLocks noGrp="1"/>
          </p:cNvSpPr>
          <p:nvPr>
            <p:ph type="ftr" idx="11"/>
          </p:nvPr>
        </p:nvSpPr>
        <p:spPr>
          <a:xfrm>
            <a:off x="2343150" y="4767263"/>
            <a:ext cx="2171700" cy="273844"/>
          </a:xfrm>
          <a:prstGeom prst="rect">
            <a:avLst/>
          </a:prstGeom>
          <a:noFill/>
          <a:ln>
            <a:noFill/>
          </a:ln>
        </p:spPr>
        <p:txBody>
          <a:bodyPr wrap="square" lIns="91425" tIns="91425" rIns="91425" bIns="91425" anchor="ctr" anchorCtr="0"/>
          <a:lstStyle>
            <a:lvl1pPr marL="0" marR="0" lvl="0" indent="0" algn="ctr" rtl="0">
              <a:spcBef>
                <a:spcPts val="0"/>
              </a:spcBef>
              <a:buNone/>
              <a:defRPr sz="900">
                <a:solidFill>
                  <a:srgbClr val="888888"/>
                </a:solidFill>
                <a:latin typeface="Calibri"/>
                <a:ea typeface="Calibri"/>
                <a:cs typeface="Calibri"/>
                <a:sym typeface="Calibri"/>
              </a:defRPr>
            </a:lvl1pPr>
            <a:lvl2pPr marL="342900" marR="0" lvl="1" indent="0" algn="l" rtl="0">
              <a:spcBef>
                <a:spcPts val="0"/>
              </a:spcBef>
              <a:buNone/>
              <a:defRPr sz="1350" b="0" i="0" u="none" strike="noStrike" cap="none">
                <a:solidFill>
                  <a:schemeClr val="dk1"/>
                </a:solidFill>
                <a:latin typeface="Calibri"/>
                <a:ea typeface="Calibri"/>
                <a:cs typeface="Calibri"/>
                <a:sym typeface="Calibri"/>
              </a:defRPr>
            </a:lvl2pPr>
            <a:lvl3pPr marL="685800" marR="0" lvl="2" indent="0" algn="l" rtl="0">
              <a:spcBef>
                <a:spcPts val="0"/>
              </a:spcBef>
              <a:buNone/>
              <a:defRPr sz="1350" b="0" i="0" u="none" strike="noStrike" cap="none">
                <a:solidFill>
                  <a:schemeClr val="dk1"/>
                </a:solidFill>
                <a:latin typeface="Calibri"/>
                <a:ea typeface="Calibri"/>
                <a:cs typeface="Calibri"/>
                <a:sym typeface="Calibri"/>
              </a:defRPr>
            </a:lvl3pPr>
            <a:lvl4pPr marL="1028700" marR="0" lvl="3" indent="0" algn="l" rtl="0">
              <a:spcBef>
                <a:spcPts val="0"/>
              </a:spcBef>
              <a:buNone/>
              <a:defRPr sz="1350" b="0" i="0" u="none" strike="noStrike" cap="none">
                <a:solidFill>
                  <a:schemeClr val="dk1"/>
                </a:solidFill>
                <a:latin typeface="Calibri"/>
                <a:ea typeface="Calibri"/>
                <a:cs typeface="Calibri"/>
                <a:sym typeface="Calibri"/>
              </a:defRPr>
            </a:lvl4pPr>
            <a:lvl5pPr marL="1371600" marR="0" lvl="4" indent="0" algn="l" rtl="0">
              <a:spcBef>
                <a:spcPts val="0"/>
              </a:spcBef>
              <a:buNone/>
              <a:defRPr sz="1350" b="0" i="0" u="none" strike="noStrike" cap="none">
                <a:solidFill>
                  <a:schemeClr val="dk1"/>
                </a:solidFill>
                <a:latin typeface="Calibri"/>
                <a:ea typeface="Calibri"/>
                <a:cs typeface="Calibri"/>
                <a:sym typeface="Calibri"/>
              </a:defRPr>
            </a:lvl5pPr>
            <a:lvl6pPr marL="1714500" marR="0" lvl="5" indent="0" algn="l" rtl="0">
              <a:spcBef>
                <a:spcPts val="0"/>
              </a:spcBef>
              <a:buNone/>
              <a:defRPr sz="1350" b="0" i="0" u="none" strike="noStrike" cap="none">
                <a:solidFill>
                  <a:schemeClr val="dk1"/>
                </a:solidFill>
                <a:latin typeface="Calibri"/>
                <a:ea typeface="Calibri"/>
                <a:cs typeface="Calibri"/>
                <a:sym typeface="Calibri"/>
              </a:defRPr>
            </a:lvl6pPr>
            <a:lvl7pPr marL="2057400" marR="0" lvl="6" indent="0" algn="l" rtl="0">
              <a:spcBef>
                <a:spcPts val="0"/>
              </a:spcBef>
              <a:buNone/>
              <a:defRPr sz="1350" b="0" i="0" u="none" strike="noStrike" cap="none">
                <a:solidFill>
                  <a:schemeClr val="dk1"/>
                </a:solidFill>
                <a:latin typeface="Calibri"/>
                <a:ea typeface="Calibri"/>
                <a:cs typeface="Calibri"/>
                <a:sym typeface="Calibri"/>
              </a:defRPr>
            </a:lvl7pPr>
            <a:lvl8pPr marL="2400300" marR="0" lvl="7" indent="0" algn="l" rtl="0">
              <a:spcBef>
                <a:spcPts val="0"/>
              </a:spcBef>
              <a:buNone/>
              <a:defRPr sz="1350" b="0" i="0" u="none" strike="noStrike" cap="none">
                <a:solidFill>
                  <a:schemeClr val="dk1"/>
                </a:solidFill>
                <a:latin typeface="Calibri"/>
                <a:ea typeface="Calibri"/>
                <a:cs typeface="Calibri"/>
                <a:sym typeface="Calibri"/>
              </a:defRPr>
            </a:lvl8pPr>
            <a:lvl9pPr marL="2743200" marR="0" lvl="8" indent="0" algn="l" rtl="0">
              <a:spcBef>
                <a:spcPts val="0"/>
              </a:spcBef>
              <a:buNone/>
              <a:defRPr sz="1350" b="0" i="0" u="none" strike="noStrike" cap="none">
                <a:solidFill>
                  <a:schemeClr val="dk1"/>
                </a:solidFill>
                <a:latin typeface="Calibri"/>
                <a:ea typeface="Calibri"/>
                <a:cs typeface="Calibri"/>
                <a:sym typeface="Calibri"/>
              </a:defRPr>
            </a:lvl9pPr>
          </a:lstStyle>
          <a:p>
            <a:endParaRPr/>
          </a:p>
        </p:txBody>
      </p:sp>
      <p:sp>
        <p:nvSpPr>
          <p:cNvPr id="89" name="Shape 89"/>
          <p:cNvSpPr txBox="1">
            <a:spLocks noGrp="1"/>
          </p:cNvSpPr>
          <p:nvPr>
            <p:ph type="sldNum" idx="12"/>
          </p:nvPr>
        </p:nvSpPr>
        <p:spPr>
          <a:xfrm>
            <a:off x="4914900" y="4767263"/>
            <a:ext cx="1600200" cy="273844"/>
          </a:xfrm>
          <a:prstGeom prst="rect">
            <a:avLst/>
          </a:prstGeom>
          <a:noFill/>
          <a:ln>
            <a:noFill/>
          </a:ln>
        </p:spPr>
        <p:txBody>
          <a:bodyPr wrap="square" lIns="91425" tIns="45700" rIns="91425" bIns="45700" anchor="ctr" anchorCtr="0">
            <a:noAutofit/>
          </a:bodyPr>
          <a:lstStyle/>
          <a:p>
            <a:pPr algn="r">
              <a:buSzPct val="25000"/>
            </a:pPr>
            <a:fld id="{00000000-1234-1234-1234-123412341234}" type="slidenum">
              <a:rPr lang="en" sz="900" smtClean="0">
                <a:solidFill>
                  <a:srgbClr val="888888"/>
                </a:solidFill>
                <a:latin typeface="Calibri"/>
                <a:ea typeface="Calibri"/>
                <a:cs typeface="Calibri"/>
                <a:sym typeface="Calibri"/>
              </a:rPr>
              <a:pPr algn="r">
                <a:buSzPct val="25000"/>
              </a:pPr>
              <a:t>‹#›</a:t>
            </a:fld>
            <a:endParaRPr lang="en" sz="900">
              <a:solidFill>
                <a:srgbClr val="888888"/>
              </a:solidFill>
              <a:latin typeface="Calibri"/>
              <a:ea typeface="Calibri"/>
              <a:cs typeface="Calibri"/>
              <a:sym typeface="Calibri"/>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Shape 90"/>
        <p:cNvGrpSpPr/>
        <p:nvPr/>
      </p:nvGrpSpPr>
      <p:grpSpPr>
        <a:xfrm>
          <a:off x="0" y="0"/>
          <a:ext cx="0" cy="0"/>
          <a:chOff x="0" y="0"/>
          <a:chExt cx="0" cy="0"/>
        </a:xfrm>
      </p:grpSpPr>
      <p:sp>
        <p:nvSpPr>
          <p:cNvPr id="91" name="Shape 91"/>
          <p:cNvSpPr txBox="1">
            <a:spLocks noGrp="1"/>
          </p:cNvSpPr>
          <p:nvPr>
            <p:ph type="title"/>
          </p:nvPr>
        </p:nvSpPr>
        <p:spPr>
          <a:xfrm>
            <a:off x="342900" y="205978"/>
            <a:ext cx="6172200" cy="857250"/>
          </a:xfrm>
          <a:prstGeom prst="rect">
            <a:avLst/>
          </a:prstGeom>
          <a:noFill/>
          <a:ln>
            <a:noFill/>
          </a:ln>
        </p:spPr>
        <p:txBody>
          <a:bodyPr wrap="square" lIns="91425" tIns="91425" rIns="91425" bIns="91425" anchor="ctr" anchorCtr="0"/>
          <a:lstStyle>
            <a:lvl1pPr marL="0" marR="0" lvl="0" indent="0" algn="ctr" rtl="0">
              <a:spcBef>
                <a:spcPts val="0"/>
              </a:spcBef>
              <a:buClr>
                <a:schemeClr val="dk1"/>
              </a:buClr>
              <a:buFont typeface="Calibri"/>
              <a:buNone/>
              <a:defRPr sz="3300" b="0" i="0" u="none" strike="noStrike" cap="none">
                <a:solidFill>
                  <a:schemeClr val="dk1"/>
                </a:solidFill>
                <a:latin typeface="Calibri"/>
                <a:ea typeface="Calibri"/>
                <a:cs typeface="Calibri"/>
                <a:sym typeface="Calibri"/>
              </a:defRPr>
            </a:lvl1pPr>
            <a:lvl2pPr lvl="1" indent="0">
              <a:spcBef>
                <a:spcPts val="0"/>
              </a:spcBef>
              <a:buNone/>
              <a:defRPr sz="1350"/>
            </a:lvl2pPr>
            <a:lvl3pPr lvl="2" indent="0">
              <a:spcBef>
                <a:spcPts val="0"/>
              </a:spcBef>
              <a:buNone/>
              <a:defRPr sz="1350"/>
            </a:lvl3pPr>
            <a:lvl4pPr lvl="3" indent="0">
              <a:spcBef>
                <a:spcPts val="0"/>
              </a:spcBef>
              <a:buNone/>
              <a:defRPr sz="1350"/>
            </a:lvl4pPr>
            <a:lvl5pPr lvl="4" indent="0">
              <a:spcBef>
                <a:spcPts val="0"/>
              </a:spcBef>
              <a:buNone/>
              <a:defRPr sz="1350"/>
            </a:lvl5pPr>
            <a:lvl6pPr lvl="5" indent="0">
              <a:spcBef>
                <a:spcPts val="0"/>
              </a:spcBef>
              <a:buNone/>
              <a:defRPr sz="1350"/>
            </a:lvl6pPr>
            <a:lvl7pPr lvl="6" indent="0">
              <a:spcBef>
                <a:spcPts val="0"/>
              </a:spcBef>
              <a:buNone/>
              <a:defRPr sz="1350"/>
            </a:lvl7pPr>
            <a:lvl8pPr lvl="7" indent="0">
              <a:spcBef>
                <a:spcPts val="0"/>
              </a:spcBef>
              <a:buNone/>
              <a:defRPr sz="1350"/>
            </a:lvl8pPr>
            <a:lvl9pPr lvl="8" indent="0">
              <a:spcBef>
                <a:spcPts val="0"/>
              </a:spcBef>
              <a:buNone/>
              <a:defRPr sz="1350"/>
            </a:lvl9pPr>
          </a:lstStyle>
          <a:p>
            <a:endParaRPr/>
          </a:p>
        </p:txBody>
      </p:sp>
      <p:sp>
        <p:nvSpPr>
          <p:cNvPr id="92" name="Shape 92"/>
          <p:cNvSpPr txBox="1">
            <a:spLocks noGrp="1"/>
          </p:cNvSpPr>
          <p:nvPr>
            <p:ph type="body" idx="1"/>
          </p:nvPr>
        </p:nvSpPr>
        <p:spPr>
          <a:xfrm>
            <a:off x="342900" y="1151335"/>
            <a:ext cx="3030141" cy="479822"/>
          </a:xfrm>
          <a:prstGeom prst="rect">
            <a:avLst/>
          </a:prstGeom>
          <a:noFill/>
          <a:ln>
            <a:noFill/>
          </a:ln>
        </p:spPr>
        <p:txBody>
          <a:bodyPr wrap="square" lIns="91425" tIns="91425" rIns="91425" bIns="91425" anchor="b" anchorCtr="0"/>
          <a:lstStyle>
            <a:lvl1pPr marL="0" marR="0" lvl="0" indent="0" algn="l" rtl="0">
              <a:spcBef>
                <a:spcPts val="360"/>
              </a:spcBef>
              <a:buClr>
                <a:schemeClr val="dk1"/>
              </a:buClr>
              <a:buFont typeface="Arial"/>
              <a:buNone/>
              <a:defRPr sz="1800" b="1" i="0" u="none" strike="noStrike" cap="none">
                <a:solidFill>
                  <a:schemeClr val="dk1"/>
                </a:solidFill>
                <a:latin typeface="Calibri"/>
                <a:ea typeface="Calibri"/>
                <a:cs typeface="Calibri"/>
                <a:sym typeface="Calibri"/>
              </a:defRPr>
            </a:lvl1pPr>
            <a:lvl2pPr marL="342900" marR="0" lvl="1" indent="0" algn="l" rtl="0">
              <a:spcBef>
                <a:spcPts val="300"/>
              </a:spcBef>
              <a:buClr>
                <a:schemeClr val="dk1"/>
              </a:buClr>
              <a:buFont typeface="Arial"/>
              <a:buNone/>
              <a:defRPr sz="1500" b="1" i="0" u="none" strike="noStrike" cap="none">
                <a:solidFill>
                  <a:schemeClr val="dk1"/>
                </a:solidFill>
                <a:latin typeface="Calibri"/>
                <a:ea typeface="Calibri"/>
                <a:cs typeface="Calibri"/>
                <a:sym typeface="Calibri"/>
              </a:defRPr>
            </a:lvl2pPr>
            <a:lvl3pPr marL="685800" marR="0" lvl="2" indent="0" algn="l" rtl="0">
              <a:spcBef>
                <a:spcPts val="270"/>
              </a:spcBef>
              <a:buClr>
                <a:schemeClr val="dk1"/>
              </a:buClr>
              <a:buFont typeface="Arial"/>
              <a:buNone/>
              <a:defRPr sz="1350" b="1" i="0" u="none" strike="noStrike" cap="none">
                <a:solidFill>
                  <a:schemeClr val="dk1"/>
                </a:solidFill>
                <a:latin typeface="Calibri"/>
                <a:ea typeface="Calibri"/>
                <a:cs typeface="Calibri"/>
                <a:sym typeface="Calibri"/>
              </a:defRPr>
            </a:lvl3pPr>
            <a:lvl4pPr marL="1028700" marR="0" lvl="3" indent="0" algn="l" rtl="0">
              <a:spcBef>
                <a:spcPts val="240"/>
              </a:spcBef>
              <a:buClr>
                <a:schemeClr val="dk1"/>
              </a:buClr>
              <a:buFont typeface="Arial"/>
              <a:buNone/>
              <a:defRPr sz="1200" b="1" i="0" u="none" strike="noStrike" cap="none">
                <a:solidFill>
                  <a:schemeClr val="dk1"/>
                </a:solidFill>
                <a:latin typeface="Calibri"/>
                <a:ea typeface="Calibri"/>
                <a:cs typeface="Calibri"/>
                <a:sym typeface="Calibri"/>
              </a:defRPr>
            </a:lvl4pPr>
            <a:lvl5pPr marL="1371600" marR="0" lvl="4" indent="0" algn="l" rtl="0">
              <a:spcBef>
                <a:spcPts val="240"/>
              </a:spcBef>
              <a:buClr>
                <a:schemeClr val="dk1"/>
              </a:buClr>
              <a:buFont typeface="Arial"/>
              <a:buNone/>
              <a:defRPr sz="1200" b="1" i="0" u="none" strike="noStrike" cap="none">
                <a:solidFill>
                  <a:schemeClr val="dk1"/>
                </a:solidFill>
                <a:latin typeface="Calibri"/>
                <a:ea typeface="Calibri"/>
                <a:cs typeface="Calibri"/>
                <a:sym typeface="Calibri"/>
              </a:defRPr>
            </a:lvl5pPr>
            <a:lvl6pPr marL="1714500" marR="0" lvl="5" indent="0" algn="l" rtl="0">
              <a:spcBef>
                <a:spcPts val="240"/>
              </a:spcBef>
              <a:buClr>
                <a:schemeClr val="dk1"/>
              </a:buClr>
              <a:buFont typeface="Arial"/>
              <a:buNone/>
              <a:defRPr sz="1200" b="1" i="0" u="none" strike="noStrike" cap="none">
                <a:solidFill>
                  <a:schemeClr val="dk1"/>
                </a:solidFill>
                <a:latin typeface="Calibri"/>
                <a:ea typeface="Calibri"/>
                <a:cs typeface="Calibri"/>
                <a:sym typeface="Calibri"/>
              </a:defRPr>
            </a:lvl6pPr>
            <a:lvl7pPr marL="2057400" marR="0" lvl="6" indent="0" algn="l" rtl="0">
              <a:spcBef>
                <a:spcPts val="240"/>
              </a:spcBef>
              <a:buClr>
                <a:schemeClr val="dk1"/>
              </a:buClr>
              <a:buFont typeface="Arial"/>
              <a:buNone/>
              <a:defRPr sz="1200" b="1" i="0" u="none" strike="noStrike" cap="none">
                <a:solidFill>
                  <a:schemeClr val="dk1"/>
                </a:solidFill>
                <a:latin typeface="Calibri"/>
                <a:ea typeface="Calibri"/>
                <a:cs typeface="Calibri"/>
                <a:sym typeface="Calibri"/>
              </a:defRPr>
            </a:lvl7pPr>
            <a:lvl8pPr marL="2400300" marR="0" lvl="7" indent="0" algn="l" rtl="0">
              <a:spcBef>
                <a:spcPts val="240"/>
              </a:spcBef>
              <a:buClr>
                <a:schemeClr val="dk1"/>
              </a:buClr>
              <a:buFont typeface="Arial"/>
              <a:buNone/>
              <a:defRPr sz="1200" b="1" i="0" u="none" strike="noStrike" cap="none">
                <a:solidFill>
                  <a:schemeClr val="dk1"/>
                </a:solidFill>
                <a:latin typeface="Calibri"/>
                <a:ea typeface="Calibri"/>
                <a:cs typeface="Calibri"/>
                <a:sym typeface="Calibri"/>
              </a:defRPr>
            </a:lvl8pPr>
            <a:lvl9pPr marL="2743200" marR="0" lvl="8" indent="0" algn="l" rtl="0">
              <a:spcBef>
                <a:spcPts val="240"/>
              </a:spcBef>
              <a:buClr>
                <a:schemeClr val="dk1"/>
              </a:buClr>
              <a:buFont typeface="Arial"/>
              <a:buNone/>
              <a:defRPr sz="1200" b="1" i="0" u="none" strike="noStrike" cap="none">
                <a:solidFill>
                  <a:schemeClr val="dk1"/>
                </a:solidFill>
                <a:latin typeface="Calibri"/>
                <a:ea typeface="Calibri"/>
                <a:cs typeface="Calibri"/>
                <a:sym typeface="Calibri"/>
              </a:defRPr>
            </a:lvl9pPr>
          </a:lstStyle>
          <a:p>
            <a:endParaRPr/>
          </a:p>
        </p:txBody>
      </p:sp>
      <p:sp>
        <p:nvSpPr>
          <p:cNvPr id="93" name="Shape 93"/>
          <p:cNvSpPr txBox="1">
            <a:spLocks noGrp="1"/>
          </p:cNvSpPr>
          <p:nvPr>
            <p:ph type="body" idx="2"/>
          </p:nvPr>
        </p:nvSpPr>
        <p:spPr>
          <a:xfrm>
            <a:off x="342900" y="1631156"/>
            <a:ext cx="3030141" cy="2963466"/>
          </a:xfrm>
          <a:prstGeom prst="rect">
            <a:avLst/>
          </a:prstGeom>
          <a:noFill/>
          <a:ln>
            <a:noFill/>
          </a:ln>
        </p:spPr>
        <p:txBody>
          <a:bodyPr wrap="square" lIns="91425" tIns="91425" rIns="91425" bIns="91425" anchor="t" anchorCtr="0"/>
          <a:lstStyle>
            <a:lvl1pPr marL="257175" marR="0" lvl="0" indent="-142875" algn="l" rtl="0">
              <a:spcBef>
                <a:spcPts val="36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1pPr>
            <a:lvl2pPr marL="557213" marR="0" lvl="1" indent="-119063" algn="l" rtl="0">
              <a:spcBef>
                <a:spcPts val="300"/>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2pPr>
            <a:lvl3pPr marL="857250" marR="0" lvl="2" indent="-85725" algn="l" rtl="0">
              <a:spcBef>
                <a:spcPts val="270"/>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3pPr>
            <a:lvl4pPr marL="1200150" marR="0" lvl="3" indent="-95250" algn="l" rtl="0">
              <a:spcBef>
                <a:spcPts val="240"/>
              </a:spcBef>
              <a:buClr>
                <a:schemeClr val="dk1"/>
              </a:buClr>
              <a:buSzPct val="100000"/>
              <a:buFont typeface="Arial"/>
              <a:buChar char="–"/>
              <a:defRPr sz="1200" b="0" i="0" u="none" strike="noStrike" cap="none">
                <a:solidFill>
                  <a:schemeClr val="dk1"/>
                </a:solidFill>
                <a:latin typeface="Calibri"/>
                <a:ea typeface="Calibri"/>
                <a:cs typeface="Calibri"/>
                <a:sym typeface="Calibri"/>
              </a:defRPr>
            </a:lvl4pPr>
            <a:lvl5pPr marL="1543050" marR="0" lvl="4" indent="-95250" algn="l" rtl="0">
              <a:spcBef>
                <a:spcPts val="240"/>
              </a:spcBef>
              <a:buClr>
                <a:schemeClr val="dk1"/>
              </a:buClr>
              <a:buSzPct val="100000"/>
              <a:buFont typeface="Arial"/>
              <a:buChar char="»"/>
              <a:defRPr sz="1200" b="0" i="0" u="none" strike="noStrike" cap="none">
                <a:solidFill>
                  <a:schemeClr val="dk1"/>
                </a:solidFill>
                <a:latin typeface="Calibri"/>
                <a:ea typeface="Calibri"/>
                <a:cs typeface="Calibri"/>
                <a:sym typeface="Calibri"/>
              </a:defRPr>
            </a:lvl5pPr>
            <a:lvl6pPr marL="1885950" marR="0" lvl="5" indent="-95250" algn="l" rtl="0">
              <a:spcBef>
                <a:spcPts val="240"/>
              </a:spcBef>
              <a:buClr>
                <a:schemeClr val="dk1"/>
              </a:buClr>
              <a:buSzPct val="100000"/>
              <a:buFont typeface="Arial"/>
              <a:buChar char="•"/>
              <a:defRPr sz="1200" b="0" i="0" u="none" strike="noStrike" cap="none">
                <a:solidFill>
                  <a:schemeClr val="dk1"/>
                </a:solidFill>
                <a:latin typeface="Calibri"/>
                <a:ea typeface="Calibri"/>
                <a:cs typeface="Calibri"/>
                <a:sym typeface="Calibri"/>
              </a:defRPr>
            </a:lvl6pPr>
            <a:lvl7pPr marL="2228850" marR="0" lvl="6" indent="-95250" algn="l" rtl="0">
              <a:spcBef>
                <a:spcPts val="240"/>
              </a:spcBef>
              <a:buClr>
                <a:schemeClr val="dk1"/>
              </a:buClr>
              <a:buSzPct val="100000"/>
              <a:buFont typeface="Arial"/>
              <a:buChar char="•"/>
              <a:defRPr sz="1200" b="0" i="0" u="none" strike="noStrike" cap="none">
                <a:solidFill>
                  <a:schemeClr val="dk1"/>
                </a:solidFill>
                <a:latin typeface="Calibri"/>
                <a:ea typeface="Calibri"/>
                <a:cs typeface="Calibri"/>
                <a:sym typeface="Calibri"/>
              </a:defRPr>
            </a:lvl7pPr>
            <a:lvl8pPr marL="2571750" marR="0" lvl="7" indent="-95250" algn="l" rtl="0">
              <a:spcBef>
                <a:spcPts val="240"/>
              </a:spcBef>
              <a:buClr>
                <a:schemeClr val="dk1"/>
              </a:buClr>
              <a:buSzPct val="100000"/>
              <a:buFont typeface="Arial"/>
              <a:buChar char="•"/>
              <a:defRPr sz="1200" b="0" i="0" u="none" strike="noStrike" cap="none">
                <a:solidFill>
                  <a:schemeClr val="dk1"/>
                </a:solidFill>
                <a:latin typeface="Calibri"/>
                <a:ea typeface="Calibri"/>
                <a:cs typeface="Calibri"/>
                <a:sym typeface="Calibri"/>
              </a:defRPr>
            </a:lvl8pPr>
            <a:lvl9pPr marL="2914650" marR="0" lvl="8" indent="-95250" algn="l" rtl="0">
              <a:spcBef>
                <a:spcPts val="240"/>
              </a:spcBef>
              <a:buClr>
                <a:schemeClr val="dk1"/>
              </a:buClr>
              <a:buSzPct val="100000"/>
              <a:buFont typeface="Arial"/>
              <a:buChar char="•"/>
              <a:defRPr sz="1200" b="0" i="0" u="none" strike="noStrike" cap="none">
                <a:solidFill>
                  <a:schemeClr val="dk1"/>
                </a:solidFill>
                <a:latin typeface="Calibri"/>
                <a:ea typeface="Calibri"/>
                <a:cs typeface="Calibri"/>
                <a:sym typeface="Calibri"/>
              </a:defRPr>
            </a:lvl9pPr>
          </a:lstStyle>
          <a:p>
            <a:endParaRPr/>
          </a:p>
        </p:txBody>
      </p:sp>
      <p:sp>
        <p:nvSpPr>
          <p:cNvPr id="94" name="Shape 94"/>
          <p:cNvSpPr txBox="1">
            <a:spLocks noGrp="1"/>
          </p:cNvSpPr>
          <p:nvPr>
            <p:ph type="body" idx="3"/>
          </p:nvPr>
        </p:nvSpPr>
        <p:spPr>
          <a:xfrm>
            <a:off x="3483769" y="1151335"/>
            <a:ext cx="3031331" cy="479822"/>
          </a:xfrm>
          <a:prstGeom prst="rect">
            <a:avLst/>
          </a:prstGeom>
          <a:noFill/>
          <a:ln>
            <a:noFill/>
          </a:ln>
        </p:spPr>
        <p:txBody>
          <a:bodyPr wrap="square" lIns="91425" tIns="91425" rIns="91425" bIns="91425" anchor="b" anchorCtr="0"/>
          <a:lstStyle>
            <a:lvl1pPr marL="0" marR="0" lvl="0" indent="0" algn="l" rtl="0">
              <a:spcBef>
                <a:spcPts val="360"/>
              </a:spcBef>
              <a:buClr>
                <a:schemeClr val="dk1"/>
              </a:buClr>
              <a:buFont typeface="Arial"/>
              <a:buNone/>
              <a:defRPr sz="1800" b="1" i="0" u="none" strike="noStrike" cap="none">
                <a:solidFill>
                  <a:schemeClr val="dk1"/>
                </a:solidFill>
                <a:latin typeface="Calibri"/>
                <a:ea typeface="Calibri"/>
                <a:cs typeface="Calibri"/>
                <a:sym typeface="Calibri"/>
              </a:defRPr>
            </a:lvl1pPr>
            <a:lvl2pPr marL="342900" marR="0" lvl="1" indent="0" algn="l" rtl="0">
              <a:spcBef>
                <a:spcPts val="300"/>
              </a:spcBef>
              <a:buClr>
                <a:schemeClr val="dk1"/>
              </a:buClr>
              <a:buFont typeface="Arial"/>
              <a:buNone/>
              <a:defRPr sz="1500" b="1" i="0" u="none" strike="noStrike" cap="none">
                <a:solidFill>
                  <a:schemeClr val="dk1"/>
                </a:solidFill>
                <a:latin typeface="Calibri"/>
                <a:ea typeface="Calibri"/>
                <a:cs typeface="Calibri"/>
                <a:sym typeface="Calibri"/>
              </a:defRPr>
            </a:lvl2pPr>
            <a:lvl3pPr marL="685800" marR="0" lvl="2" indent="0" algn="l" rtl="0">
              <a:spcBef>
                <a:spcPts val="270"/>
              </a:spcBef>
              <a:buClr>
                <a:schemeClr val="dk1"/>
              </a:buClr>
              <a:buFont typeface="Arial"/>
              <a:buNone/>
              <a:defRPr sz="1350" b="1" i="0" u="none" strike="noStrike" cap="none">
                <a:solidFill>
                  <a:schemeClr val="dk1"/>
                </a:solidFill>
                <a:latin typeface="Calibri"/>
                <a:ea typeface="Calibri"/>
                <a:cs typeface="Calibri"/>
                <a:sym typeface="Calibri"/>
              </a:defRPr>
            </a:lvl3pPr>
            <a:lvl4pPr marL="1028700" marR="0" lvl="3" indent="0" algn="l" rtl="0">
              <a:spcBef>
                <a:spcPts val="240"/>
              </a:spcBef>
              <a:buClr>
                <a:schemeClr val="dk1"/>
              </a:buClr>
              <a:buFont typeface="Arial"/>
              <a:buNone/>
              <a:defRPr sz="1200" b="1" i="0" u="none" strike="noStrike" cap="none">
                <a:solidFill>
                  <a:schemeClr val="dk1"/>
                </a:solidFill>
                <a:latin typeface="Calibri"/>
                <a:ea typeface="Calibri"/>
                <a:cs typeface="Calibri"/>
                <a:sym typeface="Calibri"/>
              </a:defRPr>
            </a:lvl4pPr>
            <a:lvl5pPr marL="1371600" marR="0" lvl="4" indent="0" algn="l" rtl="0">
              <a:spcBef>
                <a:spcPts val="240"/>
              </a:spcBef>
              <a:buClr>
                <a:schemeClr val="dk1"/>
              </a:buClr>
              <a:buFont typeface="Arial"/>
              <a:buNone/>
              <a:defRPr sz="1200" b="1" i="0" u="none" strike="noStrike" cap="none">
                <a:solidFill>
                  <a:schemeClr val="dk1"/>
                </a:solidFill>
                <a:latin typeface="Calibri"/>
                <a:ea typeface="Calibri"/>
                <a:cs typeface="Calibri"/>
                <a:sym typeface="Calibri"/>
              </a:defRPr>
            </a:lvl5pPr>
            <a:lvl6pPr marL="1714500" marR="0" lvl="5" indent="0" algn="l" rtl="0">
              <a:spcBef>
                <a:spcPts val="240"/>
              </a:spcBef>
              <a:buClr>
                <a:schemeClr val="dk1"/>
              </a:buClr>
              <a:buFont typeface="Arial"/>
              <a:buNone/>
              <a:defRPr sz="1200" b="1" i="0" u="none" strike="noStrike" cap="none">
                <a:solidFill>
                  <a:schemeClr val="dk1"/>
                </a:solidFill>
                <a:latin typeface="Calibri"/>
                <a:ea typeface="Calibri"/>
                <a:cs typeface="Calibri"/>
                <a:sym typeface="Calibri"/>
              </a:defRPr>
            </a:lvl6pPr>
            <a:lvl7pPr marL="2057400" marR="0" lvl="6" indent="0" algn="l" rtl="0">
              <a:spcBef>
                <a:spcPts val="240"/>
              </a:spcBef>
              <a:buClr>
                <a:schemeClr val="dk1"/>
              </a:buClr>
              <a:buFont typeface="Arial"/>
              <a:buNone/>
              <a:defRPr sz="1200" b="1" i="0" u="none" strike="noStrike" cap="none">
                <a:solidFill>
                  <a:schemeClr val="dk1"/>
                </a:solidFill>
                <a:latin typeface="Calibri"/>
                <a:ea typeface="Calibri"/>
                <a:cs typeface="Calibri"/>
                <a:sym typeface="Calibri"/>
              </a:defRPr>
            </a:lvl7pPr>
            <a:lvl8pPr marL="2400300" marR="0" lvl="7" indent="0" algn="l" rtl="0">
              <a:spcBef>
                <a:spcPts val="240"/>
              </a:spcBef>
              <a:buClr>
                <a:schemeClr val="dk1"/>
              </a:buClr>
              <a:buFont typeface="Arial"/>
              <a:buNone/>
              <a:defRPr sz="1200" b="1" i="0" u="none" strike="noStrike" cap="none">
                <a:solidFill>
                  <a:schemeClr val="dk1"/>
                </a:solidFill>
                <a:latin typeface="Calibri"/>
                <a:ea typeface="Calibri"/>
                <a:cs typeface="Calibri"/>
                <a:sym typeface="Calibri"/>
              </a:defRPr>
            </a:lvl8pPr>
            <a:lvl9pPr marL="2743200" marR="0" lvl="8" indent="0" algn="l" rtl="0">
              <a:spcBef>
                <a:spcPts val="240"/>
              </a:spcBef>
              <a:buClr>
                <a:schemeClr val="dk1"/>
              </a:buClr>
              <a:buFont typeface="Arial"/>
              <a:buNone/>
              <a:defRPr sz="1200" b="1" i="0" u="none" strike="noStrike" cap="none">
                <a:solidFill>
                  <a:schemeClr val="dk1"/>
                </a:solidFill>
                <a:latin typeface="Calibri"/>
                <a:ea typeface="Calibri"/>
                <a:cs typeface="Calibri"/>
                <a:sym typeface="Calibri"/>
              </a:defRPr>
            </a:lvl9pPr>
          </a:lstStyle>
          <a:p>
            <a:endParaRPr/>
          </a:p>
        </p:txBody>
      </p:sp>
      <p:sp>
        <p:nvSpPr>
          <p:cNvPr id="95" name="Shape 95"/>
          <p:cNvSpPr txBox="1">
            <a:spLocks noGrp="1"/>
          </p:cNvSpPr>
          <p:nvPr>
            <p:ph type="body" idx="4"/>
          </p:nvPr>
        </p:nvSpPr>
        <p:spPr>
          <a:xfrm>
            <a:off x="3483769" y="1631156"/>
            <a:ext cx="3031331" cy="2963466"/>
          </a:xfrm>
          <a:prstGeom prst="rect">
            <a:avLst/>
          </a:prstGeom>
          <a:noFill/>
          <a:ln>
            <a:noFill/>
          </a:ln>
        </p:spPr>
        <p:txBody>
          <a:bodyPr wrap="square" lIns="91425" tIns="91425" rIns="91425" bIns="91425" anchor="t" anchorCtr="0"/>
          <a:lstStyle>
            <a:lvl1pPr marL="257175" marR="0" lvl="0" indent="-142875" algn="l" rtl="0">
              <a:spcBef>
                <a:spcPts val="36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1pPr>
            <a:lvl2pPr marL="557213" marR="0" lvl="1" indent="-119063" algn="l" rtl="0">
              <a:spcBef>
                <a:spcPts val="300"/>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2pPr>
            <a:lvl3pPr marL="857250" marR="0" lvl="2" indent="-85725" algn="l" rtl="0">
              <a:spcBef>
                <a:spcPts val="270"/>
              </a:spcBef>
              <a:buClr>
                <a:schemeClr val="dk1"/>
              </a:buClr>
              <a:buSzPct val="100000"/>
              <a:buFont typeface="Arial"/>
              <a:buChar char="•"/>
              <a:defRPr sz="1350" b="0" i="0" u="none" strike="noStrike" cap="none">
                <a:solidFill>
                  <a:schemeClr val="dk1"/>
                </a:solidFill>
                <a:latin typeface="Calibri"/>
                <a:ea typeface="Calibri"/>
                <a:cs typeface="Calibri"/>
                <a:sym typeface="Calibri"/>
              </a:defRPr>
            </a:lvl3pPr>
            <a:lvl4pPr marL="1200150" marR="0" lvl="3" indent="-95250" algn="l" rtl="0">
              <a:spcBef>
                <a:spcPts val="240"/>
              </a:spcBef>
              <a:buClr>
                <a:schemeClr val="dk1"/>
              </a:buClr>
              <a:buSzPct val="100000"/>
              <a:buFont typeface="Arial"/>
              <a:buChar char="–"/>
              <a:defRPr sz="1200" b="0" i="0" u="none" strike="noStrike" cap="none">
                <a:solidFill>
                  <a:schemeClr val="dk1"/>
                </a:solidFill>
                <a:latin typeface="Calibri"/>
                <a:ea typeface="Calibri"/>
                <a:cs typeface="Calibri"/>
                <a:sym typeface="Calibri"/>
              </a:defRPr>
            </a:lvl4pPr>
            <a:lvl5pPr marL="1543050" marR="0" lvl="4" indent="-95250" algn="l" rtl="0">
              <a:spcBef>
                <a:spcPts val="240"/>
              </a:spcBef>
              <a:buClr>
                <a:schemeClr val="dk1"/>
              </a:buClr>
              <a:buSzPct val="100000"/>
              <a:buFont typeface="Arial"/>
              <a:buChar char="»"/>
              <a:defRPr sz="1200" b="0" i="0" u="none" strike="noStrike" cap="none">
                <a:solidFill>
                  <a:schemeClr val="dk1"/>
                </a:solidFill>
                <a:latin typeface="Calibri"/>
                <a:ea typeface="Calibri"/>
                <a:cs typeface="Calibri"/>
                <a:sym typeface="Calibri"/>
              </a:defRPr>
            </a:lvl5pPr>
            <a:lvl6pPr marL="1885950" marR="0" lvl="5" indent="-95250" algn="l" rtl="0">
              <a:spcBef>
                <a:spcPts val="240"/>
              </a:spcBef>
              <a:buClr>
                <a:schemeClr val="dk1"/>
              </a:buClr>
              <a:buSzPct val="100000"/>
              <a:buFont typeface="Arial"/>
              <a:buChar char="•"/>
              <a:defRPr sz="1200" b="0" i="0" u="none" strike="noStrike" cap="none">
                <a:solidFill>
                  <a:schemeClr val="dk1"/>
                </a:solidFill>
                <a:latin typeface="Calibri"/>
                <a:ea typeface="Calibri"/>
                <a:cs typeface="Calibri"/>
                <a:sym typeface="Calibri"/>
              </a:defRPr>
            </a:lvl6pPr>
            <a:lvl7pPr marL="2228850" marR="0" lvl="6" indent="-95250" algn="l" rtl="0">
              <a:spcBef>
                <a:spcPts val="240"/>
              </a:spcBef>
              <a:buClr>
                <a:schemeClr val="dk1"/>
              </a:buClr>
              <a:buSzPct val="100000"/>
              <a:buFont typeface="Arial"/>
              <a:buChar char="•"/>
              <a:defRPr sz="1200" b="0" i="0" u="none" strike="noStrike" cap="none">
                <a:solidFill>
                  <a:schemeClr val="dk1"/>
                </a:solidFill>
                <a:latin typeface="Calibri"/>
                <a:ea typeface="Calibri"/>
                <a:cs typeface="Calibri"/>
                <a:sym typeface="Calibri"/>
              </a:defRPr>
            </a:lvl7pPr>
            <a:lvl8pPr marL="2571750" marR="0" lvl="7" indent="-95250" algn="l" rtl="0">
              <a:spcBef>
                <a:spcPts val="240"/>
              </a:spcBef>
              <a:buClr>
                <a:schemeClr val="dk1"/>
              </a:buClr>
              <a:buSzPct val="100000"/>
              <a:buFont typeface="Arial"/>
              <a:buChar char="•"/>
              <a:defRPr sz="1200" b="0" i="0" u="none" strike="noStrike" cap="none">
                <a:solidFill>
                  <a:schemeClr val="dk1"/>
                </a:solidFill>
                <a:latin typeface="Calibri"/>
                <a:ea typeface="Calibri"/>
                <a:cs typeface="Calibri"/>
                <a:sym typeface="Calibri"/>
              </a:defRPr>
            </a:lvl8pPr>
            <a:lvl9pPr marL="2914650" marR="0" lvl="8" indent="-95250" algn="l" rtl="0">
              <a:spcBef>
                <a:spcPts val="240"/>
              </a:spcBef>
              <a:buClr>
                <a:schemeClr val="dk1"/>
              </a:buClr>
              <a:buSzPct val="100000"/>
              <a:buFont typeface="Arial"/>
              <a:buChar char="•"/>
              <a:defRPr sz="1200" b="0" i="0" u="none" strike="noStrike" cap="none">
                <a:solidFill>
                  <a:schemeClr val="dk1"/>
                </a:solidFill>
                <a:latin typeface="Calibri"/>
                <a:ea typeface="Calibri"/>
                <a:cs typeface="Calibri"/>
                <a:sym typeface="Calibri"/>
              </a:defRPr>
            </a:lvl9pPr>
          </a:lstStyle>
          <a:p>
            <a:endParaRPr/>
          </a:p>
        </p:txBody>
      </p:sp>
      <p:sp>
        <p:nvSpPr>
          <p:cNvPr id="96" name="Shape 96"/>
          <p:cNvSpPr txBox="1">
            <a:spLocks noGrp="1"/>
          </p:cNvSpPr>
          <p:nvPr>
            <p:ph type="dt" idx="10"/>
          </p:nvPr>
        </p:nvSpPr>
        <p:spPr>
          <a:xfrm>
            <a:off x="342900" y="4767263"/>
            <a:ext cx="1600200" cy="273844"/>
          </a:xfrm>
          <a:prstGeom prst="rect">
            <a:avLst/>
          </a:prstGeom>
          <a:noFill/>
          <a:ln>
            <a:noFill/>
          </a:ln>
        </p:spPr>
        <p:txBody>
          <a:bodyPr wrap="square" lIns="91425" tIns="91425" rIns="91425" bIns="91425" anchor="ctr" anchorCtr="0"/>
          <a:lstStyle>
            <a:lvl1pPr marL="0" marR="0" lvl="0" indent="0" algn="l" rtl="0">
              <a:spcBef>
                <a:spcPts val="0"/>
              </a:spcBef>
              <a:buNone/>
              <a:defRPr sz="900">
                <a:solidFill>
                  <a:srgbClr val="888888"/>
                </a:solidFill>
                <a:latin typeface="Calibri"/>
                <a:ea typeface="Calibri"/>
                <a:cs typeface="Calibri"/>
                <a:sym typeface="Calibri"/>
              </a:defRPr>
            </a:lvl1pPr>
            <a:lvl2pPr marL="342900" marR="0" lvl="1" indent="0" algn="l" rtl="0">
              <a:spcBef>
                <a:spcPts val="0"/>
              </a:spcBef>
              <a:buNone/>
              <a:defRPr sz="1350" b="0" i="0" u="none" strike="noStrike" cap="none">
                <a:solidFill>
                  <a:schemeClr val="dk1"/>
                </a:solidFill>
                <a:latin typeface="Calibri"/>
                <a:ea typeface="Calibri"/>
                <a:cs typeface="Calibri"/>
                <a:sym typeface="Calibri"/>
              </a:defRPr>
            </a:lvl2pPr>
            <a:lvl3pPr marL="685800" marR="0" lvl="2" indent="0" algn="l" rtl="0">
              <a:spcBef>
                <a:spcPts val="0"/>
              </a:spcBef>
              <a:buNone/>
              <a:defRPr sz="1350" b="0" i="0" u="none" strike="noStrike" cap="none">
                <a:solidFill>
                  <a:schemeClr val="dk1"/>
                </a:solidFill>
                <a:latin typeface="Calibri"/>
                <a:ea typeface="Calibri"/>
                <a:cs typeface="Calibri"/>
                <a:sym typeface="Calibri"/>
              </a:defRPr>
            </a:lvl3pPr>
            <a:lvl4pPr marL="1028700" marR="0" lvl="3" indent="0" algn="l" rtl="0">
              <a:spcBef>
                <a:spcPts val="0"/>
              </a:spcBef>
              <a:buNone/>
              <a:defRPr sz="1350" b="0" i="0" u="none" strike="noStrike" cap="none">
                <a:solidFill>
                  <a:schemeClr val="dk1"/>
                </a:solidFill>
                <a:latin typeface="Calibri"/>
                <a:ea typeface="Calibri"/>
                <a:cs typeface="Calibri"/>
                <a:sym typeface="Calibri"/>
              </a:defRPr>
            </a:lvl4pPr>
            <a:lvl5pPr marL="1371600" marR="0" lvl="4" indent="0" algn="l" rtl="0">
              <a:spcBef>
                <a:spcPts val="0"/>
              </a:spcBef>
              <a:buNone/>
              <a:defRPr sz="1350" b="0" i="0" u="none" strike="noStrike" cap="none">
                <a:solidFill>
                  <a:schemeClr val="dk1"/>
                </a:solidFill>
                <a:latin typeface="Calibri"/>
                <a:ea typeface="Calibri"/>
                <a:cs typeface="Calibri"/>
                <a:sym typeface="Calibri"/>
              </a:defRPr>
            </a:lvl5pPr>
            <a:lvl6pPr marL="1714500" marR="0" lvl="5" indent="0" algn="l" rtl="0">
              <a:spcBef>
                <a:spcPts val="0"/>
              </a:spcBef>
              <a:buNone/>
              <a:defRPr sz="1350" b="0" i="0" u="none" strike="noStrike" cap="none">
                <a:solidFill>
                  <a:schemeClr val="dk1"/>
                </a:solidFill>
                <a:latin typeface="Calibri"/>
                <a:ea typeface="Calibri"/>
                <a:cs typeface="Calibri"/>
                <a:sym typeface="Calibri"/>
              </a:defRPr>
            </a:lvl6pPr>
            <a:lvl7pPr marL="2057400" marR="0" lvl="6" indent="0" algn="l" rtl="0">
              <a:spcBef>
                <a:spcPts val="0"/>
              </a:spcBef>
              <a:buNone/>
              <a:defRPr sz="1350" b="0" i="0" u="none" strike="noStrike" cap="none">
                <a:solidFill>
                  <a:schemeClr val="dk1"/>
                </a:solidFill>
                <a:latin typeface="Calibri"/>
                <a:ea typeface="Calibri"/>
                <a:cs typeface="Calibri"/>
                <a:sym typeface="Calibri"/>
              </a:defRPr>
            </a:lvl7pPr>
            <a:lvl8pPr marL="2400300" marR="0" lvl="7" indent="0" algn="l" rtl="0">
              <a:spcBef>
                <a:spcPts val="0"/>
              </a:spcBef>
              <a:buNone/>
              <a:defRPr sz="1350" b="0" i="0" u="none" strike="noStrike" cap="none">
                <a:solidFill>
                  <a:schemeClr val="dk1"/>
                </a:solidFill>
                <a:latin typeface="Calibri"/>
                <a:ea typeface="Calibri"/>
                <a:cs typeface="Calibri"/>
                <a:sym typeface="Calibri"/>
              </a:defRPr>
            </a:lvl8pPr>
            <a:lvl9pPr marL="2743200" marR="0" lvl="8" indent="0" algn="l" rtl="0">
              <a:spcBef>
                <a:spcPts val="0"/>
              </a:spcBef>
              <a:buNone/>
              <a:defRPr sz="1350" b="0" i="0" u="none" strike="noStrike" cap="none">
                <a:solidFill>
                  <a:schemeClr val="dk1"/>
                </a:solidFill>
                <a:latin typeface="Calibri"/>
                <a:ea typeface="Calibri"/>
                <a:cs typeface="Calibri"/>
                <a:sym typeface="Calibri"/>
              </a:defRPr>
            </a:lvl9pPr>
          </a:lstStyle>
          <a:p>
            <a:endParaRPr/>
          </a:p>
        </p:txBody>
      </p:sp>
      <p:sp>
        <p:nvSpPr>
          <p:cNvPr id="97" name="Shape 97"/>
          <p:cNvSpPr txBox="1">
            <a:spLocks noGrp="1"/>
          </p:cNvSpPr>
          <p:nvPr>
            <p:ph type="ftr" idx="11"/>
          </p:nvPr>
        </p:nvSpPr>
        <p:spPr>
          <a:xfrm>
            <a:off x="2343150" y="4767263"/>
            <a:ext cx="2171700" cy="273844"/>
          </a:xfrm>
          <a:prstGeom prst="rect">
            <a:avLst/>
          </a:prstGeom>
          <a:noFill/>
          <a:ln>
            <a:noFill/>
          </a:ln>
        </p:spPr>
        <p:txBody>
          <a:bodyPr wrap="square" lIns="91425" tIns="91425" rIns="91425" bIns="91425" anchor="ctr" anchorCtr="0"/>
          <a:lstStyle>
            <a:lvl1pPr marL="0" marR="0" lvl="0" indent="0" algn="ctr" rtl="0">
              <a:spcBef>
                <a:spcPts val="0"/>
              </a:spcBef>
              <a:buNone/>
              <a:defRPr sz="900">
                <a:solidFill>
                  <a:srgbClr val="888888"/>
                </a:solidFill>
                <a:latin typeface="Calibri"/>
                <a:ea typeface="Calibri"/>
                <a:cs typeface="Calibri"/>
                <a:sym typeface="Calibri"/>
              </a:defRPr>
            </a:lvl1pPr>
            <a:lvl2pPr marL="342900" marR="0" lvl="1" indent="0" algn="l" rtl="0">
              <a:spcBef>
                <a:spcPts val="0"/>
              </a:spcBef>
              <a:buNone/>
              <a:defRPr sz="1350" b="0" i="0" u="none" strike="noStrike" cap="none">
                <a:solidFill>
                  <a:schemeClr val="dk1"/>
                </a:solidFill>
                <a:latin typeface="Calibri"/>
                <a:ea typeface="Calibri"/>
                <a:cs typeface="Calibri"/>
                <a:sym typeface="Calibri"/>
              </a:defRPr>
            </a:lvl2pPr>
            <a:lvl3pPr marL="685800" marR="0" lvl="2" indent="0" algn="l" rtl="0">
              <a:spcBef>
                <a:spcPts val="0"/>
              </a:spcBef>
              <a:buNone/>
              <a:defRPr sz="1350" b="0" i="0" u="none" strike="noStrike" cap="none">
                <a:solidFill>
                  <a:schemeClr val="dk1"/>
                </a:solidFill>
                <a:latin typeface="Calibri"/>
                <a:ea typeface="Calibri"/>
                <a:cs typeface="Calibri"/>
                <a:sym typeface="Calibri"/>
              </a:defRPr>
            </a:lvl3pPr>
            <a:lvl4pPr marL="1028700" marR="0" lvl="3" indent="0" algn="l" rtl="0">
              <a:spcBef>
                <a:spcPts val="0"/>
              </a:spcBef>
              <a:buNone/>
              <a:defRPr sz="1350" b="0" i="0" u="none" strike="noStrike" cap="none">
                <a:solidFill>
                  <a:schemeClr val="dk1"/>
                </a:solidFill>
                <a:latin typeface="Calibri"/>
                <a:ea typeface="Calibri"/>
                <a:cs typeface="Calibri"/>
                <a:sym typeface="Calibri"/>
              </a:defRPr>
            </a:lvl4pPr>
            <a:lvl5pPr marL="1371600" marR="0" lvl="4" indent="0" algn="l" rtl="0">
              <a:spcBef>
                <a:spcPts val="0"/>
              </a:spcBef>
              <a:buNone/>
              <a:defRPr sz="1350" b="0" i="0" u="none" strike="noStrike" cap="none">
                <a:solidFill>
                  <a:schemeClr val="dk1"/>
                </a:solidFill>
                <a:latin typeface="Calibri"/>
                <a:ea typeface="Calibri"/>
                <a:cs typeface="Calibri"/>
                <a:sym typeface="Calibri"/>
              </a:defRPr>
            </a:lvl5pPr>
            <a:lvl6pPr marL="1714500" marR="0" lvl="5" indent="0" algn="l" rtl="0">
              <a:spcBef>
                <a:spcPts val="0"/>
              </a:spcBef>
              <a:buNone/>
              <a:defRPr sz="1350" b="0" i="0" u="none" strike="noStrike" cap="none">
                <a:solidFill>
                  <a:schemeClr val="dk1"/>
                </a:solidFill>
                <a:latin typeface="Calibri"/>
                <a:ea typeface="Calibri"/>
                <a:cs typeface="Calibri"/>
                <a:sym typeface="Calibri"/>
              </a:defRPr>
            </a:lvl6pPr>
            <a:lvl7pPr marL="2057400" marR="0" lvl="6" indent="0" algn="l" rtl="0">
              <a:spcBef>
                <a:spcPts val="0"/>
              </a:spcBef>
              <a:buNone/>
              <a:defRPr sz="1350" b="0" i="0" u="none" strike="noStrike" cap="none">
                <a:solidFill>
                  <a:schemeClr val="dk1"/>
                </a:solidFill>
                <a:latin typeface="Calibri"/>
                <a:ea typeface="Calibri"/>
                <a:cs typeface="Calibri"/>
                <a:sym typeface="Calibri"/>
              </a:defRPr>
            </a:lvl7pPr>
            <a:lvl8pPr marL="2400300" marR="0" lvl="7" indent="0" algn="l" rtl="0">
              <a:spcBef>
                <a:spcPts val="0"/>
              </a:spcBef>
              <a:buNone/>
              <a:defRPr sz="1350" b="0" i="0" u="none" strike="noStrike" cap="none">
                <a:solidFill>
                  <a:schemeClr val="dk1"/>
                </a:solidFill>
                <a:latin typeface="Calibri"/>
                <a:ea typeface="Calibri"/>
                <a:cs typeface="Calibri"/>
                <a:sym typeface="Calibri"/>
              </a:defRPr>
            </a:lvl8pPr>
            <a:lvl9pPr marL="2743200" marR="0" lvl="8" indent="0" algn="l" rtl="0">
              <a:spcBef>
                <a:spcPts val="0"/>
              </a:spcBef>
              <a:buNone/>
              <a:defRPr sz="1350" b="0" i="0" u="none" strike="noStrike" cap="none">
                <a:solidFill>
                  <a:schemeClr val="dk1"/>
                </a:solidFill>
                <a:latin typeface="Calibri"/>
                <a:ea typeface="Calibri"/>
                <a:cs typeface="Calibri"/>
                <a:sym typeface="Calibri"/>
              </a:defRPr>
            </a:lvl9pPr>
          </a:lstStyle>
          <a:p>
            <a:endParaRPr/>
          </a:p>
        </p:txBody>
      </p:sp>
      <p:sp>
        <p:nvSpPr>
          <p:cNvPr id="98" name="Shape 98"/>
          <p:cNvSpPr txBox="1">
            <a:spLocks noGrp="1"/>
          </p:cNvSpPr>
          <p:nvPr>
            <p:ph type="sldNum" idx="12"/>
          </p:nvPr>
        </p:nvSpPr>
        <p:spPr>
          <a:xfrm>
            <a:off x="4914900" y="4767263"/>
            <a:ext cx="1600200" cy="273844"/>
          </a:xfrm>
          <a:prstGeom prst="rect">
            <a:avLst/>
          </a:prstGeom>
          <a:noFill/>
          <a:ln>
            <a:noFill/>
          </a:ln>
        </p:spPr>
        <p:txBody>
          <a:bodyPr wrap="square" lIns="91425" tIns="45700" rIns="91425" bIns="45700" anchor="ctr" anchorCtr="0">
            <a:noAutofit/>
          </a:bodyPr>
          <a:lstStyle/>
          <a:p>
            <a:pPr algn="r">
              <a:buSzPct val="25000"/>
            </a:pPr>
            <a:fld id="{00000000-1234-1234-1234-123412341234}" type="slidenum">
              <a:rPr lang="en" sz="900" smtClean="0">
                <a:solidFill>
                  <a:srgbClr val="888888"/>
                </a:solidFill>
                <a:latin typeface="Calibri"/>
                <a:ea typeface="Calibri"/>
                <a:cs typeface="Calibri"/>
                <a:sym typeface="Calibri"/>
              </a:rPr>
              <a:pPr algn="r">
                <a:buSzPct val="25000"/>
              </a:pPr>
              <a:t>‹#›</a:t>
            </a:fld>
            <a:endParaRPr lang="en" sz="900">
              <a:solidFill>
                <a:srgbClr val="888888"/>
              </a:solidFill>
              <a:latin typeface="Calibri"/>
              <a:ea typeface="Calibri"/>
              <a:cs typeface="Calibri"/>
              <a:sym typeface="Calibri"/>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cSld name="Blank">
    <p:spTree>
      <p:nvGrpSpPr>
        <p:cNvPr id="1" name="Shape 99"/>
        <p:cNvGrpSpPr/>
        <p:nvPr/>
      </p:nvGrpSpPr>
      <p:grpSpPr>
        <a:xfrm>
          <a:off x="0" y="0"/>
          <a:ext cx="0" cy="0"/>
          <a:chOff x="0" y="0"/>
          <a:chExt cx="0" cy="0"/>
        </a:xfrm>
      </p:grpSpPr>
      <p:sp>
        <p:nvSpPr>
          <p:cNvPr id="100" name="Shape 100"/>
          <p:cNvSpPr txBox="1">
            <a:spLocks noGrp="1"/>
          </p:cNvSpPr>
          <p:nvPr>
            <p:ph type="dt" idx="10"/>
          </p:nvPr>
        </p:nvSpPr>
        <p:spPr>
          <a:xfrm>
            <a:off x="342900" y="4767263"/>
            <a:ext cx="1600200" cy="273844"/>
          </a:xfrm>
          <a:prstGeom prst="rect">
            <a:avLst/>
          </a:prstGeom>
          <a:noFill/>
          <a:ln>
            <a:noFill/>
          </a:ln>
        </p:spPr>
        <p:txBody>
          <a:bodyPr wrap="square" lIns="91425" tIns="91425" rIns="91425" bIns="91425" anchor="ctr" anchorCtr="0"/>
          <a:lstStyle>
            <a:lvl1pPr marL="0" marR="0" lvl="0" indent="0" algn="l" rtl="0">
              <a:spcBef>
                <a:spcPts val="0"/>
              </a:spcBef>
              <a:buNone/>
              <a:defRPr sz="900">
                <a:solidFill>
                  <a:srgbClr val="888888"/>
                </a:solidFill>
                <a:latin typeface="Calibri"/>
                <a:ea typeface="Calibri"/>
                <a:cs typeface="Calibri"/>
                <a:sym typeface="Calibri"/>
              </a:defRPr>
            </a:lvl1pPr>
            <a:lvl2pPr marL="342900" marR="0" lvl="1" indent="0" algn="l" rtl="0">
              <a:spcBef>
                <a:spcPts val="0"/>
              </a:spcBef>
              <a:buNone/>
              <a:defRPr sz="1350" b="0" i="0" u="none" strike="noStrike" cap="none">
                <a:solidFill>
                  <a:schemeClr val="dk1"/>
                </a:solidFill>
                <a:latin typeface="Calibri"/>
                <a:ea typeface="Calibri"/>
                <a:cs typeface="Calibri"/>
                <a:sym typeface="Calibri"/>
              </a:defRPr>
            </a:lvl2pPr>
            <a:lvl3pPr marL="685800" marR="0" lvl="2" indent="0" algn="l" rtl="0">
              <a:spcBef>
                <a:spcPts val="0"/>
              </a:spcBef>
              <a:buNone/>
              <a:defRPr sz="1350" b="0" i="0" u="none" strike="noStrike" cap="none">
                <a:solidFill>
                  <a:schemeClr val="dk1"/>
                </a:solidFill>
                <a:latin typeface="Calibri"/>
                <a:ea typeface="Calibri"/>
                <a:cs typeface="Calibri"/>
                <a:sym typeface="Calibri"/>
              </a:defRPr>
            </a:lvl3pPr>
            <a:lvl4pPr marL="1028700" marR="0" lvl="3" indent="0" algn="l" rtl="0">
              <a:spcBef>
                <a:spcPts val="0"/>
              </a:spcBef>
              <a:buNone/>
              <a:defRPr sz="1350" b="0" i="0" u="none" strike="noStrike" cap="none">
                <a:solidFill>
                  <a:schemeClr val="dk1"/>
                </a:solidFill>
                <a:latin typeface="Calibri"/>
                <a:ea typeface="Calibri"/>
                <a:cs typeface="Calibri"/>
                <a:sym typeface="Calibri"/>
              </a:defRPr>
            </a:lvl4pPr>
            <a:lvl5pPr marL="1371600" marR="0" lvl="4" indent="0" algn="l" rtl="0">
              <a:spcBef>
                <a:spcPts val="0"/>
              </a:spcBef>
              <a:buNone/>
              <a:defRPr sz="1350" b="0" i="0" u="none" strike="noStrike" cap="none">
                <a:solidFill>
                  <a:schemeClr val="dk1"/>
                </a:solidFill>
                <a:latin typeface="Calibri"/>
                <a:ea typeface="Calibri"/>
                <a:cs typeface="Calibri"/>
                <a:sym typeface="Calibri"/>
              </a:defRPr>
            </a:lvl5pPr>
            <a:lvl6pPr marL="1714500" marR="0" lvl="5" indent="0" algn="l" rtl="0">
              <a:spcBef>
                <a:spcPts val="0"/>
              </a:spcBef>
              <a:buNone/>
              <a:defRPr sz="1350" b="0" i="0" u="none" strike="noStrike" cap="none">
                <a:solidFill>
                  <a:schemeClr val="dk1"/>
                </a:solidFill>
                <a:latin typeface="Calibri"/>
                <a:ea typeface="Calibri"/>
                <a:cs typeface="Calibri"/>
                <a:sym typeface="Calibri"/>
              </a:defRPr>
            </a:lvl6pPr>
            <a:lvl7pPr marL="2057400" marR="0" lvl="6" indent="0" algn="l" rtl="0">
              <a:spcBef>
                <a:spcPts val="0"/>
              </a:spcBef>
              <a:buNone/>
              <a:defRPr sz="1350" b="0" i="0" u="none" strike="noStrike" cap="none">
                <a:solidFill>
                  <a:schemeClr val="dk1"/>
                </a:solidFill>
                <a:latin typeface="Calibri"/>
                <a:ea typeface="Calibri"/>
                <a:cs typeface="Calibri"/>
                <a:sym typeface="Calibri"/>
              </a:defRPr>
            </a:lvl7pPr>
            <a:lvl8pPr marL="2400300" marR="0" lvl="7" indent="0" algn="l" rtl="0">
              <a:spcBef>
                <a:spcPts val="0"/>
              </a:spcBef>
              <a:buNone/>
              <a:defRPr sz="1350" b="0" i="0" u="none" strike="noStrike" cap="none">
                <a:solidFill>
                  <a:schemeClr val="dk1"/>
                </a:solidFill>
                <a:latin typeface="Calibri"/>
                <a:ea typeface="Calibri"/>
                <a:cs typeface="Calibri"/>
                <a:sym typeface="Calibri"/>
              </a:defRPr>
            </a:lvl8pPr>
            <a:lvl9pPr marL="2743200" marR="0" lvl="8" indent="0" algn="l" rtl="0">
              <a:spcBef>
                <a:spcPts val="0"/>
              </a:spcBef>
              <a:buNone/>
              <a:defRPr sz="1350" b="0" i="0" u="none" strike="noStrike" cap="none">
                <a:solidFill>
                  <a:schemeClr val="dk1"/>
                </a:solidFill>
                <a:latin typeface="Calibri"/>
                <a:ea typeface="Calibri"/>
                <a:cs typeface="Calibri"/>
                <a:sym typeface="Calibri"/>
              </a:defRPr>
            </a:lvl9pPr>
          </a:lstStyle>
          <a:p>
            <a:endParaRPr/>
          </a:p>
        </p:txBody>
      </p:sp>
      <p:sp>
        <p:nvSpPr>
          <p:cNvPr id="101" name="Shape 101"/>
          <p:cNvSpPr txBox="1">
            <a:spLocks noGrp="1"/>
          </p:cNvSpPr>
          <p:nvPr>
            <p:ph type="ftr" idx="11"/>
          </p:nvPr>
        </p:nvSpPr>
        <p:spPr>
          <a:xfrm>
            <a:off x="2343150" y="4767263"/>
            <a:ext cx="2171700" cy="273844"/>
          </a:xfrm>
          <a:prstGeom prst="rect">
            <a:avLst/>
          </a:prstGeom>
          <a:noFill/>
          <a:ln>
            <a:noFill/>
          </a:ln>
        </p:spPr>
        <p:txBody>
          <a:bodyPr wrap="square" lIns="91425" tIns="91425" rIns="91425" bIns="91425" anchor="ctr" anchorCtr="0"/>
          <a:lstStyle>
            <a:lvl1pPr marL="0" marR="0" lvl="0" indent="0" algn="ctr" rtl="0">
              <a:spcBef>
                <a:spcPts val="0"/>
              </a:spcBef>
              <a:buNone/>
              <a:defRPr sz="900">
                <a:solidFill>
                  <a:srgbClr val="888888"/>
                </a:solidFill>
                <a:latin typeface="Calibri"/>
                <a:ea typeface="Calibri"/>
                <a:cs typeface="Calibri"/>
                <a:sym typeface="Calibri"/>
              </a:defRPr>
            </a:lvl1pPr>
            <a:lvl2pPr marL="342900" marR="0" lvl="1" indent="0" algn="l" rtl="0">
              <a:spcBef>
                <a:spcPts val="0"/>
              </a:spcBef>
              <a:buNone/>
              <a:defRPr sz="1350" b="0" i="0" u="none" strike="noStrike" cap="none">
                <a:solidFill>
                  <a:schemeClr val="dk1"/>
                </a:solidFill>
                <a:latin typeface="Calibri"/>
                <a:ea typeface="Calibri"/>
                <a:cs typeface="Calibri"/>
                <a:sym typeface="Calibri"/>
              </a:defRPr>
            </a:lvl2pPr>
            <a:lvl3pPr marL="685800" marR="0" lvl="2" indent="0" algn="l" rtl="0">
              <a:spcBef>
                <a:spcPts val="0"/>
              </a:spcBef>
              <a:buNone/>
              <a:defRPr sz="1350" b="0" i="0" u="none" strike="noStrike" cap="none">
                <a:solidFill>
                  <a:schemeClr val="dk1"/>
                </a:solidFill>
                <a:latin typeface="Calibri"/>
                <a:ea typeface="Calibri"/>
                <a:cs typeface="Calibri"/>
                <a:sym typeface="Calibri"/>
              </a:defRPr>
            </a:lvl3pPr>
            <a:lvl4pPr marL="1028700" marR="0" lvl="3" indent="0" algn="l" rtl="0">
              <a:spcBef>
                <a:spcPts val="0"/>
              </a:spcBef>
              <a:buNone/>
              <a:defRPr sz="1350" b="0" i="0" u="none" strike="noStrike" cap="none">
                <a:solidFill>
                  <a:schemeClr val="dk1"/>
                </a:solidFill>
                <a:latin typeface="Calibri"/>
                <a:ea typeface="Calibri"/>
                <a:cs typeface="Calibri"/>
                <a:sym typeface="Calibri"/>
              </a:defRPr>
            </a:lvl4pPr>
            <a:lvl5pPr marL="1371600" marR="0" lvl="4" indent="0" algn="l" rtl="0">
              <a:spcBef>
                <a:spcPts val="0"/>
              </a:spcBef>
              <a:buNone/>
              <a:defRPr sz="1350" b="0" i="0" u="none" strike="noStrike" cap="none">
                <a:solidFill>
                  <a:schemeClr val="dk1"/>
                </a:solidFill>
                <a:latin typeface="Calibri"/>
                <a:ea typeface="Calibri"/>
                <a:cs typeface="Calibri"/>
                <a:sym typeface="Calibri"/>
              </a:defRPr>
            </a:lvl5pPr>
            <a:lvl6pPr marL="1714500" marR="0" lvl="5" indent="0" algn="l" rtl="0">
              <a:spcBef>
                <a:spcPts val="0"/>
              </a:spcBef>
              <a:buNone/>
              <a:defRPr sz="1350" b="0" i="0" u="none" strike="noStrike" cap="none">
                <a:solidFill>
                  <a:schemeClr val="dk1"/>
                </a:solidFill>
                <a:latin typeface="Calibri"/>
                <a:ea typeface="Calibri"/>
                <a:cs typeface="Calibri"/>
                <a:sym typeface="Calibri"/>
              </a:defRPr>
            </a:lvl6pPr>
            <a:lvl7pPr marL="2057400" marR="0" lvl="6" indent="0" algn="l" rtl="0">
              <a:spcBef>
                <a:spcPts val="0"/>
              </a:spcBef>
              <a:buNone/>
              <a:defRPr sz="1350" b="0" i="0" u="none" strike="noStrike" cap="none">
                <a:solidFill>
                  <a:schemeClr val="dk1"/>
                </a:solidFill>
                <a:latin typeface="Calibri"/>
                <a:ea typeface="Calibri"/>
                <a:cs typeface="Calibri"/>
                <a:sym typeface="Calibri"/>
              </a:defRPr>
            </a:lvl7pPr>
            <a:lvl8pPr marL="2400300" marR="0" lvl="7" indent="0" algn="l" rtl="0">
              <a:spcBef>
                <a:spcPts val="0"/>
              </a:spcBef>
              <a:buNone/>
              <a:defRPr sz="1350" b="0" i="0" u="none" strike="noStrike" cap="none">
                <a:solidFill>
                  <a:schemeClr val="dk1"/>
                </a:solidFill>
                <a:latin typeface="Calibri"/>
                <a:ea typeface="Calibri"/>
                <a:cs typeface="Calibri"/>
                <a:sym typeface="Calibri"/>
              </a:defRPr>
            </a:lvl8pPr>
            <a:lvl9pPr marL="2743200" marR="0" lvl="8" indent="0" algn="l" rtl="0">
              <a:spcBef>
                <a:spcPts val="0"/>
              </a:spcBef>
              <a:buNone/>
              <a:defRPr sz="1350" b="0" i="0" u="none" strike="noStrike" cap="none">
                <a:solidFill>
                  <a:schemeClr val="dk1"/>
                </a:solidFill>
                <a:latin typeface="Calibri"/>
                <a:ea typeface="Calibri"/>
                <a:cs typeface="Calibri"/>
                <a:sym typeface="Calibri"/>
              </a:defRPr>
            </a:lvl9pPr>
          </a:lstStyle>
          <a:p>
            <a:endParaRPr/>
          </a:p>
        </p:txBody>
      </p:sp>
      <p:sp>
        <p:nvSpPr>
          <p:cNvPr id="102" name="Shape 102"/>
          <p:cNvSpPr txBox="1">
            <a:spLocks noGrp="1"/>
          </p:cNvSpPr>
          <p:nvPr>
            <p:ph type="sldNum" idx="12"/>
          </p:nvPr>
        </p:nvSpPr>
        <p:spPr>
          <a:xfrm>
            <a:off x="4914900" y="4767263"/>
            <a:ext cx="1600200" cy="273844"/>
          </a:xfrm>
          <a:prstGeom prst="rect">
            <a:avLst/>
          </a:prstGeom>
          <a:noFill/>
          <a:ln>
            <a:noFill/>
          </a:ln>
        </p:spPr>
        <p:txBody>
          <a:bodyPr wrap="square" lIns="91425" tIns="45700" rIns="91425" bIns="45700" anchor="ctr" anchorCtr="0">
            <a:noAutofit/>
          </a:bodyPr>
          <a:lstStyle/>
          <a:p>
            <a:pPr algn="r">
              <a:buSzPct val="25000"/>
            </a:pPr>
            <a:fld id="{00000000-1234-1234-1234-123412341234}" type="slidenum">
              <a:rPr lang="en" sz="900" smtClean="0">
                <a:solidFill>
                  <a:srgbClr val="888888"/>
                </a:solidFill>
                <a:latin typeface="Calibri"/>
                <a:ea typeface="Calibri"/>
                <a:cs typeface="Calibri"/>
                <a:sym typeface="Calibri"/>
              </a:rPr>
              <a:pPr algn="r">
                <a:buSzPct val="25000"/>
              </a:pPr>
              <a:t>‹#›</a:t>
            </a:fld>
            <a:endParaRPr lang="en" sz="900">
              <a:solidFill>
                <a:srgbClr val="888888"/>
              </a:solidFill>
              <a:latin typeface="Calibri"/>
              <a:ea typeface="Calibri"/>
              <a:cs typeface="Calibri"/>
              <a:sym typeface="Calibri"/>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Shape 103"/>
        <p:cNvGrpSpPr/>
        <p:nvPr/>
      </p:nvGrpSpPr>
      <p:grpSpPr>
        <a:xfrm>
          <a:off x="0" y="0"/>
          <a:ext cx="0" cy="0"/>
          <a:chOff x="0" y="0"/>
          <a:chExt cx="0" cy="0"/>
        </a:xfrm>
      </p:grpSpPr>
      <p:sp>
        <p:nvSpPr>
          <p:cNvPr id="104" name="Shape 104"/>
          <p:cNvSpPr txBox="1">
            <a:spLocks noGrp="1"/>
          </p:cNvSpPr>
          <p:nvPr>
            <p:ph type="title"/>
          </p:nvPr>
        </p:nvSpPr>
        <p:spPr>
          <a:xfrm>
            <a:off x="342900" y="204789"/>
            <a:ext cx="2256235" cy="871537"/>
          </a:xfrm>
          <a:prstGeom prst="rect">
            <a:avLst/>
          </a:prstGeom>
          <a:noFill/>
          <a:ln>
            <a:noFill/>
          </a:ln>
        </p:spPr>
        <p:txBody>
          <a:bodyPr wrap="square" lIns="91425" tIns="91425" rIns="91425" bIns="91425" anchor="b" anchorCtr="0"/>
          <a:lstStyle>
            <a:lvl1pPr marL="0" marR="0" lvl="0" indent="0" algn="l" rtl="0">
              <a:spcBef>
                <a:spcPts val="0"/>
              </a:spcBef>
              <a:buClr>
                <a:schemeClr val="dk1"/>
              </a:buClr>
              <a:buFont typeface="Calibri"/>
              <a:buNone/>
              <a:defRPr sz="1500" b="1" i="0" u="none" strike="noStrike" cap="none">
                <a:solidFill>
                  <a:schemeClr val="dk1"/>
                </a:solidFill>
                <a:latin typeface="Calibri"/>
                <a:ea typeface="Calibri"/>
                <a:cs typeface="Calibri"/>
                <a:sym typeface="Calibri"/>
              </a:defRPr>
            </a:lvl1pPr>
            <a:lvl2pPr lvl="1" indent="0">
              <a:spcBef>
                <a:spcPts val="0"/>
              </a:spcBef>
              <a:buNone/>
              <a:defRPr sz="1350"/>
            </a:lvl2pPr>
            <a:lvl3pPr lvl="2" indent="0">
              <a:spcBef>
                <a:spcPts val="0"/>
              </a:spcBef>
              <a:buNone/>
              <a:defRPr sz="1350"/>
            </a:lvl3pPr>
            <a:lvl4pPr lvl="3" indent="0">
              <a:spcBef>
                <a:spcPts val="0"/>
              </a:spcBef>
              <a:buNone/>
              <a:defRPr sz="1350"/>
            </a:lvl4pPr>
            <a:lvl5pPr lvl="4" indent="0">
              <a:spcBef>
                <a:spcPts val="0"/>
              </a:spcBef>
              <a:buNone/>
              <a:defRPr sz="1350"/>
            </a:lvl5pPr>
            <a:lvl6pPr lvl="5" indent="0">
              <a:spcBef>
                <a:spcPts val="0"/>
              </a:spcBef>
              <a:buNone/>
              <a:defRPr sz="1350"/>
            </a:lvl6pPr>
            <a:lvl7pPr lvl="6" indent="0">
              <a:spcBef>
                <a:spcPts val="0"/>
              </a:spcBef>
              <a:buNone/>
              <a:defRPr sz="1350"/>
            </a:lvl7pPr>
            <a:lvl8pPr lvl="7" indent="0">
              <a:spcBef>
                <a:spcPts val="0"/>
              </a:spcBef>
              <a:buNone/>
              <a:defRPr sz="1350"/>
            </a:lvl8pPr>
            <a:lvl9pPr lvl="8" indent="0">
              <a:spcBef>
                <a:spcPts val="0"/>
              </a:spcBef>
              <a:buNone/>
              <a:defRPr sz="1350"/>
            </a:lvl9pPr>
          </a:lstStyle>
          <a:p>
            <a:endParaRPr/>
          </a:p>
        </p:txBody>
      </p:sp>
      <p:sp>
        <p:nvSpPr>
          <p:cNvPr id="105" name="Shape 105"/>
          <p:cNvSpPr txBox="1">
            <a:spLocks noGrp="1"/>
          </p:cNvSpPr>
          <p:nvPr>
            <p:ph type="body" idx="1"/>
          </p:nvPr>
        </p:nvSpPr>
        <p:spPr>
          <a:xfrm>
            <a:off x="2681287" y="204789"/>
            <a:ext cx="3833813" cy="4389835"/>
          </a:xfrm>
          <a:prstGeom prst="rect">
            <a:avLst/>
          </a:prstGeom>
          <a:noFill/>
          <a:ln>
            <a:noFill/>
          </a:ln>
        </p:spPr>
        <p:txBody>
          <a:bodyPr wrap="square" lIns="91425" tIns="91425" rIns="91425" bIns="91425" anchor="t" anchorCtr="0"/>
          <a:lstStyle>
            <a:lvl1pPr marL="257175" marR="0" lvl="0" indent="-104775" algn="l" rtl="0">
              <a:spcBef>
                <a:spcPts val="480"/>
              </a:spcBef>
              <a:buClr>
                <a:schemeClr val="dk1"/>
              </a:buClr>
              <a:buSzPct val="100000"/>
              <a:buFont typeface="Arial"/>
              <a:buChar char="•"/>
              <a:defRPr sz="2400" b="0" i="0" u="none" strike="noStrike" cap="none">
                <a:solidFill>
                  <a:schemeClr val="dk1"/>
                </a:solidFill>
                <a:latin typeface="Calibri"/>
                <a:ea typeface="Calibri"/>
                <a:cs typeface="Calibri"/>
                <a:sym typeface="Calibri"/>
              </a:defRPr>
            </a:lvl1pPr>
            <a:lvl2pPr marL="557213" marR="0" lvl="1" indent="-80963" algn="l" rtl="0">
              <a:spcBef>
                <a:spcPts val="420"/>
              </a:spcBef>
              <a:buClr>
                <a:schemeClr val="dk1"/>
              </a:buClr>
              <a:buSzPct val="100000"/>
              <a:buFont typeface="Arial"/>
              <a:buChar char="–"/>
              <a:defRPr sz="2100" b="0" i="0" u="none" strike="noStrike" cap="none">
                <a:solidFill>
                  <a:schemeClr val="dk1"/>
                </a:solidFill>
                <a:latin typeface="Calibri"/>
                <a:ea typeface="Calibri"/>
                <a:cs typeface="Calibri"/>
                <a:sym typeface="Calibri"/>
              </a:defRPr>
            </a:lvl2pPr>
            <a:lvl3pPr marL="857250" marR="0" lvl="2" indent="-57150" algn="l" rtl="0">
              <a:spcBef>
                <a:spcPts val="36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3pPr>
            <a:lvl4pPr marL="1200150" marR="0" lvl="3" indent="-76200" algn="l" rtl="0">
              <a:spcBef>
                <a:spcPts val="300"/>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4pPr>
            <a:lvl5pPr marL="1543050" marR="0" lvl="4" indent="-76200" algn="l" rtl="0">
              <a:spcBef>
                <a:spcPts val="300"/>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5pPr>
            <a:lvl6pPr marL="1885950" marR="0" lvl="5" indent="-76200" algn="l" rtl="0">
              <a:spcBef>
                <a:spcPts val="300"/>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6pPr>
            <a:lvl7pPr marL="2228850" marR="0" lvl="6" indent="-76200" algn="l" rtl="0">
              <a:spcBef>
                <a:spcPts val="300"/>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7pPr>
            <a:lvl8pPr marL="2571750" marR="0" lvl="7" indent="-76200" algn="l" rtl="0">
              <a:spcBef>
                <a:spcPts val="300"/>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8pPr>
            <a:lvl9pPr marL="2914650" marR="0" lvl="8" indent="-76200" algn="l" rtl="0">
              <a:spcBef>
                <a:spcPts val="300"/>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9pPr>
          </a:lstStyle>
          <a:p>
            <a:endParaRPr/>
          </a:p>
        </p:txBody>
      </p:sp>
      <p:sp>
        <p:nvSpPr>
          <p:cNvPr id="106" name="Shape 106"/>
          <p:cNvSpPr txBox="1">
            <a:spLocks noGrp="1"/>
          </p:cNvSpPr>
          <p:nvPr>
            <p:ph type="body" idx="2"/>
          </p:nvPr>
        </p:nvSpPr>
        <p:spPr>
          <a:xfrm>
            <a:off x="342900" y="1076326"/>
            <a:ext cx="2256235" cy="3518297"/>
          </a:xfrm>
          <a:prstGeom prst="rect">
            <a:avLst/>
          </a:prstGeom>
          <a:noFill/>
          <a:ln>
            <a:noFill/>
          </a:ln>
        </p:spPr>
        <p:txBody>
          <a:bodyPr wrap="square" lIns="91425" tIns="91425" rIns="91425" bIns="91425" anchor="t" anchorCtr="0"/>
          <a:lstStyle>
            <a:lvl1pPr marL="0" marR="0" lvl="0" indent="0" algn="l" rtl="0">
              <a:spcBef>
                <a:spcPts val="210"/>
              </a:spcBef>
              <a:buClr>
                <a:schemeClr val="dk1"/>
              </a:buClr>
              <a:buFont typeface="Arial"/>
              <a:buNone/>
              <a:defRPr sz="1050" b="0" i="0" u="none" strike="noStrike" cap="none">
                <a:solidFill>
                  <a:schemeClr val="dk1"/>
                </a:solidFill>
                <a:latin typeface="Calibri"/>
                <a:ea typeface="Calibri"/>
                <a:cs typeface="Calibri"/>
                <a:sym typeface="Calibri"/>
              </a:defRPr>
            </a:lvl1pPr>
            <a:lvl2pPr marL="342900" marR="0" lvl="1" indent="0" algn="l" rtl="0">
              <a:spcBef>
                <a:spcPts val="180"/>
              </a:spcBef>
              <a:buClr>
                <a:schemeClr val="dk1"/>
              </a:buClr>
              <a:buFont typeface="Arial"/>
              <a:buNone/>
              <a:defRPr sz="900" b="0" i="0" u="none" strike="noStrike" cap="none">
                <a:solidFill>
                  <a:schemeClr val="dk1"/>
                </a:solidFill>
                <a:latin typeface="Calibri"/>
                <a:ea typeface="Calibri"/>
                <a:cs typeface="Calibri"/>
                <a:sym typeface="Calibri"/>
              </a:defRPr>
            </a:lvl2pPr>
            <a:lvl3pPr marL="685800" marR="0" lvl="2" indent="0" algn="l" rtl="0">
              <a:spcBef>
                <a:spcPts val="150"/>
              </a:spcBef>
              <a:buClr>
                <a:schemeClr val="dk1"/>
              </a:buClr>
              <a:buFont typeface="Arial"/>
              <a:buNone/>
              <a:defRPr sz="750" b="0" i="0" u="none" strike="noStrike" cap="none">
                <a:solidFill>
                  <a:schemeClr val="dk1"/>
                </a:solidFill>
                <a:latin typeface="Calibri"/>
                <a:ea typeface="Calibri"/>
                <a:cs typeface="Calibri"/>
                <a:sym typeface="Calibri"/>
              </a:defRPr>
            </a:lvl3pPr>
            <a:lvl4pPr marL="1028700" marR="0" lvl="3" indent="0" algn="l" rtl="0">
              <a:spcBef>
                <a:spcPts val="135"/>
              </a:spcBef>
              <a:buClr>
                <a:schemeClr val="dk1"/>
              </a:buClr>
              <a:buFont typeface="Arial"/>
              <a:buNone/>
              <a:defRPr sz="675" b="0" i="0" u="none" strike="noStrike" cap="none">
                <a:solidFill>
                  <a:schemeClr val="dk1"/>
                </a:solidFill>
                <a:latin typeface="Calibri"/>
                <a:ea typeface="Calibri"/>
                <a:cs typeface="Calibri"/>
                <a:sym typeface="Calibri"/>
              </a:defRPr>
            </a:lvl4pPr>
            <a:lvl5pPr marL="1371600" marR="0" lvl="4" indent="0" algn="l" rtl="0">
              <a:spcBef>
                <a:spcPts val="135"/>
              </a:spcBef>
              <a:buClr>
                <a:schemeClr val="dk1"/>
              </a:buClr>
              <a:buFont typeface="Arial"/>
              <a:buNone/>
              <a:defRPr sz="675" b="0" i="0" u="none" strike="noStrike" cap="none">
                <a:solidFill>
                  <a:schemeClr val="dk1"/>
                </a:solidFill>
                <a:latin typeface="Calibri"/>
                <a:ea typeface="Calibri"/>
                <a:cs typeface="Calibri"/>
                <a:sym typeface="Calibri"/>
              </a:defRPr>
            </a:lvl5pPr>
            <a:lvl6pPr marL="1714500" marR="0" lvl="5" indent="0" algn="l" rtl="0">
              <a:spcBef>
                <a:spcPts val="135"/>
              </a:spcBef>
              <a:buClr>
                <a:schemeClr val="dk1"/>
              </a:buClr>
              <a:buFont typeface="Arial"/>
              <a:buNone/>
              <a:defRPr sz="675" b="0" i="0" u="none" strike="noStrike" cap="none">
                <a:solidFill>
                  <a:schemeClr val="dk1"/>
                </a:solidFill>
                <a:latin typeface="Calibri"/>
                <a:ea typeface="Calibri"/>
                <a:cs typeface="Calibri"/>
                <a:sym typeface="Calibri"/>
              </a:defRPr>
            </a:lvl6pPr>
            <a:lvl7pPr marL="2057400" marR="0" lvl="6" indent="0" algn="l" rtl="0">
              <a:spcBef>
                <a:spcPts val="135"/>
              </a:spcBef>
              <a:buClr>
                <a:schemeClr val="dk1"/>
              </a:buClr>
              <a:buFont typeface="Arial"/>
              <a:buNone/>
              <a:defRPr sz="675" b="0" i="0" u="none" strike="noStrike" cap="none">
                <a:solidFill>
                  <a:schemeClr val="dk1"/>
                </a:solidFill>
                <a:latin typeface="Calibri"/>
                <a:ea typeface="Calibri"/>
                <a:cs typeface="Calibri"/>
                <a:sym typeface="Calibri"/>
              </a:defRPr>
            </a:lvl7pPr>
            <a:lvl8pPr marL="2400300" marR="0" lvl="7" indent="0" algn="l" rtl="0">
              <a:spcBef>
                <a:spcPts val="135"/>
              </a:spcBef>
              <a:buClr>
                <a:schemeClr val="dk1"/>
              </a:buClr>
              <a:buFont typeface="Arial"/>
              <a:buNone/>
              <a:defRPr sz="675" b="0" i="0" u="none" strike="noStrike" cap="none">
                <a:solidFill>
                  <a:schemeClr val="dk1"/>
                </a:solidFill>
                <a:latin typeface="Calibri"/>
                <a:ea typeface="Calibri"/>
                <a:cs typeface="Calibri"/>
                <a:sym typeface="Calibri"/>
              </a:defRPr>
            </a:lvl8pPr>
            <a:lvl9pPr marL="2743200" marR="0" lvl="8" indent="0" algn="l" rtl="0">
              <a:spcBef>
                <a:spcPts val="135"/>
              </a:spcBef>
              <a:buClr>
                <a:schemeClr val="dk1"/>
              </a:buClr>
              <a:buFont typeface="Arial"/>
              <a:buNone/>
              <a:defRPr sz="675" b="0" i="0" u="none" strike="noStrike" cap="none">
                <a:solidFill>
                  <a:schemeClr val="dk1"/>
                </a:solidFill>
                <a:latin typeface="Calibri"/>
                <a:ea typeface="Calibri"/>
                <a:cs typeface="Calibri"/>
                <a:sym typeface="Calibri"/>
              </a:defRPr>
            </a:lvl9pPr>
          </a:lstStyle>
          <a:p>
            <a:endParaRPr/>
          </a:p>
        </p:txBody>
      </p:sp>
      <p:sp>
        <p:nvSpPr>
          <p:cNvPr id="107" name="Shape 107"/>
          <p:cNvSpPr txBox="1">
            <a:spLocks noGrp="1"/>
          </p:cNvSpPr>
          <p:nvPr>
            <p:ph type="dt" idx="10"/>
          </p:nvPr>
        </p:nvSpPr>
        <p:spPr>
          <a:xfrm>
            <a:off x="342900" y="4767263"/>
            <a:ext cx="1600200" cy="273844"/>
          </a:xfrm>
          <a:prstGeom prst="rect">
            <a:avLst/>
          </a:prstGeom>
          <a:noFill/>
          <a:ln>
            <a:noFill/>
          </a:ln>
        </p:spPr>
        <p:txBody>
          <a:bodyPr wrap="square" lIns="91425" tIns="91425" rIns="91425" bIns="91425" anchor="ctr" anchorCtr="0"/>
          <a:lstStyle>
            <a:lvl1pPr marL="0" marR="0" lvl="0" indent="0" algn="l" rtl="0">
              <a:spcBef>
                <a:spcPts val="0"/>
              </a:spcBef>
              <a:buNone/>
              <a:defRPr sz="900">
                <a:solidFill>
                  <a:srgbClr val="888888"/>
                </a:solidFill>
                <a:latin typeface="Calibri"/>
                <a:ea typeface="Calibri"/>
                <a:cs typeface="Calibri"/>
                <a:sym typeface="Calibri"/>
              </a:defRPr>
            </a:lvl1pPr>
            <a:lvl2pPr marL="342900" marR="0" lvl="1" indent="0" algn="l" rtl="0">
              <a:spcBef>
                <a:spcPts val="0"/>
              </a:spcBef>
              <a:buNone/>
              <a:defRPr sz="1350" b="0" i="0" u="none" strike="noStrike" cap="none">
                <a:solidFill>
                  <a:schemeClr val="dk1"/>
                </a:solidFill>
                <a:latin typeface="Calibri"/>
                <a:ea typeface="Calibri"/>
                <a:cs typeface="Calibri"/>
                <a:sym typeface="Calibri"/>
              </a:defRPr>
            </a:lvl2pPr>
            <a:lvl3pPr marL="685800" marR="0" lvl="2" indent="0" algn="l" rtl="0">
              <a:spcBef>
                <a:spcPts val="0"/>
              </a:spcBef>
              <a:buNone/>
              <a:defRPr sz="1350" b="0" i="0" u="none" strike="noStrike" cap="none">
                <a:solidFill>
                  <a:schemeClr val="dk1"/>
                </a:solidFill>
                <a:latin typeface="Calibri"/>
                <a:ea typeface="Calibri"/>
                <a:cs typeface="Calibri"/>
                <a:sym typeface="Calibri"/>
              </a:defRPr>
            </a:lvl3pPr>
            <a:lvl4pPr marL="1028700" marR="0" lvl="3" indent="0" algn="l" rtl="0">
              <a:spcBef>
                <a:spcPts val="0"/>
              </a:spcBef>
              <a:buNone/>
              <a:defRPr sz="1350" b="0" i="0" u="none" strike="noStrike" cap="none">
                <a:solidFill>
                  <a:schemeClr val="dk1"/>
                </a:solidFill>
                <a:latin typeface="Calibri"/>
                <a:ea typeface="Calibri"/>
                <a:cs typeface="Calibri"/>
                <a:sym typeface="Calibri"/>
              </a:defRPr>
            </a:lvl4pPr>
            <a:lvl5pPr marL="1371600" marR="0" lvl="4" indent="0" algn="l" rtl="0">
              <a:spcBef>
                <a:spcPts val="0"/>
              </a:spcBef>
              <a:buNone/>
              <a:defRPr sz="1350" b="0" i="0" u="none" strike="noStrike" cap="none">
                <a:solidFill>
                  <a:schemeClr val="dk1"/>
                </a:solidFill>
                <a:latin typeface="Calibri"/>
                <a:ea typeface="Calibri"/>
                <a:cs typeface="Calibri"/>
                <a:sym typeface="Calibri"/>
              </a:defRPr>
            </a:lvl5pPr>
            <a:lvl6pPr marL="1714500" marR="0" lvl="5" indent="0" algn="l" rtl="0">
              <a:spcBef>
                <a:spcPts val="0"/>
              </a:spcBef>
              <a:buNone/>
              <a:defRPr sz="1350" b="0" i="0" u="none" strike="noStrike" cap="none">
                <a:solidFill>
                  <a:schemeClr val="dk1"/>
                </a:solidFill>
                <a:latin typeface="Calibri"/>
                <a:ea typeface="Calibri"/>
                <a:cs typeface="Calibri"/>
                <a:sym typeface="Calibri"/>
              </a:defRPr>
            </a:lvl6pPr>
            <a:lvl7pPr marL="2057400" marR="0" lvl="6" indent="0" algn="l" rtl="0">
              <a:spcBef>
                <a:spcPts val="0"/>
              </a:spcBef>
              <a:buNone/>
              <a:defRPr sz="1350" b="0" i="0" u="none" strike="noStrike" cap="none">
                <a:solidFill>
                  <a:schemeClr val="dk1"/>
                </a:solidFill>
                <a:latin typeface="Calibri"/>
                <a:ea typeface="Calibri"/>
                <a:cs typeface="Calibri"/>
                <a:sym typeface="Calibri"/>
              </a:defRPr>
            </a:lvl7pPr>
            <a:lvl8pPr marL="2400300" marR="0" lvl="7" indent="0" algn="l" rtl="0">
              <a:spcBef>
                <a:spcPts val="0"/>
              </a:spcBef>
              <a:buNone/>
              <a:defRPr sz="1350" b="0" i="0" u="none" strike="noStrike" cap="none">
                <a:solidFill>
                  <a:schemeClr val="dk1"/>
                </a:solidFill>
                <a:latin typeface="Calibri"/>
                <a:ea typeface="Calibri"/>
                <a:cs typeface="Calibri"/>
                <a:sym typeface="Calibri"/>
              </a:defRPr>
            </a:lvl8pPr>
            <a:lvl9pPr marL="2743200" marR="0" lvl="8" indent="0" algn="l" rtl="0">
              <a:spcBef>
                <a:spcPts val="0"/>
              </a:spcBef>
              <a:buNone/>
              <a:defRPr sz="1350" b="0" i="0" u="none" strike="noStrike" cap="none">
                <a:solidFill>
                  <a:schemeClr val="dk1"/>
                </a:solidFill>
                <a:latin typeface="Calibri"/>
                <a:ea typeface="Calibri"/>
                <a:cs typeface="Calibri"/>
                <a:sym typeface="Calibri"/>
              </a:defRPr>
            </a:lvl9pPr>
          </a:lstStyle>
          <a:p>
            <a:endParaRPr/>
          </a:p>
        </p:txBody>
      </p:sp>
      <p:sp>
        <p:nvSpPr>
          <p:cNvPr id="108" name="Shape 108"/>
          <p:cNvSpPr txBox="1">
            <a:spLocks noGrp="1"/>
          </p:cNvSpPr>
          <p:nvPr>
            <p:ph type="ftr" idx="11"/>
          </p:nvPr>
        </p:nvSpPr>
        <p:spPr>
          <a:xfrm>
            <a:off x="2343150" y="4767263"/>
            <a:ext cx="2171700" cy="273844"/>
          </a:xfrm>
          <a:prstGeom prst="rect">
            <a:avLst/>
          </a:prstGeom>
          <a:noFill/>
          <a:ln>
            <a:noFill/>
          </a:ln>
        </p:spPr>
        <p:txBody>
          <a:bodyPr wrap="square" lIns="91425" tIns="91425" rIns="91425" bIns="91425" anchor="ctr" anchorCtr="0"/>
          <a:lstStyle>
            <a:lvl1pPr marL="0" marR="0" lvl="0" indent="0" algn="ctr" rtl="0">
              <a:spcBef>
                <a:spcPts val="0"/>
              </a:spcBef>
              <a:buNone/>
              <a:defRPr sz="900">
                <a:solidFill>
                  <a:srgbClr val="888888"/>
                </a:solidFill>
                <a:latin typeface="Calibri"/>
                <a:ea typeface="Calibri"/>
                <a:cs typeface="Calibri"/>
                <a:sym typeface="Calibri"/>
              </a:defRPr>
            </a:lvl1pPr>
            <a:lvl2pPr marL="342900" marR="0" lvl="1" indent="0" algn="l" rtl="0">
              <a:spcBef>
                <a:spcPts val="0"/>
              </a:spcBef>
              <a:buNone/>
              <a:defRPr sz="1350" b="0" i="0" u="none" strike="noStrike" cap="none">
                <a:solidFill>
                  <a:schemeClr val="dk1"/>
                </a:solidFill>
                <a:latin typeface="Calibri"/>
                <a:ea typeface="Calibri"/>
                <a:cs typeface="Calibri"/>
                <a:sym typeface="Calibri"/>
              </a:defRPr>
            </a:lvl2pPr>
            <a:lvl3pPr marL="685800" marR="0" lvl="2" indent="0" algn="l" rtl="0">
              <a:spcBef>
                <a:spcPts val="0"/>
              </a:spcBef>
              <a:buNone/>
              <a:defRPr sz="1350" b="0" i="0" u="none" strike="noStrike" cap="none">
                <a:solidFill>
                  <a:schemeClr val="dk1"/>
                </a:solidFill>
                <a:latin typeface="Calibri"/>
                <a:ea typeface="Calibri"/>
                <a:cs typeface="Calibri"/>
                <a:sym typeface="Calibri"/>
              </a:defRPr>
            </a:lvl3pPr>
            <a:lvl4pPr marL="1028700" marR="0" lvl="3" indent="0" algn="l" rtl="0">
              <a:spcBef>
                <a:spcPts val="0"/>
              </a:spcBef>
              <a:buNone/>
              <a:defRPr sz="1350" b="0" i="0" u="none" strike="noStrike" cap="none">
                <a:solidFill>
                  <a:schemeClr val="dk1"/>
                </a:solidFill>
                <a:latin typeface="Calibri"/>
                <a:ea typeface="Calibri"/>
                <a:cs typeface="Calibri"/>
                <a:sym typeface="Calibri"/>
              </a:defRPr>
            </a:lvl4pPr>
            <a:lvl5pPr marL="1371600" marR="0" lvl="4" indent="0" algn="l" rtl="0">
              <a:spcBef>
                <a:spcPts val="0"/>
              </a:spcBef>
              <a:buNone/>
              <a:defRPr sz="1350" b="0" i="0" u="none" strike="noStrike" cap="none">
                <a:solidFill>
                  <a:schemeClr val="dk1"/>
                </a:solidFill>
                <a:latin typeface="Calibri"/>
                <a:ea typeface="Calibri"/>
                <a:cs typeface="Calibri"/>
                <a:sym typeface="Calibri"/>
              </a:defRPr>
            </a:lvl5pPr>
            <a:lvl6pPr marL="1714500" marR="0" lvl="5" indent="0" algn="l" rtl="0">
              <a:spcBef>
                <a:spcPts val="0"/>
              </a:spcBef>
              <a:buNone/>
              <a:defRPr sz="1350" b="0" i="0" u="none" strike="noStrike" cap="none">
                <a:solidFill>
                  <a:schemeClr val="dk1"/>
                </a:solidFill>
                <a:latin typeface="Calibri"/>
                <a:ea typeface="Calibri"/>
                <a:cs typeface="Calibri"/>
                <a:sym typeface="Calibri"/>
              </a:defRPr>
            </a:lvl6pPr>
            <a:lvl7pPr marL="2057400" marR="0" lvl="6" indent="0" algn="l" rtl="0">
              <a:spcBef>
                <a:spcPts val="0"/>
              </a:spcBef>
              <a:buNone/>
              <a:defRPr sz="1350" b="0" i="0" u="none" strike="noStrike" cap="none">
                <a:solidFill>
                  <a:schemeClr val="dk1"/>
                </a:solidFill>
                <a:latin typeface="Calibri"/>
                <a:ea typeface="Calibri"/>
                <a:cs typeface="Calibri"/>
                <a:sym typeface="Calibri"/>
              </a:defRPr>
            </a:lvl7pPr>
            <a:lvl8pPr marL="2400300" marR="0" lvl="7" indent="0" algn="l" rtl="0">
              <a:spcBef>
                <a:spcPts val="0"/>
              </a:spcBef>
              <a:buNone/>
              <a:defRPr sz="1350" b="0" i="0" u="none" strike="noStrike" cap="none">
                <a:solidFill>
                  <a:schemeClr val="dk1"/>
                </a:solidFill>
                <a:latin typeface="Calibri"/>
                <a:ea typeface="Calibri"/>
                <a:cs typeface="Calibri"/>
                <a:sym typeface="Calibri"/>
              </a:defRPr>
            </a:lvl8pPr>
            <a:lvl9pPr marL="2743200" marR="0" lvl="8" indent="0" algn="l" rtl="0">
              <a:spcBef>
                <a:spcPts val="0"/>
              </a:spcBef>
              <a:buNone/>
              <a:defRPr sz="1350" b="0" i="0" u="none" strike="noStrike" cap="none">
                <a:solidFill>
                  <a:schemeClr val="dk1"/>
                </a:solidFill>
                <a:latin typeface="Calibri"/>
                <a:ea typeface="Calibri"/>
                <a:cs typeface="Calibri"/>
                <a:sym typeface="Calibri"/>
              </a:defRPr>
            </a:lvl9pPr>
          </a:lstStyle>
          <a:p>
            <a:endParaRPr/>
          </a:p>
        </p:txBody>
      </p:sp>
      <p:sp>
        <p:nvSpPr>
          <p:cNvPr id="109" name="Shape 109"/>
          <p:cNvSpPr txBox="1">
            <a:spLocks noGrp="1"/>
          </p:cNvSpPr>
          <p:nvPr>
            <p:ph type="sldNum" idx="12"/>
          </p:nvPr>
        </p:nvSpPr>
        <p:spPr>
          <a:xfrm>
            <a:off x="4914900" y="4767263"/>
            <a:ext cx="1600200" cy="273844"/>
          </a:xfrm>
          <a:prstGeom prst="rect">
            <a:avLst/>
          </a:prstGeom>
          <a:noFill/>
          <a:ln>
            <a:noFill/>
          </a:ln>
        </p:spPr>
        <p:txBody>
          <a:bodyPr wrap="square" lIns="91425" tIns="45700" rIns="91425" bIns="45700" anchor="ctr" anchorCtr="0">
            <a:noAutofit/>
          </a:bodyPr>
          <a:lstStyle/>
          <a:p>
            <a:pPr algn="r">
              <a:buSzPct val="25000"/>
            </a:pPr>
            <a:fld id="{00000000-1234-1234-1234-123412341234}" type="slidenum">
              <a:rPr lang="en" sz="900" smtClean="0">
                <a:solidFill>
                  <a:srgbClr val="888888"/>
                </a:solidFill>
                <a:latin typeface="Calibri"/>
                <a:ea typeface="Calibri"/>
                <a:cs typeface="Calibri"/>
                <a:sym typeface="Calibri"/>
              </a:rPr>
              <a:pPr algn="r">
                <a:buSzPct val="25000"/>
              </a:pPr>
              <a:t>‹#›</a:t>
            </a:fld>
            <a:endParaRPr lang="en" sz="900">
              <a:solidFill>
                <a:srgbClr val="888888"/>
              </a:solidFill>
              <a:latin typeface="Calibri"/>
              <a:ea typeface="Calibri"/>
              <a:cs typeface="Calibri"/>
              <a:sym typeface="Calibri"/>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cSld name="Picture with Caption">
    <p:spTree>
      <p:nvGrpSpPr>
        <p:cNvPr id="1" name="Shape 110"/>
        <p:cNvGrpSpPr/>
        <p:nvPr/>
      </p:nvGrpSpPr>
      <p:grpSpPr>
        <a:xfrm>
          <a:off x="0" y="0"/>
          <a:ext cx="0" cy="0"/>
          <a:chOff x="0" y="0"/>
          <a:chExt cx="0" cy="0"/>
        </a:xfrm>
      </p:grpSpPr>
      <p:sp>
        <p:nvSpPr>
          <p:cNvPr id="111" name="Shape 111"/>
          <p:cNvSpPr txBox="1">
            <a:spLocks noGrp="1"/>
          </p:cNvSpPr>
          <p:nvPr>
            <p:ph type="title"/>
          </p:nvPr>
        </p:nvSpPr>
        <p:spPr>
          <a:xfrm>
            <a:off x="1344216" y="3600451"/>
            <a:ext cx="4114800" cy="425053"/>
          </a:xfrm>
          <a:prstGeom prst="rect">
            <a:avLst/>
          </a:prstGeom>
          <a:noFill/>
          <a:ln>
            <a:noFill/>
          </a:ln>
        </p:spPr>
        <p:txBody>
          <a:bodyPr wrap="square" lIns="91425" tIns="91425" rIns="91425" bIns="91425" anchor="b" anchorCtr="0"/>
          <a:lstStyle>
            <a:lvl1pPr marL="0" marR="0" lvl="0" indent="0" algn="l" rtl="0">
              <a:spcBef>
                <a:spcPts val="0"/>
              </a:spcBef>
              <a:buClr>
                <a:schemeClr val="dk1"/>
              </a:buClr>
              <a:buFont typeface="Calibri"/>
              <a:buNone/>
              <a:defRPr sz="1500" b="1" i="0" u="none" strike="noStrike" cap="none">
                <a:solidFill>
                  <a:schemeClr val="dk1"/>
                </a:solidFill>
                <a:latin typeface="Calibri"/>
                <a:ea typeface="Calibri"/>
                <a:cs typeface="Calibri"/>
                <a:sym typeface="Calibri"/>
              </a:defRPr>
            </a:lvl1pPr>
            <a:lvl2pPr lvl="1" indent="0">
              <a:spcBef>
                <a:spcPts val="0"/>
              </a:spcBef>
              <a:buNone/>
              <a:defRPr sz="1350"/>
            </a:lvl2pPr>
            <a:lvl3pPr lvl="2" indent="0">
              <a:spcBef>
                <a:spcPts val="0"/>
              </a:spcBef>
              <a:buNone/>
              <a:defRPr sz="1350"/>
            </a:lvl3pPr>
            <a:lvl4pPr lvl="3" indent="0">
              <a:spcBef>
                <a:spcPts val="0"/>
              </a:spcBef>
              <a:buNone/>
              <a:defRPr sz="1350"/>
            </a:lvl4pPr>
            <a:lvl5pPr lvl="4" indent="0">
              <a:spcBef>
                <a:spcPts val="0"/>
              </a:spcBef>
              <a:buNone/>
              <a:defRPr sz="1350"/>
            </a:lvl5pPr>
            <a:lvl6pPr lvl="5" indent="0">
              <a:spcBef>
                <a:spcPts val="0"/>
              </a:spcBef>
              <a:buNone/>
              <a:defRPr sz="1350"/>
            </a:lvl6pPr>
            <a:lvl7pPr lvl="6" indent="0">
              <a:spcBef>
                <a:spcPts val="0"/>
              </a:spcBef>
              <a:buNone/>
              <a:defRPr sz="1350"/>
            </a:lvl7pPr>
            <a:lvl8pPr lvl="7" indent="0">
              <a:spcBef>
                <a:spcPts val="0"/>
              </a:spcBef>
              <a:buNone/>
              <a:defRPr sz="1350"/>
            </a:lvl8pPr>
            <a:lvl9pPr lvl="8" indent="0">
              <a:spcBef>
                <a:spcPts val="0"/>
              </a:spcBef>
              <a:buNone/>
              <a:defRPr sz="1350"/>
            </a:lvl9pPr>
          </a:lstStyle>
          <a:p>
            <a:endParaRPr/>
          </a:p>
        </p:txBody>
      </p:sp>
      <p:sp>
        <p:nvSpPr>
          <p:cNvPr id="112" name="Shape 112"/>
          <p:cNvSpPr>
            <a:spLocks noGrp="1"/>
          </p:cNvSpPr>
          <p:nvPr>
            <p:ph type="pic" idx="2"/>
          </p:nvPr>
        </p:nvSpPr>
        <p:spPr>
          <a:xfrm>
            <a:off x="1344216" y="459581"/>
            <a:ext cx="4114800" cy="3086100"/>
          </a:xfrm>
          <a:prstGeom prst="rect">
            <a:avLst/>
          </a:prstGeom>
          <a:noFill/>
          <a:ln>
            <a:noFill/>
          </a:ln>
        </p:spPr>
        <p:txBody>
          <a:bodyPr wrap="square" lIns="91425" tIns="91425" rIns="91425" bIns="91425" anchor="t" anchorCtr="0"/>
          <a:lstStyle>
            <a:lvl1pPr marL="0" marR="0" lvl="0" indent="0" algn="l" rtl="0">
              <a:spcBef>
                <a:spcPts val="480"/>
              </a:spcBef>
              <a:buClr>
                <a:schemeClr val="dk1"/>
              </a:buClr>
              <a:buFont typeface="Arial"/>
              <a:buNone/>
              <a:defRPr sz="2400" b="0" i="0" u="none" strike="noStrike" cap="none">
                <a:solidFill>
                  <a:schemeClr val="dk1"/>
                </a:solidFill>
                <a:latin typeface="Calibri"/>
                <a:ea typeface="Calibri"/>
                <a:cs typeface="Calibri"/>
                <a:sym typeface="Calibri"/>
              </a:defRPr>
            </a:lvl1pPr>
            <a:lvl2pPr marL="342900" marR="0" lvl="1" indent="0" algn="l" rtl="0">
              <a:spcBef>
                <a:spcPts val="420"/>
              </a:spcBef>
              <a:buClr>
                <a:schemeClr val="dk1"/>
              </a:buClr>
              <a:buFont typeface="Arial"/>
              <a:buNone/>
              <a:defRPr sz="2100" b="0" i="0" u="none" strike="noStrike" cap="none">
                <a:solidFill>
                  <a:schemeClr val="dk1"/>
                </a:solidFill>
                <a:latin typeface="Calibri"/>
                <a:ea typeface="Calibri"/>
                <a:cs typeface="Calibri"/>
                <a:sym typeface="Calibri"/>
              </a:defRPr>
            </a:lvl2pPr>
            <a:lvl3pPr marL="685800" marR="0" lvl="2" indent="0" algn="l" rtl="0">
              <a:spcBef>
                <a:spcPts val="360"/>
              </a:spcBef>
              <a:buClr>
                <a:schemeClr val="dk1"/>
              </a:buClr>
              <a:buFont typeface="Arial"/>
              <a:buNone/>
              <a:defRPr sz="1800" b="0" i="0" u="none" strike="noStrike" cap="none">
                <a:solidFill>
                  <a:schemeClr val="dk1"/>
                </a:solidFill>
                <a:latin typeface="Calibri"/>
                <a:ea typeface="Calibri"/>
                <a:cs typeface="Calibri"/>
                <a:sym typeface="Calibri"/>
              </a:defRPr>
            </a:lvl3pPr>
            <a:lvl4pPr marL="1028700" marR="0" lvl="3" indent="0" algn="l" rtl="0">
              <a:spcBef>
                <a:spcPts val="300"/>
              </a:spcBef>
              <a:buClr>
                <a:schemeClr val="dk1"/>
              </a:buClr>
              <a:buFont typeface="Arial"/>
              <a:buNone/>
              <a:defRPr sz="1500" b="0" i="0" u="none" strike="noStrike" cap="none">
                <a:solidFill>
                  <a:schemeClr val="dk1"/>
                </a:solidFill>
                <a:latin typeface="Calibri"/>
                <a:ea typeface="Calibri"/>
                <a:cs typeface="Calibri"/>
                <a:sym typeface="Calibri"/>
              </a:defRPr>
            </a:lvl4pPr>
            <a:lvl5pPr marL="1371600" marR="0" lvl="4" indent="0" algn="l" rtl="0">
              <a:spcBef>
                <a:spcPts val="300"/>
              </a:spcBef>
              <a:buClr>
                <a:schemeClr val="dk1"/>
              </a:buClr>
              <a:buFont typeface="Arial"/>
              <a:buNone/>
              <a:defRPr sz="1500" b="0" i="0" u="none" strike="noStrike" cap="none">
                <a:solidFill>
                  <a:schemeClr val="dk1"/>
                </a:solidFill>
                <a:latin typeface="Calibri"/>
                <a:ea typeface="Calibri"/>
                <a:cs typeface="Calibri"/>
                <a:sym typeface="Calibri"/>
              </a:defRPr>
            </a:lvl5pPr>
            <a:lvl6pPr marL="1714500" marR="0" lvl="5" indent="0" algn="l" rtl="0">
              <a:spcBef>
                <a:spcPts val="300"/>
              </a:spcBef>
              <a:buClr>
                <a:schemeClr val="dk1"/>
              </a:buClr>
              <a:buFont typeface="Arial"/>
              <a:buNone/>
              <a:defRPr sz="1500" b="0" i="0" u="none" strike="noStrike" cap="none">
                <a:solidFill>
                  <a:schemeClr val="dk1"/>
                </a:solidFill>
                <a:latin typeface="Calibri"/>
                <a:ea typeface="Calibri"/>
                <a:cs typeface="Calibri"/>
                <a:sym typeface="Calibri"/>
              </a:defRPr>
            </a:lvl6pPr>
            <a:lvl7pPr marL="2057400" marR="0" lvl="6" indent="0" algn="l" rtl="0">
              <a:spcBef>
                <a:spcPts val="300"/>
              </a:spcBef>
              <a:buClr>
                <a:schemeClr val="dk1"/>
              </a:buClr>
              <a:buFont typeface="Arial"/>
              <a:buNone/>
              <a:defRPr sz="1500" b="0" i="0" u="none" strike="noStrike" cap="none">
                <a:solidFill>
                  <a:schemeClr val="dk1"/>
                </a:solidFill>
                <a:latin typeface="Calibri"/>
                <a:ea typeface="Calibri"/>
                <a:cs typeface="Calibri"/>
                <a:sym typeface="Calibri"/>
              </a:defRPr>
            </a:lvl7pPr>
            <a:lvl8pPr marL="2400300" marR="0" lvl="7" indent="0" algn="l" rtl="0">
              <a:spcBef>
                <a:spcPts val="300"/>
              </a:spcBef>
              <a:buClr>
                <a:schemeClr val="dk1"/>
              </a:buClr>
              <a:buFont typeface="Arial"/>
              <a:buNone/>
              <a:defRPr sz="1500" b="0" i="0" u="none" strike="noStrike" cap="none">
                <a:solidFill>
                  <a:schemeClr val="dk1"/>
                </a:solidFill>
                <a:latin typeface="Calibri"/>
                <a:ea typeface="Calibri"/>
                <a:cs typeface="Calibri"/>
                <a:sym typeface="Calibri"/>
              </a:defRPr>
            </a:lvl8pPr>
            <a:lvl9pPr marL="2743200" marR="0" lvl="8" indent="0" algn="l" rtl="0">
              <a:spcBef>
                <a:spcPts val="300"/>
              </a:spcBef>
              <a:buClr>
                <a:schemeClr val="dk1"/>
              </a:buClr>
              <a:buFont typeface="Arial"/>
              <a:buNone/>
              <a:defRPr sz="1500" b="0" i="0" u="none" strike="noStrike" cap="none">
                <a:solidFill>
                  <a:schemeClr val="dk1"/>
                </a:solidFill>
                <a:latin typeface="Calibri"/>
                <a:ea typeface="Calibri"/>
                <a:cs typeface="Calibri"/>
                <a:sym typeface="Calibri"/>
              </a:defRPr>
            </a:lvl9pPr>
          </a:lstStyle>
          <a:p>
            <a:endParaRPr/>
          </a:p>
        </p:txBody>
      </p:sp>
      <p:sp>
        <p:nvSpPr>
          <p:cNvPr id="113" name="Shape 113"/>
          <p:cNvSpPr txBox="1">
            <a:spLocks noGrp="1"/>
          </p:cNvSpPr>
          <p:nvPr>
            <p:ph type="body" idx="1"/>
          </p:nvPr>
        </p:nvSpPr>
        <p:spPr>
          <a:xfrm>
            <a:off x="1344216" y="4025503"/>
            <a:ext cx="4114800" cy="603646"/>
          </a:xfrm>
          <a:prstGeom prst="rect">
            <a:avLst/>
          </a:prstGeom>
          <a:noFill/>
          <a:ln>
            <a:noFill/>
          </a:ln>
        </p:spPr>
        <p:txBody>
          <a:bodyPr wrap="square" lIns="91425" tIns="91425" rIns="91425" bIns="91425" anchor="t" anchorCtr="0"/>
          <a:lstStyle>
            <a:lvl1pPr marL="0" marR="0" lvl="0" indent="0" algn="l" rtl="0">
              <a:spcBef>
                <a:spcPts val="210"/>
              </a:spcBef>
              <a:buClr>
                <a:schemeClr val="dk1"/>
              </a:buClr>
              <a:buFont typeface="Arial"/>
              <a:buNone/>
              <a:defRPr sz="1050" b="0" i="0" u="none" strike="noStrike" cap="none">
                <a:solidFill>
                  <a:schemeClr val="dk1"/>
                </a:solidFill>
                <a:latin typeface="Calibri"/>
                <a:ea typeface="Calibri"/>
                <a:cs typeface="Calibri"/>
                <a:sym typeface="Calibri"/>
              </a:defRPr>
            </a:lvl1pPr>
            <a:lvl2pPr marL="342900" marR="0" lvl="1" indent="0" algn="l" rtl="0">
              <a:spcBef>
                <a:spcPts val="180"/>
              </a:spcBef>
              <a:buClr>
                <a:schemeClr val="dk1"/>
              </a:buClr>
              <a:buFont typeface="Arial"/>
              <a:buNone/>
              <a:defRPr sz="900" b="0" i="0" u="none" strike="noStrike" cap="none">
                <a:solidFill>
                  <a:schemeClr val="dk1"/>
                </a:solidFill>
                <a:latin typeface="Calibri"/>
                <a:ea typeface="Calibri"/>
                <a:cs typeface="Calibri"/>
                <a:sym typeface="Calibri"/>
              </a:defRPr>
            </a:lvl2pPr>
            <a:lvl3pPr marL="685800" marR="0" lvl="2" indent="0" algn="l" rtl="0">
              <a:spcBef>
                <a:spcPts val="150"/>
              </a:spcBef>
              <a:buClr>
                <a:schemeClr val="dk1"/>
              </a:buClr>
              <a:buFont typeface="Arial"/>
              <a:buNone/>
              <a:defRPr sz="750" b="0" i="0" u="none" strike="noStrike" cap="none">
                <a:solidFill>
                  <a:schemeClr val="dk1"/>
                </a:solidFill>
                <a:latin typeface="Calibri"/>
                <a:ea typeface="Calibri"/>
                <a:cs typeface="Calibri"/>
                <a:sym typeface="Calibri"/>
              </a:defRPr>
            </a:lvl3pPr>
            <a:lvl4pPr marL="1028700" marR="0" lvl="3" indent="0" algn="l" rtl="0">
              <a:spcBef>
                <a:spcPts val="135"/>
              </a:spcBef>
              <a:buClr>
                <a:schemeClr val="dk1"/>
              </a:buClr>
              <a:buFont typeface="Arial"/>
              <a:buNone/>
              <a:defRPr sz="675" b="0" i="0" u="none" strike="noStrike" cap="none">
                <a:solidFill>
                  <a:schemeClr val="dk1"/>
                </a:solidFill>
                <a:latin typeface="Calibri"/>
                <a:ea typeface="Calibri"/>
                <a:cs typeface="Calibri"/>
                <a:sym typeface="Calibri"/>
              </a:defRPr>
            </a:lvl4pPr>
            <a:lvl5pPr marL="1371600" marR="0" lvl="4" indent="0" algn="l" rtl="0">
              <a:spcBef>
                <a:spcPts val="135"/>
              </a:spcBef>
              <a:buClr>
                <a:schemeClr val="dk1"/>
              </a:buClr>
              <a:buFont typeface="Arial"/>
              <a:buNone/>
              <a:defRPr sz="675" b="0" i="0" u="none" strike="noStrike" cap="none">
                <a:solidFill>
                  <a:schemeClr val="dk1"/>
                </a:solidFill>
                <a:latin typeface="Calibri"/>
                <a:ea typeface="Calibri"/>
                <a:cs typeface="Calibri"/>
                <a:sym typeface="Calibri"/>
              </a:defRPr>
            </a:lvl5pPr>
            <a:lvl6pPr marL="1714500" marR="0" lvl="5" indent="0" algn="l" rtl="0">
              <a:spcBef>
                <a:spcPts val="135"/>
              </a:spcBef>
              <a:buClr>
                <a:schemeClr val="dk1"/>
              </a:buClr>
              <a:buFont typeface="Arial"/>
              <a:buNone/>
              <a:defRPr sz="675" b="0" i="0" u="none" strike="noStrike" cap="none">
                <a:solidFill>
                  <a:schemeClr val="dk1"/>
                </a:solidFill>
                <a:latin typeface="Calibri"/>
                <a:ea typeface="Calibri"/>
                <a:cs typeface="Calibri"/>
                <a:sym typeface="Calibri"/>
              </a:defRPr>
            </a:lvl6pPr>
            <a:lvl7pPr marL="2057400" marR="0" lvl="6" indent="0" algn="l" rtl="0">
              <a:spcBef>
                <a:spcPts val="135"/>
              </a:spcBef>
              <a:buClr>
                <a:schemeClr val="dk1"/>
              </a:buClr>
              <a:buFont typeface="Arial"/>
              <a:buNone/>
              <a:defRPr sz="675" b="0" i="0" u="none" strike="noStrike" cap="none">
                <a:solidFill>
                  <a:schemeClr val="dk1"/>
                </a:solidFill>
                <a:latin typeface="Calibri"/>
                <a:ea typeface="Calibri"/>
                <a:cs typeface="Calibri"/>
                <a:sym typeface="Calibri"/>
              </a:defRPr>
            </a:lvl7pPr>
            <a:lvl8pPr marL="2400300" marR="0" lvl="7" indent="0" algn="l" rtl="0">
              <a:spcBef>
                <a:spcPts val="135"/>
              </a:spcBef>
              <a:buClr>
                <a:schemeClr val="dk1"/>
              </a:buClr>
              <a:buFont typeface="Arial"/>
              <a:buNone/>
              <a:defRPr sz="675" b="0" i="0" u="none" strike="noStrike" cap="none">
                <a:solidFill>
                  <a:schemeClr val="dk1"/>
                </a:solidFill>
                <a:latin typeface="Calibri"/>
                <a:ea typeface="Calibri"/>
                <a:cs typeface="Calibri"/>
                <a:sym typeface="Calibri"/>
              </a:defRPr>
            </a:lvl8pPr>
            <a:lvl9pPr marL="2743200" marR="0" lvl="8" indent="0" algn="l" rtl="0">
              <a:spcBef>
                <a:spcPts val="135"/>
              </a:spcBef>
              <a:buClr>
                <a:schemeClr val="dk1"/>
              </a:buClr>
              <a:buFont typeface="Arial"/>
              <a:buNone/>
              <a:defRPr sz="675" b="0" i="0" u="none" strike="noStrike" cap="none">
                <a:solidFill>
                  <a:schemeClr val="dk1"/>
                </a:solidFill>
                <a:latin typeface="Calibri"/>
                <a:ea typeface="Calibri"/>
                <a:cs typeface="Calibri"/>
                <a:sym typeface="Calibri"/>
              </a:defRPr>
            </a:lvl9pPr>
          </a:lstStyle>
          <a:p>
            <a:endParaRPr/>
          </a:p>
        </p:txBody>
      </p:sp>
      <p:sp>
        <p:nvSpPr>
          <p:cNvPr id="114" name="Shape 114"/>
          <p:cNvSpPr txBox="1">
            <a:spLocks noGrp="1"/>
          </p:cNvSpPr>
          <p:nvPr>
            <p:ph type="dt" idx="10"/>
          </p:nvPr>
        </p:nvSpPr>
        <p:spPr>
          <a:xfrm>
            <a:off x="342900" y="4767263"/>
            <a:ext cx="1600200" cy="273844"/>
          </a:xfrm>
          <a:prstGeom prst="rect">
            <a:avLst/>
          </a:prstGeom>
          <a:noFill/>
          <a:ln>
            <a:noFill/>
          </a:ln>
        </p:spPr>
        <p:txBody>
          <a:bodyPr wrap="square" lIns="91425" tIns="91425" rIns="91425" bIns="91425" anchor="ctr" anchorCtr="0"/>
          <a:lstStyle>
            <a:lvl1pPr marL="0" marR="0" lvl="0" indent="0" algn="l" rtl="0">
              <a:spcBef>
                <a:spcPts val="0"/>
              </a:spcBef>
              <a:buNone/>
              <a:defRPr sz="900">
                <a:solidFill>
                  <a:srgbClr val="888888"/>
                </a:solidFill>
                <a:latin typeface="Calibri"/>
                <a:ea typeface="Calibri"/>
                <a:cs typeface="Calibri"/>
                <a:sym typeface="Calibri"/>
              </a:defRPr>
            </a:lvl1pPr>
            <a:lvl2pPr marL="342900" marR="0" lvl="1" indent="0" algn="l" rtl="0">
              <a:spcBef>
                <a:spcPts val="0"/>
              </a:spcBef>
              <a:buNone/>
              <a:defRPr sz="1350" b="0" i="0" u="none" strike="noStrike" cap="none">
                <a:solidFill>
                  <a:schemeClr val="dk1"/>
                </a:solidFill>
                <a:latin typeface="Calibri"/>
                <a:ea typeface="Calibri"/>
                <a:cs typeface="Calibri"/>
                <a:sym typeface="Calibri"/>
              </a:defRPr>
            </a:lvl2pPr>
            <a:lvl3pPr marL="685800" marR="0" lvl="2" indent="0" algn="l" rtl="0">
              <a:spcBef>
                <a:spcPts val="0"/>
              </a:spcBef>
              <a:buNone/>
              <a:defRPr sz="1350" b="0" i="0" u="none" strike="noStrike" cap="none">
                <a:solidFill>
                  <a:schemeClr val="dk1"/>
                </a:solidFill>
                <a:latin typeface="Calibri"/>
                <a:ea typeface="Calibri"/>
                <a:cs typeface="Calibri"/>
                <a:sym typeface="Calibri"/>
              </a:defRPr>
            </a:lvl3pPr>
            <a:lvl4pPr marL="1028700" marR="0" lvl="3" indent="0" algn="l" rtl="0">
              <a:spcBef>
                <a:spcPts val="0"/>
              </a:spcBef>
              <a:buNone/>
              <a:defRPr sz="1350" b="0" i="0" u="none" strike="noStrike" cap="none">
                <a:solidFill>
                  <a:schemeClr val="dk1"/>
                </a:solidFill>
                <a:latin typeface="Calibri"/>
                <a:ea typeface="Calibri"/>
                <a:cs typeface="Calibri"/>
                <a:sym typeface="Calibri"/>
              </a:defRPr>
            </a:lvl4pPr>
            <a:lvl5pPr marL="1371600" marR="0" lvl="4" indent="0" algn="l" rtl="0">
              <a:spcBef>
                <a:spcPts val="0"/>
              </a:spcBef>
              <a:buNone/>
              <a:defRPr sz="1350" b="0" i="0" u="none" strike="noStrike" cap="none">
                <a:solidFill>
                  <a:schemeClr val="dk1"/>
                </a:solidFill>
                <a:latin typeface="Calibri"/>
                <a:ea typeface="Calibri"/>
                <a:cs typeface="Calibri"/>
                <a:sym typeface="Calibri"/>
              </a:defRPr>
            </a:lvl5pPr>
            <a:lvl6pPr marL="1714500" marR="0" lvl="5" indent="0" algn="l" rtl="0">
              <a:spcBef>
                <a:spcPts val="0"/>
              </a:spcBef>
              <a:buNone/>
              <a:defRPr sz="1350" b="0" i="0" u="none" strike="noStrike" cap="none">
                <a:solidFill>
                  <a:schemeClr val="dk1"/>
                </a:solidFill>
                <a:latin typeface="Calibri"/>
                <a:ea typeface="Calibri"/>
                <a:cs typeface="Calibri"/>
                <a:sym typeface="Calibri"/>
              </a:defRPr>
            </a:lvl6pPr>
            <a:lvl7pPr marL="2057400" marR="0" lvl="6" indent="0" algn="l" rtl="0">
              <a:spcBef>
                <a:spcPts val="0"/>
              </a:spcBef>
              <a:buNone/>
              <a:defRPr sz="1350" b="0" i="0" u="none" strike="noStrike" cap="none">
                <a:solidFill>
                  <a:schemeClr val="dk1"/>
                </a:solidFill>
                <a:latin typeface="Calibri"/>
                <a:ea typeface="Calibri"/>
                <a:cs typeface="Calibri"/>
                <a:sym typeface="Calibri"/>
              </a:defRPr>
            </a:lvl7pPr>
            <a:lvl8pPr marL="2400300" marR="0" lvl="7" indent="0" algn="l" rtl="0">
              <a:spcBef>
                <a:spcPts val="0"/>
              </a:spcBef>
              <a:buNone/>
              <a:defRPr sz="1350" b="0" i="0" u="none" strike="noStrike" cap="none">
                <a:solidFill>
                  <a:schemeClr val="dk1"/>
                </a:solidFill>
                <a:latin typeface="Calibri"/>
                <a:ea typeface="Calibri"/>
                <a:cs typeface="Calibri"/>
                <a:sym typeface="Calibri"/>
              </a:defRPr>
            </a:lvl8pPr>
            <a:lvl9pPr marL="2743200" marR="0" lvl="8" indent="0" algn="l" rtl="0">
              <a:spcBef>
                <a:spcPts val="0"/>
              </a:spcBef>
              <a:buNone/>
              <a:defRPr sz="1350" b="0" i="0" u="none" strike="noStrike" cap="none">
                <a:solidFill>
                  <a:schemeClr val="dk1"/>
                </a:solidFill>
                <a:latin typeface="Calibri"/>
                <a:ea typeface="Calibri"/>
                <a:cs typeface="Calibri"/>
                <a:sym typeface="Calibri"/>
              </a:defRPr>
            </a:lvl9pPr>
          </a:lstStyle>
          <a:p>
            <a:endParaRPr/>
          </a:p>
        </p:txBody>
      </p:sp>
      <p:sp>
        <p:nvSpPr>
          <p:cNvPr id="115" name="Shape 115"/>
          <p:cNvSpPr txBox="1">
            <a:spLocks noGrp="1"/>
          </p:cNvSpPr>
          <p:nvPr>
            <p:ph type="ftr" idx="11"/>
          </p:nvPr>
        </p:nvSpPr>
        <p:spPr>
          <a:xfrm>
            <a:off x="2343150" y="4767263"/>
            <a:ext cx="2171700" cy="273844"/>
          </a:xfrm>
          <a:prstGeom prst="rect">
            <a:avLst/>
          </a:prstGeom>
          <a:noFill/>
          <a:ln>
            <a:noFill/>
          </a:ln>
        </p:spPr>
        <p:txBody>
          <a:bodyPr wrap="square" lIns="91425" tIns="91425" rIns="91425" bIns="91425" anchor="ctr" anchorCtr="0"/>
          <a:lstStyle>
            <a:lvl1pPr marL="0" marR="0" lvl="0" indent="0" algn="ctr" rtl="0">
              <a:spcBef>
                <a:spcPts val="0"/>
              </a:spcBef>
              <a:buNone/>
              <a:defRPr sz="900">
                <a:solidFill>
                  <a:srgbClr val="888888"/>
                </a:solidFill>
                <a:latin typeface="Calibri"/>
                <a:ea typeface="Calibri"/>
                <a:cs typeface="Calibri"/>
                <a:sym typeface="Calibri"/>
              </a:defRPr>
            </a:lvl1pPr>
            <a:lvl2pPr marL="342900" marR="0" lvl="1" indent="0" algn="l" rtl="0">
              <a:spcBef>
                <a:spcPts val="0"/>
              </a:spcBef>
              <a:buNone/>
              <a:defRPr sz="1350" b="0" i="0" u="none" strike="noStrike" cap="none">
                <a:solidFill>
                  <a:schemeClr val="dk1"/>
                </a:solidFill>
                <a:latin typeface="Calibri"/>
                <a:ea typeface="Calibri"/>
                <a:cs typeface="Calibri"/>
                <a:sym typeface="Calibri"/>
              </a:defRPr>
            </a:lvl2pPr>
            <a:lvl3pPr marL="685800" marR="0" lvl="2" indent="0" algn="l" rtl="0">
              <a:spcBef>
                <a:spcPts val="0"/>
              </a:spcBef>
              <a:buNone/>
              <a:defRPr sz="1350" b="0" i="0" u="none" strike="noStrike" cap="none">
                <a:solidFill>
                  <a:schemeClr val="dk1"/>
                </a:solidFill>
                <a:latin typeface="Calibri"/>
                <a:ea typeface="Calibri"/>
                <a:cs typeface="Calibri"/>
                <a:sym typeface="Calibri"/>
              </a:defRPr>
            </a:lvl3pPr>
            <a:lvl4pPr marL="1028700" marR="0" lvl="3" indent="0" algn="l" rtl="0">
              <a:spcBef>
                <a:spcPts val="0"/>
              </a:spcBef>
              <a:buNone/>
              <a:defRPr sz="1350" b="0" i="0" u="none" strike="noStrike" cap="none">
                <a:solidFill>
                  <a:schemeClr val="dk1"/>
                </a:solidFill>
                <a:latin typeface="Calibri"/>
                <a:ea typeface="Calibri"/>
                <a:cs typeface="Calibri"/>
                <a:sym typeface="Calibri"/>
              </a:defRPr>
            </a:lvl4pPr>
            <a:lvl5pPr marL="1371600" marR="0" lvl="4" indent="0" algn="l" rtl="0">
              <a:spcBef>
                <a:spcPts val="0"/>
              </a:spcBef>
              <a:buNone/>
              <a:defRPr sz="1350" b="0" i="0" u="none" strike="noStrike" cap="none">
                <a:solidFill>
                  <a:schemeClr val="dk1"/>
                </a:solidFill>
                <a:latin typeface="Calibri"/>
                <a:ea typeface="Calibri"/>
                <a:cs typeface="Calibri"/>
                <a:sym typeface="Calibri"/>
              </a:defRPr>
            </a:lvl5pPr>
            <a:lvl6pPr marL="1714500" marR="0" lvl="5" indent="0" algn="l" rtl="0">
              <a:spcBef>
                <a:spcPts val="0"/>
              </a:spcBef>
              <a:buNone/>
              <a:defRPr sz="1350" b="0" i="0" u="none" strike="noStrike" cap="none">
                <a:solidFill>
                  <a:schemeClr val="dk1"/>
                </a:solidFill>
                <a:latin typeface="Calibri"/>
                <a:ea typeface="Calibri"/>
                <a:cs typeface="Calibri"/>
                <a:sym typeface="Calibri"/>
              </a:defRPr>
            </a:lvl6pPr>
            <a:lvl7pPr marL="2057400" marR="0" lvl="6" indent="0" algn="l" rtl="0">
              <a:spcBef>
                <a:spcPts val="0"/>
              </a:spcBef>
              <a:buNone/>
              <a:defRPr sz="1350" b="0" i="0" u="none" strike="noStrike" cap="none">
                <a:solidFill>
                  <a:schemeClr val="dk1"/>
                </a:solidFill>
                <a:latin typeface="Calibri"/>
                <a:ea typeface="Calibri"/>
                <a:cs typeface="Calibri"/>
                <a:sym typeface="Calibri"/>
              </a:defRPr>
            </a:lvl7pPr>
            <a:lvl8pPr marL="2400300" marR="0" lvl="7" indent="0" algn="l" rtl="0">
              <a:spcBef>
                <a:spcPts val="0"/>
              </a:spcBef>
              <a:buNone/>
              <a:defRPr sz="1350" b="0" i="0" u="none" strike="noStrike" cap="none">
                <a:solidFill>
                  <a:schemeClr val="dk1"/>
                </a:solidFill>
                <a:latin typeface="Calibri"/>
                <a:ea typeface="Calibri"/>
                <a:cs typeface="Calibri"/>
                <a:sym typeface="Calibri"/>
              </a:defRPr>
            </a:lvl8pPr>
            <a:lvl9pPr marL="2743200" marR="0" lvl="8" indent="0" algn="l" rtl="0">
              <a:spcBef>
                <a:spcPts val="0"/>
              </a:spcBef>
              <a:buNone/>
              <a:defRPr sz="1350" b="0" i="0" u="none" strike="noStrike" cap="none">
                <a:solidFill>
                  <a:schemeClr val="dk1"/>
                </a:solidFill>
                <a:latin typeface="Calibri"/>
                <a:ea typeface="Calibri"/>
                <a:cs typeface="Calibri"/>
                <a:sym typeface="Calibri"/>
              </a:defRPr>
            </a:lvl9pPr>
          </a:lstStyle>
          <a:p>
            <a:endParaRPr/>
          </a:p>
        </p:txBody>
      </p:sp>
      <p:sp>
        <p:nvSpPr>
          <p:cNvPr id="116" name="Shape 116"/>
          <p:cNvSpPr txBox="1">
            <a:spLocks noGrp="1"/>
          </p:cNvSpPr>
          <p:nvPr>
            <p:ph type="sldNum" idx="12"/>
          </p:nvPr>
        </p:nvSpPr>
        <p:spPr>
          <a:xfrm>
            <a:off x="4914900" y="4767263"/>
            <a:ext cx="1600200" cy="273844"/>
          </a:xfrm>
          <a:prstGeom prst="rect">
            <a:avLst/>
          </a:prstGeom>
          <a:noFill/>
          <a:ln>
            <a:noFill/>
          </a:ln>
        </p:spPr>
        <p:txBody>
          <a:bodyPr wrap="square" lIns="91425" tIns="45700" rIns="91425" bIns="45700" anchor="ctr" anchorCtr="0">
            <a:noAutofit/>
          </a:bodyPr>
          <a:lstStyle/>
          <a:p>
            <a:pPr algn="r">
              <a:buSzPct val="25000"/>
            </a:pPr>
            <a:fld id="{00000000-1234-1234-1234-123412341234}" type="slidenum">
              <a:rPr lang="en" sz="900" smtClean="0">
                <a:solidFill>
                  <a:srgbClr val="888888"/>
                </a:solidFill>
                <a:latin typeface="Calibri"/>
                <a:ea typeface="Calibri"/>
                <a:cs typeface="Calibri"/>
                <a:sym typeface="Calibri"/>
              </a:rPr>
              <a:pPr algn="r">
                <a:buSzPct val="25000"/>
              </a:pPr>
              <a:t>‹#›</a:t>
            </a:fld>
            <a:endParaRPr lang="en" sz="900">
              <a:solidFill>
                <a:srgbClr val="888888"/>
              </a:solidFill>
              <a:latin typeface="Calibri"/>
              <a:ea typeface="Calibri"/>
              <a:cs typeface="Calibri"/>
              <a:sym typeface="Calibri"/>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cSld name="Title and Vertical Text">
    <p:spTree>
      <p:nvGrpSpPr>
        <p:cNvPr id="1" name="Shape 117"/>
        <p:cNvGrpSpPr/>
        <p:nvPr/>
      </p:nvGrpSpPr>
      <p:grpSpPr>
        <a:xfrm>
          <a:off x="0" y="0"/>
          <a:ext cx="0" cy="0"/>
          <a:chOff x="0" y="0"/>
          <a:chExt cx="0" cy="0"/>
        </a:xfrm>
      </p:grpSpPr>
      <p:sp>
        <p:nvSpPr>
          <p:cNvPr id="118" name="Shape 118"/>
          <p:cNvSpPr txBox="1">
            <a:spLocks noGrp="1"/>
          </p:cNvSpPr>
          <p:nvPr>
            <p:ph type="title"/>
          </p:nvPr>
        </p:nvSpPr>
        <p:spPr>
          <a:xfrm>
            <a:off x="342900" y="205978"/>
            <a:ext cx="6172200" cy="857250"/>
          </a:xfrm>
          <a:prstGeom prst="rect">
            <a:avLst/>
          </a:prstGeom>
          <a:noFill/>
          <a:ln>
            <a:noFill/>
          </a:ln>
        </p:spPr>
        <p:txBody>
          <a:bodyPr wrap="square" lIns="91425" tIns="91425" rIns="91425" bIns="91425" anchor="ctr" anchorCtr="0"/>
          <a:lstStyle>
            <a:lvl1pPr marL="0" marR="0" lvl="0" indent="0" algn="ctr" rtl="0">
              <a:spcBef>
                <a:spcPts val="0"/>
              </a:spcBef>
              <a:buClr>
                <a:schemeClr val="dk1"/>
              </a:buClr>
              <a:buFont typeface="Calibri"/>
              <a:buNone/>
              <a:defRPr sz="3300" b="0" i="0" u="none" strike="noStrike" cap="none">
                <a:solidFill>
                  <a:schemeClr val="dk1"/>
                </a:solidFill>
                <a:latin typeface="Calibri"/>
                <a:ea typeface="Calibri"/>
                <a:cs typeface="Calibri"/>
                <a:sym typeface="Calibri"/>
              </a:defRPr>
            </a:lvl1pPr>
            <a:lvl2pPr lvl="1" indent="0">
              <a:spcBef>
                <a:spcPts val="0"/>
              </a:spcBef>
              <a:buNone/>
              <a:defRPr sz="1350"/>
            </a:lvl2pPr>
            <a:lvl3pPr lvl="2" indent="0">
              <a:spcBef>
                <a:spcPts val="0"/>
              </a:spcBef>
              <a:buNone/>
              <a:defRPr sz="1350"/>
            </a:lvl3pPr>
            <a:lvl4pPr lvl="3" indent="0">
              <a:spcBef>
                <a:spcPts val="0"/>
              </a:spcBef>
              <a:buNone/>
              <a:defRPr sz="1350"/>
            </a:lvl4pPr>
            <a:lvl5pPr lvl="4" indent="0">
              <a:spcBef>
                <a:spcPts val="0"/>
              </a:spcBef>
              <a:buNone/>
              <a:defRPr sz="1350"/>
            </a:lvl5pPr>
            <a:lvl6pPr lvl="5" indent="0">
              <a:spcBef>
                <a:spcPts val="0"/>
              </a:spcBef>
              <a:buNone/>
              <a:defRPr sz="1350"/>
            </a:lvl6pPr>
            <a:lvl7pPr lvl="6" indent="0">
              <a:spcBef>
                <a:spcPts val="0"/>
              </a:spcBef>
              <a:buNone/>
              <a:defRPr sz="1350"/>
            </a:lvl7pPr>
            <a:lvl8pPr lvl="7" indent="0">
              <a:spcBef>
                <a:spcPts val="0"/>
              </a:spcBef>
              <a:buNone/>
              <a:defRPr sz="1350"/>
            </a:lvl8pPr>
            <a:lvl9pPr lvl="8" indent="0">
              <a:spcBef>
                <a:spcPts val="0"/>
              </a:spcBef>
              <a:buNone/>
              <a:defRPr sz="1350"/>
            </a:lvl9pPr>
          </a:lstStyle>
          <a:p>
            <a:endParaRPr/>
          </a:p>
        </p:txBody>
      </p:sp>
      <p:sp>
        <p:nvSpPr>
          <p:cNvPr id="119" name="Shape 119"/>
          <p:cNvSpPr txBox="1">
            <a:spLocks noGrp="1"/>
          </p:cNvSpPr>
          <p:nvPr>
            <p:ph type="body" idx="1"/>
          </p:nvPr>
        </p:nvSpPr>
        <p:spPr>
          <a:xfrm rot="5400000">
            <a:off x="1731764" y="-188714"/>
            <a:ext cx="3394472" cy="6172200"/>
          </a:xfrm>
          <a:prstGeom prst="rect">
            <a:avLst/>
          </a:prstGeom>
          <a:noFill/>
          <a:ln>
            <a:noFill/>
          </a:ln>
        </p:spPr>
        <p:txBody>
          <a:bodyPr wrap="square" lIns="91425" tIns="91425" rIns="91425" bIns="91425" anchor="t" anchorCtr="0"/>
          <a:lstStyle>
            <a:lvl1pPr marL="257175" marR="0" lvl="0" indent="-104775" algn="l" rtl="0">
              <a:spcBef>
                <a:spcPts val="480"/>
              </a:spcBef>
              <a:buClr>
                <a:schemeClr val="dk1"/>
              </a:buClr>
              <a:buSzPct val="100000"/>
              <a:buFont typeface="Arial"/>
              <a:buChar char="•"/>
              <a:defRPr sz="2400" b="0" i="0" u="none" strike="noStrike" cap="none">
                <a:solidFill>
                  <a:schemeClr val="dk1"/>
                </a:solidFill>
                <a:latin typeface="Calibri"/>
                <a:ea typeface="Calibri"/>
                <a:cs typeface="Calibri"/>
                <a:sym typeface="Calibri"/>
              </a:defRPr>
            </a:lvl1pPr>
            <a:lvl2pPr marL="557213" marR="0" lvl="1" indent="-80963" algn="l" rtl="0">
              <a:spcBef>
                <a:spcPts val="420"/>
              </a:spcBef>
              <a:buClr>
                <a:schemeClr val="dk1"/>
              </a:buClr>
              <a:buSzPct val="100000"/>
              <a:buFont typeface="Arial"/>
              <a:buChar char="–"/>
              <a:defRPr sz="2100" b="0" i="0" u="none" strike="noStrike" cap="none">
                <a:solidFill>
                  <a:schemeClr val="dk1"/>
                </a:solidFill>
                <a:latin typeface="Calibri"/>
                <a:ea typeface="Calibri"/>
                <a:cs typeface="Calibri"/>
                <a:sym typeface="Calibri"/>
              </a:defRPr>
            </a:lvl2pPr>
            <a:lvl3pPr marL="857250" marR="0" lvl="2" indent="-57150" algn="l" rtl="0">
              <a:spcBef>
                <a:spcPts val="36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3pPr>
            <a:lvl4pPr marL="1200150" marR="0" lvl="3" indent="-76200" algn="l" rtl="0">
              <a:spcBef>
                <a:spcPts val="300"/>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4pPr>
            <a:lvl5pPr marL="1543050" marR="0" lvl="4" indent="-76200" algn="l" rtl="0">
              <a:spcBef>
                <a:spcPts val="300"/>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5pPr>
            <a:lvl6pPr marL="1885950" marR="0" lvl="5" indent="-76200" algn="l" rtl="0">
              <a:spcBef>
                <a:spcPts val="300"/>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6pPr>
            <a:lvl7pPr marL="2228850" marR="0" lvl="6" indent="-76200" algn="l" rtl="0">
              <a:spcBef>
                <a:spcPts val="300"/>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7pPr>
            <a:lvl8pPr marL="2571750" marR="0" lvl="7" indent="-76200" algn="l" rtl="0">
              <a:spcBef>
                <a:spcPts val="300"/>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8pPr>
            <a:lvl9pPr marL="2914650" marR="0" lvl="8" indent="-76200" algn="l" rtl="0">
              <a:spcBef>
                <a:spcPts val="300"/>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9pPr>
          </a:lstStyle>
          <a:p>
            <a:endParaRPr/>
          </a:p>
        </p:txBody>
      </p:sp>
      <p:sp>
        <p:nvSpPr>
          <p:cNvPr id="120" name="Shape 120"/>
          <p:cNvSpPr txBox="1">
            <a:spLocks noGrp="1"/>
          </p:cNvSpPr>
          <p:nvPr>
            <p:ph type="dt" idx="10"/>
          </p:nvPr>
        </p:nvSpPr>
        <p:spPr>
          <a:xfrm>
            <a:off x="342900" y="4767263"/>
            <a:ext cx="1600200" cy="273844"/>
          </a:xfrm>
          <a:prstGeom prst="rect">
            <a:avLst/>
          </a:prstGeom>
          <a:noFill/>
          <a:ln>
            <a:noFill/>
          </a:ln>
        </p:spPr>
        <p:txBody>
          <a:bodyPr wrap="square" lIns="91425" tIns="91425" rIns="91425" bIns="91425" anchor="ctr" anchorCtr="0"/>
          <a:lstStyle>
            <a:lvl1pPr marL="0" marR="0" lvl="0" indent="0" algn="l" rtl="0">
              <a:spcBef>
                <a:spcPts val="0"/>
              </a:spcBef>
              <a:buNone/>
              <a:defRPr sz="900">
                <a:solidFill>
                  <a:srgbClr val="888888"/>
                </a:solidFill>
                <a:latin typeface="Calibri"/>
                <a:ea typeface="Calibri"/>
                <a:cs typeface="Calibri"/>
                <a:sym typeface="Calibri"/>
              </a:defRPr>
            </a:lvl1pPr>
            <a:lvl2pPr marL="342900" marR="0" lvl="1" indent="0" algn="l" rtl="0">
              <a:spcBef>
                <a:spcPts val="0"/>
              </a:spcBef>
              <a:buNone/>
              <a:defRPr sz="1350" b="0" i="0" u="none" strike="noStrike" cap="none">
                <a:solidFill>
                  <a:schemeClr val="dk1"/>
                </a:solidFill>
                <a:latin typeface="Calibri"/>
                <a:ea typeface="Calibri"/>
                <a:cs typeface="Calibri"/>
                <a:sym typeface="Calibri"/>
              </a:defRPr>
            </a:lvl2pPr>
            <a:lvl3pPr marL="685800" marR="0" lvl="2" indent="0" algn="l" rtl="0">
              <a:spcBef>
                <a:spcPts val="0"/>
              </a:spcBef>
              <a:buNone/>
              <a:defRPr sz="1350" b="0" i="0" u="none" strike="noStrike" cap="none">
                <a:solidFill>
                  <a:schemeClr val="dk1"/>
                </a:solidFill>
                <a:latin typeface="Calibri"/>
                <a:ea typeface="Calibri"/>
                <a:cs typeface="Calibri"/>
                <a:sym typeface="Calibri"/>
              </a:defRPr>
            </a:lvl3pPr>
            <a:lvl4pPr marL="1028700" marR="0" lvl="3" indent="0" algn="l" rtl="0">
              <a:spcBef>
                <a:spcPts val="0"/>
              </a:spcBef>
              <a:buNone/>
              <a:defRPr sz="1350" b="0" i="0" u="none" strike="noStrike" cap="none">
                <a:solidFill>
                  <a:schemeClr val="dk1"/>
                </a:solidFill>
                <a:latin typeface="Calibri"/>
                <a:ea typeface="Calibri"/>
                <a:cs typeface="Calibri"/>
                <a:sym typeface="Calibri"/>
              </a:defRPr>
            </a:lvl4pPr>
            <a:lvl5pPr marL="1371600" marR="0" lvl="4" indent="0" algn="l" rtl="0">
              <a:spcBef>
                <a:spcPts val="0"/>
              </a:spcBef>
              <a:buNone/>
              <a:defRPr sz="1350" b="0" i="0" u="none" strike="noStrike" cap="none">
                <a:solidFill>
                  <a:schemeClr val="dk1"/>
                </a:solidFill>
                <a:latin typeface="Calibri"/>
                <a:ea typeface="Calibri"/>
                <a:cs typeface="Calibri"/>
                <a:sym typeface="Calibri"/>
              </a:defRPr>
            </a:lvl5pPr>
            <a:lvl6pPr marL="1714500" marR="0" lvl="5" indent="0" algn="l" rtl="0">
              <a:spcBef>
                <a:spcPts val="0"/>
              </a:spcBef>
              <a:buNone/>
              <a:defRPr sz="1350" b="0" i="0" u="none" strike="noStrike" cap="none">
                <a:solidFill>
                  <a:schemeClr val="dk1"/>
                </a:solidFill>
                <a:latin typeface="Calibri"/>
                <a:ea typeface="Calibri"/>
                <a:cs typeface="Calibri"/>
                <a:sym typeface="Calibri"/>
              </a:defRPr>
            </a:lvl6pPr>
            <a:lvl7pPr marL="2057400" marR="0" lvl="6" indent="0" algn="l" rtl="0">
              <a:spcBef>
                <a:spcPts val="0"/>
              </a:spcBef>
              <a:buNone/>
              <a:defRPr sz="1350" b="0" i="0" u="none" strike="noStrike" cap="none">
                <a:solidFill>
                  <a:schemeClr val="dk1"/>
                </a:solidFill>
                <a:latin typeface="Calibri"/>
                <a:ea typeface="Calibri"/>
                <a:cs typeface="Calibri"/>
                <a:sym typeface="Calibri"/>
              </a:defRPr>
            </a:lvl7pPr>
            <a:lvl8pPr marL="2400300" marR="0" lvl="7" indent="0" algn="l" rtl="0">
              <a:spcBef>
                <a:spcPts val="0"/>
              </a:spcBef>
              <a:buNone/>
              <a:defRPr sz="1350" b="0" i="0" u="none" strike="noStrike" cap="none">
                <a:solidFill>
                  <a:schemeClr val="dk1"/>
                </a:solidFill>
                <a:latin typeface="Calibri"/>
                <a:ea typeface="Calibri"/>
                <a:cs typeface="Calibri"/>
                <a:sym typeface="Calibri"/>
              </a:defRPr>
            </a:lvl8pPr>
            <a:lvl9pPr marL="2743200" marR="0" lvl="8" indent="0" algn="l" rtl="0">
              <a:spcBef>
                <a:spcPts val="0"/>
              </a:spcBef>
              <a:buNone/>
              <a:defRPr sz="1350" b="0" i="0" u="none" strike="noStrike" cap="none">
                <a:solidFill>
                  <a:schemeClr val="dk1"/>
                </a:solidFill>
                <a:latin typeface="Calibri"/>
                <a:ea typeface="Calibri"/>
                <a:cs typeface="Calibri"/>
                <a:sym typeface="Calibri"/>
              </a:defRPr>
            </a:lvl9pPr>
          </a:lstStyle>
          <a:p>
            <a:endParaRPr/>
          </a:p>
        </p:txBody>
      </p:sp>
      <p:sp>
        <p:nvSpPr>
          <p:cNvPr id="121" name="Shape 121"/>
          <p:cNvSpPr txBox="1">
            <a:spLocks noGrp="1"/>
          </p:cNvSpPr>
          <p:nvPr>
            <p:ph type="ftr" idx="11"/>
          </p:nvPr>
        </p:nvSpPr>
        <p:spPr>
          <a:xfrm>
            <a:off x="2343150" y="4767263"/>
            <a:ext cx="2171700" cy="273844"/>
          </a:xfrm>
          <a:prstGeom prst="rect">
            <a:avLst/>
          </a:prstGeom>
          <a:noFill/>
          <a:ln>
            <a:noFill/>
          </a:ln>
        </p:spPr>
        <p:txBody>
          <a:bodyPr wrap="square" lIns="91425" tIns="91425" rIns="91425" bIns="91425" anchor="ctr" anchorCtr="0"/>
          <a:lstStyle>
            <a:lvl1pPr marL="0" marR="0" lvl="0" indent="0" algn="ctr" rtl="0">
              <a:spcBef>
                <a:spcPts val="0"/>
              </a:spcBef>
              <a:buNone/>
              <a:defRPr sz="900">
                <a:solidFill>
                  <a:srgbClr val="888888"/>
                </a:solidFill>
                <a:latin typeface="Calibri"/>
                <a:ea typeface="Calibri"/>
                <a:cs typeface="Calibri"/>
                <a:sym typeface="Calibri"/>
              </a:defRPr>
            </a:lvl1pPr>
            <a:lvl2pPr marL="342900" marR="0" lvl="1" indent="0" algn="l" rtl="0">
              <a:spcBef>
                <a:spcPts val="0"/>
              </a:spcBef>
              <a:buNone/>
              <a:defRPr sz="1350" b="0" i="0" u="none" strike="noStrike" cap="none">
                <a:solidFill>
                  <a:schemeClr val="dk1"/>
                </a:solidFill>
                <a:latin typeface="Calibri"/>
                <a:ea typeface="Calibri"/>
                <a:cs typeface="Calibri"/>
                <a:sym typeface="Calibri"/>
              </a:defRPr>
            </a:lvl2pPr>
            <a:lvl3pPr marL="685800" marR="0" lvl="2" indent="0" algn="l" rtl="0">
              <a:spcBef>
                <a:spcPts val="0"/>
              </a:spcBef>
              <a:buNone/>
              <a:defRPr sz="1350" b="0" i="0" u="none" strike="noStrike" cap="none">
                <a:solidFill>
                  <a:schemeClr val="dk1"/>
                </a:solidFill>
                <a:latin typeface="Calibri"/>
                <a:ea typeface="Calibri"/>
                <a:cs typeface="Calibri"/>
                <a:sym typeface="Calibri"/>
              </a:defRPr>
            </a:lvl3pPr>
            <a:lvl4pPr marL="1028700" marR="0" lvl="3" indent="0" algn="l" rtl="0">
              <a:spcBef>
                <a:spcPts val="0"/>
              </a:spcBef>
              <a:buNone/>
              <a:defRPr sz="1350" b="0" i="0" u="none" strike="noStrike" cap="none">
                <a:solidFill>
                  <a:schemeClr val="dk1"/>
                </a:solidFill>
                <a:latin typeface="Calibri"/>
                <a:ea typeface="Calibri"/>
                <a:cs typeface="Calibri"/>
                <a:sym typeface="Calibri"/>
              </a:defRPr>
            </a:lvl4pPr>
            <a:lvl5pPr marL="1371600" marR="0" lvl="4" indent="0" algn="l" rtl="0">
              <a:spcBef>
                <a:spcPts val="0"/>
              </a:spcBef>
              <a:buNone/>
              <a:defRPr sz="1350" b="0" i="0" u="none" strike="noStrike" cap="none">
                <a:solidFill>
                  <a:schemeClr val="dk1"/>
                </a:solidFill>
                <a:latin typeface="Calibri"/>
                <a:ea typeface="Calibri"/>
                <a:cs typeface="Calibri"/>
                <a:sym typeface="Calibri"/>
              </a:defRPr>
            </a:lvl5pPr>
            <a:lvl6pPr marL="1714500" marR="0" lvl="5" indent="0" algn="l" rtl="0">
              <a:spcBef>
                <a:spcPts val="0"/>
              </a:spcBef>
              <a:buNone/>
              <a:defRPr sz="1350" b="0" i="0" u="none" strike="noStrike" cap="none">
                <a:solidFill>
                  <a:schemeClr val="dk1"/>
                </a:solidFill>
                <a:latin typeface="Calibri"/>
                <a:ea typeface="Calibri"/>
                <a:cs typeface="Calibri"/>
                <a:sym typeface="Calibri"/>
              </a:defRPr>
            </a:lvl6pPr>
            <a:lvl7pPr marL="2057400" marR="0" lvl="6" indent="0" algn="l" rtl="0">
              <a:spcBef>
                <a:spcPts val="0"/>
              </a:spcBef>
              <a:buNone/>
              <a:defRPr sz="1350" b="0" i="0" u="none" strike="noStrike" cap="none">
                <a:solidFill>
                  <a:schemeClr val="dk1"/>
                </a:solidFill>
                <a:latin typeface="Calibri"/>
                <a:ea typeface="Calibri"/>
                <a:cs typeface="Calibri"/>
                <a:sym typeface="Calibri"/>
              </a:defRPr>
            </a:lvl7pPr>
            <a:lvl8pPr marL="2400300" marR="0" lvl="7" indent="0" algn="l" rtl="0">
              <a:spcBef>
                <a:spcPts val="0"/>
              </a:spcBef>
              <a:buNone/>
              <a:defRPr sz="1350" b="0" i="0" u="none" strike="noStrike" cap="none">
                <a:solidFill>
                  <a:schemeClr val="dk1"/>
                </a:solidFill>
                <a:latin typeface="Calibri"/>
                <a:ea typeface="Calibri"/>
                <a:cs typeface="Calibri"/>
                <a:sym typeface="Calibri"/>
              </a:defRPr>
            </a:lvl8pPr>
            <a:lvl9pPr marL="2743200" marR="0" lvl="8" indent="0" algn="l" rtl="0">
              <a:spcBef>
                <a:spcPts val="0"/>
              </a:spcBef>
              <a:buNone/>
              <a:defRPr sz="1350" b="0" i="0" u="none" strike="noStrike" cap="none">
                <a:solidFill>
                  <a:schemeClr val="dk1"/>
                </a:solidFill>
                <a:latin typeface="Calibri"/>
                <a:ea typeface="Calibri"/>
                <a:cs typeface="Calibri"/>
                <a:sym typeface="Calibri"/>
              </a:defRPr>
            </a:lvl9pPr>
          </a:lstStyle>
          <a:p>
            <a:endParaRPr/>
          </a:p>
        </p:txBody>
      </p:sp>
      <p:sp>
        <p:nvSpPr>
          <p:cNvPr id="122" name="Shape 122"/>
          <p:cNvSpPr txBox="1">
            <a:spLocks noGrp="1"/>
          </p:cNvSpPr>
          <p:nvPr>
            <p:ph type="sldNum" idx="12"/>
          </p:nvPr>
        </p:nvSpPr>
        <p:spPr>
          <a:xfrm>
            <a:off x="4914900" y="4767263"/>
            <a:ext cx="1600200" cy="273844"/>
          </a:xfrm>
          <a:prstGeom prst="rect">
            <a:avLst/>
          </a:prstGeom>
          <a:noFill/>
          <a:ln>
            <a:noFill/>
          </a:ln>
        </p:spPr>
        <p:txBody>
          <a:bodyPr wrap="square" lIns="91425" tIns="45700" rIns="91425" bIns="45700" anchor="ctr" anchorCtr="0">
            <a:noAutofit/>
          </a:bodyPr>
          <a:lstStyle/>
          <a:p>
            <a:pPr algn="r">
              <a:buSzPct val="25000"/>
            </a:pPr>
            <a:fld id="{00000000-1234-1234-1234-123412341234}" type="slidenum">
              <a:rPr lang="en" sz="900" smtClean="0">
                <a:solidFill>
                  <a:srgbClr val="888888"/>
                </a:solidFill>
                <a:latin typeface="Calibri"/>
                <a:ea typeface="Calibri"/>
                <a:cs typeface="Calibri"/>
                <a:sym typeface="Calibri"/>
              </a:rPr>
              <a:pPr algn="r">
                <a:buSzPct val="25000"/>
              </a:pPr>
              <a:t>‹#›</a:t>
            </a:fld>
            <a:endParaRPr lang="en" sz="900">
              <a:solidFill>
                <a:srgbClr val="888888"/>
              </a:solidFill>
              <a:latin typeface="Calibri"/>
              <a:ea typeface="Calibri"/>
              <a:cs typeface="Calibri"/>
              <a:sym typeface="Calibri"/>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cSld name="Vertical Title and Text">
    <p:spTree>
      <p:nvGrpSpPr>
        <p:cNvPr id="1" name="Shape 123"/>
        <p:cNvGrpSpPr/>
        <p:nvPr/>
      </p:nvGrpSpPr>
      <p:grpSpPr>
        <a:xfrm>
          <a:off x="0" y="0"/>
          <a:ext cx="0" cy="0"/>
          <a:chOff x="0" y="0"/>
          <a:chExt cx="0" cy="0"/>
        </a:xfrm>
      </p:grpSpPr>
      <p:sp>
        <p:nvSpPr>
          <p:cNvPr id="124" name="Shape 124"/>
          <p:cNvSpPr txBox="1">
            <a:spLocks noGrp="1"/>
          </p:cNvSpPr>
          <p:nvPr>
            <p:ph type="title"/>
          </p:nvPr>
        </p:nvSpPr>
        <p:spPr>
          <a:xfrm rot="5400000">
            <a:off x="3549253" y="1628775"/>
            <a:ext cx="4388644" cy="1543050"/>
          </a:xfrm>
          <a:prstGeom prst="rect">
            <a:avLst/>
          </a:prstGeom>
          <a:noFill/>
          <a:ln>
            <a:noFill/>
          </a:ln>
        </p:spPr>
        <p:txBody>
          <a:bodyPr wrap="square" lIns="91425" tIns="91425" rIns="91425" bIns="91425" anchor="ctr" anchorCtr="0"/>
          <a:lstStyle>
            <a:lvl1pPr marL="0" marR="0" lvl="0" indent="0" algn="ctr" rtl="0">
              <a:spcBef>
                <a:spcPts val="0"/>
              </a:spcBef>
              <a:buClr>
                <a:schemeClr val="dk1"/>
              </a:buClr>
              <a:buFont typeface="Calibri"/>
              <a:buNone/>
              <a:defRPr sz="3300" b="0" i="0" u="none" strike="noStrike" cap="none">
                <a:solidFill>
                  <a:schemeClr val="dk1"/>
                </a:solidFill>
                <a:latin typeface="Calibri"/>
                <a:ea typeface="Calibri"/>
                <a:cs typeface="Calibri"/>
                <a:sym typeface="Calibri"/>
              </a:defRPr>
            </a:lvl1pPr>
            <a:lvl2pPr lvl="1" indent="0">
              <a:spcBef>
                <a:spcPts val="0"/>
              </a:spcBef>
              <a:buNone/>
              <a:defRPr sz="1350"/>
            </a:lvl2pPr>
            <a:lvl3pPr lvl="2" indent="0">
              <a:spcBef>
                <a:spcPts val="0"/>
              </a:spcBef>
              <a:buNone/>
              <a:defRPr sz="1350"/>
            </a:lvl3pPr>
            <a:lvl4pPr lvl="3" indent="0">
              <a:spcBef>
                <a:spcPts val="0"/>
              </a:spcBef>
              <a:buNone/>
              <a:defRPr sz="1350"/>
            </a:lvl4pPr>
            <a:lvl5pPr lvl="4" indent="0">
              <a:spcBef>
                <a:spcPts val="0"/>
              </a:spcBef>
              <a:buNone/>
              <a:defRPr sz="1350"/>
            </a:lvl5pPr>
            <a:lvl6pPr lvl="5" indent="0">
              <a:spcBef>
                <a:spcPts val="0"/>
              </a:spcBef>
              <a:buNone/>
              <a:defRPr sz="1350"/>
            </a:lvl6pPr>
            <a:lvl7pPr lvl="6" indent="0">
              <a:spcBef>
                <a:spcPts val="0"/>
              </a:spcBef>
              <a:buNone/>
              <a:defRPr sz="1350"/>
            </a:lvl7pPr>
            <a:lvl8pPr lvl="7" indent="0">
              <a:spcBef>
                <a:spcPts val="0"/>
              </a:spcBef>
              <a:buNone/>
              <a:defRPr sz="1350"/>
            </a:lvl8pPr>
            <a:lvl9pPr lvl="8" indent="0">
              <a:spcBef>
                <a:spcPts val="0"/>
              </a:spcBef>
              <a:buNone/>
              <a:defRPr sz="1350"/>
            </a:lvl9pPr>
          </a:lstStyle>
          <a:p>
            <a:endParaRPr/>
          </a:p>
        </p:txBody>
      </p:sp>
      <p:sp>
        <p:nvSpPr>
          <p:cNvPr id="125" name="Shape 125"/>
          <p:cNvSpPr txBox="1">
            <a:spLocks noGrp="1"/>
          </p:cNvSpPr>
          <p:nvPr>
            <p:ph type="body" idx="1"/>
          </p:nvPr>
        </p:nvSpPr>
        <p:spPr>
          <a:xfrm rot="5400000">
            <a:off x="406003" y="142876"/>
            <a:ext cx="4388644" cy="4514850"/>
          </a:xfrm>
          <a:prstGeom prst="rect">
            <a:avLst/>
          </a:prstGeom>
          <a:noFill/>
          <a:ln>
            <a:noFill/>
          </a:ln>
        </p:spPr>
        <p:txBody>
          <a:bodyPr wrap="square" lIns="91425" tIns="91425" rIns="91425" bIns="91425" anchor="t" anchorCtr="0"/>
          <a:lstStyle>
            <a:lvl1pPr marL="257175" marR="0" lvl="0" indent="-104775" algn="l" rtl="0">
              <a:spcBef>
                <a:spcPts val="480"/>
              </a:spcBef>
              <a:buClr>
                <a:schemeClr val="dk1"/>
              </a:buClr>
              <a:buSzPct val="100000"/>
              <a:buFont typeface="Arial"/>
              <a:buChar char="•"/>
              <a:defRPr sz="2400" b="0" i="0" u="none" strike="noStrike" cap="none">
                <a:solidFill>
                  <a:schemeClr val="dk1"/>
                </a:solidFill>
                <a:latin typeface="Calibri"/>
                <a:ea typeface="Calibri"/>
                <a:cs typeface="Calibri"/>
                <a:sym typeface="Calibri"/>
              </a:defRPr>
            </a:lvl1pPr>
            <a:lvl2pPr marL="557213" marR="0" lvl="1" indent="-80963" algn="l" rtl="0">
              <a:spcBef>
                <a:spcPts val="420"/>
              </a:spcBef>
              <a:buClr>
                <a:schemeClr val="dk1"/>
              </a:buClr>
              <a:buSzPct val="100000"/>
              <a:buFont typeface="Arial"/>
              <a:buChar char="–"/>
              <a:defRPr sz="2100" b="0" i="0" u="none" strike="noStrike" cap="none">
                <a:solidFill>
                  <a:schemeClr val="dk1"/>
                </a:solidFill>
                <a:latin typeface="Calibri"/>
                <a:ea typeface="Calibri"/>
                <a:cs typeface="Calibri"/>
                <a:sym typeface="Calibri"/>
              </a:defRPr>
            </a:lvl2pPr>
            <a:lvl3pPr marL="857250" marR="0" lvl="2" indent="-57150" algn="l" rtl="0">
              <a:spcBef>
                <a:spcPts val="36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3pPr>
            <a:lvl4pPr marL="1200150" marR="0" lvl="3" indent="-76200" algn="l" rtl="0">
              <a:spcBef>
                <a:spcPts val="300"/>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4pPr>
            <a:lvl5pPr marL="1543050" marR="0" lvl="4" indent="-76200" algn="l" rtl="0">
              <a:spcBef>
                <a:spcPts val="300"/>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5pPr>
            <a:lvl6pPr marL="1885950" marR="0" lvl="5" indent="-76200" algn="l" rtl="0">
              <a:spcBef>
                <a:spcPts val="300"/>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6pPr>
            <a:lvl7pPr marL="2228850" marR="0" lvl="6" indent="-76200" algn="l" rtl="0">
              <a:spcBef>
                <a:spcPts val="300"/>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7pPr>
            <a:lvl8pPr marL="2571750" marR="0" lvl="7" indent="-76200" algn="l" rtl="0">
              <a:spcBef>
                <a:spcPts val="300"/>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8pPr>
            <a:lvl9pPr marL="2914650" marR="0" lvl="8" indent="-76200" algn="l" rtl="0">
              <a:spcBef>
                <a:spcPts val="300"/>
              </a:spcBef>
              <a:buClr>
                <a:schemeClr val="dk1"/>
              </a:buClr>
              <a:buSzPct val="100000"/>
              <a:buFont typeface="Arial"/>
              <a:buChar char="•"/>
              <a:defRPr sz="1500" b="0" i="0" u="none" strike="noStrike" cap="none">
                <a:solidFill>
                  <a:schemeClr val="dk1"/>
                </a:solidFill>
                <a:latin typeface="Calibri"/>
                <a:ea typeface="Calibri"/>
                <a:cs typeface="Calibri"/>
                <a:sym typeface="Calibri"/>
              </a:defRPr>
            </a:lvl9pPr>
          </a:lstStyle>
          <a:p>
            <a:endParaRPr/>
          </a:p>
        </p:txBody>
      </p:sp>
      <p:sp>
        <p:nvSpPr>
          <p:cNvPr id="126" name="Shape 126"/>
          <p:cNvSpPr txBox="1">
            <a:spLocks noGrp="1"/>
          </p:cNvSpPr>
          <p:nvPr>
            <p:ph type="dt" idx="10"/>
          </p:nvPr>
        </p:nvSpPr>
        <p:spPr>
          <a:xfrm>
            <a:off x="342900" y="4767263"/>
            <a:ext cx="1600200" cy="273844"/>
          </a:xfrm>
          <a:prstGeom prst="rect">
            <a:avLst/>
          </a:prstGeom>
          <a:noFill/>
          <a:ln>
            <a:noFill/>
          </a:ln>
        </p:spPr>
        <p:txBody>
          <a:bodyPr wrap="square" lIns="91425" tIns="91425" rIns="91425" bIns="91425" anchor="ctr" anchorCtr="0"/>
          <a:lstStyle>
            <a:lvl1pPr marL="0" marR="0" lvl="0" indent="0" algn="l" rtl="0">
              <a:spcBef>
                <a:spcPts val="0"/>
              </a:spcBef>
              <a:buNone/>
              <a:defRPr sz="900">
                <a:solidFill>
                  <a:srgbClr val="888888"/>
                </a:solidFill>
                <a:latin typeface="Calibri"/>
                <a:ea typeface="Calibri"/>
                <a:cs typeface="Calibri"/>
                <a:sym typeface="Calibri"/>
              </a:defRPr>
            </a:lvl1pPr>
            <a:lvl2pPr marL="342900" marR="0" lvl="1" indent="0" algn="l" rtl="0">
              <a:spcBef>
                <a:spcPts val="0"/>
              </a:spcBef>
              <a:buNone/>
              <a:defRPr sz="1350" b="0" i="0" u="none" strike="noStrike" cap="none">
                <a:solidFill>
                  <a:schemeClr val="dk1"/>
                </a:solidFill>
                <a:latin typeface="Calibri"/>
                <a:ea typeface="Calibri"/>
                <a:cs typeface="Calibri"/>
                <a:sym typeface="Calibri"/>
              </a:defRPr>
            </a:lvl2pPr>
            <a:lvl3pPr marL="685800" marR="0" lvl="2" indent="0" algn="l" rtl="0">
              <a:spcBef>
                <a:spcPts val="0"/>
              </a:spcBef>
              <a:buNone/>
              <a:defRPr sz="1350" b="0" i="0" u="none" strike="noStrike" cap="none">
                <a:solidFill>
                  <a:schemeClr val="dk1"/>
                </a:solidFill>
                <a:latin typeface="Calibri"/>
                <a:ea typeface="Calibri"/>
                <a:cs typeface="Calibri"/>
                <a:sym typeface="Calibri"/>
              </a:defRPr>
            </a:lvl3pPr>
            <a:lvl4pPr marL="1028700" marR="0" lvl="3" indent="0" algn="l" rtl="0">
              <a:spcBef>
                <a:spcPts val="0"/>
              </a:spcBef>
              <a:buNone/>
              <a:defRPr sz="1350" b="0" i="0" u="none" strike="noStrike" cap="none">
                <a:solidFill>
                  <a:schemeClr val="dk1"/>
                </a:solidFill>
                <a:latin typeface="Calibri"/>
                <a:ea typeface="Calibri"/>
                <a:cs typeface="Calibri"/>
                <a:sym typeface="Calibri"/>
              </a:defRPr>
            </a:lvl4pPr>
            <a:lvl5pPr marL="1371600" marR="0" lvl="4" indent="0" algn="l" rtl="0">
              <a:spcBef>
                <a:spcPts val="0"/>
              </a:spcBef>
              <a:buNone/>
              <a:defRPr sz="1350" b="0" i="0" u="none" strike="noStrike" cap="none">
                <a:solidFill>
                  <a:schemeClr val="dk1"/>
                </a:solidFill>
                <a:latin typeface="Calibri"/>
                <a:ea typeface="Calibri"/>
                <a:cs typeface="Calibri"/>
                <a:sym typeface="Calibri"/>
              </a:defRPr>
            </a:lvl5pPr>
            <a:lvl6pPr marL="1714500" marR="0" lvl="5" indent="0" algn="l" rtl="0">
              <a:spcBef>
                <a:spcPts val="0"/>
              </a:spcBef>
              <a:buNone/>
              <a:defRPr sz="1350" b="0" i="0" u="none" strike="noStrike" cap="none">
                <a:solidFill>
                  <a:schemeClr val="dk1"/>
                </a:solidFill>
                <a:latin typeface="Calibri"/>
                <a:ea typeface="Calibri"/>
                <a:cs typeface="Calibri"/>
                <a:sym typeface="Calibri"/>
              </a:defRPr>
            </a:lvl6pPr>
            <a:lvl7pPr marL="2057400" marR="0" lvl="6" indent="0" algn="l" rtl="0">
              <a:spcBef>
                <a:spcPts val="0"/>
              </a:spcBef>
              <a:buNone/>
              <a:defRPr sz="1350" b="0" i="0" u="none" strike="noStrike" cap="none">
                <a:solidFill>
                  <a:schemeClr val="dk1"/>
                </a:solidFill>
                <a:latin typeface="Calibri"/>
                <a:ea typeface="Calibri"/>
                <a:cs typeface="Calibri"/>
                <a:sym typeface="Calibri"/>
              </a:defRPr>
            </a:lvl7pPr>
            <a:lvl8pPr marL="2400300" marR="0" lvl="7" indent="0" algn="l" rtl="0">
              <a:spcBef>
                <a:spcPts val="0"/>
              </a:spcBef>
              <a:buNone/>
              <a:defRPr sz="1350" b="0" i="0" u="none" strike="noStrike" cap="none">
                <a:solidFill>
                  <a:schemeClr val="dk1"/>
                </a:solidFill>
                <a:latin typeface="Calibri"/>
                <a:ea typeface="Calibri"/>
                <a:cs typeface="Calibri"/>
                <a:sym typeface="Calibri"/>
              </a:defRPr>
            </a:lvl8pPr>
            <a:lvl9pPr marL="2743200" marR="0" lvl="8" indent="0" algn="l" rtl="0">
              <a:spcBef>
                <a:spcPts val="0"/>
              </a:spcBef>
              <a:buNone/>
              <a:defRPr sz="1350" b="0" i="0" u="none" strike="noStrike" cap="none">
                <a:solidFill>
                  <a:schemeClr val="dk1"/>
                </a:solidFill>
                <a:latin typeface="Calibri"/>
                <a:ea typeface="Calibri"/>
                <a:cs typeface="Calibri"/>
                <a:sym typeface="Calibri"/>
              </a:defRPr>
            </a:lvl9pPr>
          </a:lstStyle>
          <a:p>
            <a:endParaRPr/>
          </a:p>
        </p:txBody>
      </p:sp>
      <p:sp>
        <p:nvSpPr>
          <p:cNvPr id="127" name="Shape 127"/>
          <p:cNvSpPr txBox="1">
            <a:spLocks noGrp="1"/>
          </p:cNvSpPr>
          <p:nvPr>
            <p:ph type="ftr" idx="11"/>
          </p:nvPr>
        </p:nvSpPr>
        <p:spPr>
          <a:xfrm>
            <a:off x="2343150" y="4767263"/>
            <a:ext cx="2171700" cy="273844"/>
          </a:xfrm>
          <a:prstGeom prst="rect">
            <a:avLst/>
          </a:prstGeom>
          <a:noFill/>
          <a:ln>
            <a:noFill/>
          </a:ln>
        </p:spPr>
        <p:txBody>
          <a:bodyPr wrap="square" lIns="91425" tIns="91425" rIns="91425" bIns="91425" anchor="ctr" anchorCtr="0"/>
          <a:lstStyle>
            <a:lvl1pPr marL="0" marR="0" lvl="0" indent="0" algn="ctr" rtl="0">
              <a:spcBef>
                <a:spcPts val="0"/>
              </a:spcBef>
              <a:buNone/>
              <a:defRPr sz="900">
                <a:solidFill>
                  <a:srgbClr val="888888"/>
                </a:solidFill>
                <a:latin typeface="Calibri"/>
                <a:ea typeface="Calibri"/>
                <a:cs typeface="Calibri"/>
                <a:sym typeface="Calibri"/>
              </a:defRPr>
            </a:lvl1pPr>
            <a:lvl2pPr marL="342900" marR="0" lvl="1" indent="0" algn="l" rtl="0">
              <a:spcBef>
                <a:spcPts val="0"/>
              </a:spcBef>
              <a:buNone/>
              <a:defRPr sz="1350" b="0" i="0" u="none" strike="noStrike" cap="none">
                <a:solidFill>
                  <a:schemeClr val="dk1"/>
                </a:solidFill>
                <a:latin typeface="Calibri"/>
                <a:ea typeface="Calibri"/>
                <a:cs typeface="Calibri"/>
                <a:sym typeface="Calibri"/>
              </a:defRPr>
            </a:lvl2pPr>
            <a:lvl3pPr marL="685800" marR="0" lvl="2" indent="0" algn="l" rtl="0">
              <a:spcBef>
                <a:spcPts val="0"/>
              </a:spcBef>
              <a:buNone/>
              <a:defRPr sz="1350" b="0" i="0" u="none" strike="noStrike" cap="none">
                <a:solidFill>
                  <a:schemeClr val="dk1"/>
                </a:solidFill>
                <a:latin typeface="Calibri"/>
                <a:ea typeface="Calibri"/>
                <a:cs typeface="Calibri"/>
                <a:sym typeface="Calibri"/>
              </a:defRPr>
            </a:lvl3pPr>
            <a:lvl4pPr marL="1028700" marR="0" lvl="3" indent="0" algn="l" rtl="0">
              <a:spcBef>
                <a:spcPts val="0"/>
              </a:spcBef>
              <a:buNone/>
              <a:defRPr sz="1350" b="0" i="0" u="none" strike="noStrike" cap="none">
                <a:solidFill>
                  <a:schemeClr val="dk1"/>
                </a:solidFill>
                <a:latin typeface="Calibri"/>
                <a:ea typeface="Calibri"/>
                <a:cs typeface="Calibri"/>
                <a:sym typeface="Calibri"/>
              </a:defRPr>
            </a:lvl4pPr>
            <a:lvl5pPr marL="1371600" marR="0" lvl="4" indent="0" algn="l" rtl="0">
              <a:spcBef>
                <a:spcPts val="0"/>
              </a:spcBef>
              <a:buNone/>
              <a:defRPr sz="1350" b="0" i="0" u="none" strike="noStrike" cap="none">
                <a:solidFill>
                  <a:schemeClr val="dk1"/>
                </a:solidFill>
                <a:latin typeface="Calibri"/>
                <a:ea typeface="Calibri"/>
                <a:cs typeface="Calibri"/>
                <a:sym typeface="Calibri"/>
              </a:defRPr>
            </a:lvl5pPr>
            <a:lvl6pPr marL="1714500" marR="0" lvl="5" indent="0" algn="l" rtl="0">
              <a:spcBef>
                <a:spcPts val="0"/>
              </a:spcBef>
              <a:buNone/>
              <a:defRPr sz="1350" b="0" i="0" u="none" strike="noStrike" cap="none">
                <a:solidFill>
                  <a:schemeClr val="dk1"/>
                </a:solidFill>
                <a:latin typeface="Calibri"/>
                <a:ea typeface="Calibri"/>
                <a:cs typeface="Calibri"/>
                <a:sym typeface="Calibri"/>
              </a:defRPr>
            </a:lvl6pPr>
            <a:lvl7pPr marL="2057400" marR="0" lvl="6" indent="0" algn="l" rtl="0">
              <a:spcBef>
                <a:spcPts val="0"/>
              </a:spcBef>
              <a:buNone/>
              <a:defRPr sz="1350" b="0" i="0" u="none" strike="noStrike" cap="none">
                <a:solidFill>
                  <a:schemeClr val="dk1"/>
                </a:solidFill>
                <a:latin typeface="Calibri"/>
                <a:ea typeface="Calibri"/>
                <a:cs typeface="Calibri"/>
                <a:sym typeface="Calibri"/>
              </a:defRPr>
            </a:lvl7pPr>
            <a:lvl8pPr marL="2400300" marR="0" lvl="7" indent="0" algn="l" rtl="0">
              <a:spcBef>
                <a:spcPts val="0"/>
              </a:spcBef>
              <a:buNone/>
              <a:defRPr sz="1350" b="0" i="0" u="none" strike="noStrike" cap="none">
                <a:solidFill>
                  <a:schemeClr val="dk1"/>
                </a:solidFill>
                <a:latin typeface="Calibri"/>
                <a:ea typeface="Calibri"/>
                <a:cs typeface="Calibri"/>
                <a:sym typeface="Calibri"/>
              </a:defRPr>
            </a:lvl8pPr>
            <a:lvl9pPr marL="2743200" marR="0" lvl="8" indent="0" algn="l" rtl="0">
              <a:spcBef>
                <a:spcPts val="0"/>
              </a:spcBef>
              <a:buNone/>
              <a:defRPr sz="1350" b="0" i="0" u="none" strike="noStrike" cap="none">
                <a:solidFill>
                  <a:schemeClr val="dk1"/>
                </a:solidFill>
                <a:latin typeface="Calibri"/>
                <a:ea typeface="Calibri"/>
                <a:cs typeface="Calibri"/>
                <a:sym typeface="Calibri"/>
              </a:defRPr>
            </a:lvl9pPr>
          </a:lstStyle>
          <a:p>
            <a:endParaRPr/>
          </a:p>
        </p:txBody>
      </p:sp>
      <p:sp>
        <p:nvSpPr>
          <p:cNvPr id="128" name="Shape 128"/>
          <p:cNvSpPr txBox="1">
            <a:spLocks noGrp="1"/>
          </p:cNvSpPr>
          <p:nvPr>
            <p:ph type="sldNum" idx="12"/>
          </p:nvPr>
        </p:nvSpPr>
        <p:spPr>
          <a:xfrm>
            <a:off x="4914900" y="4767263"/>
            <a:ext cx="1600200" cy="273844"/>
          </a:xfrm>
          <a:prstGeom prst="rect">
            <a:avLst/>
          </a:prstGeom>
          <a:noFill/>
          <a:ln>
            <a:noFill/>
          </a:ln>
        </p:spPr>
        <p:txBody>
          <a:bodyPr wrap="square" lIns="91425" tIns="45700" rIns="91425" bIns="45700" anchor="ctr" anchorCtr="0">
            <a:noAutofit/>
          </a:bodyPr>
          <a:lstStyle/>
          <a:p>
            <a:pPr algn="r">
              <a:buSzPct val="25000"/>
            </a:pPr>
            <a:fld id="{00000000-1234-1234-1234-123412341234}" type="slidenum">
              <a:rPr lang="en" sz="900" smtClean="0">
                <a:solidFill>
                  <a:srgbClr val="888888"/>
                </a:solidFill>
                <a:latin typeface="Calibri"/>
                <a:ea typeface="Calibri"/>
                <a:cs typeface="Calibri"/>
                <a:sym typeface="Calibri"/>
              </a:rPr>
              <a:pPr algn="r">
                <a:buSzPct val="25000"/>
              </a:pPr>
              <a:t>‹#›</a:t>
            </a:fld>
            <a:endParaRPr lang="en" sz="900">
              <a:solidFill>
                <a:srgbClr val="888888"/>
              </a:solidFill>
              <a:latin typeface="Calibri"/>
              <a:ea typeface="Calibri"/>
              <a:cs typeface="Calibri"/>
              <a:sym typeface="Calibri"/>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Title and body">
    <p:spTree>
      <p:nvGrpSpPr>
        <p:cNvPr id="1" name="Shape 19"/>
        <p:cNvGrpSpPr/>
        <p:nvPr/>
      </p:nvGrpSpPr>
      <p:grpSpPr>
        <a:xfrm>
          <a:off x="0" y="0"/>
          <a:ext cx="0" cy="0"/>
          <a:chOff x="0" y="0"/>
          <a:chExt cx="0" cy="0"/>
        </a:xfrm>
      </p:grpSpPr>
      <p:sp>
        <p:nvSpPr>
          <p:cNvPr id="20" name="Shape 20"/>
          <p:cNvSpPr txBox="1">
            <a:spLocks noGrp="1"/>
          </p:cNvSpPr>
          <p:nvPr>
            <p:ph type="title"/>
          </p:nvPr>
        </p:nvSpPr>
        <p:spPr>
          <a:xfrm>
            <a:off x="233775" y="445025"/>
            <a:ext cx="6390450" cy="572700"/>
          </a:xfrm>
          <a:prstGeom prst="rect">
            <a:avLst/>
          </a:prstGeom>
        </p:spPr>
        <p:txBody>
          <a:bodyPr wrap="square" lIns="91425" tIns="91425" rIns="91425" bIns="91425" anchor="t" anchorCtr="0"/>
          <a:lstStyle>
            <a:lvl1pPr lvl="0">
              <a:spcBef>
                <a:spcPts val="0"/>
              </a:spcBef>
              <a:defRPr/>
            </a:lvl1pPr>
            <a:lvl2pPr lvl="1">
              <a:spcBef>
                <a:spcPts val="0"/>
              </a:spcBef>
              <a:defRPr/>
            </a:lvl2pPr>
            <a:lvl3pPr lvl="2">
              <a:spcBef>
                <a:spcPts val="0"/>
              </a:spcBef>
              <a:defRPr/>
            </a:lvl3pPr>
            <a:lvl4pPr lvl="3">
              <a:spcBef>
                <a:spcPts val="0"/>
              </a:spcBef>
              <a:defRPr/>
            </a:lvl4pPr>
            <a:lvl5pPr lvl="4">
              <a:spcBef>
                <a:spcPts val="0"/>
              </a:spcBef>
              <a:defRPr/>
            </a:lvl5pPr>
            <a:lvl6pPr lvl="5">
              <a:spcBef>
                <a:spcPts val="0"/>
              </a:spcBef>
              <a:defRPr/>
            </a:lvl6pPr>
            <a:lvl7pPr lvl="6">
              <a:spcBef>
                <a:spcPts val="0"/>
              </a:spcBef>
              <a:defRPr/>
            </a:lvl7pPr>
            <a:lvl8pPr lvl="7">
              <a:spcBef>
                <a:spcPts val="0"/>
              </a:spcBef>
              <a:defRPr/>
            </a:lvl8pPr>
            <a:lvl9pPr lvl="8">
              <a:spcBef>
                <a:spcPts val="0"/>
              </a:spcBef>
              <a:defRPr/>
            </a:lvl9pPr>
          </a:lstStyle>
          <a:p>
            <a:endParaRPr/>
          </a:p>
        </p:txBody>
      </p:sp>
      <p:sp>
        <p:nvSpPr>
          <p:cNvPr id="21" name="Shape 21"/>
          <p:cNvSpPr txBox="1">
            <a:spLocks noGrp="1"/>
          </p:cNvSpPr>
          <p:nvPr>
            <p:ph type="body" idx="1"/>
          </p:nvPr>
        </p:nvSpPr>
        <p:spPr>
          <a:xfrm>
            <a:off x="233775" y="1234075"/>
            <a:ext cx="6390450" cy="3334800"/>
          </a:xfrm>
          <a:prstGeom prst="rect">
            <a:avLst/>
          </a:prstGeom>
        </p:spPr>
        <p:txBody>
          <a:bodyPr wrap="square" lIns="91425" tIns="91425" rIns="91425" bIns="91425" anchor="t" anchorCtr="0"/>
          <a:lstStyle>
            <a:lvl1pPr lvl="0">
              <a:spcBef>
                <a:spcPts val="0"/>
              </a:spcBef>
              <a:defRPr/>
            </a:lvl1pPr>
            <a:lvl2pPr lvl="1">
              <a:spcBef>
                <a:spcPts val="0"/>
              </a:spcBef>
              <a:defRPr/>
            </a:lvl2pPr>
            <a:lvl3pPr lvl="2">
              <a:spcBef>
                <a:spcPts val="0"/>
              </a:spcBef>
              <a:defRPr/>
            </a:lvl3pPr>
            <a:lvl4pPr lvl="3">
              <a:spcBef>
                <a:spcPts val="0"/>
              </a:spcBef>
              <a:defRPr/>
            </a:lvl4pPr>
            <a:lvl5pPr lvl="4">
              <a:spcBef>
                <a:spcPts val="0"/>
              </a:spcBef>
              <a:defRPr/>
            </a:lvl5pPr>
            <a:lvl6pPr lvl="5">
              <a:spcBef>
                <a:spcPts val="0"/>
              </a:spcBef>
              <a:defRPr/>
            </a:lvl6pPr>
            <a:lvl7pPr lvl="6">
              <a:spcBef>
                <a:spcPts val="0"/>
              </a:spcBef>
              <a:defRPr/>
            </a:lvl7pPr>
            <a:lvl8pPr lvl="7">
              <a:spcBef>
                <a:spcPts val="0"/>
              </a:spcBef>
              <a:defRPr/>
            </a:lvl8pPr>
            <a:lvl9pPr lvl="8">
              <a:spcBef>
                <a:spcPts val="0"/>
              </a:spcBef>
              <a:defRPr/>
            </a:lvl9pPr>
          </a:lstStyle>
          <a:p>
            <a:endParaRPr/>
          </a:p>
        </p:txBody>
      </p:sp>
      <p:sp>
        <p:nvSpPr>
          <p:cNvPr id="22" name="Shape 22"/>
          <p:cNvSpPr txBox="1">
            <a:spLocks noGrp="1"/>
          </p:cNvSpPr>
          <p:nvPr>
            <p:ph type="sldNum" idx="12"/>
          </p:nvPr>
        </p:nvSpPr>
        <p:spPr>
          <a:xfrm>
            <a:off x="6373499" y="4688759"/>
            <a:ext cx="411525" cy="393600"/>
          </a:xfrm>
          <a:prstGeom prst="rect">
            <a:avLst/>
          </a:prstGeom>
        </p:spPr>
        <p:txBody>
          <a:bodyPr wrap="square" lIns="91425" tIns="91425" rIns="91425" bIns="91425" anchor="ctr" anchorCtr="0">
            <a:noAutofit/>
          </a:bodyPr>
          <a:lstStyle/>
          <a:p>
            <a:fld id="{00000000-1234-1234-1234-123412341234}" type="slidenum">
              <a:rPr lang="en" smtClean="0"/>
              <a:pPr/>
              <a:t>‹#›</a:t>
            </a:fld>
            <a:endParaRPr lang="en"/>
          </a:p>
        </p:txBody>
      </p:sp>
    </p:spTree>
    <p:extLst>
      <p:ext uri="{BB962C8B-B14F-4D97-AF65-F5344CB8AC3E}">
        <p14:creationId xmlns:p14="http://schemas.microsoft.com/office/powerpoint/2010/main" val="16172149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Main point">
    <p:bg>
      <p:bgPr>
        <a:solidFill>
          <a:schemeClr val="accent3"/>
        </a:solidFill>
        <a:effectLst/>
      </p:bgPr>
    </p:bg>
    <p:spTree>
      <p:nvGrpSpPr>
        <p:cNvPr id="1" name="Shape 35"/>
        <p:cNvGrpSpPr/>
        <p:nvPr/>
      </p:nvGrpSpPr>
      <p:grpSpPr>
        <a:xfrm>
          <a:off x="0" y="0"/>
          <a:ext cx="0" cy="0"/>
          <a:chOff x="0" y="0"/>
          <a:chExt cx="0" cy="0"/>
        </a:xfrm>
      </p:grpSpPr>
      <p:sp>
        <p:nvSpPr>
          <p:cNvPr id="36" name="Shape 36"/>
          <p:cNvSpPr txBox="1">
            <a:spLocks noGrp="1"/>
          </p:cNvSpPr>
          <p:nvPr>
            <p:ph type="title"/>
          </p:nvPr>
        </p:nvSpPr>
        <p:spPr>
          <a:xfrm>
            <a:off x="367688" y="526350"/>
            <a:ext cx="4214025" cy="4090800"/>
          </a:xfrm>
          <a:prstGeom prst="rect">
            <a:avLst/>
          </a:prstGeom>
        </p:spPr>
        <p:txBody>
          <a:bodyPr wrap="square" lIns="91425" tIns="91425" rIns="91425" bIns="91425" anchor="ctr" anchorCtr="0"/>
          <a:lstStyle>
            <a:lvl1pPr lvl="0">
              <a:spcBef>
                <a:spcPts val="0"/>
              </a:spcBef>
              <a:buClr>
                <a:schemeClr val="lt1"/>
              </a:buClr>
              <a:buSzPct val="100000"/>
              <a:buFont typeface="Playfair Display"/>
              <a:defRPr sz="4050">
                <a:solidFill>
                  <a:schemeClr val="lt1"/>
                </a:solidFill>
                <a:latin typeface="Playfair Display"/>
                <a:ea typeface="Playfair Display"/>
                <a:cs typeface="Playfair Display"/>
                <a:sym typeface="Playfair Display"/>
              </a:defRPr>
            </a:lvl1pPr>
            <a:lvl2pPr lvl="1">
              <a:spcBef>
                <a:spcPts val="0"/>
              </a:spcBef>
              <a:buClr>
                <a:schemeClr val="lt1"/>
              </a:buClr>
              <a:buSzPct val="100000"/>
              <a:buFont typeface="Playfair Display"/>
              <a:defRPr sz="4050">
                <a:solidFill>
                  <a:schemeClr val="lt1"/>
                </a:solidFill>
                <a:latin typeface="Playfair Display"/>
                <a:ea typeface="Playfair Display"/>
                <a:cs typeface="Playfair Display"/>
                <a:sym typeface="Playfair Display"/>
              </a:defRPr>
            </a:lvl2pPr>
            <a:lvl3pPr lvl="2">
              <a:spcBef>
                <a:spcPts val="0"/>
              </a:spcBef>
              <a:buClr>
                <a:schemeClr val="lt1"/>
              </a:buClr>
              <a:buSzPct val="100000"/>
              <a:buFont typeface="Playfair Display"/>
              <a:defRPr sz="4050">
                <a:solidFill>
                  <a:schemeClr val="lt1"/>
                </a:solidFill>
                <a:latin typeface="Playfair Display"/>
                <a:ea typeface="Playfair Display"/>
                <a:cs typeface="Playfair Display"/>
                <a:sym typeface="Playfair Display"/>
              </a:defRPr>
            </a:lvl3pPr>
            <a:lvl4pPr lvl="3">
              <a:spcBef>
                <a:spcPts val="0"/>
              </a:spcBef>
              <a:buClr>
                <a:schemeClr val="lt1"/>
              </a:buClr>
              <a:buSzPct val="100000"/>
              <a:buFont typeface="Playfair Display"/>
              <a:defRPr sz="4050">
                <a:solidFill>
                  <a:schemeClr val="lt1"/>
                </a:solidFill>
                <a:latin typeface="Playfair Display"/>
                <a:ea typeface="Playfair Display"/>
                <a:cs typeface="Playfair Display"/>
                <a:sym typeface="Playfair Display"/>
              </a:defRPr>
            </a:lvl4pPr>
            <a:lvl5pPr lvl="4">
              <a:spcBef>
                <a:spcPts val="0"/>
              </a:spcBef>
              <a:buClr>
                <a:schemeClr val="lt1"/>
              </a:buClr>
              <a:buSzPct val="100000"/>
              <a:buFont typeface="Playfair Display"/>
              <a:defRPr sz="4050">
                <a:solidFill>
                  <a:schemeClr val="lt1"/>
                </a:solidFill>
                <a:latin typeface="Playfair Display"/>
                <a:ea typeface="Playfair Display"/>
                <a:cs typeface="Playfair Display"/>
                <a:sym typeface="Playfair Display"/>
              </a:defRPr>
            </a:lvl5pPr>
            <a:lvl6pPr lvl="5">
              <a:spcBef>
                <a:spcPts val="0"/>
              </a:spcBef>
              <a:buClr>
                <a:schemeClr val="lt1"/>
              </a:buClr>
              <a:buSzPct val="100000"/>
              <a:buFont typeface="Playfair Display"/>
              <a:defRPr sz="4050">
                <a:solidFill>
                  <a:schemeClr val="lt1"/>
                </a:solidFill>
                <a:latin typeface="Playfair Display"/>
                <a:ea typeface="Playfair Display"/>
                <a:cs typeface="Playfair Display"/>
                <a:sym typeface="Playfair Display"/>
              </a:defRPr>
            </a:lvl6pPr>
            <a:lvl7pPr lvl="6">
              <a:spcBef>
                <a:spcPts val="0"/>
              </a:spcBef>
              <a:buClr>
                <a:schemeClr val="lt1"/>
              </a:buClr>
              <a:buSzPct val="100000"/>
              <a:buFont typeface="Playfair Display"/>
              <a:defRPr sz="4050">
                <a:solidFill>
                  <a:schemeClr val="lt1"/>
                </a:solidFill>
                <a:latin typeface="Playfair Display"/>
                <a:ea typeface="Playfair Display"/>
                <a:cs typeface="Playfair Display"/>
                <a:sym typeface="Playfair Display"/>
              </a:defRPr>
            </a:lvl7pPr>
            <a:lvl8pPr lvl="7">
              <a:spcBef>
                <a:spcPts val="0"/>
              </a:spcBef>
              <a:buClr>
                <a:schemeClr val="lt1"/>
              </a:buClr>
              <a:buSzPct val="100000"/>
              <a:buFont typeface="Playfair Display"/>
              <a:defRPr sz="4050">
                <a:solidFill>
                  <a:schemeClr val="lt1"/>
                </a:solidFill>
                <a:latin typeface="Playfair Display"/>
                <a:ea typeface="Playfair Display"/>
                <a:cs typeface="Playfair Display"/>
                <a:sym typeface="Playfair Display"/>
              </a:defRPr>
            </a:lvl8pPr>
            <a:lvl9pPr lvl="8">
              <a:spcBef>
                <a:spcPts val="0"/>
              </a:spcBef>
              <a:buClr>
                <a:schemeClr val="lt1"/>
              </a:buClr>
              <a:buSzPct val="100000"/>
              <a:buFont typeface="Playfair Display"/>
              <a:defRPr sz="4050">
                <a:solidFill>
                  <a:schemeClr val="lt1"/>
                </a:solidFill>
                <a:latin typeface="Playfair Display"/>
                <a:ea typeface="Playfair Display"/>
                <a:cs typeface="Playfair Display"/>
                <a:sym typeface="Playfair Display"/>
              </a:defRPr>
            </a:lvl9pPr>
          </a:lstStyle>
          <a:p>
            <a:endParaRPr/>
          </a:p>
        </p:txBody>
      </p:sp>
      <p:sp>
        <p:nvSpPr>
          <p:cNvPr id="37" name="Shape 37"/>
          <p:cNvSpPr txBox="1">
            <a:spLocks noGrp="1"/>
          </p:cNvSpPr>
          <p:nvPr>
            <p:ph type="sldNum" idx="12"/>
          </p:nvPr>
        </p:nvSpPr>
        <p:spPr>
          <a:xfrm>
            <a:off x="6373499" y="4688759"/>
            <a:ext cx="411525" cy="393600"/>
          </a:xfrm>
          <a:prstGeom prst="rect">
            <a:avLst/>
          </a:prstGeom>
        </p:spPr>
        <p:txBody>
          <a:bodyPr wrap="square" lIns="91425" tIns="91425" rIns="91425" bIns="91425" anchor="ctr" anchorCtr="0">
            <a:noAutofit/>
          </a:bodyPr>
          <a:lstStyle/>
          <a:p>
            <a:fld id="{00000000-1234-1234-1234-123412341234}" type="slidenum">
              <a:rPr lang="en" smtClean="0">
                <a:solidFill>
                  <a:schemeClr val="lt1"/>
                </a:solidFill>
              </a:rPr>
              <a:pPr/>
              <a:t>‹#›</a:t>
            </a:fld>
            <a:endParaRPr lang="en">
              <a:solidFill>
                <a:schemeClr val="lt1"/>
              </a:solidFill>
            </a:endParaRPr>
          </a:p>
        </p:txBody>
      </p:sp>
    </p:spTree>
    <p:extLst>
      <p:ext uri="{BB962C8B-B14F-4D97-AF65-F5344CB8AC3E}">
        <p14:creationId xmlns:p14="http://schemas.microsoft.com/office/powerpoint/2010/main" val="18986398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ColTx">
  <p:cSld name="Title and two columns">
    <p:spTree>
      <p:nvGrpSpPr>
        <p:cNvPr id="1" name="Shape 23"/>
        <p:cNvGrpSpPr/>
        <p:nvPr/>
      </p:nvGrpSpPr>
      <p:grpSpPr>
        <a:xfrm>
          <a:off x="0" y="0"/>
          <a:ext cx="0" cy="0"/>
          <a:chOff x="0" y="0"/>
          <a:chExt cx="0" cy="0"/>
        </a:xfrm>
      </p:grpSpPr>
      <p:sp>
        <p:nvSpPr>
          <p:cNvPr id="24" name="Shape 24"/>
          <p:cNvSpPr txBox="1">
            <a:spLocks noGrp="1"/>
          </p:cNvSpPr>
          <p:nvPr>
            <p:ph type="title"/>
          </p:nvPr>
        </p:nvSpPr>
        <p:spPr>
          <a:xfrm>
            <a:off x="233775" y="445025"/>
            <a:ext cx="6390450" cy="572700"/>
          </a:xfrm>
          <a:prstGeom prst="rect">
            <a:avLst/>
          </a:prstGeom>
        </p:spPr>
        <p:txBody>
          <a:bodyPr wrap="square" lIns="91425" tIns="91425" rIns="91425" bIns="91425" anchor="t" anchorCtr="0"/>
          <a:lstStyle>
            <a:lvl1pPr lvl="0">
              <a:spcBef>
                <a:spcPts val="0"/>
              </a:spcBef>
              <a:defRPr/>
            </a:lvl1pPr>
            <a:lvl2pPr lvl="1">
              <a:spcBef>
                <a:spcPts val="0"/>
              </a:spcBef>
              <a:defRPr/>
            </a:lvl2pPr>
            <a:lvl3pPr lvl="2">
              <a:spcBef>
                <a:spcPts val="0"/>
              </a:spcBef>
              <a:defRPr/>
            </a:lvl3pPr>
            <a:lvl4pPr lvl="3">
              <a:spcBef>
                <a:spcPts val="0"/>
              </a:spcBef>
              <a:defRPr/>
            </a:lvl4pPr>
            <a:lvl5pPr lvl="4">
              <a:spcBef>
                <a:spcPts val="0"/>
              </a:spcBef>
              <a:defRPr/>
            </a:lvl5pPr>
            <a:lvl6pPr lvl="5">
              <a:spcBef>
                <a:spcPts val="0"/>
              </a:spcBef>
              <a:defRPr/>
            </a:lvl6pPr>
            <a:lvl7pPr lvl="6">
              <a:spcBef>
                <a:spcPts val="0"/>
              </a:spcBef>
              <a:defRPr/>
            </a:lvl7pPr>
            <a:lvl8pPr lvl="7">
              <a:spcBef>
                <a:spcPts val="0"/>
              </a:spcBef>
              <a:defRPr/>
            </a:lvl8pPr>
            <a:lvl9pPr lvl="8">
              <a:spcBef>
                <a:spcPts val="0"/>
              </a:spcBef>
              <a:defRPr/>
            </a:lvl9pPr>
          </a:lstStyle>
          <a:p>
            <a:endParaRPr/>
          </a:p>
        </p:txBody>
      </p:sp>
      <p:sp>
        <p:nvSpPr>
          <p:cNvPr id="25" name="Shape 25"/>
          <p:cNvSpPr txBox="1">
            <a:spLocks noGrp="1"/>
          </p:cNvSpPr>
          <p:nvPr>
            <p:ph type="body" idx="1"/>
          </p:nvPr>
        </p:nvSpPr>
        <p:spPr>
          <a:xfrm>
            <a:off x="233775" y="1234050"/>
            <a:ext cx="2999925" cy="3334800"/>
          </a:xfrm>
          <a:prstGeom prst="rect">
            <a:avLst/>
          </a:prstGeom>
        </p:spPr>
        <p:txBody>
          <a:bodyPr wrap="square" lIns="91425" tIns="91425" rIns="91425" bIns="91425" anchor="t" anchorCtr="0"/>
          <a:lstStyle>
            <a:lvl1pPr lvl="0">
              <a:spcBef>
                <a:spcPts val="0"/>
              </a:spcBef>
              <a:buSzPct val="100000"/>
              <a:defRPr sz="1050"/>
            </a:lvl1pPr>
            <a:lvl2pPr lvl="1">
              <a:spcBef>
                <a:spcPts val="0"/>
              </a:spcBef>
              <a:buSzPct val="100000"/>
              <a:defRPr sz="900"/>
            </a:lvl2pPr>
            <a:lvl3pPr lvl="2">
              <a:spcBef>
                <a:spcPts val="0"/>
              </a:spcBef>
              <a:buSzPct val="100000"/>
              <a:defRPr sz="900"/>
            </a:lvl3pPr>
            <a:lvl4pPr lvl="3">
              <a:spcBef>
                <a:spcPts val="0"/>
              </a:spcBef>
              <a:buSzPct val="100000"/>
              <a:defRPr sz="900"/>
            </a:lvl4pPr>
            <a:lvl5pPr lvl="4">
              <a:spcBef>
                <a:spcPts val="0"/>
              </a:spcBef>
              <a:buSzPct val="100000"/>
              <a:defRPr sz="900"/>
            </a:lvl5pPr>
            <a:lvl6pPr lvl="5">
              <a:spcBef>
                <a:spcPts val="0"/>
              </a:spcBef>
              <a:buSzPct val="100000"/>
              <a:defRPr sz="900"/>
            </a:lvl6pPr>
            <a:lvl7pPr lvl="6">
              <a:spcBef>
                <a:spcPts val="0"/>
              </a:spcBef>
              <a:buSzPct val="100000"/>
              <a:defRPr sz="900"/>
            </a:lvl7pPr>
            <a:lvl8pPr lvl="7">
              <a:spcBef>
                <a:spcPts val="0"/>
              </a:spcBef>
              <a:buSzPct val="100000"/>
              <a:defRPr sz="900"/>
            </a:lvl8pPr>
            <a:lvl9pPr lvl="8">
              <a:spcBef>
                <a:spcPts val="0"/>
              </a:spcBef>
              <a:buSzPct val="100000"/>
              <a:defRPr sz="900"/>
            </a:lvl9pPr>
          </a:lstStyle>
          <a:p>
            <a:endParaRPr/>
          </a:p>
        </p:txBody>
      </p:sp>
      <p:sp>
        <p:nvSpPr>
          <p:cNvPr id="26" name="Shape 26"/>
          <p:cNvSpPr txBox="1">
            <a:spLocks noGrp="1"/>
          </p:cNvSpPr>
          <p:nvPr>
            <p:ph type="body" idx="2"/>
          </p:nvPr>
        </p:nvSpPr>
        <p:spPr>
          <a:xfrm>
            <a:off x="3624300" y="1234050"/>
            <a:ext cx="2999925" cy="3334800"/>
          </a:xfrm>
          <a:prstGeom prst="rect">
            <a:avLst/>
          </a:prstGeom>
        </p:spPr>
        <p:txBody>
          <a:bodyPr wrap="square" lIns="91425" tIns="91425" rIns="91425" bIns="91425" anchor="t" anchorCtr="0"/>
          <a:lstStyle>
            <a:lvl1pPr lvl="0">
              <a:spcBef>
                <a:spcPts val="0"/>
              </a:spcBef>
              <a:buSzPct val="100000"/>
              <a:defRPr sz="1050"/>
            </a:lvl1pPr>
            <a:lvl2pPr lvl="1">
              <a:spcBef>
                <a:spcPts val="0"/>
              </a:spcBef>
              <a:buSzPct val="100000"/>
              <a:defRPr sz="900"/>
            </a:lvl2pPr>
            <a:lvl3pPr lvl="2">
              <a:spcBef>
                <a:spcPts val="0"/>
              </a:spcBef>
              <a:buSzPct val="100000"/>
              <a:defRPr sz="900"/>
            </a:lvl3pPr>
            <a:lvl4pPr lvl="3">
              <a:spcBef>
                <a:spcPts val="0"/>
              </a:spcBef>
              <a:buSzPct val="100000"/>
              <a:defRPr sz="900"/>
            </a:lvl4pPr>
            <a:lvl5pPr lvl="4">
              <a:spcBef>
                <a:spcPts val="0"/>
              </a:spcBef>
              <a:buSzPct val="100000"/>
              <a:defRPr sz="900"/>
            </a:lvl5pPr>
            <a:lvl6pPr lvl="5">
              <a:spcBef>
                <a:spcPts val="0"/>
              </a:spcBef>
              <a:buSzPct val="100000"/>
              <a:defRPr sz="900"/>
            </a:lvl6pPr>
            <a:lvl7pPr lvl="6">
              <a:spcBef>
                <a:spcPts val="0"/>
              </a:spcBef>
              <a:buSzPct val="100000"/>
              <a:defRPr sz="900"/>
            </a:lvl7pPr>
            <a:lvl8pPr lvl="7">
              <a:spcBef>
                <a:spcPts val="0"/>
              </a:spcBef>
              <a:buSzPct val="100000"/>
              <a:defRPr sz="900"/>
            </a:lvl8pPr>
            <a:lvl9pPr lvl="8">
              <a:spcBef>
                <a:spcPts val="0"/>
              </a:spcBef>
              <a:buSzPct val="100000"/>
              <a:defRPr sz="900"/>
            </a:lvl9pPr>
          </a:lstStyle>
          <a:p>
            <a:endParaRPr/>
          </a:p>
        </p:txBody>
      </p:sp>
      <p:sp>
        <p:nvSpPr>
          <p:cNvPr id="27" name="Shape 27"/>
          <p:cNvSpPr txBox="1">
            <a:spLocks noGrp="1"/>
          </p:cNvSpPr>
          <p:nvPr>
            <p:ph type="sldNum" idx="12"/>
          </p:nvPr>
        </p:nvSpPr>
        <p:spPr>
          <a:xfrm>
            <a:off x="6373499" y="4688759"/>
            <a:ext cx="411525" cy="393600"/>
          </a:xfrm>
          <a:prstGeom prst="rect">
            <a:avLst/>
          </a:prstGeom>
        </p:spPr>
        <p:txBody>
          <a:bodyPr wrap="square" lIns="91425" tIns="91425" rIns="91425" bIns="91425" anchor="ctr" anchorCtr="0">
            <a:noAutofit/>
          </a:bodyPr>
          <a:lstStyle/>
          <a:p>
            <a:fld id="{00000000-1234-1234-1234-123412341234}" type="slidenum">
              <a:rPr lang="en" smtClean="0"/>
              <a:pPr/>
              <a:t>‹#›</a:t>
            </a:fld>
            <a:endParaRPr lang="en"/>
          </a:p>
        </p:txBody>
      </p:sp>
    </p:spTree>
    <p:extLst>
      <p:ext uri="{BB962C8B-B14F-4D97-AF65-F5344CB8AC3E}">
        <p14:creationId xmlns:p14="http://schemas.microsoft.com/office/powerpoint/2010/main" val="826568023"/>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4"/>
        <p:cNvGrpSpPr/>
        <p:nvPr/>
      </p:nvGrpSpPr>
      <p:grpSpPr>
        <a:xfrm>
          <a:off x="0" y="0"/>
          <a:ext cx="0" cy="0"/>
          <a:chOff x="0" y="0"/>
          <a:chExt cx="0" cy="0"/>
        </a:xfrm>
      </p:grpSpPr>
      <p:sp>
        <p:nvSpPr>
          <p:cNvPr id="55" name="Shape 55"/>
          <p:cNvSpPr txBox="1">
            <a:spLocks noGrp="1"/>
          </p:cNvSpPr>
          <p:nvPr>
            <p:ph type="title"/>
          </p:nvPr>
        </p:nvSpPr>
        <p:spPr>
          <a:xfrm>
            <a:off x="342900" y="205978"/>
            <a:ext cx="6172200" cy="857250"/>
          </a:xfrm>
          <a:prstGeom prst="rect">
            <a:avLst/>
          </a:prstGeom>
          <a:noFill/>
          <a:ln>
            <a:noFill/>
          </a:ln>
        </p:spPr>
        <p:txBody>
          <a:bodyPr wrap="square" lIns="91425" tIns="91425" rIns="91425" bIns="91425" anchor="ctr" anchorCtr="0"/>
          <a:lstStyle>
            <a:lvl1pPr marL="0" marR="0" lvl="0" indent="0" algn="ctr" rtl="0">
              <a:spcBef>
                <a:spcPts val="0"/>
              </a:spcBef>
              <a:buClr>
                <a:schemeClr val="dk1"/>
              </a:buClr>
              <a:buFont typeface="Calibri"/>
              <a:buNone/>
              <a:defRPr sz="4400" b="0" i="0" u="none" strike="noStrike" cap="none">
                <a:solidFill>
                  <a:schemeClr val="dk1"/>
                </a:solidFill>
                <a:latin typeface="Calibri"/>
                <a:ea typeface="Calibri"/>
                <a:cs typeface="Calibri"/>
                <a:sym typeface="Calibri"/>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56" name="Shape 56"/>
          <p:cNvSpPr txBox="1">
            <a:spLocks noGrp="1"/>
          </p:cNvSpPr>
          <p:nvPr>
            <p:ph type="body" idx="1"/>
          </p:nvPr>
        </p:nvSpPr>
        <p:spPr>
          <a:xfrm>
            <a:off x="342900" y="1200150"/>
            <a:ext cx="6172200" cy="3394472"/>
          </a:xfrm>
          <a:prstGeom prst="rect">
            <a:avLst/>
          </a:prstGeom>
          <a:noFill/>
          <a:ln>
            <a:noFill/>
          </a:ln>
        </p:spPr>
        <p:txBody>
          <a:bodyPr wrap="square" lIns="91425" tIns="91425" rIns="91425" bIns="91425" anchor="t" anchorCtr="0"/>
          <a:lstStyle>
            <a:lvl1pPr marL="342900" marR="0" lvl="0" indent="-139700" algn="l" rtl="0">
              <a:spcBef>
                <a:spcPts val="640"/>
              </a:spcBef>
              <a:buClr>
                <a:schemeClr val="dk1"/>
              </a:buClr>
              <a:buSzPct val="100000"/>
              <a:buFont typeface="Arial"/>
              <a:buChar char="•"/>
              <a:defRPr sz="3200" b="0" i="0" u="none" strike="noStrike" cap="none">
                <a:solidFill>
                  <a:schemeClr val="dk1"/>
                </a:solidFill>
                <a:latin typeface="Calibri"/>
                <a:ea typeface="Calibri"/>
                <a:cs typeface="Calibri"/>
                <a:sym typeface="Calibri"/>
              </a:defRPr>
            </a:lvl1pPr>
            <a:lvl2pPr marL="742950" marR="0" lvl="1" indent="-107950" algn="l" rtl="0">
              <a:spcBef>
                <a:spcPts val="560"/>
              </a:spcBef>
              <a:buClr>
                <a:schemeClr val="dk1"/>
              </a:buClr>
              <a:buSzPct val="100000"/>
              <a:buFont typeface="Arial"/>
              <a:buChar char="–"/>
              <a:defRPr sz="2800" b="0" i="0" u="none" strike="noStrike" cap="none">
                <a:solidFill>
                  <a:schemeClr val="dk1"/>
                </a:solidFill>
                <a:latin typeface="Calibri"/>
                <a:ea typeface="Calibri"/>
                <a:cs typeface="Calibri"/>
                <a:sym typeface="Calibri"/>
              </a:defRPr>
            </a:lvl2pPr>
            <a:lvl3pPr marL="1143000" marR="0" lvl="2" indent="-76200" algn="l" rtl="0">
              <a:spcBef>
                <a:spcPts val="480"/>
              </a:spcBef>
              <a:buClr>
                <a:schemeClr val="dk1"/>
              </a:buClr>
              <a:buSzPct val="100000"/>
              <a:buFont typeface="Arial"/>
              <a:buChar char="•"/>
              <a:defRPr sz="2400" b="0" i="0" u="none" strike="noStrike" cap="none">
                <a:solidFill>
                  <a:schemeClr val="dk1"/>
                </a:solidFill>
                <a:latin typeface="Calibri"/>
                <a:ea typeface="Calibri"/>
                <a:cs typeface="Calibri"/>
                <a:sym typeface="Calibri"/>
              </a:defRPr>
            </a:lvl3pPr>
            <a:lvl4pPr marL="1600200" marR="0" lvl="3"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4pPr>
            <a:lvl5pPr marL="2057400" marR="0" lvl="4"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5pPr>
            <a:lvl6pPr marL="2514600" marR="0" lvl="5"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6pPr>
            <a:lvl7pPr marL="2971800" marR="0" lvl="6"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7pPr>
            <a:lvl8pPr marL="3429000" marR="0" lvl="7"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8pPr>
            <a:lvl9pPr marL="3886200" marR="0" lvl="8"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57" name="Shape 57"/>
          <p:cNvSpPr txBox="1">
            <a:spLocks noGrp="1"/>
          </p:cNvSpPr>
          <p:nvPr>
            <p:ph type="dt" idx="10"/>
          </p:nvPr>
        </p:nvSpPr>
        <p:spPr>
          <a:xfrm>
            <a:off x="342900" y="4767263"/>
            <a:ext cx="1600200" cy="273844"/>
          </a:xfrm>
          <a:prstGeom prst="rect">
            <a:avLst/>
          </a:prstGeom>
          <a:noFill/>
          <a:ln>
            <a:noFill/>
          </a:ln>
        </p:spPr>
        <p:txBody>
          <a:bodyPr wrap="square" lIns="91425" tIns="91425" rIns="91425" bIns="91425" anchor="ctr" anchorCtr="0"/>
          <a:lstStyle>
            <a:lvl1pPr marL="0" marR="0" lvl="0" indent="0" algn="l" rtl="0">
              <a:spcBef>
                <a:spcPts val="0"/>
              </a:spcBef>
              <a:buNone/>
              <a:defRPr sz="900" b="0" i="0" u="none" strike="noStrike" cap="none">
                <a:solidFill>
                  <a:srgbClr val="888888"/>
                </a:solidFill>
                <a:latin typeface="Calibri"/>
                <a:ea typeface="Calibri"/>
                <a:cs typeface="Calibri"/>
                <a:sym typeface="Calibri"/>
              </a:defRPr>
            </a:lvl1pPr>
            <a:lvl2pPr marL="342900" marR="0" lvl="1" indent="0" algn="l" rtl="0">
              <a:spcBef>
                <a:spcPts val="0"/>
              </a:spcBef>
              <a:buNone/>
              <a:defRPr sz="1350" b="0" i="0" u="none" strike="noStrike" cap="none">
                <a:solidFill>
                  <a:schemeClr val="dk1"/>
                </a:solidFill>
                <a:latin typeface="Calibri"/>
                <a:ea typeface="Calibri"/>
                <a:cs typeface="Calibri"/>
                <a:sym typeface="Calibri"/>
              </a:defRPr>
            </a:lvl2pPr>
            <a:lvl3pPr marL="685800" marR="0" lvl="2" indent="0" algn="l" rtl="0">
              <a:spcBef>
                <a:spcPts val="0"/>
              </a:spcBef>
              <a:buNone/>
              <a:defRPr sz="1350" b="0" i="0" u="none" strike="noStrike" cap="none">
                <a:solidFill>
                  <a:schemeClr val="dk1"/>
                </a:solidFill>
                <a:latin typeface="Calibri"/>
                <a:ea typeface="Calibri"/>
                <a:cs typeface="Calibri"/>
                <a:sym typeface="Calibri"/>
              </a:defRPr>
            </a:lvl3pPr>
            <a:lvl4pPr marL="1028700" marR="0" lvl="3" indent="0" algn="l" rtl="0">
              <a:spcBef>
                <a:spcPts val="0"/>
              </a:spcBef>
              <a:buNone/>
              <a:defRPr sz="1350" b="0" i="0" u="none" strike="noStrike" cap="none">
                <a:solidFill>
                  <a:schemeClr val="dk1"/>
                </a:solidFill>
                <a:latin typeface="Calibri"/>
                <a:ea typeface="Calibri"/>
                <a:cs typeface="Calibri"/>
                <a:sym typeface="Calibri"/>
              </a:defRPr>
            </a:lvl4pPr>
            <a:lvl5pPr marL="1371600" marR="0" lvl="4" indent="0" algn="l" rtl="0">
              <a:spcBef>
                <a:spcPts val="0"/>
              </a:spcBef>
              <a:buNone/>
              <a:defRPr sz="1350" b="0" i="0" u="none" strike="noStrike" cap="none">
                <a:solidFill>
                  <a:schemeClr val="dk1"/>
                </a:solidFill>
                <a:latin typeface="Calibri"/>
                <a:ea typeface="Calibri"/>
                <a:cs typeface="Calibri"/>
                <a:sym typeface="Calibri"/>
              </a:defRPr>
            </a:lvl5pPr>
            <a:lvl6pPr marL="1714500" marR="0" lvl="5" indent="0" algn="l" rtl="0">
              <a:spcBef>
                <a:spcPts val="0"/>
              </a:spcBef>
              <a:buNone/>
              <a:defRPr sz="1350" b="0" i="0" u="none" strike="noStrike" cap="none">
                <a:solidFill>
                  <a:schemeClr val="dk1"/>
                </a:solidFill>
                <a:latin typeface="Calibri"/>
                <a:ea typeface="Calibri"/>
                <a:cs typeface="Calibri"/>
                <a:sym typeface="Calibri"/>
              </a:defRPr>
            </a:lvl6pPr>
            <a:lvl7pPr marL="2057400" marR="0" lvl="6" indent="0" algn="l" rtl="0">
              <a:spcBef>
                <a:spcPts val="0"/>
              </a:spcBef>
              <a:buNone/>
              <a:defRPr sz="1350" b="0" i="0" u="none" strike="noStrike" cap="none">
                <a:solidFill>
                  <a:schemeClr val="dk1"/>
                </a:solidFill>
                <a:latin typeface="Calibri"/>
                <a:ea typeface="Calibri"/>
                <a:cs typeface="Calibri"/>
                <a:sym typeface="Calibri"/>
              </a:defRPr>
            </a:lvl7pPr>
            <a:lvl8pPr marL="2400300" marR="0" lvl="7" indent="0" algn="l" rtl="0">
              <a:spcBef>
                <a:spcPts val="0"/>
              </a:spcBef>
              <a:buNone/>
              <a:defRPr sz="1350" b="0" i="0" u="none" strike="noStrike" cap="none">
                <a:solidFill>
                  <a:schemeClr val="dk1"/>
                </a:solidFill>
                <a:latin typeface="Calibri"/>
                <a:ea typeface="Calibri"/>
                <a:cs typeface="Calibri"/>
                <a:sym typeface="Calibri"/>
              </a:defRPr>
            </a:lvl8pPr>
            <a:lvl9pPr marL="2743200" marR="0" lvl="8" indent="0" algn="l" rtl="0">
              <a:spcBef>
                <a:spcPts val="0"/>
              </a:spcBef>
              <a:buNone/>
              <a:defRPr sz="1350" b="0" i="0" u="none" strike="noStrike" cap="none">
                <a:solidFill>
                  <a:schemeClr val="dk1"/>
                </a:solidFill>
                <a:latin typeface="Calibri"/>
                <a:ea typeface="Calibri"/>
                <a:cs typeface="Calibri"/>
                <a:sym typeface="Calibri"/>
              </a:defRPr>
            </a:lvl9pPr>
          </a:lstStyle>
          <a:p>
            <a:endParaRPr/>
          </a:p>
        </p:txBody>
      </p:sp>
      <p:sp>
        <p:nvSpPr>
          <p:cNvPr id="58" name="Shape 58"/>
          <p:cNvSpPr txBox="1">
            <a:spLocks noGrp="1"/>
          </p:cNvSpPr>
          <p:nvPr>
            <p:ph type="ftr" idx="11"/>
          </p:nvPr>
        </p:nvSpPr>
        <p:spPr>
          <a:xfrm>
            <a:off x="2343150" y="4767263"/>
            <a:ext cx="2171700" cy="273844"/>
          </a:xfrm>
          <a:prstGeom prst="rect">
            <a:avLst/>
          </a:prstGeom>
          <a:noFill/>
          <a:ln>
            <a:noFill/>
          </a:ln>
        </p:spPr>
        <p:txBody>
          <a:bodyPr wrap="square" lIns="91425" tIns="91425" rIns="91425" bIns="91425" anchor="ctr" anchorCtr="0"/>
          <a:lstStyle>
            <a:lvl1pPr marL="0" marR="0" lvl="0" indent="0" algn="ctr" rtl="0">
              <a:spcBef>
                <a:spcPts val="0"/>
              </a:spcBef>
              <a:buNone/>
              <a:defRPr sz="900" b="0" i="0" u="none" strike="noStrike" cap="none">
                <a:solidFill>
                  <a:srgbClr val="888888"/>
                </a:solidFill>
                <a:latin typeface="Calibri"/>
                <a:ea typeface="Calibri"/>
                <a:cs typeface="Calibri"/>
                <a:sym typeface="Calibri"/>
              </a:defRPr>
            </a:lvl1pPr>
            <a:lvl2pPr marL="342900" marR="0" lvl="1" indent="0" algn="l" rtl="0">
              <a:spcBef>
                <a:spcPts val="0"/>
              </a:spcBef>
              <a:buNone/>
              <a:defRPr sz="1350" b="0" i="0" u="none" strike="noStrike" cap="none">
                <a:solidFill>
                  <a:schemeClr val="dk1"/>
                </a:solidFill>
                <a:latin typeface="Calibri"/>
                <a:ea typeface="Calibri"/>
                <a:cs typeface="Calibri"/>
                <a:sym typeface="Calibri"/>
              </a:defRPr>
            </a:lvl2pPr>
            <a:lvl3pPr marL="685800" marR="0" lvl="2" indent="0" algn="l" rtl="0">
              <a:spcBef>
                <a:spcPts val="0"/>
              </a:spcBef>
              <a:buNone/>
              <a:defRPr sz="1350" b="0" i="0" u="none" strike="noStrike" cap="none">
                <a:solidFill>
                  <a:schemeClr val="dk1"/>
                </a:solidFill>
                <a:latin typeface="Calibri"/>
                <a:ea typeface="Calibri"/>
                <a:cs typeface="Calibri"/>
                <a:sym typeface="Calibri"/>
              </a:defRPr>
            </a:lvl3pPr>
            <a:lvl4pPr marL="1028700" marR="0" lvl="3" indent="0" algn="l" rtl="0">
              <a:spcBef>
                <a:spcPts val="0"/>
              </a:spcBef>
              <a:buNone/>
              <a:defRPr sz="1350" b="0" i="0" u="none" strike="noStrike" cap="none">
                <a:solidFill>
                  <a:schemeClr val="dk1"/>
                </a:solidFill>
                <a:latin typeface="Calibri"/>
                <a:ea typeface="Calibri"/>
                <a:cs typeface="Calibri"/>
                <a:sym typeface="Calibri"/>
              </a:defRPr>
            </a:lvl4pPr>
            <a:lvl5pPr marL="1371600" marR="0" lvl="4" indent="0" algn="l" rtl="0">
              <a:spcBef>
                <a:spcPts val="0"/>
              </a:spcBef>
              <a:buNone/>
              <a:defRPr sz="1350" b="0" i="0" u="none" strike="noStrike" cap="none">
                <a:solidFill>
                  <a:schemeClr val="dk1"/>
                </a:solidFill>
                <a:latin typeface="Calibri"/>
                <a:ea typeface="Calibri"/>
                <a:cs typeface="Calibri"/>
                <a:sym typeface="Calibri"/>
              </a:defRPr>
            </a:lvl5pPr>
            <a:lvl6pPr marL="1714500" marR="0" lvl="5" indent="0" algn="l" rtl="0">
              <a:spcBef>
                <a:spcPts val="0"/>
              </a:spcBef>
              <a:buNone/>
              <a:defRPr sz="1350" b="0" i="0" u="none" strike="noStrike" cap="none">
                <a:solidFill>
                  <a:schemeClr val="dk1"/>
                </a:solidFill>
                <a:latin typeface="Calibri"/>
                <a:ea typeface="Calibri"/>
                <a:cs typeface="Calibri"/>
                <a:sym typeface="Calibri"/>
              </a:defRPr>
            </a:lvl6pPr>
            <a:lvl7pPr marL="2057400" marR="0" lvl="6" indent="0" algn="l" rtl="0">
              <a:spcBef>
                <a:spcPts val="0"/>
              </a:spcBef>
              <a:buNone/>
              <a:defRPr sz="1350" b="0" i="0" u="none" strike="noStrike" cap="none">
                <a:solidFill>
                  <a:schemeClr val="dk1"/>
                </a:solidFill>
                <a:latin typeface="Calibri"/>
                <a:ea typeface="Calibri"/>
                <a:cs typeface="Calibri"/>
                <a:sym typeface="Calibri"/>
              </a:defRPr>
            </a:lvl7pPr>
            <a:lvl8pPr marL="2400300" marR="0" lvl="7" indent="0" algn="l" rtl="0">
              <a:spcBef>
                <a:spcPts val="0"/>
              </a:spcBef>
              <a:buNone/>
              <a:defRPr sz="1350" b="0" i="0" u="none" strike="noStrike" cap="none">
                <a:solidFill>
                  <a:schemeClr val="dk1"/>
                </a:solidFill>
                <a:latin typeface="Calibri"/>
                <a:ea typeface="Calibri"/>
                <a:cs typeface="Calibri"/>
                <a:sym typeface="Calibri"/>
              </a:defRPr>
            </a:lvl8pPr>
            <a:lvl9pPr marL="2743200" marR="0" lvl="8" indent="0" algn="l" rtl="0">
              <a:spcBef>
                <a:spcPts val="0"/>
              </a:spcBef>
              <a:buNone/>
              <a:defRPr sz="1350" b="0" i="0" u="none" strike="noStrike" cap="none">
                <a:solidFill>
                  <a:schemeClr val="dk1"/>
                </a:solidFill>
                <a:latin typeface="Calibri"/>
                <a:ea typeface="Calibri"/>
                <a:cs typeface="Calibri"/>
                <a:sym typeface="Calibri"/>
              </a:defRPr>
            </a:lvl9pPr>
          </a:lstStyle>
          <a:p>
            <a:endParaRPr/>
          </a:p>
        </p:txBody>
      </p:sp>
      <p:sp>
        <p:nvSpPr>
          <p:cNvPr id="59" name="Shape 59"/>
          <p:cNvSpPr txBox="1">
            <a:spLocks noGrp="1"/>
          </p:cNvSpPr>
          <p:nvPr>
            <p:ph type="sldNum" idx="12"/>
          </p:nvPr>
        </p:nvSpPr>
        <p:spPr>
          <a:xfrm>
            <a:off x="4914900" y="4767263"/>
            <a:ext cx="1600200" cy="273844"/>
          </a:xfrm>
          <a:prstGeom prst="rect">
            <a:avLst/>
          </a:prstGeom>
          <a:noFill/>
          <a:ln>
            <a:noFill/>
          </a:ln>
        </p:spPr>
        <p:txBody>
          <a:bodyPr wrap="square" lIns="91425" tIns="45700" rIns="91425" bIns="45700" anchor="ctr" anchorCtr="0">
            <a:noAutofit/>
          </a:bodyPr>
          <a:lstStyle/>
          <a:p>
            <a:pPr algn="r">
              <a:buSzPct val="25000"/>
            </a:pPr>
            <a:fld id="{00000000-1234-1234-1234-123412341234}" type="slidenum">
              <a:rPr lang="en" sz="900" smtClean="0">
                <a:solidFill>
                  <a:srgbClr val="888888"/>
                </a:solidFill>
                <a:latin typeface="Calibri"/>
                <a:ea typeface="Calibri"/>
                <a:cs typeface="Calibri"/>
                <a:sym typeface="Calibri"/>
              </a:rPr>
              <a:pPr algn="r">
                <a:buSzPct val="25000"/>
              </a:pPr>
              <a:t>‹#›</a:t>
            </a:fld>
            <a:endParaRPr lang="en" sz="900">
              <a:solidFill>
                <a:srgbClr val="888888"/>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sldLayoutIdLst>
    <p:sldLayoutId id="2147483659" r:id="rId1"/>
    <p:sldLayoutId id="2147483660" r:id="rId2"/>
    <p:sldLayoutId id="2147483661"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 id="2147483672" r:id="rId12"/>
    <p:sldLayoutId id="2147483674" r:id="rId13"/>
    <p:sldLayoutId id="2147483675" r:id="rId1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R="0" lvl="0"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4" Type="http://schemas.openxmlformats.org/officeDocument/2006/relationships/image" Target="../media/image2.jpg"/><Relationship Id="rId5" Type="http://schemas.openxmlformats.org/officeDocument/2006/relationships/image" Target="../media/image3.tiff"/><Relationship Id="rId1" Type="http://schemas.openxmlformats.org/officeDocument/2006/relationships/slideLayout" Target="../slideLayouts/slideLayout7.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4" Type="http://schemas.openxmlformats.org/officeDocument/2006/relationships/image" Target="../media/image5.png"/><Relationship Id="rId5" Type="http://schemas.openxmlformats.org/officeDocument/2006/relationships/image" Target="../media/image6.JPG"/><Relationship Id="rId6" Type="http://schemas.openxmlformats.org/officeDocument/2006/relationships/image" Target="../media/image7.png"/><Relationship Id="rId7" Type="http://schemas.openxmlformats.org/officeDocument/2006/relationships/image" Target="../media/image8.png"/><Relationship Id="rId8" Type="http://schemas.openxmlformats.org/officeDocument/2006/relationships/image" Target="../media/image1.jpg"/><Relationship Id="rId9" Type="http://schemas.openxmlformats.org/officeDocument/2006/relationships/image" Target="../media/image2.jpg"/><Relationship Id="rId1" Type="http://schemas.openxmlformats.org/officeDocument/2006/relationships/slideLayout" Target="../slideLayouts/slideLayout7.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4" Type="http://schemas.openxmlformats.org/officeDocument/2006/relationships/image" Target="../media/image2.jpg"/><Relationship Id="rId1" Type="http://schemas.openxmlformats.org/officeDocument/2006/relationships/slideLayout" Target="../slideLayouts/slideLayout1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1" Type="http://schemas.openxmlformats.org/officeDocument/2006/relationships/image" Target="../media/image15.jpg"/><Relationship Id="rId12" Type="http://schemas.openxmlformats.org/officeDocument/2006/relationships/image" Target="../media/image16.tiff"/><Relationship Id="rId1" Type="http://schemas.openxmlformats.org/officeDocument/2006/relationships/slideLayout" Target="../slideLayouts/slideLayout12.xml"/><Relationship Id="rId2" Type="http://schemas.openxmlformats.org/officeDocument/2006/relationships/notesSlide" Target="../notesSlides/notesSlide4.xml"/><Relationship Id="rId3" Type="http://schemas.openxmlformats.org/officeDocument/2006/relationships/image" Target="../media/image1.jpg"/><Relationship Id="rId4" Type="http://schemas.openxmlformats.org/officeDocument/2006/relationships/image" Target="../media/image2.jpg"/><Relationship Id="rId5" Type="http://schemas.openxmlformats.org/officeDocument/2006/relationships/image" Target="../media/image9.png"/><Relationship Id="rId6" Type="http://schemas.openxmlformats.org/officeDocument/2006/relationships/image" Target="../media/image10.tiff"/><Relationship Id="rId7" Type="http://schemas.openxmlformats.org/officeDocument/2006/relationships/image" Target="../media/image11.tiff"/><Relationship Id="rId8" Type="http://schemas.openxmlformats.org/officeDocument/2006/relationships/image" Target="../media/image12.tiff"/><Relationship Id="rId9" Type="http://schemas.openxmlformats.org/officeDocument/2006/relationships/image" Target="../media/image13.tiff"/><Relationship Id="rId10" Type="http://schemas.openxmlformats.org/officeDocument/2006/relationships/image" Target="../media/image1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4" Type="http://schemas.openxmlformats.org/officeDocument/2006/relationships/image" Target="../media/image18.png"/><Relationship Id="rId5" Type="http://schemas.openxmlformats.org/officeDocument/2006/relationships/image" Target="../media/image19.png"/><Relationship Id="rId6" Type="http://schemas.openxmlformats.org/officeDocument/2006/relationships/image" Target="../media/image20.png"/><Relationship Id="rId7" Type="http://schemas.openxmlformats.org/officeDocument/2006/relationships/image" Target="../media/image21.png"/><Relationship Id="rId8" Type="http://schemas.openxmlformats.org/officeDocument/2006/relationships/image" Target="../media/image22.png"/><Relationship Id="rId9" Type="http://schemas.openxmlformats.org/officeDocument/2006/relationships/image" Target="../media/image23.png"/><Relationship Id="rId10" Type="http://schemas.openxmlformats.org/officeDocument/2006/relationships/image" Target="../media/image24.png"/><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25.tiff"/></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26.tiff"/></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2.xml"/><Relationship Id="rId3" Type="http://schemas.openxmlformats.org/officeDocument/2006/relationships/image" Target="../media/image27.tiff"/></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28.tiff"/></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3.tiff"/></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3.tiff"/></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3.tiff"/></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 Id="rId3" Type="http://schemas.openxmlformats.org/officeDocument/2006/relationships/image" Target="../media/image29.tiff"/></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 Id="rId3" Type="http://schemas.openxmlformats.org/officeDocument/2006/relationships/image" Target="../media/image30.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 Id="rId3" Type="http://schemas.openxmlformats.org/officeDocument/2006/relationships/image" Target="../media/image31.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 Id="rId3" Type="http://schemas.openxmlformats.org/officeDocument/2006/relationships/image" Target="../media/image32.tiff"/></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3.xml"/><Relationship Id="rId3" Type="http://schemas.openxmlformats.org/officeDocument/2006/relationships/image" Target="../media/image33.jp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4.xml"/><Relationship Id="rId3" Type="http://schemas.openxmlformats.org/officeDocument/2006/relationships/image" Target="../media/image34.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6.xml"/><Relationship Id="rId3" Type="http://schemas.openxmlformats.org/officeDocument/2006/relationships/image" Target="../media/image35.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3.tiff"/></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 Id="rId3" Type="http://schemas.openxmlformats.org/officeDocument/2006/relationships/image" Target="../media/image3.tiff"/></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8.xml"/><Relationship Id="rId3" Type="http://schemas.openxmlformats.org/officeDocument/2006/relationships/image" Target="../media/image36.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9.xml"/><Relationship Id="rId3" Type="http://schemas.openxmlformats.org/officeDocument/2006/relationships/image" Target="../media/image37.tiff"/></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0.xml"/><Relationship Id="rId3" Type="http://schemas.openxmlformats.org/officeDocument/2006/relationships/image" Target="../media/image37.tiff"/></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1.xml"/><Relationship Id="rId3" Type="http://schemas.openxmlformats.org/officeDocument/2006/relationships/image" Target="../media/image38.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2.xml"/><Relationship Id="rId3" Type="http://schemas.openxmlformats.org/officeDocument/2006/relationships/image" Target="../media/image38.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3.xml"/><Relationship Id="rId3" Type="http://schemas.openxmlformats.org/officeDocument/2006/relationships/image" Target="../media/image38.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4.xml"/><Relationship Id="rId3" Type="http://schemas.openxmlformats.org/officeDocument/2006/relationships/image" Target="../media/image38.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5.xml"/><Relationship Id="rId3" Type="http://schemas.openxmlformats.org/officeDocument/2006/relationships/image" Target="../media/image38.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7.xml"/><Relationship Id="rId3" Type="http://schemas.openxmlformats.org/officeDocument/2006/relationships/image" Target="../media/image39.tiff"/></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8.xml"/><Relationship Id="rId3" Type="http://schemas.openxmlformats.org/officeDocument/2006/relationships/image" Target="../media/image39.tiff"/></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9.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0.xml"/><Relationship Id="rId3" Type="http://schemas.openxmlformats.org/officeDocument/2006/relationships/image" Target="../media/image39.tiff"/></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2.xml"/><Relationship Id="rId3" Type="http://schemas.openxmlformats.org/officeDocument/2006/relationships/image" Target="../media/image39.tiff"/></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3.xml"/><Relationship Id="rId3" Type="http://schemas.openxmlformats.org/officeDocument/2006/relationships/image" Target="../media/image3.tiff"/></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4.xml"/><Relationship Id="rId3" Type="http://schemas.openxmlformats.org/officeDocument/2006/relationships/image" Target="../media/image40.tiff"/></Relationships>
</file>

<file path=ppt/slides/_rels/slide49.xml.rels><?xml version="1.0" encoding="UTF-8" standalone="yes"?>
<Relationships xmlns="http://schemas.openxmlformats.org/package/2006/relationships"><Relationship Id="rId3" Type="http://schemas.openxmlformats.org/officeDocument/2006/relationships/image" Target="../media/image41.png"/><Relationship Id="rId4" Type="http://schemas.openxmlformats.org/officeDocument/2006/relationships/image" Target="../media/image42.png"/><Relationship Id="rId1" Type="http://schemas.openxmlformats.org/officeDocument/2006/relationships/slideLayout" Target="../slideLayouts/slideLayout12.xml"/><Relationship Id="rId2" Type="http://schemas.openxmlformats.org/officeDocument/2006/relationships/notesSlide" Target="../notesSlides/notesSlide45.xml"/></Relationships>
</file>

<file path=ppt/slides/_rels/slide50.xml.rels><?xml version="1.0" encoding="UTF-8" standalone="yes"?>
<Relationships xmlns="http://schemas.openxmlformats.org/package/2006/relationships"><Relationship Id="rId3" Type="http://schemas.openxmlformats.org/officeDocument/2006/relationships/image" Target="../media/image41.png"/><Relationship Id="rId4" Type="http://schemas.openxmlformats.org/officeDocument/2006/relationships/image" Target="../media/image42.png"/><Relationship Id="rId5" Type="http://schemas.openxmlformats.org/officeDocument/2006/relationships/image" Target="../media/image43.png"/><Relationship Id="rId1" Type="http://schemas.openxmlformats.org/officeDocument/2006/relationships/slideLayout" Target="../slideLayouts/slideLayout12.xml"/><Relationship Id="rId2" Type="http://schemas.openxmlformats.org/officeDocument/2006/relationships/notesSlide" Target="../notesSlides/notesSlide4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3.tiff"/></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8.xml"/></Relationships>
</file>

<file path=ppt/slides/_rels/slide54.xml.rels><?xml version="1.0" encoding="UTF-8" standalone="yes"?>
<Relationships xmlns="http://schemas.openxmlformats.org/package/2006/relationships"><Relationship Id="rId3" Type="http://schemas.openxmlformats.org/officeDocument/2006/relationships/image" Target="../media/image1.jpg"/><Relationship Id="rId4" Type="http://schemas.openxmlformats.org/officeDocument/2006/relationships/image" Target="../media/image2.jpg"/><Relationship Id="rId5" Type="http://schemas.openxmlformats.org/officeDocument/2006/relationships/image" Target="../media/image3.tiff"/><Relationship Id="rId1" Type="http://schemas.openxmlformats.org/officeDocument/2006/relationships/slideLayout" Target="../slideLayouts/slideLayout7.xml"/><Relationship Id="rId2" Type="http://schemas.openxmlformats.org/officeDocument/2006/relationships/notesSlide" Target="../notesSlides/notesSlide49.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44.tiff"/><Relationship Id="rId4" Type="http://schemas.openxmlformats.org/officeDocument/2006/relationships/hyperlink" Target="http://www.sc.edu/policies/eop102.html" TargetMode="External"/><Relationship Id="rId1" Type="http://schemas.openxmlformats.org/officeDocument/2006/relationships/slideLayout" Target="../slideLayouts/slideLayout3.xml"/><Relationship Id="rId2" Type="http://schemas.openxmlformats.org/officeDocument/2006/relationships/notesSlide" Target="../notesSlides/notesSlide5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Shape 133"/>
          <p:cNvSpPr txBox="1">
            <a:spLocks noGrp="1"/>
          </p:cNvSpPr>
          <p:nvPr>
            <p:ph type="title" idx="4294967295"/>
          </p:nvPr>
        </p:nvSpPr>
        <p:spPr>
          <a:xfrm>
            <a:off x="3466826" y="464025"/>
            <a:ext cx="3092450" cy="2179794"/>
          </a:xfrm>
          <a:prstGeom prst="rect">
            <a:avLst/>
          </a:prstGeom>
        </p:spPr>
        <p:txBody>
          <a:bodyPr wrap="square" lIns="68569" tIns="68569" rIns="68569" bIns="68569" anchor="b" anchorCtr="0">
            <a:noAutofit/>
          </a:bodyPr>
          <a:lstStyle/>
          <a:p>
            <a:r>
              <a:rPr lang="en-US" sz="2800" dirty="0">
                <a:latin typeface="Verdana" charset="0"/>
                <a:ea typeface="Verdana" charset="0"/>
                <a:cs typeface="Verdana" charset="0"/>
              </a:rPr>
              <a:t>Strategies for Responding to </a:t>
            </a:r>
            <a:r>
              <a:rPr lang="en-US" sz="2800" dirty="0" smtClean="0">
                <a:latin typeface="Verdana" charset="0"/>
                <a:ea typeface="Verdana" charset="0"/>
                <a:cs typeface="Verdana" charset="0"/>
              </a:rPr>
              <a:t>Harassment and Hostile Climates</a:t>
            </a:r>
            <a:r>
              <a:rPr lang="en-US" sz="2800" dirty="0">
                <a:latin typeface="Verdana" charset="0"/>
                <a:ea typeface="Verdana" charset="0"/>
                <a:cs typeface="Verdana" charset="0"/>
              </a:rPr>
              <a:t/>
            </a:r>
            <a:br>
              <a:rPr lang="en-US" sz="2800" dirty="0">
                <a:latin typeface="Verdana" charset="0"/>
                <a:ea typeface="Verdana" charset="0"/>
                <a:cs typeface="Verdana" charset="0"/>
              </a:rPr>
            </a:br>
            <a:endParaRPr lang="en-US" sz="1600" dirty="0">
              <a:latin typeface="Verdana" charset="0"/>
              <a:ea typeface="Verdana" charset="0"/>
              <a:cs typeface="Verdana"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282" y="4345413"/>
            <a:ext cx="704480" cy="708724"/>
          </a:xfrm>
          <a:prstGeom prst="rect">
            <a:avLst/>
          </a:prstGeom>
        </p:spPr>
      </p:pic>
      <p:sp>
        <p:nvSpPr>
          <p:cNvPr id="4" name="Rectangle 3"/>
          <p:cNvSpPr/>
          <p:nvPr/>
        </p:nvSpPr>
        <p:spPr>
          <a:xfrm>
            <a:off x="203282" y="2643819"/>
            <a:ext cx="6246449" cy="1723549"/>
          </a:xfrm>
          <a:prstGeom prst="rect">
            <a:avLst/>
          </a:prstGeom>
        </p:spPr>
        <p:txBody>
          <a:bodyPr wrap="square">
            <a:spAutoFit/>
          </a:bodyPr>
          <a:lstStyle/>
          <a:p>
            <a:r>
              <a:rPr lang="en-US" dirty="0">
                <a:latin typeface="Verdana" charset="0"/>
                <a:ea typeface="Verdana" charset="0"/>
                <a:cs typeface="Verdana" charset="0"/>
              </a:rPr>
              <a:t>University of South </a:t>
            </a:r>
            <a:r>
              <a:rPr lang="en-US" dirty="0" smtClean="0">
                <a:latin typeface="Verdana" charset="0"/>
                <a:ea typeface="Verdana" charset="0"/>
                <a:cs typeface="Verdana" charset="0"/>
              </a:rPr>
              <a:t>Carolina </a:t>
            </a:r>
          </a:p>
          <a:p>
            <a:r>
              <a:rPr lang="en-US" sz="1200" dirty="0" smtClean="0">
                <a:latin typeface="Verdana" charset="0"/>
                <a:ea typeface="Verdana" charset="0"/>
                <a:cs typeface="Verdana" charset="0"/>
              </a:rPr>
              <a:t>30 </a:t>
            </a:r>
            <a:r>
              <a:rPr lang="en-US" sz="1200" dirty="0">
                <a:latin typeface="Verdana" charset="0"/>
                <a:ea typeface="Verdana" charset="0"/>
                <a:cs typeface="Verdana" charset="0"/>
              </a:rPr>
              <a:t>March 2018 </a:t>
            </a:r>
            <a:endParaRPr lang="en-US" sz="1200" dirty="0" smtClean="0">
              <a:latin typeface="Verdana" charset="0"/>
              <a:ea typeface="Verdana" charset="0"/>
              <a:cs typeface="Verdana" charset="0"/>
            </a:endParaRPr>
          </a:p>
          <a:p>
            <a:endParaRPr lang="en-US" dirty="0" smtClean="0">
              <a:latin typeface="Verdana" charset="0"/>
              <a:ea typeface="Verdana" charset="0"/>
              <a:cs typeface="Verdana" charset="0"/>
            </a:endParaRPr>
          </a:p>
          <a:p>
            <a:r>
              <a:rPr lang="en-US" dirty="0" smtClean="0">
                <a:latin typeface="Verdana" charset="0"/>
                <a:ea typeface="Verdana" charset="0"/>
                <a:cs typeface="Verdana" charset="0"/>
              </a:rPr>
              <a:t>Facilitator</a:t>
            </a:r>
            <a:r>
              <a:rPr lang="en-US" dirty="0">
                <a:latin typeface="Verdana" charset="0"/>
                <a:ea typeface="Verdana" charset="0"/>
                <a:cs typeface="Verdana" charset="0"/>
              </a:rPr>
              <a:t>: </a:t>
            </a:r>
            <a:r>
              <a:rPr lang="en" dirty="0">
                <a:latin typeface="Verdana" charset="0"/>
                <a:ea typeface="Verdana" charset="0"/>
                <a:cs typeface="Verdana" charset="0"/>
              </a:rPr>
              <a:t>Erika </a:t>
            </a:r>
            <a:r>
              <a:rPr lang="en" dirty="0" err="1" smtClean="0">
                <a:latin typeface="Verdana" charset="0"/>
                <a:ea typeface="Verdana" charset="0"/>
                <a:cs typeface="Verdana" charset="0"/>
              </a:rPr>
              <a:t>Marín-Spiotta</a:t>
            </a:r>
            <a:endParaRPr lang="en-US" sz="1100" dirty="0">
              <a:latin typeface="Verdana" charset="0"/>
              <a:ea typeface="Verdana" charset="0"/>
              <a:cs typeface="Verdana" charset="0"/>
            </a:endParaRPr>
          </a:p>
          <a:p>
            <a:endParaRPr lang="en-US" sz="800" dirty="0" smtClean="0">
              <a:latin typeface="Verdana" charset="0"/>
              <a:ea typeface="Verdana" charset="0"/>
              <a:cs typeface="Verdana" charset="0"/>
            </a:endParaRPr>
          </a:p>
          <a:p>
            <a:r>
              <a:rPr lang="en-US" sz="1100" dirty="0" smtClean="0">
                <a:latin typeface="Verdana" charset="0"/>
                <a:ea typeface="Verdana" charset="0"/>
                <a:cs typeface="Verdana" charset="0"/>
              </a:rPr>
              <a:t>Associate </a:t>
            </a:r>
            <a:r>
              <a:rPr lang="en-US" sz="1100" dirty="0">
                <a:latin typeface="Verdana" charset="0"/>
                <a:ea typeface="Verdana" charset="0"/>
                <a:cs typeface="Verdana" charset="0"/>
              </a:rPr>
              <a:t>Professor, </a:t>
            </a:r>
            <a:r>
              <a:rPr lang="en" sz="1100" dirty="0">
                <a:latin typeface="Verdana" charset="0"/>
                <a:ea typeface="Verdana" charset="0"/>
                <a:cs typeface="Verdana" charset="0"/>
              </a:rPr>
              <a:t>Department of Geography</a:t>
            </a:r>
            <a:r>
              <a:rPr lang="en-US" sz="1100" dirty="0">
                <a:latin typeface="Verdana" charset="0"/>
                <a:ea typeface="Verdana" charset="0"/>
                <a:cs typeface="Verdana" charset="0"/>
              </a:rPr>
              <a:t>, </a:t>
            </a:r>
            <a:r>
              <a:rPr lang="en-US" sz="1100" dirty="0" smtClean="0">
                <a:latin typeface="Verdana" charset="0"/>
                <a:ea typeface="Verdana" charset="0"/>
                <a:cs typeface="Verdana" charset="0"/>
              </a:rPr>
              <a:t>University of Wisconsin-Madison</a:t>
            </a:r>
            <a:endParaRPr lang="en-US" sz="1100" dirty="0">
              <a:latin typeface="Verdana" charset="0"/>
              <a:ea typeface="Verdana" charset="0"/>
              <a:cs typeface="Verdana" charset="0"/>
            </a:endParaRPr>
          </a:p>
          <a:p>
            <a:r>
              <a:rPr lang="en-US" sz="1100" dirty="0">
                <a:latin typeface="Verdana" charset="0"/>
                <a:ea typeface="Verdana" charset="0"/>
                <a:cs typeface="Verdana" charset="0"/>
              </a:rPr>
              <a:t>Leadership Board Member, </a:t>
            </a:r>
            <a:r>
              <a:rPr lang="en" sz="1100" dirty="0">
                <a:latin typeface="Verdana" charset="0"/>
                <a:ea typeface="Verdana" charset="0"/>
                <a:cs typeface="Verdana" charset="0"/>
              </a:rPr>
              <a:t>Earth Science Women’s Network</a:t>
            </a:r>
            <a:endParaRPr lang="en-US" sz="1100" dirty="0">
              <a:latin typeface="Verdana" charset="0"/>
              <a:ea typeface="Verdana" charset="0"/>
              <a:cs typeface="Verdana" charset="0"/>
            </a:endParaRPr>
          </a:p>
          <a:p>
            <a:r>
              <a:rPr lang="en-US" sz="1100" dirty="0">
                <a:latin typeface="Verdana" charset="0"/>
                <a:ea typeface="Verdana" charset="0"/>
                <a:cs typeface="Verdana" charset="0"/>
              </a:rPr>
              <a:t>Member, American Geophysical Union Ethics Task Force</a:t>
            </a:r>
          </a:p>
          <a:p>
            <a:r>
              <a:rPr lang="en-US" sz="1100" dirty="0">
                <a:latin typeface="Verdana" charset="0"/>
                <a:ea typeface="Verdana" charset="0"/>
                <a:cs typeface="Verdana" charset="0"/>
              </a:rPr>
              <a:t>Lead PI National Science Foundation </a:t>
            </a:r>
            <a:r>
              <a:rPr lang="en-US" sz="1100" dirty="0" err="1">
                <a:latin typeface="Verdana" charset="0"/>
                <a:ea typeface="Verdana" charset="0"/>
                <a:cs typeface="Verdana" charset="0"/>
              </a:rPr>
              <a:t>ADVANCEGeo</a:t>
            </a:r>
            <a:r>
              <a:rPr lang="en-US" sz="1100" dirty="0">
                <a:latin typeface="Verdana" charset="0"/>
                <a:ea typeface="Verdana" charset="0"/>
                <a:cs typeface="Verdana" charset="0"/>
              </a:rPr>
              <a:t> Partnership Award</a:t>
            </a:r>
          </a:p>
        </p:txBody>
      </p:sp>
      <p:pic>
        <p:nvPicPr>
          <p:cNvPr id="17" name="Picture 1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24576" y="4367695"/>
            <a:ext cx="5333424" cy="686442"/>
          </a:xfrm>
          <a:prstGeom prst="rect">
            <a:avLst/>
          </a:prstGeom>
        </p:spPr>
      </p:pic>
      <p:pic>
        <p:nvPicPr>
          <p:cNvPr id="3" name="Picture 2"/>
          <p:cNvPicPr>
            <a:picLocks noChangeAspect="1"/>
          </p:cNvPicPr>
          <p:nvPr/>
        </p:nvPicPr>
        <p:blipFill>
          <a:blip r:embed="rId5"/>
          <a:stretch>
            <a:fillRect/>
          </a:stretch>
        </p:blipFill>
        <p:spPr>
          <a:xfrm>
            <a:off x="254180" y="535973"/>
            <a:ext cx="3117296" cy="2078197"/>
          </a:xfrm>
          <a:prstGeom prst="rect">
            <a:avLst/>
          </a:prstGeom>
        </p:spPr>
      </p:pic>
    </p:spTree>
    <p:extLst>
      <p:ext uri="{BB962C8B-B14F-4D97-AF65-F5344CB8AC3E}">
        <p14:creationId xmlns:p14="http://schemas.microsoft.com/office/powerpoint/2010/main" val="125748686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grpSp>
        <p:nvGrpSpPr>
          <p:cNvPr id="3" name="Group 2"/>
          <p:cNvGrpSpPr/>
          <p:nvPr/>
        </p:nvGrpSpPr>
        <p:grpSpPr>
          <a:xfrm>
            <a:off x="108776" y="1097368"/>
            <a:ext cx="2567925" cy="1775604"/>
            <a:chOff x="-317" y="509977"/>
            <a:chExt cx="5262273" cy="3768658"/>
          </a:xfrm>
        </p:grpSpPr>
        <p:pic>
          <p:nvPicPr>
            <p:cNvPr id="13" name="Shape 136" descr="photo2.PNG"/>
            <p:cNvPicPr preferRelativeResize="0"/>
            <p:nvPr/>
          </p:nvPicPr>
          <p:blipFill rotWithShape="1">
            <a:blip r:embed="rId3">
              <a:alphaModFix/>
            </a:blip>
            <a:srcRect l="46130" r="14528"/>
            <a:stretch/>
          </p:blipFill>
          <p:spPr>
            <a:xfrm>
              <a:off x="1325913" y="509977"/>
              <a:ext cx="1475475" cy="3768657"/>
            </a:xfrm>
            <a:prstGeom prst="rect">
              <a:avLst/>
            </a:prstGeom>
            <a:noFill/>
            <a:ln>
              <a:noFill/>
            </a:ln>
          </p:spPr>
        </p:pic>
        <p:pic>
          <p:nvPicPr>
            <p:cNvPr id="14" name="Shape 137" descr="photo3.PNG"/>
            <p:cNvPicPr preferRelativeResize="0"/>
            <p:nvPr/>
          </p:nvPicPr>
          <p:blipFill rotWithShape="1">
            <a:blip r:embed="rId4">
              <a:alphaModFix/>
            </a:blip>
            <a:srcRect l="35245"/>
            <a:stretch/>
          </p:blipFill>
          <p:spPr>
            <a:xfrm>
              <a:off x="-317" y="509978"/>
              <a:ext cx="1326231" cy="3768656"/>
            </a:xfrm>
            <a:prstGeom prst="rect">
              <a:avLst/>
            </a:prstGeom>
            <a:noFill/>
            <a:ln>
              <a:noFill/>
            </a:ln>
          </p:spPr>
        </p:pic>
        <p:pic>
          <p:nvPicPr>
            <p:cNvPr id="15" name="Picture 1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2054461" y="1138086"/>
              <a:ext cx="3768658" cy="2512439"/>
            </a:xfrm>
            <a:prstGeom prst="rect">
              <a:avLst/>
            </a:prstGeom>
          </p:spPr>
        </p:pic>
        <p:pic>
          <p:nvPicPr>
            <p:cNvPr id="16" name="Shape 135" descr="photo1.PNG"/>
            <p:cNvPicPr preferRelativeResize="0"/>
            <p:nvPr/>
          </p:nvPicPr>
          <p:blipFill rotWithShape="1">
            <a:blip r:embed="rId6">
              <a:alphaModFix/>
            </a:blip>
            <a:srcRect l="13681" r="50325"/>
            <a:stretch/>
          </p:blipFill>
          <p:spPr>
            <a:xfrm>
              <a:off x="3938790" y="509977"/>
              <a:ext cx="1323166" cy="3768657"/>
            </a:xfrm>
            <a:prstGeom prst="rect">
              <a:avLst/>
            </a:prstGeom>
            <a:noFill/>
            <a:ln>
              <a:noFill/>
            </a:ln>
          </p:spPr>
        </p:pic>
      </p:grpSp>
      <p:sp>
        <p:nvSpPr>
          <p:cNvPr id="6" name="Rectangle 5"/>
          <p:cNvSpPr/>
          <p:nvPr/>
        </p:nvSpPr>
        <p:spPr>
          <a:xfrm>
            <a:off x="108776" y="2952871"/>
            <a:ext cx="2360104" cy="1061829"/>
          </a:xfrm>
          <a:prstGeom prst="rect">
            <a:avLst/>
          </a:prstGeom>
          <a:ln>
            <a:noFill/>
          </a:ln>
        </p:spPr>
        <p:txBody>
          <a:bodyPr wrap="square">
            <a:spAutoFit/>
          </a:bodyPr>
          <a:lstStyle/>
          <a:p>
            <a:r>
              <a:rPr lang="en-US" sz="1050" dirty="0">
                <a:latin typeface="Verdana" charset="0"/>
                <a:ea typeface="Verdana" charset="0"/>
                <a:cs typeface="Verdana" charset="0"/>
              </a:rPr>
              <a:t>NSF Award #</a:t>
            </a:r>
            <a:r>
              <a:rPr lang="en-US" sz="1050" dirty="0" smtClean="0">
                <a:latin typeface="Verdana" charset="0"/>
                <a:ea typeface="Verdana" charset="0"/>
                <a:cs typeface="Verdana" charset="0"/>
              </a:rPr>
              <a:t>1725879</a:t>
            </a:r>
          </a:p>
          <a:p>
            <a:endParaRPr lang="en-US" sz="1050" dirty="0">
              <a:latin typeface="Verdana" charset="0"/>
              <a:ea typeface="Verdana" charset="0"/>
              <a:cs typeface="Verdana" charset="0"/>
            </a:endParaRPr>
          </a:p>
          <a:p>
            <a:r>
              <a:rPr lang="en-US" sz="1050" dirty="0">
                <a:latin typeface="Verdana" charset="0"/>
                <a:ea typeface="Verdana" charset="0"/>
                <a:cs typeface="Verdana" charset="0"/>
              </a:rPr>
              <a:t>Website: </a:t>
            </a:r>
            <a:r>
              <a:rPr lang="en-US" sz="1050" dirty="0" err="1">
                <a:latin typeface="Verdana" charset="0"/>
                <a:ea typeface="Verdana" charset="0"/>
                <a:cs typeface="Verdana" charset="0"/>
              </a:rPr>
              <a:t>serc.carleton.edu</a:t>
            </a:r>
            <a:r>
              <a:rPr lang="en-US" sz="1050" dirty="0">
                <a:latin typeface="Verdana" charset="0"/>
                <a:ea typeface="Verdana" charset="0"/>
                <a:cs typeface="Verdana" charset="0"/>
              </a:rPr>
              <a:t>/</a:t>
            </a:r>
            <a:r>
              <a:rPr lang="en-US" sz="1050" dirty="0" err="1">
                <a:latin typeface="Verdana" charset="0"/>
                <a:ea typeface="Verdana" charset="0"/>
                <a:cs typeface="Verdana" charset="0"/>
              </a:rPr>
              <a:t>advancegeo</a:t>
            </a:r>
            <a:endParaRPr lang="en-US" sz="1050" dirty="0">
              <a:latin typeface="Verdana" charset="0"/>
              <a:ea typeface="Verdana" charset="0"/>
              <a:cs typeface="Verdana" charset="0"/>
            </a:endParaRPr>
          </a:p>
          <a:p>
            <a:endParaRPr lang="en-US" sz="1050" dirty="0">
              <a:latin typeface="Verdana" charset="0"/>
              <a:ea typeface="Verdana" charset="0"/>
              <a:cs typeface="Verdana" charset="0"/>
            </a:endParaRPr>
          </a:p>
          <a:p>
            <a:r>
              <a:rPr lang="en" sz="1050" dirty="0">
                <a:solidFill>
                  <a:schemeClr val="tx1"/>
                </a:solidFill>
                <a:latin typeface="Verdana" charset="0"/>
                <a:ea typeface="Verdana" charset="0"/>
                <a:cs typeface="Verdana" charset="0"/>
              </a:rPr>
              <a:t>ADVANCE</a:t>
            </a:r>
            <a:r>
              <a:rPr lang="en-US" sz="1050" dirty="0" smtClean="0">
                <a:solidFill>
                  <a:schemeClr val="tx1"/>
                </a:solidFill>
                <a:latin typeface="Verdana" charset="0"/>
                <a:ea typeface="Verdana" charset="0"/>
                <a:cs typeface="Verdana" charset="0"/>
              </a:rPr>
              <a:t>Geo</a:t>
            </a:r>
            <a:endParaRPr lang="en" sz="1050" dirty="0">
              <a:solidFill>
                <a:schemeClr val="tx1"/>
              </a:solidFill>
              <a:latin typeface="Verdana" charset="0"/>
              <a:ea typeface="Verdana" charset="0"/>
              <a:cs typeface="Verdana" charset="0"/>
            </a:endParaRPr>
          </a:p>
        </p:txBody>
      </p:sp>
      <p:sp>
        <p:nvSpPr>
          <p:cNvPr id="17" name="Shape 134"/>
          <p:cNvSpPr txBox="1">
            <a:spLocks/>
          </p:cNvSpPr>
          <p:nvPr/>
        </p:nvSpPr>
        <p:spPr>
          <a:xfrm>
            <a:off x="5555332" y="627348"/>
            <a:ext cx="3197548" cy="698288"/>
          </a:xfrm>
          <a:prstGeom prst="rect">
            <a:avLst/>
          </a:prstGeom>
          <a:noFill/>
          <a:ln>
            <a:noFill/>
          </a:ln>
        </p:spPr>
        <p:txBody>
          <a:bodyPr wrap="square" lIns="51427" tIns="51427" rIns="51427" bIns="51427" anchor="t" anchorCtr="0">
            <a:noAutofit/>
          </a:bodyPr>
          <a:lstStyle>
            <a:defPPr marR="0" lvl="0" algn="l" rtl="0">
              <a:lnSpc>
                <a:spcPct val="100000"/>
              </a:lnSpc>
              <a:spcBef>
                <a:spcPts val="0"/>
              </a:spcBef>
              <a:spcAft>
                <a:spcPts val="0"/>
              </a:spcAft>
            </a:defPPr>
            <a:lvl1pPr marL="342900" marR="0" lvl="0" indent="-139700" algn="l" rtl="0">
              <a:lnSpc>
                <a:spcPct val="100000"/>
              </a:lnSpc>
              <a:spcBef>
                <a:spcPts val="640"/>
              </a:spcBef>
              <a:spcAft>
                <a:spcPts val="0"/>
              </a:spcAft>
              <a:buClr>
                <a:schemeClr val="dk1"/>
              </a:buClr>
              <a:buSzPct val="100000"/>
              <a:buFont typeface="Arial"/>
              <a:buChar char="•"/>
              <a:defRPr sz="3200" b="0" i="0" u="none" strike="noStrike" cap="none">
                <a:solidFill>
                  <a:schemeClr val="dk1"/>
                </a:solidFill>
                <a:latin typeface="Calibri"/>
                <a:ea typeface="Calibri"/>
                <a:cs typeface="Calibri"/>
                <a:sym typeface="Calibri"/>
              </a:defRPr>
            </a:lvl1pPr>
            <a:lvl2pPr marL="742950" marR="0" lvl="1" indent="-107950" algn="l" rtl="0">
              <a:lnSpc>
                <a:spcPct val="100000"/>
              </a:lnSpc>
              <a:spcBef>
                <a:spcPts val="560"/>
              </a:spcBef>
              <a:spcAft>
                <a:spcPts val="0"/>
              </a:spcAft>
              <a:buClr>
                <a:schemeClr val="dk1"/>
              </a:buClr>
              <a:buSzPct val="100000"/>
              <a:buFont typeface="Arial"/>
              <a:buChar char="–"/>
              <a:defRPr sz="2800" b="0" i="0" u="none" strike="noStrike" cap="none">
                <a:solidFill>
                  <a:schemeClr val="dk1"/>
                </a:solidFill>
                <a:latin typeface="Calibri"/>
                <a:ea typeface="Calibri"/>
                <a:cs typeface="Calibri"/>
                <a:sym typeface="Calibri"/>
              </a:defRPr>
            </a:lvl2pPr>
            <a:lvl3pPr marL="1143000" marR="0" lvl="2" indent="-76200" algn="l" rtl="0">
              <a:lnSpc>
                <a:spcPct val="100000"/>
              </a:lnSpc>
              <a:spcBef>
                <a:spcPts val="480"/>
              </a:spcBef>
              <a:spcAft>
                <a:spcPts val="0"/>
              </a:spcAft>
              <a:buClr>
                <a:schemeClr val="dk1"/>
              </a:buClr>
              <a:buSzPct val="100000"/>
              <a:buFont typeface="Arial"/>
              <a:buChar char="•"/>
              <a:defRPr sz="2400" b="0" i="0" u="none" strike="noStrike" cap="none">
                <a:solidFill>
                  <a:schemeClr val="dk1"/>
                </a:solidFill>
                <a:latin typeface="Calibri"/>
                <a:ea typeface="Calibri"/>
                <a:cs typeface="Calibri"/>
                <a:sym typeface="Calibri"/>
              </a:defRPr>
            </a:lvl3pPr>
            <a:lvl4pPr marL="1600200" marR="0" lvl="3" indent="-101600" algn="l" rtl="0">
              <a:lnSpc>
                <a:spcPct val="100000"/>
              </a:lnSpc>
              <a:spcBef>
                <a:spcPts val="40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4pPr>
            <a:lvl5pPr marL="2057400" marR="0" lvl="4" indent="-101600" algn="l" rtl="0">
              <a:lnSpc>
                <a:spcPct val="100000"/>
              </a:lnSpc>
              <a:spcBef>
                <a:spcPts val="40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5pPr>
            <a:lvl6pPr marL="2514600" marR="0" lvl="5" indent="-101600" algn="l" rtl="0">
              <a:lnSpc>
                <a:spcPct val="100000"/>
              </a:lnSpc>
              <a:spcBef>
                <a:spcPts val="40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6pPr>
            <a:lvl7pPr marL="2971800" marR="0" lvl="6" indent="-101600" algn="l" rtl="0">
              <a:lnSpc>
                <a:spcPct val="100000"/>
              </a:lnSpc>
              <a:spcBef>
                <a:spcPts val="40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7pPr>
            <a:lvl8pPr marL="3429000" marR="0" lvl="7" indent="-101600" algn="l" rtl="0">
              <a:lnSpc>
                <a:spcPct val="100000"/>
              </a:lnSpc>
              <a:spcBef>
                <a:spcPts val="40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8pPr>
            <a:lvl9pPr marL="3886200" marR="0" lvl="8" indent="-101600" algn="l" rtl="0">
              <a:lnSpc>
                <a:spcPct val="100000"/>
              </a:lnSpc>
              <a:spcBef>
                <a:spcPts val="40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9pPr>
          </a:lstStyle>
          <a:p>
            <a:pPr>
              <a:buFont typeface="Arial"/>
              <a:buNone/>
            </a:pPr>
            <a:endParaRPr lang="en" sz="1400" dirty="0">
              <a:solidFill>
                <a:schemeClr val="tx1"/>
              </a:solidFill>
              <a:latin typeface="Verdana" charset="0"/>
              <a:ea typeface="Verdana" charset="0"/>
              <a:cs typeface="Verdana" charset="0"/>
            </a:endParaRPr>
          </a:p>
        </p:txBody>
      </p:sp>
      <p:sp>
        <p:nvSpPr>
          <p:cNvPr id="18" name="Rectangle 17"/>
          <p:cNvSpPr/>
          <p:nvPr/>
        </p:nvSpPr>
        <p:spPr>
          <a:xfrm>
            <a:off x="2773414" y="1092144"/>
            <a:ext cx="3949976" cy="3293209"/>
          </a:xfrm>
          <a:prstGeom prst="rect">
            <a:avLst/>
          </a:prstGeom>
        </p:spPr>
        <p:txBody>
          <a:bodyPr wrap="square">
            <a:spAutoFit/>
          </a:bodyPr>
          <a:lstStyle/>
          <a:p>
            <a:pPr marL="263426" indent="-263426" fontAlgn="base">
              <a:buFont typeface="+mj-lt"/>
              <a:buAutoNum type="arabicPeriod"/>
            </a:pPr>
            <a:r>
              <a:rPr lang="en-US" dirty="0">
                <a:latin typeface="Verdana" charset="0"/>
                <a:ea typeface="Verdana" charset="0"/>
                <a:cs typeface="Verdana" charset="0"/>
              </a:rPr>
              <a:t>Develop and test </a:t>
            </a:r>
            <a:r>
              <a:rPr lang="en-US" dirty="0" smtClean="0">
                <a:latin typeface="Verdana" charset="0"/>
                <a:ea typeface="Verdana" charset="0"/>
                <a:cs typeface="Verdana" charset="0"/>
              </a:rPr>
              <a:t>bystander </a:t>
            </a:r>
            <a:r>
              <a:rPr lang="en-US" dirty="0">
                <a:latin typeface="Verdana" charset="0"/>
                <a:ea typeface="Verdana" charset="0"/>
                <a:cs typeface="Verdana" charset="0"/>
              </a:rPr>
              <a:t>intervention training with discipline-specific scenarios and that incorporate intersectionality.</a:t>
            </a:r>
          </a:p>
          <a:p>
            <a:pPr marL="263426" indent="-263426" fontAlgn="base">
              <a:buFont typeface="+mj-lt"/>
              <a:buAutoNum type="arabicPeriod"/>
            </a:pPr>
            <a:endParaRPr lang="en-US" sz="1000" dirty="0">
              <a:latin typeface="Verdana" charset="0"/>
              <a:ea typeface="Verdana" charset="0"/>
              <a:cs typeface="Verdana" charset="0"/>
            </a:endParaRPr>
          </a:p>
          <a:p>
            <a:pPr marL="263426" indent="-263426" fontAlgn="base">
              <a:buFont typeface="+mj-lt"/>
              <a:buAutoNum type="arabicPeriod"/>
            </a:pPr>
            <a:r>
              <a:rPr lang="en-US" dirty="0">
                <a:latin typeface="Verdana" charset="0"/>
                <a:ea typeface="Verdana" charset="0"/>
                <a:cs typeface="Verdana" charset="0"/>
              </a:rPr>
              <a:t>Develop teaching modules that identify harassment as research misconduct.</a:t>
            </a:r>
          </a:p>
          <a:p>
            <a:pPr marL="263426" indent="-263426" fontAlgn="base">
              <a:buFont typeface="+mj-lt"/>
              <a:buAutoNum type="arabicPeriod"/>
            </a:pPr>
            <a:endParaRPr lang="en-US" sz="1000" dirty="0">
              <a:latin typeface="Verdana" charset="0"/>
              <a:ea typeface="Verdana" charset="0"/>
              <a:cs typeface="Verdana" charset="0"/>
            </a:endParaRPr>
          </a:p>
          <a:p>
            <a:pPr marL="263426" indent="-263426" fontAlgn="base">
              <a:buFont typeface="+mj-lt"/>
              <a:buAutoNum type="arabicPeriod"/>
            </a:pPr>
            <a:r>
              <a:rPr lang="en-US" dirty="0">
                <a:latin typeface="Verdana" charset="0"/>
                <a:ea typeface="Verdana" charset="0"/>
                <a:cs typeface="Verdana" charset="0"/>
              </a:rPr>
              <a:t>Disseminate products via partnership with professional societies.</a:t>
            </a:r>
          </a:p>
          <a:p>
            <a:pPr marL="263426" indent="-263426" fontAlgn="base">
              <a:buFont typeface="+mj-lt"/>
              <a:buAutoNum type="arabicPeriod"/>
            </a:pPr>
            <a:endParaRPr lang="en-US" sz="1000" dirty="0">
              <a:latin typeface="Verdana" charset="0"/>
              <a:ea typeface="Verdana" charset="0"/>
              <a:cs typeface="Verdana" charset="0"/>
            </a:endParaRPr>
          </a:p>
          <a:p>
            <a:pPr marL="263426" indent="-263426" fontAlgn="base">
              <a:buFont typeface="+mj-lt"/>
              <a:buAutoNum type="arabicPeriod"/>
            </a:pPr>
            <a:r>
              <a:rPr lang="en-US" dirty="0">
                <a:latin typeface="Verdana" charset="0"/>
                <a:ea typeface="Verdana" charset="0"/>
                <a:cs typeface="Verdana" charset="0"/>
              </a:rPr>
              <a:t>Develop a sustainable model that can be transferred to other disciplines.</a:t>
            </a:r>
            <a:endParaRPr lang="en-US" dirty="0">
              <a:solidFill>
                <a:srgbClr val="404040"/>
              </a:solidFill>
              <a:latin typeface="Verdana" charset="0"/>
              <a:ea typeface="Verdana" charset="0"/>
              <a:cs typeface="Verdana" charset="0"/>
            </a:endParaRPr>
          </a:p>
          <a:p>
            <a:r>
              <a:rPr lang="en-US" sz="1200" dirty="0">
                <a:latin typeface="Verdana" charset="0"/>
                <a:ea typeface="Verdana" charset="0"/>
                <a:cs typeface="Verdana" charset="0"/>
              </a:rPr>
              <a:t/>
            </a:r>
            <a:br>
              <a:rPr lang="en-US" sz="1200" dirty="0">
                <a:latin typeface="Verdana" charset="0"/>
                <a:ea typeface="Verdana" charset="0"/>
                <a:cs typeface="Verdana" charset="0"/>
              </a:rPr>
            </a:br>
            <a:endParaRPr lang="en-US" sz="1200" dirty="0">
              <a:latin typeface="Verdana" charset="0"/>
              <a:ea typeface="Verdana" charset="0"/>
              <a:cs typeface="Verdana" charset="0"/>
            </a:endParaRPr>
          </a:p>
        </p:txBody>
      </p:sp>
      <p:pic>
        <p:nvPicPr>
          <p:cNvPr id="5" name="Picture 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146447" y="3791440"/>
            <a:ext cx="192780" cy="192780"/>
          </a:xfrm>
          <a:prstGeom prst="rect">
            <a:avLst/>
          </a:prstGeom>
        </p:spPr>
      </p:pic>
      <p:sp>
        <p:nvSpPr>
          <p:cNvPr id="7" name="TextBox 6"/>
          <p:cNvSpPr txBox="1"/>
          <p:nvPr/>
        </p:nvSpPr>
        <p:spPr>
          <a:xfrm>
            <a:off x="2925366" y="1406426"/>
            <a:ext cx="184731" cy="213585"/>
          </a:xfrm>
          <a:prstGeom prst="rect">
            <a:avLst/>
          </a:prstGeom>
          <a:noFill/>
        </p:spPr>
        <p:txBody>
          <a:bodyPr wrap="none" rtlCol="0">
            <a:spAutoFit/>
          </a:bodyPr>
          <a:lstStyle/>
          <a:p>
            <a:endParaRPr lang="en-US" sz="788" dirty="0"/>
          </a:p>
        </p:txBody>
      </p:sp>
      <p:pic>
        <p:nvPicPr>
          <p:cNvPr id="21" name="Picture 20"/>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03282" y="4345413"/>
            <a:ext cx="704480" cy="708724"/>
          </a:xfrm>
          <a:prstGeom prst="rect">
            <a:avLst/>
          </a:prstGeom>
        </p:spPr>
      </p:pic>
      <p:pic>
        <p:nvPicPr>
          <p:cNvPr id="22" name="Picture 21"/>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524576" y="4367695"/>
            <a:ext cx="5333424" cy="686442"/>
          </a:xfrm>
          <a:prstGeom prst="rect">
            <a:avLst/>
          </a:prstGeom>
        </p:spPr>
      </p:pic>
      <p:sp>
        <p:nvSpPr>
          <p:cNvPr id="2" name="Rectangle 1"/>
          <p:cNvSpPr/>
          <p:nvPr/>
        </p:nvSpPr>
        <p:spPr>
          <a:xfrm>
            <a:off x="0" y="154374"/>
            <a:ext cx="6858000" cy="646331"/>
          </a:xfrm>
          <a:prstGeom prst="rect">
            <a:avLst/>
          </a:prstGeom>
        </p:spPr>
        <p:txBody>
          <a:bodyPr wrap="square">
            <a:spAutoFit/>
          </a:bodyPr>
          <a:lstStyle/>
          <a:p>
            <a:pPr algn="ctr"/>
            <a:r>
              <a:rPr lang="en-US" sz="1800" dirty="0">
                <a:latin typeface="Verdana" charset="0"/>
                <a:ea typeface="Verdana" charset="0"/>
                <a:cs typeface="Verdana" charset="0"/>
              </a:rPr>
              <a:t>ADVANCE Partnership: From the Classroom to the Field: Improving the Workplace in the Geosciences</a:t>
            </a:r>
            <a:endParaRPr lang="en-US" sz="1800" dirty="0">
              <a:solidFill>
                <a:srgbClr val="0070C0"/>
              </a:solidFill>
              <a:latin typeface="Verdana" charset="0"/>
              <a:ea typeface="Verdana" charset="0"/>
              <a:cs typeface="Verdana" charset="0"/>
            </a:endParaRPr>
          </a:p>
        </p:txBody>
      </p:sp>
    </p:spTree>
    <p:extLst>
      <p:ext uri="{BB962C8B-B14F-4D97-AF65-F5344CB8AC3E}">
        <p14:creationId xmlns:p14="http://schemas.microsoft.com/office/powerpoint/2010/main" val="205081590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sp>
        <p:nvSpPr>
          <p:cNvPr id="142" name="Shape 142"/>
          <p:cNvSpPr txBox="1">
            <a:spLocks noGrp="1"/>
          </p:cNvSpPr>
          <p:nvPr>
            <p:ph type="title"/>
          </p:nvPr>
        </p:nvSpPr>
        <p:spPr>
          <a:xfrm>
            <a:off x="0" y="195934"/>
            <a:ext cx="6858000" cy="333286"/>
          </a:xfrm>
          <a:prstGeom prst="rect">
            <a:avLst/>
          </a:prstGeom>
        </p:spPr>
        <p:txBody>
          <a:bodyPr wrap="square" lIns="68569" tIns="68569" rIns="68569" bIns="68569" anchor="t" anchorCtr="0">
            <a:noAutofit/>
          </a:bodyPr>
          <a:lstStyle/>
          <a:p>
            <a:r>
              <a:rPr lang="en-US" sz="2000" dirty="0" err="1" smtClean="0">
                <a:latin typeface="Verdana" charset="0"/>
                <a:ea typeface="Verdana" charset="0"/>
                <a:cs typeface="Verdana" charset="0"/>
              </a:rPr>
              <a:t>ADVANCEGeo</a:t>
            </a:r>
            <a:r>
              <a:rPr lang="en-US" sz="2000" dirty="0" smtClean="0">
                <a:latin typeface="Verdana" charset="0"/>
                <a:ea typeface="Verdana" charset="0"/>
                <a:cs typeface="Verdana" charset="0"/>
              </a:rPr>
              <a:t> Partnership Team</a:t>
            </a:r>
            <a:endParaRPr lang="en" sz="2000" dirty="0">
              <a:latin typeface="Verdana" charset="0"/>
              <a:ea typeface="Verdana" charset="0"/>
              <a:cs typeface="Verdana" charset="0"/>
            </a:endParaRPr>
          </a:p>
        </p:txBody>
      </p:sp>
      <p:sp>
        <p:nvSpPr>
          <p:cNvPr id="4" name="Shape 401"/>
          <p:cNvSpPr txBox="1">
            <a:spLocks/>
          </p:cNvSpPr>
          <p:nvPr/>
        </p:nvSpPr>
        <p:spPr>
          <a:xfrm>
            <a:off x="152894" y="826512"/>
            <a:ext cx="3050953" cy="3688404"/>
          </a:xfrm>
          <a:prstGeom prst="rect">
            <a:avLst/>
          </a:prstGeom>
          <a:noFill/>
          <a:ln>
            <a:noFill/>
          </a:ln>
        </p:spPr>
        <p:txBody>
          <a:bodyPr wrap="square" lIns="68569" tIns="34275" rIns="68569" bIns="34275" anchor="t" anchorCtr="0">
            <a:noAutofit/>
          </a:bodyPr>
          <a:lstStyle>
            <a:defPPr marR="0" lvl="0" algn="l" rtl="0">
              <a:lnSpc>
                <a:spcPct val="100000"/>
              </a:lnSpc>
              <a:spcBef>
                <a:spcPts val="0"/>
              </a:spcBef>
              <a:spcAft>
                <a:spcPts val="0"/>
              </a:spcAft>
            </a:defPPr>
            <a:lvl1pPr marR="0" lvl="0" algn="l" rtl="0">
              <a:lnSpc>
                <a:spcPct val="115000"/>
              </a:lnSpc>
              <a:spcBef>
                <a:spcPts val="0"/>
              </a:spcBef>
              <a:spcAft>
                <a:spcPts val="1600"/>
              </a:spcAft>
              <a:buClr>
                <a:schemeClr val="dk2"/>
              </a:buClr>
              <a:buSzPct val="100000"/>
              <a:buFont typeface="Playfair Display"/>
              <a:buChar char="●"/>
              <a:defRPr sz="1800" b="0" i="0" u="none" strike="noStrike" cap="none">
                <a:solidFill>
                  <a:schemeClr val="dk2"/>
                </a:solidFill>
                <a:latin typeface="Playfair Display"/>
                <a:ea typeface="Playfair Display"/>
                <a:cs typeface="Playfair Display"/>
                <a:sym typeface="Playfair Display"/>
              </a:defRPr>
            </a:lvl1pPr>
            <a:lvl2pPr marR="0" lvl="1"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2pPr>
            <a:lvl3pPr marR="0" lvl="2"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3pPr>
            <a:lvl4pPr marR="0" lvl="3"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4pPr>
            <a:lvl5pPr marR="0" lvl="4"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5pPr>
            <a:lvl6pPr marR="0" lvl="5"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6pPr>
            <a:lvl7pPr marR="0" lvl="6"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7pPr>
            <a:lvl8pPr marR="0" lvl="7"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8pPr>
            <a:lvl9pPr marR="0" lvl="8"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9pPr>
          </a:lstStyle>
          <a:p>
            <a:pPr>
              <a:lnSpc>
                <a:spcPct val="100000"/>
              </a:lnSpc>
              <a:spcAft>
                <a:spcPts val="0"/>
              </a:spcAft>
              <a:buNone/>
            </a:pPr>
            <a:r>
              <a:rPr lang="en" sz="1400" b="1" dirty="0">
                <a:solidFill>
                  <a:schemeClr val="tx1"/>
                </a:solidFill>
                <a:latin typeface="Verdana" charset="0"/>
                <a:ea typeface="Verdana" charset="0"/>
                <a:cs typeface="Verdana" charset="0"/>
              </a:rPr>
              <a:t>Erika </a:t>
            </a:r>
            <a:r>
              <a:rPr lang="en" sz="1400" b="1" dirty="0" err="1">
                <a:solidFill>
                  <a:schemeClr val="tx1"/>
                </a:solidFill>
                <a:latin typeface="Verdana" charset="0"/>
                <a:ea typeface="Verdana" charset="0"/>
                <a:cs typeface="Verdana" charset="0"/>
              </a:rPr>
              <a:t>Marín-Spiotta</a:t>
            </a:r>
            <a:r>
              <a:rPr lang="en" sz="1100" b="1" dirty="0">
                <a:solidFill>
                  <a:schemeClr val="tx1"/>
                </a:solidFill>
                <a:latin typeface="Verdana" charset="0"/>
                <a:ea typeface="Verdana" charset="0"/>
                <a:cs typeface="Verdana" charset="0"/>
              </a:rPr>
              <a:t>, PhD</a:t>
            </a:r>
            <a:r>
              <a:rPr lang="en" sz="1100" dirty="0">
                <a:solidFill>
                  <a:schemeClr val="tx1"/>
                </a:solidFill>
                <a:latin typeface="Verdana" charset="0"/>
                <a:ea typeface="Verdana" charset="0"/>
                <a:cs typeface="Verdana" charset="0"/>
              </a:rPr>
              <a:t/>
            </a:r>
            <a:br>
              <a:rPr lang="en" sz="1100" dirty="0">
                <a:solidFill>
                  <a:schemeClr val="tx1"/>
                </a:solidFill>
                <a:latin typeface="Verdana" charset="0"/>
                <a:ea typeface="Verdana" charset="0"/>
                <a:cs typeface="Verdana" charset="0"/>
              </a:rPr>
            </a:br>
            <a:r>
              <a:rPr lang="en-US" sz="1100" dirty="0">
                <a:solidFill>
                  <a:schemeClr val="tx1"/>
                </a:solidFill>
                <a:latin typeface="Verdana" charset="0"/>
                <a:ea typeface="Verdana" charset="0"/>
                <a:cs typeface="Verdana" charset="0"/>
              </a:rPr>
              <a:t>Geography, UW-Madison</a:t>
            </a:r>
            <a:endParaRPr lang="en-US" sz="1400" dirty="0">
              <a:solidFill>
                <a:schemeClr val="tx1"/>
              </a:solidFill>
              <a:latin typeface="Verdana" charset="0"/>
              <a:ea typeface="Verdana" charset="0"/>
              <a:cs typeface="Verdana" charset="0"/>
            </a:endParaRPr>
          </a:p>
          <a:p>
            <a:pPr>
              <a:lnSpc>
                <a:spcPct val="100000"/>
              </a:lnSpc>
              <a:spcAft>
                <a:spcPts val="0"/>
              </a:spcAft>
              <a:buNone/>
            </a:pPr>
            <a:endParaRPr lang="en-US" sz="900" b="1" dirty="0">
              <a:solidFill>
                <a:schemeClr val="tx1"/>
              </a:solidFill>
              <a:latin typeface="Verdana" charset="0"/>
              <a:ea typeface="Verdana" charset="0"/>
              <a:cs typeface="Verdana" charset="0"/>
            </a:endParaRPr>
          </a:p>
          <a:p>
            <a:pPr>
              <a:lnSpc>
                <a:spcPct val="100000"/>
              </a:lnSpc>
              <a:spcAft>
                <a:spcPts val="0"/>
              </a:spcAft>
              <a:buNone/>
            </a:pPr>
            <a:r>
              <a:rPr lang="en" sz="1400" b="1" dirty="0">
                <a:solidFill>
                  <a:schemeClr val="tx1"/>
                </a:solidFill>
                <a:latin typeface="Verdana" charset="0"/>
                <a:ea typeface="Verdana" charset="0"/>
                <a:cs typeface="Verdana" charset="0"/>
              </a:rPr>
              <a:t>Sunita Nandihalli, </a:t>
            </a:r>
            <a:r>
              <a:rPr lang="en" sz="1100" b="1" dirty="0">
                <a:solidFill>
                  <a:schemeClr val="tx1"/>
                </a:solidFill>
                <a:latin typeface="Verdana" charset="0"/>
                <a:ea typeface="Verdana" charset="0"/>
                <a:cs typeface="Verdana" charset="0"/>
              </a:rPr>
              <a:t>BS</a:t>
            </a:r>
            <a:endParaRPr lang="en-US" sz="1100" b="1" dirty="0">
              <a:solidFill>
                <a:schemeClr val="tx1"/>
              </a:solidFill>
              <a:latin typeface="Verdana" charset="0"/>
              <a:ea typeface="Verdana" charset="0"/>
              <a:cs typeface="Verdana" charset="0"/>
            </a:endParaRPr>
          </a:p>
          <a:p>
            <a:pPr>
              <a:lnSpc>
                <a:spcPct val="100000"/>
              </a:lnSpc>
              <a:spcAft>
                <a:spcPts val="0"/>
              </a:spcAft>
              <a:buNone/>
            </a:pPr>
            <a:r>
              <a:rPr lang="en-US" sz="1100" dirty="0">
                <a:solidFill>
                  <a:schemeClr val="tx1"/>
                </a:solidFill>
                <a:latin typeface="Verdana" charset="0"/>
                <a:ea typeface="Verdana" charset="0"/>
                <a:cs typeface="Verdana" charset="0"/>
              </a:rPr>
              <a:t>Counseling Psychology, UW-Madison</a:t>
            </a:r>
          </a:p>
          <a:p>
            <a:pPr>
              <a:lnSpc>
                <a:spcPct val="100000"/>
              </a:lnSpc>
              <a:spcAft>
                <a:spcPts val="0"/>
              </a:spcAft>
              <a:buNone/>
            </a:pPr>
            <a:endParaRPr lang="en-US" sz="900" b="1" dirty="0">
              <a:solidFill>
                <a:schemeClr val="tx1"/>
              </a:solidFill>
              <a:latin typeface="Verdana" charset="0"/>
              <a:ea typeface="Verdana" charset="0"/>
              <a:cs typeface="Verdana" charset="0"/>
            </a:endParaRPr>
          </a:p>
          <a:p>
            <a:pPr>
              <a:lnSpc>
                <a:spcPct val="100000"/>
              </a:lnSpc>
              <a:spcAft>
                <a:spcPts val="0"/>
              </a:spcAft>
              <a:buNone/>
            </a:pPr>
            <a:r>
              <a:rPr lang="en-US" sz="1400" b="1" dirty="0">
                <a:solidFill>
                  <a:schemeClr val="tx1"/>
                </a:solidFill>
                <a:latin typeface="Verdana" charset="0"/>
                <a:ea typeface="Verdana" charset="0"/>
                <a:cs typeface="Verdana" charset="0"/>
              </a:rPr>
              <a:t>Haley </a:t>
            </a:r>
            <a:r>
              <a:rPr lang="en-US" sz="1400" b="1" dirty="0" err="1">
                <a:solidFill>
                  <a:schemeClr val="tx1"/>
                </a:solidFill>
                <a:latin typeface="Verdana" charset="0"/>
                <a:ea typeface="Verdana" charset="0"/>
                <a:cs typeface="Verdana" charset="0"/>
              </a:rPr>
              <a:t>Burkardt</a:t>
            </a:r>
            <a:r>
              <a:rPr lang="en-US" sz="1400" b="1" dirty="0">
                <a:solidFill>
                  <a:schemeClr val="tx1"/>
                </a:solidFill>
                <a:latin typeface="Verdana" charset="0"/>
                <a:ea typeface="Verdana" charset="0"/>
                <a:cs typeface="Verdana" charset="0"/>
              </a:rPr>
              <a:t>, </a:t>
            </a:r>
            <a:r>
              <a:rPr lang="en-US" sz="1100" b="1" dirty="0">
                <a:solidFill>
                  <a:schemeClr val="tx1"/>
                </a:solidFill>
                <a:latin typeface="Verdana" charset="0"/>
                <a:ea typeface="Verdana" charset="0"/>
                <a:cs typeface="Verdana" charset="0"/>
              </a:rPr>
              <a:t>BA</a:t>
            </a:r>
          </a:p>
          <a:p>
            <a:pPr>
              <a:lnSpc>
                <a:spcPct val="100000"/>
              </a:lnSpc>
              <a:spcAft>
                <a:spcPts val="0"/>
              </a:spcAft>
              <a:buNone/>
            </a:pPr>
            <a:r>
              <a:rPr lang="en-US" sz="1100" dirty="0">
                <a:solidFill>
                  <a:schemeClr val="tx1"/>
                </a:solidFill>
                <a:latin typeface="Verdana" charset="0"/>
                <a:ea typeface="Verdana" charset="0"/>
                <a:cs typeface="Verdana" charset="0"/>
              </a:rPr>
              <a:t>Anthropology, UW-Madison</a:t>
            </a:r>
          </a:p>
          <a:p>
            <a:pPr>
              <a:lnSpc>
                <a:spcPct val="100000"/>
              </a:lnSpc>
              <a:spcAft>
                <a:spcPts val="0"/>
              </a:spcAft>
              <a:buNone/>
            </a:pPr>
            <a:endParaRPr lang="en-US" sz="900" b="1" dirty="0">
              <a:solidFill>
                <a:schemeClr val="tx1"/>
              </a:solidFill>
              <a:latin typeface="Verdana" charset="0"/>
              <a:ea typeface="Verdana" charset="0"/>
              <a:cs typeface="Verdana" charset="0"/>
            </a:endParaRPr>
          </a:p>
          <a:p>
            <a:pPr>
              <a:lnSpc>
                <a:spcPct val="100000"/>
              </a:lnSpc>
              <a:spcAft>
                <a:spcPts val="0"/>
              </a:spcAft>
              <a:buNone/>
            </a:pPr>
            <a:r>
              <a:rPr lang="en-US" sz="1400" b="1" dirty="0">
                <a:solidFill>
                  <a:schemeClr val="tx1"/>
                </a:solidFill>
                <a:latin typeface="Verdana" charset="0"/>
                <a:ea typeface="Verdana" charset="0"/>
                <a:cs typeface="Verdana" charset="0"/>
              </a:rPr>
              <a:t>Megan Murphy</a:t>
            </a:r>
          </a:p>
          <a:p>
            <a:pPr>
              <a:lnSpc>
                <a:spcPct val="100000"/>
              </a:lnSpc>
              <a:spcAft>
                <a:spcPts val="0"/>
              </a:spcAft>
              <a:buNone/>
            </a:pPr>
            <a:r>
              <a:rPr lang="en-US" sz="1100" dirty="0">
                <a:solidFill>
                  <a:schemeClr val="tx1"/>
                </a:solidFill>
                <a:latin typeface="Verdana" charset="0"/>
                <a:ea typeface="Verdana" charset="0"/>
                <a:cs typeface="Verdana" charset="0"/>
              </a:rPr>
              <a:t>Biology, UW-Madison</a:t>
            </a:r>
          </a:p>
          <a:p>
            <a:pPr>
              <a:lnSpc>
                <a:spcPct val="100000"/>
              </a:lnSpc>
              <a:spcAft>
                <a:spcPts val="0"/>
              </a:spcAft>
              <a:buNone/>
            </a:pPr>
            <a:endParaRPr lang="en-US" sz="900" dirty="0">
              <a:solidFill>
                <a:schemeClr val="tx1"/>
              </a:solidFill>
              <a:latin typeface="Verdana" charset="0"/>
              <a:ea typeface="Verdana" charset="0"/>
              <a:cs typeface="Verdana" charset="0"/>
            </a:endParaRPr>
          </a:p>
          <a:p>
            <a:pPr>
              <a:lnSpc>
                <a:spcPct val="100000"/>
              </a:lnSpc>
              <a:spcAft>
                <a:spcPts val="0"/>
              </a:spcAft>
              <a:buNone/>
            </a:pPr>
            <a:r>
              <a:rPr lang="en-US" sz="1400" b="1" dirty="0">
                <a:solidFill>
                  <a:schemeClr val="tx1"/>
                </a:solidFill>
                <a:latin typeface="Verdana" charset="0"/>
                <a:ea typeface="Verdana" charset="0"/>
                <a:cs typeface="Verdana" charset="0"/>
              </a:rPr>
              <a:t>Christine Fabian Bell</a:t>
            </a:r>
            <a:r>
              <a:rPr lang="en-US" sz="1100" b="1" dirty="0">
                <a:solidFill>
                  <a:schemeClr val="tx1"/>
                </a:solidFill>
                <a:latin typeface="Verdana" charset="0"/>
                <a:ea typeface="Verdana" charset="0"/>
                <a:cs typeface="Verdana" charset="0"/>
              </a:rPr>
              <a:t>, MS</a:t>
            </a:r>
          </a:p>
          <a:p>
            <a:pPr>
              <a:lnSpc>
                <a:spcPct val="100000"/>
              </a:lnSpc>
              <a:spcAft>
                <a:spcPts val="0"/>
              </a:spcAft>
              <a:buNone/>
            </a:pPr>
            <a:r>
              <a:rPr lang="en-US" sz="1100" dirty="0">
                <a:solidFill>
                  <a:schemeClr val="tx1"/>
                </a:solidFill>
                <a:latin typeface="Verdana" charset="0"/>
                <a:ea typeface="Verdana" charset="0"/>
                <a:cs typeface="Verdana" charset="0"/>
              </a:rPr>
              <a:t>Wisconsin Center for Education Research, </a:t>
            </a:r>
            <a:r>
              <a:rPr lang="en-US" sz="1100" dirty="0" smtClean="0">
                <a:solidFill>
                  <a:schemeClr val="tx1"/>
                </a:solidFill>
                <a:latin typeface="Verdana" charset="0"/>
                <a:ea typeface="Verdana" charset="0"/>
                <a:cs typeface="Verdana" charset="0"/>
              </a:rPr>
              <a:t>UW-Madison</a:t>
            </a:r>
          </a:p>
          <a:p>
            <a:pPr>
              <a:lnSpc>
                <a:spcPct val="100000"/>
              </a:lnSpc>
              <a:spcAft>
                <a:spcPts val="0"/>
              </a:spcAft>
              <a:buNone/>
            </a:pPr>
            <a:endParaRPr lang="en-US" sz="1100" dirty="0">
              <a:solidFill>
                <a:schemeClr val="tx1"/>
              </a:solidFill>
              <a:latin typeface="Verdana" charset="0"/>
              <a:ea typeface="Verdana" charset="0"/>
              <a:cs typeface="Verdana" charset="0"/>
            </a:endParaRPr>
          </a:p>
          <a:p>
            <a:pPr>
              <a:lnSpc>
                <a:spcPct val="100000"/>
              </a:lnSpc>
              <a:spcAft>
                <a:spcPts val="0"/>
              </a:spcAft>
              <a:buNone/>
            </a:pPr>
            <a:r>
              <a:rPr lang="en-US" sz="1400" b="1" dirty="0">
                <a:solidFill>
                  <a:schemeClr val="tx1"/>
                </a:solidFill>
                <a:latin typeface="Verdana" charset="0"/>
                <a:ea typeface="Verdana" charset="0"/>
                <a:cs typeface="Verdana" charset="0"/>
              </a:rPr>
              <a:t>Meredith Hastings</a:t>
            </a:r>
            <a:r>
              <a:rPr lang="en-US" sz="1100" b="1" dirty="0">
                <a:solidFill>
                  <a:schemeClr val="tx1"/>
                </a:solidFill>
                <a:latin typeface="Verdana" charset="0"/>
                <a:ea typeface="Verdana" charset="0"/>
                <a:cs typeface="Verdana" charset="0"/>
              </a:rPr>
              <a:t>, PhD</a:t>
            </a:r>
          </a:p>
          <a:p>
            <a:pPr>
              <a:lnSpc>
                <a:spcPct val="100000"/>
              </a:lnSpc>
              <a:spcAft>
                <a:spcPts val="0"/>
              </a:spcAft>
              <a:buNone/>
            </a:pPr>
            <a:r>
              <a:rPr lang="en-US" sz="1100" dirty="0">
                <a:solidFill>
                  <a:schemeClr val="tx1"/>
                </a:solidFill>
                <a:latin typeface="Verdana" charset="0"/>
                <a:ea typeface="Verdana" charset="0"/>
                <a:cs typeface="Verdana" charset="0"/>
              </a:rPr>
              <a:t>Earth, Environmental, and Planetary Sciences, Brown </a:t>
            </a:r>
            <a:r>
              <a:rPr lang="en-US" sz="1100" dirty="0" smtClean="0">
                <a:solidFill>
                  <a:schemeClr val="tx1"/>
                </a:solidFill>
                <a:latin typeface="Verdana" charset="0"/>
                <a:ea typeface="Verdana" charset="0"/>
                <a:cs typeface="Verdana" charset="0"/>
              </a:rPr>
              <a:t>University</a:t>
            </a:r>
          </a:p>
          <a:p>
            <a:pPr>
              <a:lnSpc>
                <a:spcPct val="100000"/>
              </a:lnSpc>
              <a:spcAft>
                <a:spcPts val="0"/>
              </a:spcAft>
              <a:buNone/>
            </a:pPr>
            <a:endParaRPr lang="en-US" sz="1100" dirty="0">
              <a:solidFill>
                <a:schemeClr val="tx1"/>
              </a:solidFill>
              <a:latin typeface="Verdana" charset="0"/>
              <a:ea typeface="Verdana" charset="0"/>
              <a:cs typeface="Verdana" charset="0"/>
            </a:endParaRPr>
          </a:p>
          <a:p>
            <a:pPr>
              <a:lnSpc>
                <a:spcPct val="100000"/>
              </a:lnSpc>
              <a:spcAft>
                <a:spcPts val="0"/>
              </a:spcAft>
              <a:buNone/>
            </a:pPr>
            <a:endParaRPr lang="en-US" sz="1100" dirty="0">
              <a:solidFill>
                <a:schemeClr val="tx1"/>
              </a:solidFill>
              <a:latin typeface="Verdana" charset="0"/>
              <a:ea typeface="Verdana" charset="0"/>
              <a:cs typeface="Verdana" charset="0"/>
            </a:endParaRPr>
          </a:p>
          <a:p>
            <a:pPr>
              <a:lnSpc>
                <a:spcPct val="100000"/>
              </a:lnSpc>
              <a:spcAft>
                <a:spcPts val="0"/>
              </a:spcAft>
              <a:buNone/>
            </a:pPr>
            <a:endParaRPr lang="en-US" sz="1200" dirty="0">
              <a:solidFill>
                <a:schemeClr val="tx1"/>
              </a:solidFill>
              <a:latin typeface="Verdana" charset="0"/>
              <a:ea typeface="Verdana" charset="0"/>
              <a:cs typeface="Verdana" charset="0"/>
            </a:endParaRPr>
          </a:p>
          <a:p>
            <a:pPr>
              <a:lnSpc>
                <a:spcPct val="100000"/>
              </a:lnSpc>
              <a:spcAft>
                <a:spcPts val="0"/>
              </a:spcAft>
              <a:buNone/>
            </a:pPr>
            <a:endParaRPr lang="en-US" sz="2000" dirty="0">
              <a:latin typeface="Verdana" charset="0"/>
              <a:ea typeface="Verdana" charset="0"/>
              <a:cs typeface="Verdana" charset="0"/>
            </a:endParaRPr>
          </a:p>
          <a:p>
            <a:pPr>
              <a:lnSpc>
                <a:spcPct val="100000"/>
              </a:lnSpc>
              <a:spcAft>
                <a:spcPts val="0"/>
              </a:spcAft>
              <a:buNone/>
            </a:pPr>
            <a:endParaRPr lang="en-US" sz="2000" dirty="0">
              <a:latin typeface="Verdana" charset="0"/>
              <a:ea typeface="Verdana" charset="0"/>
              <a:cs typeface="Verdana" charset="0"/>
            </a:endParaRPr>
          </a:p>
          <a:p>
            <a:pPr>
              <a:lnSpc>
                <a:spcPct val="100000"/>
              </a:lnSpc>
              <a:spcAft>
                <a:spcPts val="0"/>
              </a:spcAft>
              <a:buNone/>
            </a:pPr>
            <a:r>
              <a:rPr lang="en-US" sz="2000" dirty="0">
                <a:latin typeface="Verdana" charset="0"/>
                <a:ea typeface="Verdana" charset="0"/>
                <a:cs typeface="Verdana" charset="0"/>
              </a:rPr>
              <a:t> </a:t>
            </a:r>
            <a:endParaRPr lang="en" sz="2000" dirty="0">
              <a:latin typeface="Verdana" charset="0"/>
              <a:ea typeface="Verdana" charset="0"/>
              <a:cs typeface="Verdana" charset="0"/>
            </a:endParaRPr>
          </a:p>
        </p:txBody>
      </p:sp>
      <p:sp>
        <p:nvSpPr>
          <p:cNvPr id="6" name="Shape 401"/>
          <p:cNvSpPr txBox="1">
            <a:spLocks/>
          </p:cNvSpPr>
          <p:nvPr/>
        </p:nvSpPr>
        <p:spPr>
          <a:xfrm>
            <a:off x="3030071" y="748295"/>
            <a:ext cx="3827929" cy="3688404"/>
          </a:xfrm>
          <a:prstGeom prst="rect">
            <a:avLst/>
          </a:prstGeom>
          <a:noFill/>
          <a:ln>
            <a:noFill/>
          </a:ln>
        </p:spPr>
        <p:txBody>
          <a:bodyPr wrap="square" lIns="68569" tIns="34275" rIns="68569" bIns="34275" anchor="t" anchorCtr="0">
            <a:noAutofit/>
          </a:bodyPr>
          <a:lstStyle>
            <a:defPPr marR="0" lvl="0" algn="l" rtl="0">
              <a:lnSpc>
                <a:spcPct val="100000"/>
              </a:lnSpc>
              <a:spcBef>
                <a:spcPts val="0"/>
              </a:spcBef>
              <a:spcAft>
                <a:spcPts val="0"/>
              </a:spcAft>
            </a:defPPr>
            <a:lvl1pPr marR="0" lvl="0" algn="l" rtl="0">
              <a:lnSpc>
                <a:spcPct val="115000"/>
              </a:lnSpc>
              <a:spcBef>
                <a:spcPts val="0"/>
              </a:spcBef>
              <a:spcAft>
                <a:spcPts val="1600"/>
              </a:spcAft>
              <a:buClr>
                <a:schemeClr val="dk2"/>
              </a:buClr>
              <a:buSzPct val="100000"/>
              <a:buFont typeface="Playfair Display"/>
              <a:buChar char="●"/>
              <a:defRPr sz="1800" b="0" i="0" u="none" strike="noStrike" cap="none">
                <a:solidFill>
                  <a:schemeClr val="dk2"/>
                </a:solidFill>
                <a:latin typeface="Playfair Display"/>
                <a:ea typeface="Playfair Display"/>
                <a:cs typeface="Playfair Display"/>
                <a:sym typeface="Playfair Display"/>
              </a:defRPr>
            </a:lvl1pPr>
            <a:lvl2pPr marR="0" lvl="1"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2pPr>
            <a:lvl3pPr marR="0" lvl="2"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3pPr>
            <a:lvl4pPr marR="0" lvl="3"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4pPr>
            <a:lvl5pPr marR="0" lvl="4"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5pPr>
            <a:lvl6pPr marR="0" lvl="5"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6pPr>
            <a:lvl7pPr marR="0" lvl="6"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7pPr>
            <a:lvl8pPr marR="0" lvl="7"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8pPr>
            <a:lvl9pPr marR="0" lvl="8"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9pPr>
          </a:lstStyle>
          <a:p>
            <a:pPr>
              <a:lnSpc>
                <a:spcPct val="100000"/>
              </a:lnSpc>
              <a:spcAft>
                <a:spcPts val="0"/>
              </a:spcAft>
              <a:buNone/>
            </a:pPr>
            <a:r>
              <a:rPr lang="en-US" sz="1400" b="1" dirty="0">
                <a:solidFill>
                  <a:schemeClr val="tx1"/>
                </a:solidFill>
                <a:latin typeface="Verdana" charset="0"/>
                <a:ea typeface="Verdana" charset="0"/>
                <a:cs typeface="Verdana" charset="0"/>
              </a:rPr>
              <a:t>Blair Schneider</a:t>
            </a:r>
            <a:r>
              <a:rPr lang="en" sz="1100" b="1" dirty="0">
                <a:solidFill>
                  <a:schemeClr val="tx1"/>
                </a:solidFill>
                <a:latin typeface="Verdana" charset="0"/>
                <a:ea typeface="Verdana" charset="0"/>
                <a:cs typeface="Verdana" charset="0"/>
              </a:rPr>
              <a:t>, PhD</a:t>
            </a:r>
            <a:r>
              <a:rPr lang="en" sz="1100" dirty="0">
                <a:solidFill>
                  <a:schemeClr val="tx1"/>
                </a:solidFill>
                <a:latin typeface="Verdana" charset="0"/>
                <a:ea typeface="Verdana" charset="0"/>
                <a:cs typeface="Verdana" charset="0"/>
              </a:rPr>
              <a:t/>
            </a:r>
            <a:br>
              <a:rPr lang="en" sz="1100" dirty="0">
                <a:solidFill>
                  <a:schemeClr val="tx1"/>
                </a:solidFill>
                <a:latin typeface="Verdana" charset="0"/>
                <a:ea typeface="Verdana" charset="0"/>
                <a:cs typeface="Verdana" charset="0"/>
              </a:rPr>
            </a:br>
            <a:r>
              <a:rPr lang="en-US" sz="1100" dirty="0">
                <a:solidFill>
                  <a:schemeClr val="tx1"/>
                </a:solidFill>
                <a:latin typeface="Verdana" charset="0"/>
                <a:ea typeface="Verdana" charset="0"/>
                <a:cs typeface="Verdana" charset="0"/>
              </a:rPr>
              <a:t>Center for Teaching Excellence, Kansas University</a:t>
            </a:r>
            <a:endParaRPr lang="en-US" sz="1400" dirty="0">
              <a:solidFill>
                <a:schemeClr val="tx1"/>
              </a:solidFill>
              <a:latin typeface="Verdana" charset="0"/>
              <a:ea typeface="Verdana" charset="0"/>
              <a:cs typeface="Verdana" charset="0"/>
            </a:endParaRPr>
          </a:p>
          <a:p>
            <a:pPr>
              <a:lnSpc>
                <a:spcPct val="100000"/>
              </a:lnSpc>
              <a:spcAft>
                <a:spcPts val="0"/>
              </a:spcAft>
              <a:buNone/>
            </a:pPr>
            <a:endParaRPr lang="en-US" sz="900" dirty="0">
              <a:solidFill>
                <a:schemeClr val="tx1"/>
              </a:solidFill>
              <a:latin typeface="Verdana" charset="0"/>
              <a:ea typeface="Verdana" charset="0"/>
              <a:cs typeface="Verdana" charset="0"/>
            </a:endParaRPr>
          </a:p>
          <a:p>
            <a:pPr>
              <a:lnSpc>
                <a:spcPct val="100000"/>
              </a:lnSpc>
              <a:spcAft>
                <a:spcPts val="0"/>
              </a:spcAft>
              <a:buNone/>
            </a:pPr>
            <a:r>
              <a:rPr lang="en-US" sz="1400" b="1" dirty="0" err="1">
                <a:solidFill>
                  <a:schemeClr val="tx1"/>
                </a:solidFill>
                <a:latin typeface="Verdana" charset="0"/>
                <a:ea typeface="Verdana" charset="0"/>
                <a:cs typeface="Verdana" charset="0"/>
              </a:rPr>
              <a:t>Asmeret</a:t>
            </a:r>
            <a:r>
              <a:rPr lang="en-US" sz="1400" b="1" dirty="0">
                <a:solidFill>
                  <a:schemeClr val="tx1"/>
                </a:solidFill>
                <a:latin typeface="Verdana" charset="0"/>
                <a:ea typeface="Verdana" charset="0"/>
                <a:cs typeface="Verdana" charset="0"/>
              </a:rPr>
              <a:t> </a:t>
            </a:r>
            <a:r>
              <a:rPr lang="en-US" sz="1400" b="1" dirty="0" err="1">
                <a:solidFill>
                  <a:schemeClr val="tx1"/>
                </a:solidFill>
                <a:latin typeface="Verdana" charset="0"/>
                <a:ea typeface="Verdana" charset="0"/>
                <a:cs typeface="Verdana" charset="0"/>
              </a:rPr>
              <a:t>Asefaw</a:t>
            </a:r>
            <a:r>
              <a:rPr lang="en-US" sz="1400" b="1" dirty="0">
                <a:solidFill>
                  <a:schemeClr val="tx1"/>
                </a:solidFill>
                <a:latin typeface="Verdana" charset="0"/>
                <a:ea typeface="Verdana" charset="0"/>
                <a:cs typeface="Verdana" charset="0"/>
              </a:rPr>
              <a:t> </a:t>
            </a:r>
            <a:r>
              <a:rPr lang="en-US" sz="1400" b="1" dirty="0" err="1">
                <a:solidFill>
                  <a:schemeClr val="tx1"/>
                </a:solidFill>
                <a:latin typeface="Verdana" charset="0"/>
                <a:ea typeface="Verdana" charset="0"/>
                <a:cs typeface="Verdana" charset="0"/>
              </a:rPr>
              <a:t>Berhe</a:t>
            </a:r>
            <a:r>
              <a:rPr lang="en-US" sz="1100" b="1" dirty="0">
                <a:solidFill>
                  <a:schemeClr val="tx1"/>
                </a:solidFill>
                <a:latin typeface="Verdana" charset="0"/>
                <a:ea typeface="Verdana" charset="0"/>
                <a:cs typeface="Verdana" charset="0"/>
              </a:rPr>
              <a:t>, PhD</a:t>
            </a:r>
          </a:p>
          <a:p>
            <a:pPr>
              <a:lnSpc>
                <a:spcPct val="100000"/>
              </a:lnSpc>
              <a:spcAft>
                <a:spcPts val="0"/>
              </a:spcAft>
              <a:buNone/>
            </a:pPr>
            <a:r>
              <a:rPr lang="en-US" sz="1100" dirty="0">
                <a:solidFill>
                  <a:schemeClr val="tx1"/>
                </a:solidFill>
                <a:latin typeface="Verdana" charset="0"/>
                <a:ea typeface="Verdana" charset="0"/>
                <a:cs typeface="Verdana" charset="0"/>
              </a:rPr>
              <a:t>Natural Resources, University of California-Merced</a:t>
            </a:r>
          </a:p>
          <a:p>
            <a:pPr>
              <a:lnSpc>
                <a:spcPct val="100000"/>
              </a:lnSpc>
              <a:spcAft>
                <a:spcPts val="0"/>
              </a:spcAft>
              <a:buNone/>
            </a:pPr>
            <a:endParaRPr lang="en-US" sz="900" dirty="0">
              <a:solidFill>
                <a:schemeClr val="tx1"/>
              </a:solidFill>
              <a:latin typeface="Verdana" charset="0"/>
              <a:ea typeface="Verdana" charset="0"/>
              <a:cs typeface="Verdana" charset="0"/>
            </a:endParaRPr>
          </a:p>
          <a:p>
            <a:pPr>
              <a:lnSpc>
                <a:spcPct val="100000"/>
              </a:lnSpc>
              <a:spcAft>
                <a:spcPts val="0"/>
              </a:spcAft>
              <a:buNone/>
            </a:pPr>
            <a:r>
              <a:rPr lang="en-US" sz="1400" b="1" dirty="0">
                <a:solidFill>
                  <a:schemeClr val="tx1"/>
                </a:solidFill>
                <a:latin typeface="Verdana" charset="0"/>
                <a:ea typeface="Verdana" charset="0"/>
                <a:cs typeface="Verdana" charset="0"/>
              </a:rPr>
              <a:t>Billy Williams</a:t>
            </a:r>
            <a:r>
              <a:rPr lang="en-US" sz="1100" b="1" dirty="0">
                <a:solidFill>
                  <a:schemeClr val="tx1"/>
                </a:solidFill>
                <a:latin typeface="Verdana" charset="0"/>
                <a:ea typeface="Verdana" charset="0"/>
                <a:cs typeface="Verdana" charset="0"/>
              </a:rPr>
              <a:t>, MS</a:t>
            </a:r>
          </a:p>
          <a:p>
            <a:pPr>
              <a:lnSpc>
                <a:spcPct val="100000"/>
              </a:lnSpc>
              <a:spcAft>
                <a:spcPts val="0"/>
              </a:spcAft>
              <a:buNone/>
            </a:pPr>
            <a:r>
              <a:rPr lang="en-US" sz="1100" dirty="0">
                <a:solidFill>
                  <a:schemeClr val="tx1"/>
                </a:solidFill>
                <a:latin typeface="Verdana" charset="0"/>
                <a:ea typeface="Verdana" charset="0"/>
                <a:cs typeface="Verdana" charset="0"/>
              </a:rPr>
              <a:t>VP Ethics, Diversity and Inclusion, American Geophysical Union</a:t>
            </a:r>
          </a:p>
          <a:p>
            <a:pPr>
              <a:lnSpc>
                <a:spcPct val="100000"/>
              </a:lnSpc>
              <a:spcAft>
                <a:spcPts val="0"/>
              </a:spcAft>
              <a:buNone/>
            </a:pPr>
            <a:endParaRPr lang="en-US" sz="900" b="1" dirty="0">
              <a:solidFill>
                <a:schemeClr val="tx1"/>
              </a:solidFill>
              <a:latin typeface="Verdana" charset="0"/>
              <a:ea typeface="Verdana" charset="0"/>
              <a:cs typeface="Verdana" charset="0"/>
            </a:endParaRPr>
          </a:p>
          <a:p>
            <a:pPr>
              <a:lnSpc>
                <a:spcPct val="100000"/>
              </a:lnSpc>
              <a:spcAft>
                <a:spcPts val="0"/>
              </a:spcAft>
              <a:buNone/>
            </a:pPr>
            <a:r>
              <a:rPr lang="en-US" sz="1400" b="1" dirty="0">
                <a:solidFill>
                  <a:schemeClr val="tx1"/>
                </a:solidFill>
                <a:latin typeface="Verdana" charset="0"/>
                <a:ea typeface="Verdana" charset="0"/>
                <a:cs typeface="Verdana" charset="0"/>
              </a:rPr>
              <a:t>Rebecca Barnes</a:t>
            </a:r>
            <a:r>
              <a:rPr lang="en-US" sz="1100" b="1" dirty="0">
                <a:solidFill>
                  <a:schemeClr val="tx1"/>
                </a:solidFill>
                <a:latin typeface="Verdana" charset="0"/>
                <a:ea typeface="Verdana" charset="0"/>
                <a:cs typeface="Verdana" charset="0"/>
              </a:rPr>
              <a:t>, PhD</a:t>
            </a:r>
            <a:endParaRPr lang="en-US" sz="1400" b="1" dirty="0">
              <a:solidFill>
                <a:schemeClr val="tx1"/>
              </a:solidFill>
              <a:latin typeface="Verdana" charset="0"/>
              <a:ea typeface="Verdana" charset="0"/>
              <a:cs typeface="Verdana" charset="0"/>
            </a:endParaRPr>
          </a:p>
          <a:p>
            <a:pPr>
              <a:lnSpc>
                <a:spcPct val="100000"/>
              </a:lnSpc>
              <a:spcAft>
                <a:spcPts val="0"/>
              </a:spcAft>
              <a:buNone/>
            </a:pPr>
            <a:r>
              <a:rPr lang="en-US" sz="1100" dirty="0">
                <a:solidFill>
                  <a:schemeClr val="tx1"/>
                </a:solidFill>
                <a:latin typeface="Verdana" charset="0"/>
                <a:ea typeface="Verdana" charset="0"/>
                <a:cs typeface="Verdana" charset="0"/>
              </a:rPr>
              <a:t>Environmental Program, Colorado College</a:t>
            </a:r>
          </a:p>
          <a:p>
            <a:pPr>
              <a:lnSpc>
                <a:spcPct val="100000"/>
              </a:lnSpc>
              <a:spcAft>
                <a:spcPts val="0"/>
              </a:spcAft>
              <a:buNone/>
            </a:pPr>
            <a:endParaRPr lang="en-US" sz="900" b="1" dirty="0">
              <a:solidFill>
                <a:schemeClr val="tx1"/>
              </a:solidFill>
              <a:latin typeface="Verdana" charset="0"/>
              <a:ea typeface="Verdana" charset="0"/>
              <a:cs typeface="Verdana" charset="0"/>
            </a:endParaRPr>
          </a:p>
          <a:p>
            <a:pPr>
              <a:lnSpc>
                <a:spcPct val="100000"/>
              </a:lnSpc>
              <a:spcAft>
                <a:spcPts val="0"/>
              </a:spcAft>
              <a:buNone/>
            </a:pPr>
            <a:r>
              <a:rPr lang="en-US" sz="1400" b="1" dirty="0">
                <a:solidFill>
                  <a:schemeClr val="tx1"/>
                </a:solidFill>
                <a:latin typeface="Verdana" charset="0"/>
                <a:ea typeface="Verdana" charset="0"/>
                <a:cs typeface="Verdana" charset="0"/>
              </a:rPr>
              <a:t>Allison </a:t>
            </a:r>
            <a:r>
              <a:rPr lang="en-US" sz="1400" b="1" dirty="0" err="1">
                <a:solidFill>
                  <a:schemeClr val="tx1"/>
                </a:solidFill>
                <a:latin typeface="Verdana" charset="0"/>
                <a:ea typeface="Verdana" charset="0"/>
                <a:cs typeface="Verdana" charset="0"/>
              </a:rPr>
              <a:t>Mattheis</a:t>
            </a:r>
            <a:r>
              <a:rPr lang="en-US" sz="1100" b="1" dirty="0">
                <a:solidFill>
                  <a:schemeClr val="tx1"/>
                </a:solidFill>
                <a:latin typeface="Verdana" charset="0"/>
                <a:ea typeface="Verdana" charset="0"/>
                <a:cs typeface="Verdana" charset="0"/>
              </a:rPr>
              <a:t>, PhD</a:t>
            </a:r>
            <a:endParaRPr lang="en-US" sz="1400" b="1" dirty="0">
              <a:solidFill>
                <a:schemeClr val="tx1"/>
              </a:solidFill>
              <a:latin typeface="Verdana" charset="0"/>
              <a:ea typeface="Verdana" charset="0"/>
              <a:cs typeface="Verdana" charset="0"/>
            </a:endParaRPr>
          </a:p>
          <a:p>
            <a:pPr>
              <a:lnSpc>
                <a:spcPct val="100000"/>
              </a:lnSpc>
              <a:spcAft>
                <a:spcPts val="0"/>
              </a:spcAft>
              <a:buNone/>
            </a:pPr>
            <a:r>
              <a:rPr lang="en-US" sz="1100" dirty="0">
                <a:solidFill>
                  <a:schemeClr val="tx1"/>
                </a:solidFill>
                <a:latin typeface="Verdana" charset="0"/>
                <a:ea typeface="Verdana" charset="0"/>
                <a:cs typeface="Verdana" charset="0"/>
              </a:rPr>
              <a:t>Applied and Advanced Studies in Education, </a:t>
            </a:r>
            <a:r>
              <a:rPr lang="en-US" sz="1100" dirty="0" smtClean="0">
                <a:solidFill>
                  <a:schemeClr val="tx1"/>
                </a:solidFill>
                <a:latin typeface="Verdana" charset="0"/>
                <a:ea typeface="Verdana" charset="0"/>
                <a:cs typeface="Verdana" charset="0"/>
              </a:rPr>
              <a:t>California </a:t>
            </a:r>
            <a:r>
              <a:rPr lang="en-US" sz="1100" dirty="0">
                <a:solidFill>
                  <a:schemeClr val="tx1"/>
                </a:solidFill>
                <a:latin typeface="Verdana" charset="0"/>
                <a:ea typeface="Verdana" charset="0"/>
                <a:cs typeface="Verdana" charset="0"/>
              </a:rPr>
              <a:t>State </a:t>
            </a:r>
            <a:r>
              <a:rPr lang="en-US" sz="1100" dirty="0" smtClean="0">
                <a:solidFill>
                  <a:schemeClr val="tx1"/>
                </a:solidFill>
                <a:latin typeface="Verdana" charset="0"/>
                <a:ea typeface="Verdana" charset="0"/>
                <a:cs typeface="Verdana" charset="0"/>
              </a:rPr>
              <a:t>University Los </a:t>
            </a:r>
            <a:r>
              <a:rPr lang="en-US" sz="1100" dirty="0">
                <a:solidFill>
                  <a:schemeClr val="tx1"/>
                </a:solidFill>
                <a:latin typeface="Verdana" charset="0"/>
                <a:ea typeface="Verdana" charset="0"/>
                <a:cs typeface="Verdana" charset="0"/>
              </a:rPr>
              <a:t>Angeles</a:t>
            </a:r>
          </a:p>
          <a:p>
            <a:pPr>
              <a:lnSpc>
                <a:spcPct val="100000"/>
              </a:lnSpc>
              <a:spcAft>
                <a:spcPts val="0"/>
              </a:spcAft>
              <a:buNone/>
            </a:pPr>
            <a:endParaRPr lang="en-US" sz="1000" b="1" dirty="0">
              <a:latin typeface="Verdana" charset="0"/>
              <a:ea typeface="Verdana" charset="0"/>
              <a:cs typeface="Verdana" charset="0"/>
            </a:endParaRPr>
          </a:p>
          <a:p>
            <a:pPr>
              <a:lnSpc>
                <a:spcPct val="100000"/>
              </a:lnSpc>
              <a:spcAft>
                <a:spcPts val="0"/>
              </a:spcAft>
              <a:buNone/>
            </a:pPr>
            <a:r>
              <a:rPr lang="en-US" sz="1400" b="1" dirty="0" smtClean="0">
                <a:solidFill>
                  <a:schemeClr val="tx1"/>
                </a:solidFill>
                <a:latin typeface="Verdana" charset="0"/>
                <a:ea typeface="Verdana" charset="0"/>
                <a:cs typeface="Verdana" charset="0"/>
              </a:rPr>
              <a:t>David </a:t>
            </a:r>
            <a:r>
              <a:rPr lang="en-US" sz="1400" b="1" dirty="0" err="1" smtClean="0">
                <a:solidFill>
                  <a:schemeClr val="tx1"/>
                </a:solidFill>
                <a:latin typeface="Verdana" charset="0"/>
                <a:ea typeface="Verdana" charset="0"/>
                <a:cs typeface="Verdana" charset="0"/>
              </a:rPr>
              <a:t>Mogk</a:t>
            </a:r>
            <a:r>
              <a:rPr lang="en-US" sz="1100" b="1" dirty="0" smtClean="0">
                <a:solidFill>
                  <a:schemeClr val="tx1"/>
                </a:solidFill>
                <a:latin typeface="Verdana" charset="0"/>
                <a:ea typeface="Verdana" charset="0"/>
                <a:cs typeface="Verdana" charset="0"/>
              </a:rPr>
              <a:t>, </a:t>
            </a:r>
            <a:r>
              <a:rPr lang="en-US" sz="1100" b="1" dirty="0">
                <a:solidFill>
                  <a:schemeClr val="tx1"/>
                </a:solidFill>
                <a:latin typeface="Verdana" charset="0"/>
                <a:ea typeface="Verdana" charset="0"/>
                <a:cs typeface="Verdana" charset="0"/>
              </a:rPr>
              <a:t>PhD</a:t>
            </a:r>
          </a:p>
          <a:p>
            <a:pPr>
              <a:lnSpc>
                <a:spcPct val="100000"/>
              </a:lnSpc>
              <a:spcAft>
                <a:spcPts val="0"/>
              </a:spcAft>
              <a:buNone/>
            </a:pPr>
            <a:r>
              <a:rPr lang="en-US" sz="1100" dirty="0" smtClean="0">
                <a:solidFill>
                  <a:schemeClr val="tx1"/>
                </a:solidFill>
                <a:latin typeface="Verdana" charset="0"/>
                <a:ea typeface="Verdana" charset="0"/>
                <a:cs typeface="Verdana" charset="0"/>
              </a:rPr>
              <a:t>Geology, Montana State University and</a:t>
            </a:r>
          </a:p>
          <a:p>
            <a:pPr>
              <a:lnSpc>
                <a:spcPct val="100000"/>
              </a:lnSpc>
              <a:spcAft>
                <a:spcPts val="0"/>
              </a:spcAft>
              <a:buNone/>
            </a:pPr>
            <a:r>
              <a:rPr lang="en-US" sz="1100" dirty="0" smtClean="0">
                <a:solidFill>
                  <a:schemeClr val="tx1"/>
                </a:solidFill>
                <a:latin typeface="Verdana" charset="0"/>
                <a:ea typeface="Verdana" charset="0"/>
                <a:cs typeface="Verdana" charset="0"/>
              </a:rPr>
              <a:t>Science Education Research Center, Carleton</a:t>
            </a:r>
            <a:endParaRPr lang="en-US" sz="1100" dirty="0">
              <a:solidFill>
                <a:schemeClr val="tx1"/>
              </a:solidFill>
              <a:latin typeface="Verdana" charset="0"/>
              <a:ea typeface="Verdana" charset="0"/>
              <a:cs typeface="Verdana" charset="0"/>
            </a:endParaRPr>
          </a:p>
          <a:p>
            <a:pPr>
              <a:lnSpc>
                <a:spcPct val="100000"/>
              </a:lnSpc>
              <a:spcAft>
                <a:spcPts val="0"/>
              </a:spcAft>
              <a:buNone/>
            </a:pPr>
            <a:endParaRPr lang="en-US" sz="2000" dirty="0">
              <a:latin typeface="Verdana" charset="0"/>
              <a:ea typeface="Verdana" charset="0"/>
              <a:cs typeface="Verdana" charset="0"/>
            </a:endParaRPr>
          </a:p>
          <a:p>
            <a:pPr>
              <a:lnSpc>
                <a:spcPct val="100000"/>
              </a:lnSpc>
              <a:spcAft>
                <a:spcPts val="0"/>
              </a:spcAft>
              <a:buNone/>
            </a:pPr>
            <a:endParaRPr lang="en-US" sz="2000" dirty="0">
              <a:latin typeface="Verdana" charset="0"/>
              <a:ea typeface="Verdana" charset="0"/>
              <a:cs typeface="Verdana" charset="0"/>
            </a:endParaRPr>
          </a:p>
          <a:p>
            <a:pPr>
              <a:lnSpc>
                <a:spcPct val="100000"/>
              </a:lnSpc>
              <a:spcAft>
                <a:spcPts val="0"/>
              </a:spcAft>
              <a:buNone/>
            </a:pPr>
            <a:r>
              <a:rPr lang="en-US" sz="2000" dirty="0">
                <a:latin typeface="Verdana" charset="0"/>
                <a:ea typeface="Verdana" charset="0"/>
                <a:cs typeface="Verdana" charset="0"/>
              </a:rPr>
              <a:t> </a:t>
            </a:r>
            <a:endParaRPr lang="en" sz="2000" dirty="0">
              <a:latin typeface="Verdana" charset="0"/>
              <a:ea typeface="Verdana" charset="0"/>
              <a:cs typeface="Verdana" charset="0"/>
            </a:endParaRP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9215" y="4593133"/>
            <a:ext cx="475777" cy="478643"/>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90918" y="4593133"/>
            <a:ext cx="4276165" cy="550367"/>
          </a:xfrm>
          <a:prstGeom prst="rect">
            <a:avLst/>
          </a:prstGeom>
        </p:spPr>
      </p:pic>
    </p:spTree>
    <p:extLst>
      <p:ext uri="{BB962C8B-B14F-4D97-AF65-F5344CB8AC3E}">
        <p14:creationId xmlns:p14="http://schemas.microsoft.com/office/powerpoint/2010/main" val="183764219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sp>
        <p:nvSpPr>
          <p:cNvPr id="142" name="Shape 142"/>
          <p:cNvSpPr txBox="1">
            <a:spLocks noGrp="1"/>
          </p:cNvSpPr>
          <p:nvPr>
            <p:ph type="title"/>
          </p:nvPr>
        </p:nvSpPr>
        <p:spPr>
          <a:xfrm>
            <a:off x="0" y="195934"/>
            <a:ext cx="6858000" cy="333286"/>
          </a:xfrm>
          <a:prstGeom prst="rect">
            <a:avLst/>
          </a:prstGeom>
        </p:spPr>
        <p:txBody>
          <a:bodyPr wrap="square" lIns="68569" tIns="68569" rIns="68569" bIns="68569" anchor="t" anchorCtr="0">
            <a:noAutofit/>
          </a:bodyPr>
          <a:lstStyle/>
          <a:p>
            <a:r>
              <a:rPr lang="en-US" sz="2000" dirty="0" err="1" smtClean="0">
                <a:latin typeface="Verdana" charset="0"/>
                <a:ea typeface="Verdana" charset="0"/>
                <a:cs typeface="Verdana" charset="0"/>
              </a:rPr>
              <a:t>ADVANCEGeo</a:t>
            </a:r>
            <a:r>
              <a:rPr lang="en-US" sz="2000" dirty="0" smtClean="0">
                <a:latin typeface="Verdana" charset="0"/>
                <a:ea typeface="Verdana" charset="0"/>
                <a:cs typeface="Verdana" charset="0"/>
              </a:rPr>
              <a:t> Partnership Team</a:t>
            </a:r>
            <a:endParaRPr lang="en" sz="2000" dirty="0">
              <a:latin typeface="Verdana" charset="0"/>
              <a:ea typeface="Verdana" charset="0"/>
              <a:cs typeface="Verdana" charset="0"/>
            </a:endParaRP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9215" y="4593133"/>
            <a:ext cx="475777" cy="478643"/>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90918" y="4593133"/>
            <a:ext cx="4276165" cy="550367"/>
          </a:xfrm>
          <a:prstGeom prst="rect">
            <a:avLst/>
          </a:prstGeom>
        </p:spPr>
      </p:pic>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19732" y="1020910"/>
            <a:ext cx="1567479" cy="1038031"/>
          </a:xfrm>
          <a:prstGeom prst="rect">
            <a:avLst/>
          </a:prstGeom>
        </p:spPr>
      </p:pic>
      <p:pic>
        <p:nvPicPr>
          <p:cNvPr id="3" name="Picture 2"/>
          <p:cNvPicPr>
            <a:picLocks noChangeAspect="1"/>
          </p:cNvPicPr>
          <p:nvPr/>
        </p:nvPicPr>
        <p:blipFill>
          <a:blip r:embed="rId6"/>
          <a:stretch>
            <a:fillRect/>
          </a:stretch>
        </p:blipFill>
        <p:spPr>
          <a:xfrm>
            <a:off x="3668938" y="2695578"/>
            <a:ext cx="1809905" cy="517115"/>
          </a:xfrm>
          <a:prstGeom prst="rect">
            <a:avLst/>
          </a:prstGeom>
        </p:spPr>
      </p:pic>
      <p:pic>
        <p:nvPicPr>
          <p:cNvPr id="5" name="Picture 4"/>
          <p:cNvPicPr>
            <a:picLocks noChangeAspect="1"/>
          </p:cNvPicPr>
          <p:nvPr/>
        </p:nvPicPr>
        <p:blipFill>
          <a:blip r:embed="rId7"/>
          <a:stretch>
            <a:fillRect/>
          </a:stretch>
        </p:blipFill>
        <p:spPr>
          <a:xfrm>
            <a:off x="837236" y="1524367"/>
            <a:ext cx="3071055" cy="1185167"/>
          </a:xfrm>
          <a:prstGeom prst="rect">
            <a:avLst/>
          </a:prstGeom>
        </p:spPr>
      </p:pic>
      <p:pic>
        <p:nvPicPr>
          <p:cNvPr id="7" name="Picture 6"/>
          <p:cNvPicPr>
            <a:picLocks noChangeAspect="1"/>
          </p:cNvPicPr>
          <p:nvPr/>
        </p:nvPicPr>
        <p:blipFill>
          <a:blip r:embed="rId8"/>
          <a:stretch>
            <a:fillRect/>
          </a:stretch>
        </p:blipFill>
        <p:spPr>
          <a:xfrm>
            <a:off x="1696921" y="3599055"/>
            <a:ext cx="2377605" cy="787286"/>
          </a:xfrm>
          <a:prstGeom prst="rect">
            <a:avLst/>
          </a:prstGeom>
        </p:spPr>
      </p:pic>
      <p:pic>
        <p:nvPicPr>
          <p:cNvPr id="8" name="Picture 7"/>
          <p:cNvPicPr>
            <a:picLocks noChangeAspect="1"/>
          </p:cNvPicPr>
          <p:nvPr/>
        </p:nvPicPr>
        <p:blipFill>
          <a:blip r:embed="rId9"/>
          <a:stretch>
            <a:fillRect/>
          </a:stretch>
        </p:blipFill>
        <p:spPr>
          <a:xfrm>
            <a:off x="4555191" y="3558223"/>
            <a:ext cx="1621613" cy="705567"/>
          </a:xfrm>
          <a:prstGeom prst="rect">
            <a:avLst/>
          </a:prstGeom>
        </p:spPr>
      </p:pic>
      <p:pic>
        <p:nvPicPr>
          <p:cNvPr id="11" name="Picture 10"/>
          <p:cNvPicPr>
            <a:picLocks noChangeAspect="1"/>
          </p:cNvPicPr>
          <p:nvPr/>
        </p:nvPicPr>
        <p:blipFill>
          <a:blip r:embed="rId10"/>
          <a:stretch>
            <a:fillRect/>
          </a:stretch>
        </p:blipFill>
        <p:spPr>
          <a:xfrm>
            <a:off x="269769" y="2901548"/>
            <a:ext cx="3037765" cy="553252"/>
          </a:xfrm>
          <a:prstGeom prst="rect">
            <a:avLst/>
          </a:prstGeom>
        </p:spPr>
      </p:pic>
      <p:pic>
        <p:nvPicPr>
          <p:cNvPr id="12" name="Picture 11"/>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2958316" y="935858"/>
            <a:ext cx="2010761" cy="1232596"/>
          </a:xfrm>
          <a:prstGeom prst="rect">
            <a:avLst/>
          </a:prstGeom>
        </p:spPr>
      </p:pic>
      <p:pic>
        <p:nvPicPr>
          <p:cNvPr id="13" name="Picture 12"/>
          <p:cNvPicPr>
            <a:picLocks noChangeAspect="1"/>
          </p:cNvPicPr>
          <p:nvPr/>
        </p:nvPicPr>
        <p:blipFill>
          <a:blip r:embed="rId12"/>
          <a:stretch>
            <a:fillRect/>
          </a:stretch>
        </p:blipFill>
        <p:spPr>
          <a:xfrm>
            <a:off x="5080240" y="1020911"/>
            <a:ext cx="1329138" cy="1329138"/>
          </a:xfrm>
          <a:prstGeom prst="rect">
            <a:avLst/>
          </a:prstGeom>
        </p:spPr>
      </p:pic>
    </p:spTree>
    <p:extLst>
      <p:ext uri="{BB962C8B-B14F-4D97-AF65-F5344CB8AC3E}">
        <p14:creationId xmlns:p14="http://schemas.microsoft.com/office/powerpoint/2010/main" val="17119615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Shape 193"/>
        <p:cNvGrpSpPr/>
        <p:nvPr/>
      </p:nvGrpSpPr>
      <p:grpSpPr>
        <a:xfrm>
          <a:off x="0" y="0"/>
          <a:ext cx="0" cy="0"/>
          <a:chOff x="0" y="0"/>
          <a:chExt cx="0" cy="0"/>
        </a:xfrm>
      </p:grpSpPr>
      <p:sp>
        <p:nvSpPr>
          <p:cNvPr id="4" name="Shape 347"/>
          <p:cNvSpPr txBox="1">
            <a:spLocks/>
          </p:cNvSpPr>
          <p:nvPr/>
        </p:nvSpPr>
        <p:spPr>
          <a:xfrm>
            <a:off x="620155" y="1494105"/>
            <a:ext cx="5802284" cy="2241054"/>
          </a:xfrm>
          <a:prstGeom prst="rect">
            <a:avLst/>
          </a:prstGeom>
          <a:noFill/>
          <a:ln>
            <a:noFill/>
          </a:ln>
        </p:spPr>
        <p:txBody>
          <a:bodyPr wrap="square" lIns="68569" tIns="34275" rIns="68569" bIns="3427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9pPr>
          </a:lstStyle>
          <a:p>
            <a:pPr>
              <a:lnSpc>
                <a:spcPct val="90000"/>
              </a:lnSpc>
              <a:spcBef>
                <a:spcPts val="420"/>
              </a:spcBef>
            </a:pPr>
            <a:r>
              <a:rPr lang="en-US" sz="2000" dirty="0">
                <a:solidFill>
                  <a:schemeClr val="bg1"/>
                </a:solidFill>
                <a:latin typeface="Verdana" charset="0"/>
                <a:ea typeface="Verdana" charset="0"/>
                <a:cs typeface="Verdana" charset="0"/>
              </a:rPr>
              <a:t>Nationwide, 47.7% of undergraduate students </a:t>
            </a:r>
            <a:r>
              <a:rPr lang="en-US" sz="2000" dirty="0" smtClean="0">
                <a:solidFill>
                  <a:schemeClr val="bg1"/>
                </a:solidFill>
                <a:latin typeface="Verdana" charset="0"/>
                <a:ea typeface="Verdana" charset="0"/>
                <a:cs typeface="Verdana" charset="0"/>
              </a:rPr>
              <a:t>and </a:t>
            </a:r>
          </a:p>
          <a:p>
            <a:pPr>
              <a:lnSpc>
                <a:spcPct val="90000"/>
              </a:lnSpc>
              <a:spcBef>
                <a:spcPts val="420"/>
              </a:spcBef>
            </a:pPr>
            <a:r>
              <a:rPr lang="en-US" sz="2000" dirty="0" smtClean="0">
                <a:solidFill>
                  <a:schemeClr val="bg1"/>
                </a:solidFill>
                <a:latin typeface="Verdana" charset="0"/>
                <a:ea typeface="Verdana" charset="0"/>
                <a:cs typeface="Verdana" charset="0"/>
              </a:rPr>
              <a:t>61.9</a:t>
            </a:r>
            <a:r>
              <a:rPr lang="en-US" sz="2000" dirty="0">
                <a:solidFill>
                  <a:schemeClr val="bg1"/>
                </a:solidFill>
                <a:latin typeface="Verdana" charset="0"/>
                <a:ea typeface="Verdana" charset="0"/>
                <a:cs typeface="Verdana" charset="0"/>
              </a:rPr>
              <a:t>% of undergraduate </a:t>
            </a:r>
            <a:r>
              <a:rPr lang="en-US" sz="2000" dirty="0" smtClean="0">
                <a:solidFill>
                  <a:schemeClr val="bg1"/>
                </a:solidFill>
                <a:latin typeface="Verdana" charset="0"/>
                <a:ea typeface="Verdana" charset="0"/>
                <a:cs typeface="Verdana" charset="0"/>
              </a:rPr>
              <a:t>women reported experiencing sexual harassment.</a:t>
            </a:r>
            <a:endParaRPr lang="en-US" sz="2000" dirty="0">
              <a:solidFill>
                <a:schemeClr val="bg1"/>
              </a:solidFill>
              <a:latin typeface="Verdana" charset="0"/>
              <a:ea typeface="Verdana" charset="0"/>
              <a:cs typeface="Verdana" charset="0"/>
            </a:endParaRPr>
          </a:p>
          <a:p>
            <a:pPr>
              <a:lnSpc>
                <a:spcPct val="90000"/>
              </a:lnSpc>
              <a:spcBef>
                <a:spcPts val="420"/>
              </a:spcBef>
            </a:pPr>
            <a:endParaRPr lang="en-US" sz="2000" dirty="0">
              <a:solidFill>
                <a:schemeClr val="bg2"/>
              </a:solidFill>
              <a:latin typeface="Verdana" charset="0"/>
              <a:ea typeface="Verdana" charset="0"/>
              <a:cs typeface="Verdana" charset="0"/>
            </a:endParaRPr>
          </a:p>
          <a:p>
            <a:pPr marL="342900" indent="-342900">
              <a:lnSpc>
                <a:spcPct val="90000"/>
              </a:lnSpc>
              <a:spcBef>
                <a:spcPts val="420"/>
              </a:spcBef>
            </a:pPr>
            <a:endParaRPr lang="en-US" sz="2100" dirty="0">
              <a:solidFill>
                <a:schemeClr val="bg2"/>
              </a:solidFill>
            </a:endParaRPr>
          </a:p>
        </p:txBody>
      </p:sp>
      <p:sp>
        <p:nvSpPr>
          <p:cNvPr id="5" name="Shape 348"/>
          <p:cNvSpPr txBox="1"/>
          <p:nvPr/>
        </p:nvSpPr>
        <p:spPr>
          <a:xfrm>
            <a:off x="99331" y="4676689"/>
            <a:ext cx="6510870" cy="355740"/>
          </a:xfrm>
          <a:prstGeom prst="rect">
            <a:avLst/>
          </a:prstGeom>
          <a:noFill/>
          <a:ln>
            <a:noFill/>
          </a:ln>
        </p:spPr>
        <p:txBody>
          <a:bodyPr wrap="square" lIns="68569" tIns="34275" rIns="68569" bIns="34275" anchor="t" anchorCtr="0">
            <a:noAutofit/>
          </a:bodyPr>
          <a:lstStyle/>
          <a:p>
            <a:pPr>
              <a:buSzPct val="25000"/>
            </a:pPr>
            <a:r>
              <a:rPr lang="en-US" sz="1000" dirty="0" smtClean="0">
                <a:solidFill>
                  <a:schemeClr val="bg1"/>
                </a:solidFill>
                <a:latin typeface="Verdana" charset="0"/>
                <a:ea typeface="Verdana" charset="0"/>
                <a:cs typeface="Verdana" charset="0"/>
                <a:sym typeface="Calibri"/>
              </a:rPr>
              <a:t>Cantor et al. 2015 Report </a:t>
            </a:r>
            <a:r>
              <a:rPr lang="en-US" sz="1000" dirty="0">
                <a:solidFill>
                  <a:schemeClr val="bg1"/>
                </a:solidFill>
                <a:latin typeface="Verdana" charset="0"/>
                <a:ea typeface="Verdana" charset="0"/>
                <a:cs typeface="Verdana" charset="0"/>
                <a:sym typeface="Calibri"/>
              </a:rPr>
              <a:t>on </a:t>
            </a:r>
            <a:r>
              <a:rPr lang="en-US" sz="1000" dirty="0" smtClean="0">
                <a:solidFill>
                  <a:schemeClr val="bg1"/>
                </a:solidFill>
                <a:latin typeface="Verdana" charset="0"/>
                <a:ea typeface="Verdana" charset="0"/>
                <a:cs typeface="Verdana" charset="0"/>
                <a:sym typeface="Calibri"/>
              </a:rPr>
              <a:t>Association of American Universities Climate </a:t>
            </a:r>
            <a:r>
              <a:rPr lang="en-US" sz="1000" dirty="0">
                <a:solidFill>
                  <a:schemeClr val="bg1"/>
                </a:solidFill>
                <a:latin typeface="Verdana" charset="0"/>
                <a:ea typeface="Verdana" charset="0"/>
                <a:cs typeface="Verdana" charset="0"/>
                <a:sym typeface="Calibri"/>
              </a:rPr>
              <a:t>Survey on Sexual Assault and Sexual </a:t>
            </a:r>
            <a:r>
              <a:rPr lang="en-US" sz="1000" dirty="0" smtClean="0">
                <a:solidFill>
                  <a:schemeClr val="bg1"/>
                </a:solidFill>
                <a:latin typeface="Verdana" charset="0"/>
                <a:ea typeface="Verdana" charset="0"/>
                <a:cs typeface="Verdana" charset="0"/>
                <a:sym typeface="Calibri"/>
              </a:rPr>
              <a:t>Misconduct at 27 U.S. universities</a:t>
            </a:r>
            <a:endParaRPr sz="1350" i="1" dirty="0">
              <a:solidFill>
                <a:schemeClr val="tx1">
                  <a:lumMod val="85000"/>
                  <a:lumOff val="15000"/>
                </a:schemeClr>
              </a:solidFill>
              <a:latin typeface="Calibri"/>
              <a:ea typeface="Calibri"/>
              <a:cs typeface="Calibri"/>
              <a:sym typeface="Calibri"/>
            </a:endParaRPr>
          </a:p>
        </p:txBody>
      </p:sp>
    </p:spTree>
    <p:extLst>
      <p:ext uri="{BB962C8B-B14F-4D97-AF65-F5344CB8AC3E}">
        <p14:creationId xmlns:p14="http://schemas.microsoft.com/office/powerpoint/2010/main" val="141485547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Shape 193"/>
        <p:cNvGrpSpPr/>
        <p:nvPr/>
      </p:nvGrpSpPr>
      <p:grpSpPr>
        <a:xfrm>
          <a:off x="0" y="0"/>
          <a:ext cx="0" cy="0"/>
          <a:chOff x="0" y="0"/>
          <a:chExt cx="0" cy="0"/>
        </a:xfrm>
      </p:grpSpPr>
      <p:sp>
        <p:nvSpPr>
          <p:cNvPr id="6" name="Shape 347"/>
          <p:cNvSpPr txBox="1">
            <a:spLocks/>
          </p:cNvSpPr>
          <p:nvPr/>
        </p:nvSpPr>
        <p:spPr>
          <a:xfrm>
            <a:off x="595622" y="1512695"/>
            <a:ext cx="5657467" cy="2241054"/>
          </a:xfrm>
          <a:prstGeom prst="rect">
            <a:avLst/>
          </a:prstGeom>
          <a:noFill/>
          <a:ln>
            <a:noFill/>
          </a:ln>
        </p:spPr>
        <p:txBody>
          <a:bodyPr wrap="square" lIns="68569" tIns="34275" rIns="68569" bIns="3427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9pPr>
          </a:lstStyle>
          <a:p>
            <a:pPr>
              <a:lnSpc>
                <a:spcPct val="90000"/>
              </a:lnSpc>
              <a:spcBef>
                <a:spcPts val="420"/>
              </a:spcBef>
              <a:buClr>
                <a:srgbClr val="FF0000"/>
              </a:buClr>
            </a:pPr>
            <a:r>
              <a:rPr lang="en" sz="2000" dirty="0">
                <a:solidFill>
                  <a:schemeClr val="bg1"/>
                </a:solidFill>
                <a:latin typeface="Verdana" charset="0"/>
                <a:ea typeface="Verdana" charset="0"/>
                <a:cs typeface="Verdana" charset="0"/>
              </a:rPr>
              <a:t>At </a:t>
            </a:r>
            <a:r>
              <a:rPr lang="en-US" sz="2000" dirty="0" smtClean="0">
                <a:solidFill>
                  <a:schemeClr val="bg1"/>
                </a:solidFill>
                <a:latin typeface="Verdana" charset="0"/>
                <a:ea typeface="Verdana" charset="0"/>
                <a:cs typeface="Verdana" charset="0"/>
              </a:rPr>
              <a:t>UW-Madison</a:t>
            </a:r>
            <a:r>
              <a:rPr lang="en" sz="2000" dirty="0" smtClean="0">
                <a:solidFill>
                  <a:schemeClr val="bg1"/>
                </a:solidFill>
                <a:latin typeface="Verdana" charset="0"/>
                <a:ea typeface="Verdana" charset="0"/>
                <a:cs typeface="Verdana" charset="0"/>
              </a:rPr>
              <a:t>, </a:t>
            </a:r>
            <a:r>
              <a:rPr lang="en" sz="2000" dirty="0">
                <a:solidFill>
                  <a:schemeClr val="bg1"/>
                </a:solidFill>
                <a:latin typeface="Verdana" charset="0"/>
                <a:ea typeface="Verdana" charset="0"/>
                <a:cs typeface="Verdana" charset="0"/>
              </a:rPr>
              <a:t>37% of female graduate </a:t>
            </a:r>
            <a:r>
              <a:rPr lang="en-US" sz="2000" dirty="0">
                <a:solidFill>
                  <a:schemeClr val="bg1"/>
                </a:solidFill>
                <a:latin typeface="Verdana" charset="0"/>
                <a:ea typeface="Verdana" charset="0"/>
                <a:cs typeface="Verdana" charset="0"/>
              </a:rPr>
              <a:t>students</a:t>
            </a:r>
            <a:r>
              <a:rPr lang="en" sz="2000" dirty="0">
                <a:solidFill>
                  <a:schemeClr val="bg1"/>
                </a:solidFill>
                <a:latin typeface="Verdana" charset="0"/>
                <a:ea typeface="Verdana" charset="0"/>
                <a:cs typeface="Verdana" charset="0"/>
              </a:rPr>
              <a:t> reported sexual harassment from a</a:t>
            </a:r>
            <a:r>
              <a:rPr lang="en-US" sz="2000" dirty="0">
                <a:solidFill>
                  <a:schemeClr val="bg1"/>
                </a:solidFill>
                <a:latin typeface="Verdana" charset="0"/>
                <a:ea typeface="Verdana" charset="0"/>
                <a:cs typeface="Verdana" charset="0"/>
              </a:rPr>
              <a:t> </a:t>
            </a:r>
            <a:r>
              <a:rPr lang="en" sz="2000" dirty="0">
                <a:solidFill>
                  <a:schemeClr val="bg1"/>
                </a:solidFill>
                <a:latin typeface="Verdana" charset="0"/>
                <a:ea typeface="Verdana" charset="0"/>
                <a:cs typeface="Verdana" charset="0"/>
              </a:rPr>
              <a:t>teacher/advisor/boss/supervisor</a:t>
            </a:r>
            <a:r>
              <a:rPr lang="en-US" sz="2000" dirty="0">
                <a:solidFill>
                  <a:schemeClr val="bg1"/>
                </a:solidFill>
                <a:latin typeface="Verdana" charset="0"/>
                <a:ea typeface="Verdana" charset="0"/>
                <a:cs typeface="Verdana" charset="0"/>
              </a:rPr>
              <a:t>;</a:t>
            </a:r>
          </a:p>
          <a:p>
            <a:pPr>
              <a:lnSpc>
                <a:spcPct val="90000"/>
              </a:lnSpc>
              <a:spcBef>
                <a:spcPts val="420"/>
              </a:spcBef>
              <a:buClr>
                <a:srgbClr val="FF0000"/>
              </a:buClr>
            </a:pPr>
            <a:r>
              <a:rPr lang="en" sz="2000" dirty="0">
                <a:solidFill>
                  <a:schemeClr val="bg1"/>
                </a:solidFill>
                <a:latin typeface="Verdana" charset="0"/>
                <a:ea typeface="Verdana" charset="0"/>
                <a:cs typeface="Verdana" charset="0"/>
              </a:rPr>
              <a:t>22% from a faculty member; </a:t>
            </a:r>
            <a:endParaRPr lang="en-US" sz="2000" dirty="0">
              <a:solidFill>
                <a:schemeClr val="bg1"/>
              </a:solidFill>
              <a:latin typeface="Verdana" charset="0"/>
              <a:ea typeface="Verdana" charset="0"/>
              <a:cs typeface="Verdana" charset="0"/>
            </a:endParaRPr>
          </a:p>
          <a:p>
            <a:pPr>
              <a:lnSpc>
                <a:spcPct val="90000"/>
              </a:lnSpc>
              <a:spcBef>
                <a:spcPts val="420"/>
              </a:spcBef>
              <a:buClr>
                <a:srgbClr val="FF0000"/>
              </a:buClr>
            </a:pPr>
            <a:r>
              <a:rPr lang="en" sz="2000" dirty="0">
                <a:solidFill>
                  <a:schemeClr val="bg1"/>
                </a:solidFill>
                <a:latin typeface="Verdana" charset="0"/>
                <a:ea typeface="Verdana" charset="0"/>
                <a:cs typeface="Verdana" charset="0"/>
              </a:rPr>
              <a:t>10.7% from a staff or administrator</a:t>
            </a:r>
            <a:r>
              <a:rPr lang="en-US" sz="2000" dirty="0">
                <a:solidFill>
                  <a:schemeClr val="bg1"/>
                </a:solidFill>
                <a:latin typeface="Verdana" charset="0"/>
                <a:ea typeface="Verdana" charset="0"/>
                <a:cs typeface="Verdana" charset="0"/>
              </a:rPr>
              <a:t>.</a:t>
            </a:r>
            <a:r>
              <a:rPr lang="en" sz="2000" dirty="0">
                <a:solidFill>
                  <a:schemeClr val="bg1"/>
                </a:solidFill>
                <a:latin typeface="Verdana" charset="0"/>
                <a:ea typeface="Verdana" charset="0"/>
                <a:cs typeface="Verdana" charset="0"/>
              </a:rPr>
              <a:t> </a:t>
            </a:r>
            <a:endParaRPr lang="en-US" sz="2000" dirty="0">
              <a:solidFill>
                <a:schemeClr val="bg1"/>
              </a:solidFill>
              <a:latin typeface="Verdana" charset="0"/>
              <a:ea typeface="Verdana" charset="0"/>
              <a:cs typeface="Verdana" charset="0"/>
            </a:endParaRPr>
          </a:p>
          <a:p>
            <a:pPr>
              <a:lnSpc>
                <a:spcPct val="90000"/>
              </a:lnSpc>
              <a:spcBef>
                <a:spcPts val="420"/>
              </a:spcBef>
              <a:buClr>
                <a:srgbClr val="FF0000"/>
              </a:buClr>
            </a:pPr>
            <a:endParaRPr lang="en" sz="2000" dirty="0">
              <a:solidFill>
                <a:schemeClr val="bg1"/>
              </a:solidFill>
              <a:latin typeface="Verdana" charset="0"/>
              <a:ea typeface="Verdana" charset="0"/>
              <a:cs typeface="Verdana" charset="0"/>
            </a:endParaRPr>
          </a:p>
          <a:p>
            <a:pPr>
              <a:lnSpc>
                <a:spcPct val="90000"/>
              </a:lnSpc>
              <a:spcBef>
                <a:spcPts val="420"/>
              </a:spcBef>
            </a:pPr>
            <a:endParaRPr lang="en" sz="2000" dirty="0">
              <a:solidFill>
                <a:schemeClr val="bg2"/>
              </a:solidFill>
              <a:latin typeface="Verdana" charset="0"/>
              <a:ea typeface="Verdana" charset="0"/>
              <a:cs typeface="Verdana" charset="0"/>
            </a:endParaRPr>
          </a:p>
          <a:p>
            <a:pPr>
              <a:lnSpc>
                <a:spcPct val="90000"/>
              </a:lnSpc>
              <a:spcBef>
                <a:spcPts val="420"/>
              </a:spcBef>
            </a:pPr>
            <a:endParaRPr lang="en" sz="2100" dirty="0">
              <a:solidFill>
                <a:schemeClr val="bg2"/>
              </a:solidFill>
            </a:endParaRPr>
          </a:p>
        </p:txBody>
      </p:sp>
      <p:sp>
        <p:nvSpPr>
          <p:cNvPr id="7" name="Shape 348"/>
          <p:cNvSpPr txBox="1"/>
          <p:nvPr/>
        </p:nvSpPr>
        <p:spPr>
          <a:xfrm>
            <a:off x="101615" y="4641389"/>
            <a:ext cx="6925764" cy="350119"/>
          </a:xfrm>
          <a:prstGeom prst="rect">
            <a:avLst/>
          </a:prstGeom>
          <a:noFill/>
          <a:ln>
            <a:noFill/>
          </a:ln>
        </p:spPr>
        <p:txBody>
          <a:bodyPr wrap="square" lIns="68569" tIns="34275" rIns="68569" bIns="34275" anchor="t" anchorCtr="0">
            <a:noAutofit/>
          </a:bodyPr>
          <a:lstStyle/>
          <a:p>
            <a:pPr>
              <a:buSzPct val="25000"/>
            </a:pPr>
            <a:r>
              <a:rPr lang="en" sz="1000" dirty="0">
                <a:solidFill>
                  <a:schemeClr val="bg1"/>
                </a:solidFill>
                <a:latin typeface="Verdana" charset="0"/>
                <a:ea typeface="Verdana" charset="0"/>
                <a:cs typeface="Verdana" charset="0"/>
                <a:sym typeface="Calibri"/>
              </a:rPr>
              <a:t>UW Madison Sexual Assault Climate Survey—Task Force Report 1 Feb 2016  </a:t>
            </a:r>
          </a:p>
          <a:p>
            <a:pPr>
              <a:buSzPct val="25000"/>
            </a:pPr>
            <a:r>
              <a:rPr lang="en" sz="1000" dirty="0">
                <a:solidFill>
                  <a:schemeClr val="bg1"/>
                </a:solidFill>
                <a:latin typeface="Verdana" charset="0"/>
                <a:ea typeface="Verdana" charset="0"/>
                <a:cs typeface="Verdana" charset="0"/>
                <a:sym typeface="Calibri"/>
              </a:rPr>
              <a:t>http://</a:t>
            </a:r>
            <a:r>
              <a:rPr lang="en" sz="1000" dirty="0" err="1">
                <a:solidFill>
                  <a:schemeClr val="bg1"/>
                </a:solidFill>
                <a:latin typeface="Verdana" charset="0"/>
                <a:ea typeface="Verdana" charset="0"/>
                <a:cs typeface="Verdana" charset="0"/>
                <a:sym typeface="Calibri"/>
              </a:rPr>
              <a:t>www.uhs.wisc.edu</a:t>
            </a:r>
            <a:r>
              <a:rPr lang="en" sz="1000" dirty="0">
                <a:solidFill>
                  <a:schemeClr val="bg1"/>
                </a:solidFill>
                <a:latin typeface="Verdana" charset="0"/>
                <a:ea typeface="Verdana" charset="0"/>
                <a:cs typeface="Verdana" charset="0"/>
                <a:sym typeface="Calibri"/>
              </a:rPr>
              <a:t>/</a:t>
            </a:r>
            <a:r>
              <a:rPr lang="en" sz="1000" dirty="0" err="1">
                <a:solidFill>
                  <a:schemeClr val="bg1"/>
                </a:solidFill>
                <a:latin typeface="Verdana" charset="0"/>
                <a:ea typeface="Verdana" charset="0"/>
                <a:cs typeface="Verdana" charset="0"/>
                <a:sym typeface="Calibri"/>
              </a:rPr>
              <a:t>AAUSurvey</a:t>
            </a:r>
            <a:r>
              <a:rPr lang="en" sz="1000" dirty="0">
                <a:solidFill>
                  <a:schemeClr val="bg1"/>
                </a:solidFill>
                <a:latin typeface="Verdana" charset="0"/>
                <a:ea typeface="Verdana" charset="0"/>
                <a:cs typeface="Verdana" charset="0"/>
                <a:sym typeface="Calibri"/>
              </a:rPr>
              <a:t>/</a:t>
            </a:r>
          </a:p>
          <a:p>
            <a:endParaRPr sz="1350" i="1" dirty="0">
              <a:solidFill>
                <a:schemeClr val="tx1">
                  <a:lumMod val="85000"/>
                  <a:lumOff val="15000"/>
                </a:schemeClr>
              </a:solidFill>
              <a:latin typeface="Calibri"/>
              <a:ea typeface="Calibri"/>
              <a:cs typeface="Calibri"/>
              <a:sym typeface="Calibri"/>
            </a:endParaRPr>
          </a:p>
        </p:txBody>
      </p:sp>
    </p:spTree>
    <p:extLst>
      <p:ext uri="{BB962C8B-B14F-4D97-AF65-F5344CB8AC3E}">
        <p14:creationId xmlns:p14="http://schemas.microsoft.com/office/powerpoint/2010/main" val="64912319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Shape 193"/>
        <p:cNvGrpSpPr/>
        <p:nvPr/>
      </p:nvGrpSpPr>
      <p:grpSpPr>
        <a:xfrm>
          <a:off x="0" y="0"/>
          <a:ext cx="0" cy="0"/>
          <a:chOff x="0" y="0"/>
          <a:chExt cx="0" cy="0"/>
        </a:xfrm>
      </p:grpSpPr>
      <p:sp>
        <p:nvSpPr>
          <p:cNvPr id="4" name="Shape 347"/>
          <p:cNvSpPr txBox="1">
            <a:spLocks/>
          </p:cNvSpPr>
          <p:nvPr/>
        </p:nvSpPr>
        <p:spPr>
          <a:xfrm>
            <a:off x="689956" y="1724450"/>
            <a:ext cx="5802284" cy="2241054"/>
          </a:xfrm>
          <a:prstGeom prst="rect">
            <a:avLst/>
          </a:prstGeom>
          <a:noFill/>
          <a:ln>
            <a:noFill/>
          </a:ln>
        </p:spPr>
        <p:txBody>
          <a:bodyPr wrap="square" lIns="68569" tIns="34275" rIns="68569" bIns="3427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9pPr>
          </a:lstStyle>
          <a:p>
            <a:pPr>
              <a:lnSpc>
                <a:spcPct val="90000"/>
              </a:lnSpc>
              <a:spcBef>
                <a:spcPts val="420"/>
              </a:spcBef>
            </a:pPr>
            <a:r>
              <a:rPr lang="en-US" sz="2000" dirty="0">
                <a:solidFill>
                  <a:schemeClr val="bg1"/>
                </a:solidFill>
                <a:latin typeface="Verdana" charset="0"/>
                <a:ea typeface="Verdana" charset="0"/>
                <a:cs typeface="Verdana" charset="0"/>
              </a:rPr>
              <a:t>On average, 20-50% of women faculty report experiencing sexual harassment by other faculty or staff.</a:t>
            </a:r>
          </a:p>
          <a:p>
            <a:pPr>
              <a:lnSpc>
                <a:spcPct val="90000"/>
              </a:lnSpc>
              <a:spcBef>
                <a:spcPts val="420"/>
              </a:spcBef>
            </a:pPr>
            <a:endParaRPr lang="en-US" sz="2000" dirty="0">
              <a:solidFill>
                <a:schemeClr val="bg2"/>
              </a:solidFill>
              <a:latin typeface="Verdana" charset="0"/>
              <a:ea typeface="Verdana" charset="0"/>
              <a:cs typeface="Verdana" charset="0"/>
            </a:endParaRPr>
          </a:p>
          <a:p>
            <a:pPr marL="342900" indent="-342900">
              <a:lnSpc>
                <a:spcPct val="90000"/>
              </a:lnSpc>
              <a:spcBef>
                <a:spcPts val="420"/>
              </a:spcBef>
            </a:pPr>
            <a:endParaRPr lang="en-US" sz="2100" dirty="0">
              <a:solidFill>
                <a:schemeClr val="bg2"/>
              </a:solidFill>
            </a:endParaRPr>
          </a:p>
        </p:txBody>
      </p:sp>
      <p:sp>
        <p:nvSpPr>
          <p:cNvPr id="5" name="Shape 348"/>
          <p:cNvSpPr txBox="1"/>
          <p:nvPr/>
        </p:nvSpPr>
        <p:spPr>
          <a:xfrm>
            <a:off x="240632" y="4793381"/>
            <a:ext cx="6858000" cy="350119"/>
          </a:xfrm>
          <a:prstGeom prst="rect">
            <a:avLst/>
          </a:prstGeom>
          <a:noFill/>
          <a:ln>
            <a:noFill/>
          </a:ln>
        </p:spPr>
        <p:txBody>
          <a:bodyPr wrap="square" lIns="68569" tIns="34275" rIns="68569" bIns="34275" anchor="t" anchorCtr="0">
            <a:noAutofit/>
          </a:bodyPr>
          <a:lstStyle/>
          <a:p>
            <a:pPr>
              <a:buSzPct val="25000"/>
            </a:pPr>
            <a:r>
              <a:rPr lang="en-US" sz="1000" dirty="0">
                <a:solidFill>
                  <a:schemeClr val="bg1"/>
                </a:solidFill>
                <a:latin typeface="Verdana" charset="0"/>
                <a:ea typeface="Verdana" charset="0"/>
                <a:cs typeface="Verdana" charset="0"/>
                <a:sym typeface="Calibri"/>
              </a:rPr>
              <a:t>Reviewed in Kelley and Parsons. 2000. Journal of Higher Education 71: 548-568</a:t>
            </a:r>
          </a:p>
          <a:p>
            <a:endParaRPr sz="1350" i="1" dirty="0">
              <a:solidFill>
                <a:schemeClr val="tx1">
                  <a:lumMod val="85000"/>
                  <a:lumOff val="15000"/>
                </a:schemeClr>
              </a:solidFill>
              <a:latin typeface="Calibri"/>
              <a:ea typeface="Calibri"/>
              <a:cs typeface="Calibri"/>
              <a:sym typeface="Calibri"/>
            </a:endParaRPr>
          </a:p>
        </p:txBody>
      </p:sp>
    </p:spTree>
    <p:extLst>
      <p:ext uri="{BB962C8B-B14F-4D97-AF65-F5344CB8AC3E}">
        <p14:creationId xmlns:p14="http://schemas.microsoft.com/office/powerpoint/2010/main" val="100106223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Shape 353"/>
        <p:cNvGrpSpPr/>
        <p:nvPr/>
      </p:nvGrpSpPr>
      <p:grpSpPr>
        <a:xfrm>
          <a:off x="0" y="0"/>
          <a:ext cx="0" cy="0"/>
          <a:chOff x="0" y="0"/>
          <a:chExt cx="0" cy="0"/>
        </a:xfrm>
      </p:grpSpPr>
      <p:pic>
        <p:nvPicPr>
          <p:cNvPr id="357" name="Shape 357" descr="Screen Shot 2016-04-13 at 10.28.55 PM.png"/>
          <p:cNvPicPr preferRelativeResize="0"/>
          <p:nvPr/>
        </p:nvPicPr>
        <p:blipFill rotWithShape="1">
          <a:blip r:embed="rId3">
            <a:alphaModFix/>
          </a:blip>
          <a:srcRect/>
          <a:stretch/>
        </p:blipFill>
        <p:spPr>
          <a:xfrm>
            <a:off x="45401" y="93984"/>
            <a:ext cx="5063710" cy="1414487"/>
          </a:xfrm>
          <a:prstGeom prst="rect">
            <a:avLst/>
          </a:prstGeom>
          <a:noFill/>
          <a:ln w="19050" cap="flat" cmpd="sng">
            <a:solidFill>
              <a:srgbClr val="3F3F3F"/>
            </a:solidFill>
            <a:prstDash val="solid"/>
            <a:round/>
            <a:headEnd type="none" w="med" len="med"/>
            <a:tailEnd type="none" w="med" len="med"/>
          </a:ln>
        </p:spPr>
      </p:pic>
      <p:pic>
        <p:nvPicPr>
          <p:cNvPr id="358" name="Shape 358" descr="Screen Shot 2016-04-14 at 8.51.35 PM.png"/>
          <p:cNvPicPr preferRelativeResize="0"/>
          <p:nvPr/>
        </p:nvPicPr>
        <p:blipFill rotWithShape="1">
          <a:blip r:embed="rId4">
            <a:alphaModFix/>
          </a:blip>
          <a:srcRect/>
          <a:stretch/>
        </p:blipFill>
        <p:spPr>
          <a:xfrm>
            <a:off x="3676747" y="1499450"/>
            <a:ext cx="2936447" cy="976460"/>
          </a:xfrm>
          <a:prstGeom prst="rect">
            <a:avLst/>
          </a:prstGeom>
          <a:noFill/>
          <a:ln w="19050" cap="flat" cmpd="sng">
            <a:solidFill>
              <a:srgbClr val="404040"/>
            </a:solidFill>
            <a:prstDash val="solid"/>
            <a:round/>
            <a:headEnd type="none" w="med" len="med"/>
            <a:tailEnd type="none" w="med" len="med"/>
          </a:ln>
        </p:spPr>
      </p:pic>
      <p:pic>
        <p:nvPicPr>
          <p:cNvPr id="8" name="Shape 368"/>
          <p:cNvPicPr preferRelativeResize="0"/>
          <p:nvPr/>
        </p:nvPicPr>
        <p:blipFill rotWithShape="1">
          <a:blip r:embed="rId5">
            <a:alphaModFix/>
          </a:blip>
          <a:srcRect/>
          <a:stretch/>
        </p:blipFill>
        <p:spPr>
          <a:xfrm>
            <a:off x="3265361" y="2523991"/>
            <a:ext cx="3371295" cy="1516293"/>
          </a:xfrm>
          <a:prstGeom prst="rect">
            <a:avLst/>
          </a:prstGeom>
          <a:noFill/>
          <a:ln w="19050" cap="flat" cmpd="sng">
            <a:solidFill>
              <a:schemeClr val="dk1"/>
            </a:solidFill>
            <a:prstDash val="solid"/>
            <a:round/>
            <a:headEnd type="none" w="med" len="med"/>
            <a:tailEnd type="none" w="med" len="med"/>
          </a:ln>
        </p:spPr>
      </p:pic>
      <p:pic>
        <p:nvPicPr>
          <p:cNvPr id="10" name="Shape 370" descr="Screen Shot 2016-04-14 at 8.59.52 PM.png"/>
          <p:cNvPicPr preferRelativeResize="0"/>
          <p:nvPr/>
        </p:nvPicPr>
        <p:blipFill rotWithShape="1">
          <a:blip r:embed="rId6">
            <a:alphaModFix/>
          </a:blip>
          <a:srcRect/>
          <a:stretch/>
        </p:blipFill>
        <p:spPr>
          <a:xfrm>
            <a:off x="81260" y="2677431"/>
            <a:ext cx="3038899" cy="1260541"/>
          </a:xfrm>
          <a:prstGeom prst="rect">
            <a:avLst/>
          </a:prstGeom>
          <a:noFill/>
          <a:ln w="19050" cap="flat" cmpd="sng">
            <a:solidFill>
              <a:srgbClr val="404040"/>
            </a:solidFill>
            <a:prstDash val="solid"/>
            <a:round/>
            <a:headEnd type="none" w="med" len="med"/>
            <a:tailEnd type="none" w="med" len="med"/>
          </a:ln>
        </p:spPr>
      </p:pic>
      <p:pic>
        <p:nvPicPr>
          <p:cNvPr id="12" name="Shape 366" descr="Screen Shot 2016-04-14 at 8.49.44 PM.png"/>
          <p:cNvPicPr preferRelativeResize="0"/>
          <p:nvPr/>
        </p:nvPicPr>
        <p:blipFill rotWithShape="1">
          <a:blip r:embed="rId7">
            <a:alphaModFix/>
          </a:blip>
          <a:srcRect/>
          <a:stretch/>
        </p:blipFill>
        <p:spPr>
          <a:xfrm>
            <a:off x="4095933" y="3845805"/>
            <a:ext cx="2715988" cy="1456742"/>
          </a:xfrm>
          <a:prstGeom prst="rect">
            <a:avLst/>
          </a:prstGeom>
          <a:noFill/>
          <a:ln w="19050" cap="flat" cmpd="sng">
            <a:solidFill>
              <a:srgbClr val="404040"/>
            </a:solidFill>
            <a:prstDash val="solid"/>
            <a:round/>
            <a:headEnd type="none" w="med" len="med"/>
            <a:tailEnd type="none" w="med" len="med"/>
          </a:ln>
        </p:spPr>
      </p:pic>
      <p:sp>
        <p:nvSpPr>
          <p:cNvPr id="13" name="TextBox 12">
            <a:extLst>
              <a:ext uri="{FF2B5EF4-FFF2-40B4-BE49-F238E27FC236}">
                <a16:creationId xmlns="" xmlns:a16="http://schemas.microsoft.com/office/drawing/2014/main" id="{F6222C74-95EC-4264-B8FD-C67CD99D5DE2}"/>
              </a:ext>
            </a:extLst>
          </p:cNvPr>
          <p:cNvSpPr txBox="1"/>
          <p:nvPr/>
        </p:nvSpPr>
        <p:spPr>
          <a:xfrm>
            <a:off x="7840707" y="3989610"/>
            <a:ext cx="4410727" cy="3016210"/>
          </a:xfrm>
          <a:prstGeom prst="rect">
            <a:avLst/>
          </a:prstGeom>
          <a:solidFill>
            <a:schemeClr val="bg1"/>
          </a:solidFill>
        </p:spPr>
        <p:txBody>
          <a:bodyPr wrap="square" rtlCol="0">
            <a:spAutoFit/>
          </a:bodyPr>
          <a:lstStyle/>
          <a:p>
            <a:r>
              <a:rPr lang="en-US" b="1" dirty="0"/>
              <a:t>The Atlantic</a:t>
            </a:r>
          </a:p>
          <a:p>
            <a:r>
              <a:rPr lang="en-US" sz="3200" b="1" dirty="0"/>
              <a:t>When Will the ‘Harvey Effect’ Reach Academia?</a:t>
            </a:r>
          </a:p>
          <a:p>
            <a:r>
              <a:rPr lang="en-US" dirty="0"/>
              <a:t>In the hypercompetitive world of higher education, many academics who face sexual harassment remain silent to avoid forfeiting a promotion or research gig.</a:t>
            </a:r>
          </a:p>
          <a:p>
            <a:pPr lvl="0" defTabSz="914400" eaLnBrk="0" fontAlgn="base" hangingPunct="0">
              <a:spcBef>
                <a:spcPct val="0"/>
              </a:spcBef>
              <a:spcAft>
                <a:spcPct val="0"/>
              </a:spcAft>
            </a:pPr>
            <a:r>
              <a:rPr lang="en-US" altLang="en-US" dirty="0">
                <a:latin typeface="Arial" panose="020B0604020202020204" pitchFamily="34" charset="0"/>
              </a:rPr>
              <a:t>Caroline Fredrickson </a:t>
            </a:r>
          </a:p>
          <a:p>
            <a:pPr lvl="0" defTabSz="914400" eaLnBrk="0" fontAlgn="base" hangingPunct="0">
              <a:spcBef>
                <a:spcPct val="0"/>
              </a:spcBef>
              <a:spcAft>
                <a:spcPct val="0"/>
              </a:spcAft>
            </a:pPr>
            <a:r>
              <a:rPr lang="en-US" altLang="en-US" dirty="0">
                <a:latin typeface="Arial" panose="020B0604020202020204" pitchFamily="34" charset="0"/>
              </a:rPr>
              <a:t>Oct 30, 2017 </a:t>
            </a:r>
          </a:p>
        </p:txBody>
      </p:sp>
      <p:sp>
        <p:nvSpPr>
          <p:cNvPr id="14" name="TextBox 13">
            <a:extLst>
              <a:ext uri="{FF2B5EF4-FFF2-40B4-BE49-F238E27FC236}">
                <a16:creationId xmlns="" xmlns:a16="http://schemas.microsoft.com/office/drawing/2014/main" id="{F6222C74-95EC-4264-B8FD-C67CD99D5DE2}"/>
              </a:ext>
            </a:extLst>
          </p:cNvPr>
          <p:cNvSpPr txBox="1"/>
          <p:nvPr/>
        </p:nvSpPr>
        <p:spPr>
          <a:xfrm>
            <a:off x="7993107" y="4142010"/>
            <a:ext cx="4410727" cy="3016210"/>
          </a:xfrm>
          <a:prstGeom prst="rect">
            <a:avLst/>
          </a:prstGeom>
          <a:solidFill>
            <a:schemeClr val="bg1"/>
          </a:solidFill>
        </p:spPr>
        <p:txBody>
          <a:bodyPr wrap="square" rtlCol="0">
            <a:spAutoFit/>
          </a:bodyPr>
          <a:lstStyle/>
          <a:p>
            <a:r>
              <a:rPr lang="en-US" b="1" dirty="0"/>
              <a:t>The Atlantic</a:t>
            </a:r>
          </a:p>
          <a:p>
            <a:r>
              <a:rPr lang="en-US" sz="3200" b="1" dirty="0"/>
              <a:t>When Will the ‘Harvey Effect’ Reach Academia?</a:t>
            </a:r>
          </a:p>
          <a:p>
            <a:r>
              <a:rPr lang="en-US" dirty="0"/>
              <a:t>In the hypercompetitive world of higher education, many academics who face sexual harassment remain silent to avoid forfeiting a promotion or research gig.</a:t>
            </a:r>
          </a:p>
          <a:p>
            <a:pPr lvl="0" defTabSz="914400" eaLnBrk="0" fontAlgn="base" hangingPunct="0">
              <a:spcBef>
                <a:spcPct val="0"/>
              </a:spcBef>
              <a:spcAft>
                <a:spcPct val="0"/>
              </a:spcAft>
            </a:pPr>
            <a:r>
              <a:rPr lang="en-US" altLang="en-US" dirty="0">
                <a:latin typeface="Arial" panose="020B0604020202020204" pitchFamily="34" charset="0"/>
              </a:rPr>
              <a:t>Caroline Fredrickson </a:t>
            </a:r>
          </a:p>
          <a:p>
            <a:pPr lvl="0" defTabSz="914400" eaLnBrk="0" fontAlgn="base" hangingPunct="0">
              <a:spcBef>
                <a:spcPct val="0"/>
              </a:spcBef>
              <a:spcAft>
                <a:spcPct val="0"/>
              </a:spcAft>
            </a:pPr>
            <a:r>
              <a:rPr lang="en-US" altLang="en-US" dirty="0">
                <a:latin typeface="Arial" panose="020B0604020202020204" pitchFamily="34" charset="0"/>
              </a:rPr>
              <a:t>Oct 30, 2017 </a:t>
            </a:r>
          </a:p>
        </p:txBody>
      </p:sp>
      <p:pic>
        <p:nvPicPr>
          <p:cNvPr id="15" name="Picture 14"/>
          <p:cNvPicPr>
            <a:picLocks noChangeAspect="1"/>
          </p:cNvPicPr>
          <p:nvPr/>
        </p:nvPicPr>
        <p:blipFill>
          <a:blip r:embed="rId8"/>
          <a:stretch>
            <a:fillRect/>
          </a:stretch>
        </p:blipFill>
        <p:spPr>
          <a:xfrm>
            <a:off x="2326903" y="419151"/>
            <a:ext cx="4794552" cy="1041240"/>
          </a:xfrm>
          <a:prstGeom prst="rect">
            <a:avLst/>
          </a:prstGeom>
          <a:ln w="6350">
            <a:solidFill>
              <a:schemeClr val="tx1">
                <a:lumMod val="50000"/>
                <a:lumOff val="50000"/>
              </a:schemeClr>
            </a:solidFill>
          </a:ln>
        </p:spPr>
      </p:pic>
      <p:pic>
        <p:nvPicPr>
          <p:cNvPr id="16" name="Picture 15"/>
          <p:cNvPicPr>
            <a:picLocks noChangeAspect="1"/>
          </p:cNvPicPr>
          <p:nvPr/>
        </p:nvPicPr>
        <p:blipFill>
          <a:blip r:embed="rId9"/>
          <a:stretch>
            <a:fillRect/>
          </a:stretch>
        </p:blipFill>
        <p:spPr>
          <a:xfrm>
            <a:off x="188838" y="1592190"/>
            <a:ext cx="3101126" cy="990347"/>
          </a:xfrm>
          <a:prstGeom prst="rect">
            <a:avLst/>
          </a:prstGeom>
          <a:ln>
            <a:solidFill>
              <a:schemeClr val="tx1">
                <a:lumMod val="50000"/>
                <a:lumOff val="50000"/>
              </a:schemeClr>
            </a:solidFill>
          </a:ln>
        </p:spPr>
      </p:pic>
      <p:pic>
        <p:nvPicPr>
          <p:cNvPr id="17" name="Picture 16"/>
          <p:cNvPicPr>
            <a:picLocks noChangeAspect="1"/>
          </p:cNvPicPr>
          <p:nvPr/>
        </p:nvPicPr>
        <p:blipFill>
          <a:blip r:embed="rId10"/>
          <a:stretch>
            <a:fillRect/>
          </a:stretch>
        </p:blipFill>
        <p:spPr>
          <a:xfrm>
            <a:off x="-8389" y="3989610"/>
            <a:ext cx="4103544" cy="1312937"/>
          </a:xfrm>
          <a:prstGeom prst="rect">
            <a:avLst/>
          </a:prstGeom>
          <a:ln>
            <a:solidFill>
              <a:schemeClr val="tx1">
                <a:lumMod val="50000"/>
                <a:lumOff val="50000"/>
              </a:schemeClr>
            </a:solidFill>
          </a:ln>
        </p:spPr>
      </p:pic>
    </p:spTree>
    <p:extLst>
      <p:ext uri="{BB962C8B-B14F-4D97-AF65-F5344CB8AC3E}">
        <p14:creationId xmlns:p14="http://schemas.microsoft.com/office/powerpoint/2010/main" val="28633472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Shape 151"/>
          <p:cNvSpPr/>
          <p:nvPr/>
        </p:nvSpPr>
        <p:spPr>
          <a:xfrm>
            <a:off x="0" y="1794345"/>
            <a:ext cx="6858000" cy="380873"/>
          </a:xfrm>
          <a:prstGeom prst="rect">
            <a:avLst/>
          </a:prstGeom>
          <a:noFill/>
          <a:ln>
            <a:noFill/>
          </a:ln>
        </p:spPr>
        <p:txBody>
          <a:bodyPr wrap="square" lIns="68569" tIns="34275" rIns="68569" bIns="34275" anchor="t" anchorCtr="0">
            <a:noAutofit/>
          </a:bodyPr>
          <a:lstStyle/>
          <a:p>
            <a:pPr algn="ctr">
              <a:buSzPct val="25000"/>
            </a:pPr>
            <a:r>
              <a:rPr lang="en-US" sz="2400" b="1" dirty="0" smtClean="0">
                <a:solidFill>
                  <a:schemeClr val="bg1"/>
                </a:solidFill>
                <a:latin typeface="Verdana" charset="0"/>
                <a:ea typeface="Verdana" charset="0"/>
                <a:cs typeface="Verdana" charset="0"/>
                <a:sym typeface="Calibri"/>
              </a:rPr>
              <a:t>#</a:t>
            </a:r>
            <a:r>
              <a:rPr lang="en-US" sz="2400" b="1" dirty="0" err="1" smtClean="0">
                <a:solidFill>
                  <a:schemeClr val="bg1"/>
                </a:solidFill>
                <a:latin typeface="Verdana" charset="0"/>
                <a:ea typeface="Verdana" charset="0"/>
                <a:cs typeface="Verdana" charset="0"/>
                <a:sym typeface="Calibri"/>
              </a:rPr>
              <a:t>MeToo</a:t>
            </a:r>
            <a:r>
              <a:rPr lang="en-US" sz="2400" b="1" dirty="0" smtClean="0">
                <a:solidFill>
                  <a:schemeClr val="bg1"/>
                </a:solidFill>
                <a:latin typeface="Verdana" charset="0"/>
                <a:ea typeface="Verdana" charset="0"/>
                <a:cs typeface="Verdana" charset="0"/>
                <a:sym typeface="Calibri"/>
              </a:rPr>
              <a:t>       #</a:t>
            </a:r>
            <a:r>
              <a:rPr lang="en-US" sz="2400" b="1" dirty="0" err="1" smtClean="0">
                <a:solidFill>
                  <a:schemeClr val="bg1"/>
                </a:solidFill>
                <a:latin typeface="Verdana" charset="0"/>
                <a:ea typeface="Verdana" charset="0"/>
                <a:cs typeface="Verdana" charset="0"/>
                <a:sym typeface="Calibri"/>
              </a:rPr>
              <a:t>MeTooPhD</a:t>
            </a:r>
            <a:endParaRPr lang="en" sz="2400" b="1" dirty="0">
              <a:solidFill>
                <a:schemeClr val="bg1"/>
              </a:solidFill>
              <a:latin typeface="Verdana" charset="0"/>
              <a:ea typeface="Verdana" charset="0"/>
              <a:cs typeface="Verdana" charset="0"/>
              <a:sym typeface="Calibri"/>
            </a:endParaRPr>
          </a:p>
        </p:txBody>
      </p:sp>
      <p:sp>
        <p:nvSpPr>
          <p:cNvPr id="2" name="Text Placeholder 1"/>
          <p:cNvSpPr>
            <a:spLocks noGrp="1"/>
          </p:cNvSpPr>
          <p:nvPr>
            <p:ph type="body" idx="1"/>
          </p:nvPr>
        </p:nvSpPr>
        <p:spPr>
          <a:xfrm>
            <a:off x="2474259" y="3464075"/>
            <a:ext cx="4120270" cy="922150"/>
          </a:xfrm>
        </p:spPr>
        <p:txBody>
          <a:bodyPr/>
          <a:lstStyle/>
          <a:p>
            <a:pPr marL="152400" indent="0" algn="ctr">
              <a:buNone/>
            </a:pPr>
            <a:r>
              <a:rPr lang="en-US" sz="1600" dirty="0" smtClean="0">
                <a:solidFill>
                  <a:schemeClr val="bg1"/>
                </a:solidFill>
                <a:latin typeface="Verdana" charset="0"/>
                <a:ea typeface="Verdana" charset="0"/>
                <a:cs typeface="Verdana" charset="0"/>
              </a:rPr>
              <a:t>“Me Too” campaign created by civil rights activist </a:t>
            </a:r>
            <a:r>
              <a:rPr lang="en-US" sz="1600" dirty="0" err="1" smtClean="0">
                <a:solidFill>
                  <a:schemeClr val="bg1"/>
                </a:solidFill>
                <a:latin typeface="Verdana" charset="0"/>
                <a:ea typeface="Verdana" charset="0"/>
                <a:cs typeface="Verdana" charset="0"/>
              </a:rPr>
              <a:t>Tarana</a:t>
            </a:r>
            <a:r>
              <a:rPr lang="en-US" sz="1600" dirty="0" smtClean="0">
                <a:solidFill>
                  <a:schemeClr val="bg1"/>
                </a:solidFill>
                <a:latin typeface="Verdana" charset="0"/>
                <a:ea typeface="Verdana" charset="0"/>
                <a:cs typeface="Verdana" charset="0"/>
              </a:rPr>
              <a:t> Burke in 1997</a:t>
            </a:r>
            <a:endParaRPr lang="en-US" sz="1600" dirty="0">
              <a:solidFill>
                <a:schemeClr val="bg1"/>
              </a:solidFill>
              <a:latin typeface="Verdana" charset="0"/>
              <a:ea typeface="Verdana" charset="0"/>
              <a:cs typeface="Verdana" charset="0"/>
            </a:endParaRPr>
          </a:p>
        </p:txBody>
      </p:sp>
      <p:sp>
        <p:nvSpPr>
          <p:cNvPr id="4" name="Rectangle 3"/>
          <p:cNvSpPr/>
          <p:nvPr/>
        </p:nvSpPr>
        <p:spPr>
          <a:xfrm>
            <a:off x="125923" y="4638315"/>
            <a:ext cx="6065649" cy="369332"/>
          </a:xfrm>
          <a:prstGeom prst="rect">
            <a:avLst/>
          </a:prstGeom>
        </p:spPr>
        <p:txBody>
          <a:bodyPr wrap="square">
            <a:spAutoFit/>
          </a:bodyPr>
          <a:lstStyle/>
          <a:p>
            <a:r>
              <a:rPr lang="en-US" sz="900" dirty="0">
                <a:solidFill>
                  <a:schemeClr val="tx1">
                    <a:lumMod val="65000"/>
                    <a:lumOff val="35000"/>
                  </a:schemeClr>
                </a:solidFill>
                <a:latin typeface="Verdana" charset="0"/>
                <a:ea typeface="Verdana" charset="0"/>
                <a:cs typeface="Verdana" charset="0"/>
              </a:rPr>
              <a:t>Photo </a:t>
            </a:r>
            <a:r>
              <a:rPr lang="en-US" sz="900" dirty="0" smtClean="0">
                <a:solidFill>
                  <a:schemeClr val="tx1">
                    <a:lumMod val="65000"/>
                    <a:lumOff val="35000"/>
                  </a:schemeClr>
                </a:solidFill>
                <a:latin typeface="Verdana" charset="0"/>
                <a:ea typeface="Verdana" charset="0"/>
                <a:cs typeface="Verdana" charset="0"/>
              </a:rPr>
              <a:t>from https</a:t>
            </a:r>
            <a:r>
              <a:rPr lang="en-US" sz="900" dirty="0">
                <a:solidFill>
                  <a:schemeClr val="tx1">
                    <a:lumMod val="65000"/>
                    <a:lumOff val="35000"/>
                  </a:schemeClr>
                </a:solidFill>
                <a:latin typeface="Verdana" charset="0"/>
                <a:ea typeface="Verdana" charset="0"/>
                <a:cs typeface="Verdana" charset="0"/>
              </a:rPr>
              <a:t>://</a:t>
            </a:r>
            <a:r>
              <a:rPr lang="en-US" sz="900" dirty="0" err="1">
                <a:solidFill>
                  <a:schemeClr val="tx1">
                    <a:lumMod val="65000"/>
                    <a:lumOff val="35000"/>
                  </a:schemeClr>
                </a:solidFill>
                <a:latin typeface="Verdana" charset="0"/>
                <a:ea typeface="Verdana" charset="0"/>
                <a:cs typeface="Verdana" charset="0"/>
              </a:rPr>
              <a:t>www.sheenmagazine.com</a:t>
            </a:r>
            <a:r>
              <a:rPr lang="en-US" sz="900" dirty="0">
                <a:solidFill>
                  <a:schemeClr val="tx1">
                    <a:lumMod val="65000"/>
                    <a:lumOff val="35000"/>
                  </a:schemeClr>
                </a:solidFill>
                <a:latin typeface="Verdana" charset="0"/>
                <a:ea typeface="Verdana" charset="0"/>
                <a:cs typeface="Verdana" charset="0"/>
              </a:rPr>
              <a:t>/metoo-founder-tarana-burke-will-bring-in-2018-at-times-square/#</a:t>
            </a:r>
            <a:r>
              <a:rPr lang="en-US" sz="900" dirty="0" err="1">
                <a:solidFill>
                  <a:schemeClr val="tx1">
                    <a:lumMod val="65000"/>
                    <a:lumOff val="35000"/>
                  </a:schemeClr>
                </a:solidFill>
                <a:latin typeface="Verdana" charset="0"/>
                <a:ea typeface="Verdana" charset="0"/>
                <a:cs typeface="Verdana" charset="0"/>
              </a:rPr>
              <a:t>prettyPhoto</a:t>
            </a:r>
            <a:endParaRPr lang="en-US" sz="700" dirty="0">
              <a:solidFill>
                <a:schemeClr val="tx1">
                  <a:lumMod val="65000"/>
                  <a:lumOff val="35000"/>
                </a:schemeClr>
              </a:solidFill>
              <a:latin typeface="Verdana" charset="0"/>
              <a:ea typeface="Verdana" charset="0"/>
              <a:cs typeface="Verdana" charset="0"/>
            </a:endParaRPr>
          </a:p>
        </p:txBody>
      </p:sp>
      <p:pic>
        <p:nvPicPr>
          <p:cNvPr id="6" name="Picture 5"/>
          <p:cNvPicPr>
            <a:picLocks noChangeAspect="1"/>
          </p:cNvPicPr>
          <p:nvPr/>
        </p:nvPicPr>
        <p:blipFill>
          <a:blip r:embed="rId3"/>
          <a:stretch>
            <a:fillRect/>
          </a:stretch>
        </p:blipFill>
        <p:spPr>
          <a:xfrm>
            <a:off x="277517" y="2795481"/>
            <a:ext cx="2196742" cy="1590744"/>
          </a:xfrm>
          <a:prstGeom prst="rect">
            <a:avLst/>
          </a:prstGeom>
        </p:spPr>
      </p:pic>
    </p:spTree>
    <p:extLst>
      <p:ext uri="{BB962C8B-B14F-4D97-AF65-F5344CB8AC3E}">
        <p14:creationId xmlns:p14="http://schemas.microsoft.com/office/powerpoint/2010/main" val="111846429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Shape 151"/>
          <p:cNvSpPr/>
          <p:nvPr/>
        </p:nvSpPr>
        <p:spPr>
          <a:xfrm>
            <a:off x="0" y="1794345"/>
            <a:ext cx="6858000" cy="380873"/>
          </a:xfrm>
          <a:prstGeom prst="rect">
            <a:avLst/>
          </a:prstGeom>
          <a:noFill/>
          <a:ln>
            <a:noFill/>
          </a:ln>
        </p:spPr>
        <p:txBody>
          <a:bodyPr wrap="square" lIns="68569" tIns="34275" rIns="68569" bIns="34275" anchor="t" anchorCtr="0">
            <a:noAutofit/>
          </a:bodyPr>
          <a:lstStyle/>
          <a:p>
            <a:pPr algn="ctr">
              <a:buSzPct val="25000"/>
            </a:pPr>
            <a:r>
              <a:rPr lang="en-US" sz="2400" b="1" dirty="0" smtClean="0">
                <a:solidFill>
                  <a:schemeClr val="bg1"/>
                </a:solidFill>
                <a:latin typeface="Verdana" charset="0"/>
                <a:ea typeface="Verdana" charset="0"/>
                <a:cs typeface="Verdana" charset="0"/>
                <a:sym typeface="Calibri"/>
              </a:rPr>
              <a:t>Intersectionality</a:t>
            </a:r>
            <a:endParaRPr lang="en" sz="2400" b="1" dirty="0">
              <a:solidFill>
                <a:schemeClr val="bg1"/>
              </a:solidFill>
              <a:latin typeface="Verdana" charset="0"/>
              <a:ea typeface="Verdana" charset="0"/>
              <a:cs typeface="Verdana" charset="0"/>
              <a:sym typeface="Calibri"/>
            </a:endParaRPr>
          </a:p>
        </p:txBody>
      </p:sp>
      <p:sp>
        <p:nvSpPr>
          <p:cNvPr id="2" name="Text Placeholder 1"/>
          <p:cNvSpPr>
            <a:spLocks noGrp="1"/>
          </p:cNvSpPr>
          <p:nvPr>
            <p:ph type="body" idx="1"/>
          </p:nvPr>
        </p:nvSpPr>
        <p:spPr>
          <a:xfrm>
            <a:off x="1999281" y="3464075"/>
            <a:ext cx="4595248" cy="922150"/>
          </a:xfrm>
        </p:spPr>
        <p:txBody>
          <a:bodyPr/>
          <a:lstStyle/>
          <a:p>
            <a:pPr marL="152400" indent="0">
              <a:buNone/>
            </a:pPr>
            <a:r>
              <a:rPr lang="en-US" sz="1600" dirty="0" smtClean="0">
                <a:solidFill>
                  <a:schemeClr val="bg1"/>
                </a:solidFill>
                <a:latin typeface="Verdana" charset="0"/>
                <a:ea typeface="Verdana" charset="0"/>
                <a:cs typeface="Verdana" charset="0"/>
              </a:rPr>
              <a:t>Coined by legal scholar and civil rights activist </a:t>
            </a:r>
            <a:r>
              <a:rPr lang="en-US" sz="1600" dirty="0" err="1" smtClean="0">
                <a:solidFill>
                  <a:schemeClr val="bg1"/>
                </a:solidFill>
                <a:latin typeface="Verdana" charset="0"/>
                <a:ea typeface="Verdana" charset="0"/>
                <a:cs typeface="Verdana" charset="0"/>
              </a:rPr>
              <a:t>Kimberlé</a:t>
            </a:r>
            <a:r>
              <a:rPr lang="en-US" sz="1600" dirty="0">
                <a:solidFill>
                  <a:schemeClr val="bg1"/>
                </a:solidFill>
                <a:latin typeface="Verdana" charset="0"/>
                <a:ea typeface="Verdana" charset="0"/>
                <a:cs typeface="Verdana" charset="0"/>
              </a:rPr>
              <a:t> </a:t>
            </a:r>
            <a:r>
              <a:rPr lang="en-US" sz="1600" dirty="0" smtClean="0">
                <a:solidFill>
                  <a:schemeClr val="bg1"/>
                </a:solidFill>
                <a:latin typeface="Verdana" charset="0"/>
                <a:ea typeface="Verdana" charset="0"/>
                <a:cs typeface="Verdana" charset="0"/>
              </a:rPr>
              <a:t>Crenshaw in 1989</a:t>
            </a:r>
            <a:endParaRPr lang="en-US" sz="1600" dirty="0">
              <a:solidFill>
                <a:schemeClr val="bg1"/>
              </a:solidFill>
              <a:latin typeface="Verdana" charset="0"/>
              <a:ea typeface="Verdana" charset="0"/>
              <a:cs typeface="Verdana" charset="0"/>
            </a:endParaRPr>
          </a:p>
        </p:txBody>
      </p:sp>
      <p:sp>
        <p:nvSpPr>
          <p:cNvPr id="4" name="Rectangle 3"/>
          <p:cNvSpPr/>
          <p:nvPr/>
        </p:nvSpPr>
        <p:spPr>
          <a:xfrm>
            <a:off x="107993" y="4805000"/>
            <a:ext cx="6065649" cy="230832"/>
          </a:xfrm>
          <a:prstGeom prst="rect">
            <a:avLst/>
          </a:prstGeom>
        </p:spPr>
        <p:txBody>
          <a:bodyPr wrap="square">
            <a:spAutoFit/>
          </a:bodyPr>
          <a:lstStyle/>
          <a:p>
            <a:r>
              <a:rPr lang="en-US" sz="900" dirty="0">
                <a:solidFill>
                  <a:schemeClr val="tx1">
                    <a:lumMod val="65000"/>
                    <a:lumOff val="35000"/>
                  </a:schemeClr>
                </a:solidFill>
                <a:latin typeface="Verdana" charset="0"/>
                <a:ea typeface="Verdana" charset="0"/>
                <a:cs typeface="Verdana" charset="0"/>
              </a:rPr>
              <a:t>Photo from http://</a:t>
            </a:r>
            <a:r>
              <a:rPr lang="en-US" sz="900" dirty="0" err="1">
                <a:solidFill>
                  <a:schemeClr val="tx1">
                    <a:lumMod val="65000"/>
                    <a:lumOff val="35000"/>
                  </a:schemeClr>
                </a:solidFill>
                <a:latin typeface="Verdana" charset="0"/>
                <a:ea typeface="Verdana" charset="0"/>
                <a:cs typeface="Verdana" charset="0"/>
              </a:rPr>
              <a:t>www.law.columbia.edu</a:t>
            </a:r>
            <a:r>
              <a:rPr lang="en-US" sz="900" dirty="0">
                <a:solidFill>
                  <a:schemeClr val="tx1">
                    <a:lumMod val="65000"/>
                    <a:lumOff val="35000"/>
                  </a:schemeClr>
                </a:solidFill>
                <a:latin typeface="Verdana" charset="0"/>
                <a:ea typeface="Verdana" charset="0"/>
                <a:cs typeface="Verdana" charset="0"/>
              </a:rPr>
              <a:t>/faculty/</a:t>
            </a:r>
            <a:r>
              <a:rPr lang="en-US" sz="900" dirty="0" err="1">
                <a:solidFill>
                  <a:schemeClr val="tx1">
                    <a:lumMod val="65000"/>
                    <a:lumOff val="35000"/>
                  </a:schemeClr>
                </a:solidFill>
                <a:latin typeface="Verdana" charset="0"/>
                <a:ea typeface="Verdana" charset="0"/>
                <a:cs typeface="Verdana" charset="0"/>
              </a:rPr>
              <a:t>kimberle-crenshaw</a:t>
            </a:r>
            <a:endParaRPr lang="en-US" sz="700" dirty="0">
              <a:solidFill>
                <a:schemeClr val="tx1">
                  <a:lumMod val="65000"/>
                  <a:lumOff val="35000"/>
                </a:schemeClr>
              </a:solidFill>
              <a:latin typeface="Verdana" charset="0"/>
              <a:ea typeface="Verdana" charset="0"/>
              <a:cs typeface="Verdana" charset="0"/>
            </a:endParaRPr>
          </a:p>
        </p:txBody>
      </p:sp>
      <p:pic>
        <p:nvPicPr>
          <p:cNvPr id="6" name="Picture 5"/>
          <p:cNvPicPr>
            <a:picLocks noChangeAspect="1"/>
          </p:cNvPicPr>
          <p:nvPr/>
        </p:nvPicPr>
        <p:blipFill>
          <a:blip r:embed="rId3"/>
          <a:stretch>
            <a:fillRect/>
          </a:stretch>
        </p:blipFill>
        <p:spPr>
          <a:xfrm>
            <a:off x="391859" y="2583364"/>
            <a:ext cx="1607422" cy="1928906"/>
          </a:xfrm>
          <a:prstGeom prst="rect">
            <a:avLst/>
          </a:prstGeom>
        </p:spPr>
      </p:pic>
    </p:spTree>
    <p:extLst>
      <p:ext uri="{BB962C8B-B14F-4D97-AF65-F5344CB8AC3E}">
        <p14:creationId xmlns:p14="http://schemas.microsoft.com/office/powerpoint/2010/main" val="94490307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Shape 193"/>
        <p:cNvGrpSpPr/>
        <p:nvPr/>
      </p:nvGrpSpPr>
      <p:grpSpPr>
        <a:xfrm>
          <a:off x="0" y="0"/>
          <a:ext cx="0" cy="0"/>
          <a:chOff x="0" y="0"/>
          <a:chExt cx="0" cy="0"/>
        </a:xfrm>
      </p:grpSpPr>
      <p:sp>
        <p:nvSpPr>
          <p:cNvPr id="4" name="Shape 347"/>
          <p:cNvSpPr txBox="1">
            <a:spLocks/>
          </p:cNvSpPr>
          <p:nvPr/>
        </p:nvSpPr>
        <p:spPr>
          <a:xfrm>
            <a:off x="595622" y="1266511"/>
            <a:ext cx="5802284" cy="2241054"/>
          </a:xfrm>
          <a:prstGeom prst="rect">
            <a:avLst/>
          </a:prstGeom>
          <a:noFill/>
          <a:ln>
            <a:noFill/>
          </a:ln>
        </p:spPr>
        <p:txBody>
          <a:bodyPr wrap="square" lIns="68569" tIns="34275" rIns="68569" bIns="3427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9pPr>
          </a:lstStyle>
          <a:p>
            <a:pPr>
              <a:lnSpc>
                <a:spcPct val="90000"/>
              </a:lnSpc>
              <a:spcBef>
                <a:spcPts val="420"/>
              </a:spcBef>
              <a:buClr>
                <a:srgbClr val="FF0000"/>
              </a:buClr>
            </a:pPr>
            <a:r>
              <a:rPr lang="en-US" sz="2000" dirty="0">
                <a:solidFill>
                  <a:schemeClr val="bg1"/>
                </a:solidFill>
                <a:latin typeface="Verdana" charset="0"/>
                <a:ea typeface="Verdana" charset="0"/>
                <a:cs typeface="Verdana" charset="0"/>
              </a:rPr>
              <a:t>18% of women of color and </a:t>
            </a:r>
            <a:endParaRPr lang="en-US" sz="2000" dirty="0" smtClean="0">
              <a:solidFill>
                <a:schemeClr val="bg1"/>
              </a:solidFill>
              <a:latin typeface="Verdana" charset="0"/>
              <a:ea typeface="Verdana" charset="0"/>
              <a:cs typeface="Verdana" charset="0"/>
            </a:endParaRPr>
          </a:p>
          <a:p>
            <a:pPr>
              <a:lnSpc>
                <a:spcPct val="90000"/>
              </a:lnSpc>
              <a:spcBef>
                <a:spcPts val="420"/>
              </a:spcBef>
              <a:buClr>
                <a:srgbClr val="FF0000"/>
              </a:buClr>
            </a:pPr>
            <a:r>
              <a:rPr lang="en-US" sz="2000" dirty="0" smtClean="0">
                <a:solidFill>
                  <a:schemeClr val="bg1"/>
                </a:solidFill>
                <a:latin typeface="Verdana" charset="0"/>
                <a:ea typeface="Verdana" charset="0"/>
                <a:cs typeface="Verdana" charset="0"/>
              </a:rPr>
              <a:t>12</a:t>
            </a:r>
            <a:r>
              <a:rPr lang="en-US" sz="2000" dirty="0">
                <a:solidFill>
                  <a:schemeClr val="bg1"/>
                </a:solidFill>
                <a:latin typeface="Verdana" charset="0"/>
                <a:ea typeface="Verdana" charset="0"/>
                <a:cs typeface="Verdana" charset="0"/>
              </a:rPr>
              <a:t>% of white women </a:t>
            </a:r>
            <a:r>
              <a:rPr lang="en-US" sz="2000" dirty="0" smtClean="0">
                <a:solidFill>
                  <a:schemeClr val="bg1"/>
                </a:solidFill>
                <a:latin typeface="Verdana" charset="0"/>
                <a:ea typeface="Verdana" charset="0"/>
                <a:cs typeface="Verdana" charset="0"/>
              </a:rPr>
              <a:t>reported </a:t>
            </a:r>
            <a:r>
              <a:rPr lang="en-US" sz="2000" dirty="0">
                <a:solidFill>
                  <a:schemeClr val="bg1"/>
                </a:solidFill>
                <a:latin typeface="Verdana" charset="0"/>
                <a:ea typeface="Verdana" charset="0"/>
                <a:cs typeface="Verdana" charset="0"/>
              </a:rPr>
              <a:t>skipping professional events because they felt unsafe.</a:t>
            </a:r>
          </a:p>
          <a:p>
            <a:pPr>
              <a:lnSpc>
                <a:spcPct val="90000"/>
              </a:lnSpc>
              <a:spcBef>
                <a:spcPts val="420"/>
              </a:spcBef>
              <a:buClr>
                <a:srgbClr val="FF0000"/>
              </a:buClr>
            </a:pPr>
            <a:endParaRPr lang="en-US" sz="2000" dirty="0">
              <a:solidFill>
                <a:schemeClr val="bg1"/>
              </a:solidFill>
              <a:latin typeface="Verdana" charset="0"/>
              <a:ea typeface="Verdana" charset="0"/>
              <a:cs typeface="Verdana" charset="0"/>
            </a:endParaRPr>
          </a:p>
          <a:p>
            <a:pPr marL="342900" indent="-342900">
              <a:lnSpc>
                <a:spcPct val="90000"/>
              </a:lnSpc>
              <a:spcBef>
                <a:spcPts val="420"/>
              </a:spcBef>
            </a:pPr>
            <a:endParaRPr lang="en-US" sz="2000" dirty="0">
              <a:solidFill>
                <a:schemeClr val="bg2"/>
              </a:solidFill>
              <a:latin typeface="Verdana" charset="0"/>
              <a:ea typeface="Verdana" charset="0"/>
              <a:cs typeface="Verdana" charset="0"/>
            </a:endParaRPr>
          </a:p>
          <a:p>
            <a:pPr>
              <a:lnSpc>
                <a:spcPct val="90000"/>
              </a:lnSpc>
              <a:spcBef>
                <a:spcPts val="420"/>
              </a:spcBef>
            </a:pPr>
            <a:endParaRPr lang="en-US" sz="2100" dirty="0">
              <a:solidFill>
                <a:schemeClr val="bg2"/>
              </a:solidFill>
            </a:endParaRPr>
          </a:p>
        </p:txBody>
      </p:sp>
      <p:sp>
        <p:nvSpPr>
          <p:cNvPr id="8" name="Shape 348"/>
          <p:cNvSpPr txBox="1"/>
          <p:nvPr/>
        </p:nvSpPr>
        <p:spPr>
          <a:xfrm>
            <a:off x="96635" y="4680542"/>
            <a:ext cx="6925764" cy="350119"/>
          </a:xfrm>
          <a:prstGeom prst="rect">
            <a:avLst/>
          </a:prstGeom>
          <a:noFill/>
          <a:ln>
            <a:noFill/>
          </a:ln>
        </p:spPr>
        <p:txBody>
          <a:bodyPr wrap="square" lIns="68569" tIns="34275" rIns="68569" bIns="34275" anchor="t" anchorCtr="0">
            <a:noAutofit/>
          </a:bodyPr>
          <a:lstStyle/>
          <a:p>
            <a:pPr>
              <a:buSzPct val="25000"/>
            </a:pPr>
            <a:r>
              <a:rPr lang="en-US" sz="1000" dirty="0">
                <a:solidFill>
                  <a:schemeClr val="bg1"/>
                </a:solidFill>
                <a:latin typeface="Verdana" charset="0"/>
                <a:ea typeface="Verdana" charset="0"/>
                <a:cs typeface="Verdana" charset="0"/>
                <a:sym typeface="Calibri"/>
              </a:rPr>
              <a:t>Clancy et al 2017 </a:t>
            </a:r>
            <a:r>
              <a:rPr lang="en-US" sz="1000" dirty="0">
                <a:solidFill>
                  <a:schemeClr val="bg1"/>
                </a:solidFill>
                <a:latin typeface="Verdana" charset="0"/>
                <a:ea typeface="Verdana" charset="0"/>
                <a:cs typeface="Verdana" charset="0"/>
              </a:rPr>
              <a:t>Double jeopardy in astronomy and planetary science: Women of color face greater risks of gendered and racial harassment. </a:t>
            </a:r>
            <a:r>
              <a:rPr lang="en-US" sz="1000" dirty="0">
                <a:solidFill>
                  <a:schemeClr val="bg1"/>
                </a:solidFill>
                <a:latin typeface="Verdana" charset="0"/>
                <a:ea typeface="Verdana" charset="0"/>
                <a:cs typeface="Verdana" charset="0"/>
                <a:sym typeface="Calibri"/>
              </a:rPr>
              <a:t>JGR Planets</a:t>
            </a:r>
          </a:p>
          <a:p>
            <a:pPr>
              <a:buSzPct val="25000"/>
            </a:pPr>
            <a:endParaRPr lang="en-US" sz="1000" dirty="0">
              <a:solidFill>
                <a:schemeClr val="bg1"/>
              </a:solidFill>
              <a:latin typeface="Verdana" charset="0"/>
              <a:ea typeface="Verdana" charset="0"/>
              <a:cs typeface="Verdana" charset="0"/>
              <a:sym typeface="Calibri"/>
            </a:endParaRPr>
          </a:p>
          <a:p>
            <a:pPr>
              <a:buSzPct val="25000"/>
            </a:pPr>
            <a:endParaRPr lang="en-US" sz="1000" dirty="0">
              <a:solidFill>
                <a:schemeClr val="bg1"/>
              </a:solidFill>
              <a:latin typeface="Verdana" charset="0"/>
              <a:ea typeface="Verdana" charset="0"/>
              <a:cs typeface="Verdana" charset="0"/>
              <a:sym typeface="Calibri"/>
            </a:endParaRPr>
          </a:p>
          <a:p>
            <a:endParaRPr sz="1350" i="1" dirty="0">
              <a:solidFill>
                <a:schemeClr val="tx1">
                  <a:lumMod val="85000"/>
                  <a:lumOff val="15000"/>
                </a:schemeClr>
              </a:solidFill>
              <a:latin typeface="Calibri"/>
              <a:ea typeface="Calibri"/>
              <a:cs typeface="Calibri"/>
              <a:sym typeface="Calibri"/>
            </a:endParaRPr>
          </a:p>
        </p:txBody>
      </p:sp>
    </p:spTree>
    <p:extLst>
      <p:ext uri="{BB962C8B-B14F-4D97-AF65-F5344CB8AC3E}">
        <p14:creationId xmlns:p14="http://schemas.microsoft.com/office/powerpoint/2010/main" val="49433645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Shape 193"/>
        <p:cNvGrpSpPr/>
        <p:nvPr/>
      </p:nvGrpSpPr>
      <p:grpSpPr>
        <a:xfrm>
          <a:off x="0" y="0"/>
          <a:ext cx="0" cy="0"/>
          <a:chOff x="0" y="0"/>
          <a:chExt cx="0" cy="0"/>
        </a:xfrm>
      </p:grpSpPr>
      <p:sp>
        <p:nvSpPr>
          <p:cNvPr id="4" name="Shape 347"/>
          <p:cNvSpPr txBox="1">
            <a:spLocks/>
          </p:cNvSpPr>
          <p:nvPr/>
        </p:nvSpPr>
        <p:spPr>
          <a:xfrm>
            <a:off x="595622" y="339071"/>
            <a:ext cx="5802284" cy="2241054"/>
          </a:xfrm>
          <a:prstGeom prst="rect">
            <a:avLst/>
          </a:prstGeom>
          <a:noFill/>
          <a:ln>
            <a:noFill/>
          </a:ln>
        </p:spPr>
        <p:txBody>
          <a:bodyPr wrap="square" lIns="68569" tIns="34275" rIns="68569" bIns="3427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9pPr>
          </a:lstStyle>
          <a:p>
            <a:pPr>
              <a:lnSpc>
                <a:spcPct val="90000"/>
              </a:lnSpc>
              <a:spcBef>
                <a:spcPts val="420"/>
              </a:spcBef>
              <a:buClr>
                <a:srgbClr val="FF0000"/>
              </a:buClr>
            </a:pPr>
            <a:endParaRPr lang="en-US" sz="2000" dirty="0">
              <a:solidFill>
                <a:schemeClr val="bg1"/>
              </a:solidFill>
              <a:latin typeface="Verdana" charset="0"/>
              <a:ea typeface="Verdana" charset="0"/>
              <a:cs typeface="Verdana" charset="0"/>
            </a:endParaRPr>
          </a:p>
          <a:p>
            <a:pPr>
              <a:lnSpc>
                <a:spcPct val="90000"/>
              </a:lnSpc>
              <a:spcBef>
                <a:spcPts val="420"/>
              </a:spcBef>
              <a:buClr>
                <a:srgbClr val="FF0000"/>
              </a:buClr>
            </a:pPr>
            <a:r>
              <a:rPr lang="en-US" sz="2000" dirty="0">
                <a:solidFill>
                  <a:schemeClr val="bg1"/>
                </a:solidFill>
                <a:latin typeface="Verdana" charset="0"/>
                <a:ea typeface="Verdana" charset="0"/>
                <a:cs typeface="Verdana" charset="0"/>
              </a:rPr>
              <a:t>36% of LGBT physicists considered leaving their </a:t>
            </a:r>
            <a:r>
              <a:rPr lang="en-US" sz="2000" dirty="0" smtClean="0">
                <a:solidFill>
                  <a:schemeClr val="bg1"/>
                </a:solidFill>
                <a:latin typeface="Verdana" charset="0"/>
                <a:ea typeface="Verdana" charset="0"/>
                <a:cs typeface="Verdana" charset="0"/>
              </a:rPr>
              <a:t>workplace or school </a:t>
            </a:r>
            <a:r>
              <a:rPr lang="en-US" sz="2000" dirty="0">
                <a:solidFill>
                  <a:schemeClr val="bg1"/>
                </a:solidFill>
                <a:latin typeface="Verdana" charset="0"/>
                <a:ea typeface="Verdana" charset="0"/>
                <a:cs typeface="Verdana" charset="0"/>
              </a:rPr>
              <a:t>because of exclusionary behavior.</a:t>
            </a:r>
          </a:p>
          <a:p>
            <a:pPr>
              <a:lnSpc>
                <a:spcPct val="90000"/>
              </a:lnSpc>
              <a:spcBef>
                <a:spcPts val="420"/>
              </a:spcBef>
              <a:buClr>
                <a:srgbClr val="FF0000"/>
              </a:buClr>
            </a:pPr>
            <a:endParaRPr lang="en-US" sz="800" dirty="0">
              <a:solidFill>
                <a:schemeClr val="bg1"/>
              </a:solidFill>
              <a:latin typeface="Verdana" charset="0"/>
              <a:ea typeface="Verdana" charset="0"/>
              <a:cs typeface="Verdana" charset="0"/>
            </a:endParaRPr>
          </a:p>
          <a:p>
            <a:pPr marL="342900" indent="-342900">
              <a:lnSpc>
                <a:spcPct val="90000"/>
              </a:lnSpc>
              <a:spcBef>
                <a:spcPts val="420"/>
              </a:spcBef>
            </a:pPr>
            <a:endParaRPr lang="en-US" sz="2000" dirty="0">
              <a:solidFill>
                <a:schemeClr val="bg2"/>
              </a:solidFill>
              <a:latin typeface="Verdana" charset="0"/>
              <a:ea typeface="Verdana" charset="0"/>
              <a:cs typeface="Verdana" charset="0"/>
            </a:endParaRPr>
          </a:p>
          <a:p>
            <a:pPr>
              <a:lnSpc>
                <a:spcPct val="90000"/>
              </a:lnSpc>
              <a:spcBef>
                <a:spcPts val="420"/>
              </a:spcBef>
            </a:pPr>
            <a:endParaRPr lang="en-US" sz="2100" dirty="0">
              <a:solidFill>
                <a:schemeClr val="bg2"/>
              </a:solidFill>
            </a:endParaRPr>
          </a:p>
        </p:txBody>
      </p:sp>
      <p:sp>
        <p:nvSpPr>
          <p:cNvPr id="8" name="Shape 348"/>
          <p:cNvSpPr txBox="1"/>
          <p:nvPr/>
        </p:nvSpPr>
        <p:spPr>
          <a:xfrm>
            <a:off x="117010" y="4618321"/>
            <a:ext cx="6925764" cy="350119"/>
          </a:xfrm>
          <a:prstGeom prst="rect">
            <a:avLst/>
          </a:prstGeom>
          <a:noFill/>
          <a:ln>
            <a:noFill/>
          </a:ln>
        </p:spPr>
        <p:txBody>
          <a:bodyPr wrap="square" lIns="68569" tIns="34275" rIns="68569" bIns="34275" anchor="t" anchorCtr="0">
            <a:noAutofit/>
          </a:bodyPr>
          <a:lstStyle/>
          <a:p>
            <a:pPr>
              <a:buSzPct val="25000"/>
            </a:pPr>
            <a:r>
              <a:rPr lang="en-US" sz="1000" dirty="0" err="1" smtClean="0">
                <a:solidFill>
                  <a:schemeClr val="bg1"/>
                </a:solidFill>
                <a:latin typeface="Verdana" charset="0"/>
                <a:ea typeface="Verdana" charset="0"/>
                <a:cs typeface="Verdana" charset="0"/>
                <a:sym typeface="Calibri"/>
              </a:rPr>
              <a:t>Gibney</a:t>
            </a:r>
            <a:r>
              <a:rPr lang="en-US" sz="1000" dirty="0" smtClean="0">
                <a:solidFill>
                  <a:schemeClr val="bg1"/>
                </a:solidFill>
                <a:latin typeface="Verdana" charset="0"/>
                <a:ea typeface="Verdana" charset="0"/>
                <a:cs typeface="Verdana" charset="0"/>
                <a:sym typeface="Calibri"/>
              </a:rPr>
              <a:t> </a:t>
            </a:r>
            <a:r>
              <a:rPr lang="en-US" sz="1000" dirty="0" smtClean="0">
                <a:solidFill>
                  <a:schemeClr val="bg1"/>
                </a:solidFill>
                <a:latin typeface="Verdana" charset="0"/>
                <a:ea typeface="Verdana" charset="0"/>
                <a:cs typeface="Verdana" charset="0"/>
                <a:sym typeface="Calibri"/>
              </a:rPr>
              <a:t>2016 </a:t>
            </a:r>
            <a:r>
              <a:rPr lang="en-US" sz="1000" dirty="0">
                <a:solidFill>
                  <a:schemeClr val="bg1"/>
                </a:solidFill>
                <a:latin typeface="Verdana" charset="0"/>
                <a:ea typeface="Verdana" charset="0"/>
                <a:cs typeface="Verdana" charset="0"/>
              </a:rPr>
              <a:t>Excluded, intimidated and harassed: LGBT physicists face discrimination. </a:t>
            </a:r>
            <a:r>
              <a:rPr lang="en-US" sz="1000" dirty="0" smtClean="0">
                <a:solidFill>
                  <a:schemeClr val="bg1"/>
                </a:solidFill>
                <a:latin typeface="Verdana" charset="0"/>
                <a:ea typeface="Verdana" charset="0"/>
                <a:cs typeface="Verdana" charset="0"/>
              </a:rPr>
              <a:t>Nature </a:t>
            </a:r>
          </a:p>
          <a:p>
            <a:pPr>
              <a:buSzPct val="25000"/>
            </a:pPr>
            <a:r>
              <a:rPr lang="en-US" sz="1000" dirty="0" smtClean="0">
                <a:solidFill>
                  <a:schemeClr val="bg1"/>
                </a:solidFill>
                <a:latin typeface="Verdana" charset="0"/>
                <a:ea typeface="Verdana" charset="0"/>
                <a:cs typeface="Verdana" charset="0"/>
              </a:rPr>
              <a:t>American Physical Society survey</a:t>
            </a:r>
            <a:endParaRPr lang="en-US" sz="1000" dirty="0">
              <a:solidFill>
                <a:schemeClr val="bg1"/>
              </a:solidFill>
              <a:latin typeface="Verdana" charset="0"/>
              <a:ea typeface="Verdana" charset="0"/>
              <a:cs typeface="Verdana" charset="0"/>
            </a:endParaRPr>
          </a:p>
          <a:p>
            <a:pPr>
              <a:buSzPct val="25000"/>
            </a:pPr>
            <a:endParaRPr lang="en-US" sz="1000" dirty="0">
              <a:solidFill>
                <a:schemeClr val="bg1"/>
              </a:solidFill>
              <a:latin typeface="Verdana" charset="0"/>
              <a:ea typeface="Verdana" charset="0"/>
              <a:cs typeface="Verdana" charset="0"/>
              <a:sym typeface="Calibri"/>
            </a:endParaRPr>
          </a:p>
          <a:p>
            <a:pPr>
              <a:buSzPct val="25000"/>
            </a:pPr>
            <a:endParaRPr lang="en-US" sz="1000" dirty="0">
              <a:solidFill>
                <a:schemeClr val="bg1"/>
              </a:solidFill>
              <a:latin typeface="Verdana" charset="0"/>
              <a:ea typeface="Verdana" charset="0"/>
              <a:cs typeface="Verdana" charset="0"/>
              <a:sym typeface="Calibri"/>
            </a:endParaRPr>
          </a:p>
          <a:p>
            <a:endParaRPr sz="1350" i="1" dirty="0">
              <a:solidFill>
                <a:schemeClr val="tx1">
                  <a:lumMod val="85000"/>
                  <a:lumOff val="15000"/>
                </a:schemeClr>
              </a:solidFill>
              <a:latin typeface="Calibri"/>
              <a:ea typeface="Calibri"/>
              <a:cs typeface="Calibri"/>
              <a:sym typeface="Calibri"/>
            </a:endParaRPr>
          </a:p>
        </p:txBody>
      </p:sp>
      <p:sp>
        <p:nvSpPr>
          <p:cNvPr id="5" name="Shape 348"/>
          <p:cNvSpPr txBox="1"/>
          <p:nvPr/>
        </p:nvSpPr>
        <p:spPr>
          <a:xfrm>
            <a:off x="-263930" y="4968440"/>
            <a:ext cx="6925764" cy="350119"/>
          </a:xfrm>
          <a:prstGeom prst="rect">
            <a:avLst/>
          </a:prstGeom>
          <a:noFill/>
          <a:ln>
            <a:noFill/>
          </a:ln>
        </p:spPr>
        <p:txBody>
          <a:bodyPr wrap="square" lIns="68569" tIns="34275" rIns="68569" bIns="34275" anchor="t" anchorCtr="0">
            <a:noAutofit/>
          </a:bodyPr>
          <a:lstStyle/>
          <a:p>
            <a:endParaRPr sz="1350" i="1" dirty="0">
              <a:solidFill>
                <a:schemeClr val="tx1">
                  <a:lumMod val="85000"/>
                  <a:lumOff val="15000"/>
                </a:schemeClr>
              </a:solidFill>
              <a:latin typeface="Calibri"/>
              <a:ea typeface="Calibri"/>
              <a:cs typeface="Calibri"/>
              <a:sym typeface="Calibri"/>
            </a:endParaRPr>
          </a:p>
        </p:txBody>
      </p:sp>
      <p:pic>
        <p:nvPicPr>
          <p:cNvPr id="6" name="Picture 5"/>
          <p:cNvPicPr>
            <a:picLocks noChangeAspect="1"/>
          </p:cNvPicPr>
          <p:nvPr/>
        </p:nvPicPr>
        <p:blipFill rotWithShape="1">
          <a:blip r:embed="rId3"/>
          <a:srcRect t="51680"/>
          <a:stretch/>
        </p:blipFill>
        <p:spPr>
          <a:xfrm>
            <a:off x="595622" y="1941410"/>
            <a:ext cx="5437740" cy="2406466"/>
          </a:xfrm>
          <a:prstGeom prst="rect">
            <a:avLst/>
          </a:prstGeom>
        </p:spPr>
      </p:pic>
    </p:spTree>
    <p:extLst>
      <p:ext uri="{BB962C8B-B14F-4D97-AF65-F5344CB8AC3E}">
        <p14:creationId xmlns:p14="http://schemas.microsoft.com/office/powerpoint/2010/main" val="28264511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2070999" y="3464075"/>
            <a:ext cx="4523530" cy="922150"/>
          </a:xfrm>
        </p:spPr>
        <p:txBody>
          <a:bodyPr/>
          <a:lstStyle/>
          <a:p>
            <a:pPr marL="152400" indent="0">
              <a:buNone/>
            </a:pPr>
            <a:r>
              <a:rPr lang="en-US" sz="1600" dirty="0" smtClean="0">
                <a:solidFill>
                  <a:schemeClr val="bg1"/>
                </a:solidFill>
                <a:latin typeface="Verdana" charset="0"/>
                <a:ea typeface="Verdana" charset="0"/>
                <a:cs typeface="Verdana" charset="0"/>
              </a:rPr>
              <a:t>Psychologist </a:t>
            </a:r>
            <a:r>
              <a:rPr lang="en-US" sz="1600" dirty="0">
                <a:solidFill>
                  <a:schemeClr val="bg1"/>
                </a:solidFill>
                <a:latin typeface="Verdana" charset="0"/>
                <a:ea typeface="Verdana" charset="0"/>
                <a:cs typeface="Verdana" charset="0"/>
              </a:rPr>
              <a:t>and women’s studies scholar Lilia M. Cortina</a:t>
            </a:r>
          </a:p>
        </p:txBody>
      </p:sp>
      <p:sp>
        <p:nvSpPr>
          <p:cNvPr id="4" name="Rectangle 3"/>
          <p:cNvSpPr/>
          <p:nvPr/>
        </p:nvSpPr>
        <p:spPr>
          <a:xfrm>
            <a:off x="125923" y="4754856"/>
            <a:ext cx="6065649" cy="230832"/>
          </a:xfrm>
          <a:prstGeom prst="rect">
            <a:avLst/>
          </a:prstGeom>
        </p:spPr>
        <p:txBody>
          <a:bodyPr wrap="square">
            <a:spAutoFit/>
          </a:bodyPr>
          <a:lstStyle/>
          <a:p>
            <a:r>
              <a:rPr lang="en-US" sz="900" dirty="0">
                <a:solidFill>
                  <a:schemeClr val="tx1">
                    <a:lumMod val="65000"/>
                    <a:lumOff val="35000"/>
                  </a:schemeClr>
                </a:solidFill>
                <a:latin typeface="Verdana" charset="0"/>
                <a:ea typeface="Verdana" charset="0"/>
                <a:cs typeface="Verdana" charset="0"/>
              </a:rPr>
              <a:t>Photo from: https://</a:t>
            </a:r>
            <a:r>
              <a:rPr lang="en-US" sz="900" dirty="0" err="1">
                <a:solidFill>
                  <a:schemeClr val="tx1">
                    <a:lumMod val="65000"/>
                    <a:lumOff val="35000"/>
                  </a:schemeClr>
                </a:solidFill>
                <a:latin typeface="Verdana" charset="0"/>
                <a:ea typeface="Verdana" charset="0"/>
                <a:cs typeface="Verdana" charset="0"/>
              </a:rPr>
              <a:t>lsa.umich.edu</a:t>
            </a:r>
            <a:r>
              <a:rPr lang="en-US" sz="900" dirty="0">
                <a:solidFill>
                  <a:schemeClr val="tx1">
                    <a:lumMod val="65000"/>
                    <a:lumOff val="35000"/>
                  </a:schemeClr>
                </a:solidFill>
                <a:latin typeface="Verdana" charset="0"/>
                <a:ea typeface="Verdana" charset="0"/>
                <a:cs typeface="Verdana" charset="0"/>
              </a:rPr>
              <a:t>/psych/</a:t>
            </a:r>
            <a:r>
              <a:rPr lang="en-US" sz="900" dirty="0" err="1">
                <a:solidFill>
                  <a:schemeClr val="tx1">
                    <a:lumMod val="65000"/>
                    <a:lumOff val="35000"/>
                  </a:schemeClr>
                </a:solidFill>
                <a:latin typeface="Verdana" charset="0"/>
                <a:ea typeface="Verdana" charset="0"/>
                <a:cs typeface="Verdana" charset="0"/>
              </a:rPr>
              <a:t>lilia</a:t>
            </a:r>
            <a:r>
              <a:rPr lang="en-US" sz="900" dirty="0">
                <a:solidFill>
                  <a:schemeClr val="tx1">
                    <a:lumMod val="65000"/>
                    <a:lumOff val="35000"/>
                  </a:schemeClr>
                </a:solidFill>
                <a:latin typeface="Verdana" charset="0"/>
                <a:ea typeface="Verdana" charset="0"/>
                <a:cs typeface="Verdana" charset="0"/>
              </a:rPr>
              <a:t>-</a:t>
            </a:r>
            <a:r>
              <a:rPr lang="en-US" sz="900" dirty="0" err="1">
                <a:solidFill>
                  <a:schemeClr val="tx1">
                    <a:lumMod val="65000"/>
                    <a:lumOff val="35000"/>
                  </a:schemeClr>
                </a:solidFill>
                <a:latin typeface="Verdana" charset="0"/>
                <a:ea typeface="Verdana" charset="0"/>
                <a:cs typeface="Verdana" charset="0"/>
              </a:rPr>
              <a:t>cortina</a:t>
            </a:r>
            <a:r>
              <a:rPr lang="en-US" sz="900" dirty="0">
                <a:solidFill>
                  <a:schemeClr val="tx1">
                    <a:lumMod val="65000"/>
                    <a:lumOff val="35000"/>
                  </a:schemeClr>
                </a:solidFill>
                <a:latin typeface="Verdana" charset="0"/>
                <a:ea typeface="Verdana" charset="0"/>
                <a:cs typeface="Verdana" charset="0"/>
              </a:rPr>
              <a:t>-lab/</a:t>
            </a:r>
            <a:endParaRPr lang="en-US" sz="700" dirty="0">
              <a:solidFill>
                <a:schemeClr val="tx1">
                  <a:lumMod val="65000"/>
                  <a:lumOff val="35000"/>
                </a:schemeClr>
              </a:solidFill>
              <a:latin typeface="Verdana" charset="0"/>
              <a:ea typeface="Verdana" charset="0"/>
              <a:cs typeface="Verdana" charset="0"/>
            </a:endParaRPr>
          </a:p>
        </p:txBody>
      </p:sp>
      <p:pic>
        <p:nvPicPr>
          <p:cNvPr id="7" name="Picture 6"/>
          <p:cNvPicPr>
            <a:picLocks noChangeAspect="1"/>
          </p:cNvPicPr>
          <p:nvPr/>
        </p:nvPicPr>
        <p:blipFill>
          <a:blip r:embed="rId3"/>
          <a:stretch>
            <a:fillRect/>
          </a:stretch>
        </p:blipFill>
        <p:spPr>
          <a:xfrm>
            <a:off x="452387" y="2671070"/>
            <a:ext cx="1618612" cy="1967245"/>
          </a:xfrm>
          <a:prstGeom prst="rect">
            <a:avLst/>
          </a:prstGeom>
        </p:spPr>
      </p:pic>
      <p:sp>
        <p:nvSpPr>
          <p:cNvPr id="6" name="Shape 151"/>
          <p:cNvSpPr/>
          <p:nvPr/>
        </p:nvSpPr>
        <p:spPr>
          <a:xfrm>
            <a:off x="0" y="1794345"/>
            <a:ext cx="6858000" cy="380873"/>
          </a:xfrm>
          <a:prstGeom prst="rect">
            <a:avLst/>
          </a:prstGeom>
          <a:noFill/>
          <a:ln>
            <a:noFill/>
          </a:ln>
        </p:spPr>
        <p:txBody>
          <a:bodyPr wrap="square" lIns="68569" tIns="34275" rIns="68569" bIns="34275" anchor="t" anchorCtr="0">
            <a:noAutofit/>
          </a:bodyPr>
          <a:lstStyle/>
          <a:p>
            <a:pPr algn="ctr">
              <a:buSzPct val="25000"/>
            </a:pPr>
            <a:r>
              <a:rPr lang="en-US" sz="2400" b="1" dirty="0" smtClean="0">
                <a:solidFill>
                  <a:schemeClr val="bg1"/>
                </a:solidFill>
                <a:latin typeface="Verdana" charset="0"/>
                <a:ea typeface="Verdana" charset="0"/>
                <a:cs typeface="Verdana" charset="0"/>
                <a:sym typeface="Calibri"/>
              </a:rPr>
              <a:t>Incivility</a:t>
            </a:r>
            <a:endParaRPr lang="en" sz="2400" b="1" dirty="0">
              <a:solidFill>
                <a:schemeClr val="bg1"/>
              </a:solidFill>
              <a:latin typeface="Verdana" charset="0"/>
              <a:ea typeface="Verdana" charset="0"/>
              <a:cs typeface="Verdana" charset="0"/>
              <a:sym typeface="Calibri"/>
            </a:endParaRPr>
          </a:p>
        </p:txBody>
      </p:sp>
    </p:spTree>
    <p:extLst>
      <p:ext uri="{BB962C8B-B14F-4D97-AF65-F5344CB8AC3E}">
        <p14:creationId xmlns:p14="http://schemas.microsoft.com/office/powerpoint/2010/main" val="134297098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Shape 193"/>
        <p:cNvGrpSpPr/>
        <p:nvPr/>
      </p:nvGrpSpPr>
      <p:grpSpPr>
        <a:xfrm>
          <a:off x="0" y="0"/>
          <a:ext cx="0" cy="0"/>
          <a:chOff x="0" y="0"/>
          <a:chExt cx="0" cy="0"/>
        </a:xfrm>
      </p:grpSpPr>
      <p:sp>
        <p:nvSpPr>
          <p:cNvPr id="4" name="Shape 347"/>
          <p:cNvSpPr txBox="1">
            <a:spLocks/>
          </p:cNvSpPr>
          <p:nvPr/>
        </p:nvSpPr>
        <p:spPr>
          <a:xfrm>
            <a:off x="615449" y="1101303"/>
            <a:ext cx="5802284" cy="2241054"/>
          </a:xfrm>
          <a:prstGeom prst="rect">
            <a:avLst/>
          </a:prstGeom>
          <a:noFill/>
          <a:ln>
            <a:noFill/>
          </a:ln>
        </p:spPr>
        <p:txBody>
          <a:bodyPr wrap="square" lIns="68569" tIns="34275" rIns="68569" bIns="3427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9pPr>
          </a:lstStyle>
          <a:p>
            <a:pPr marL="6350" indent="-6350">
              <a:lnSpc>
                <a:spcPct val="90000"/>
              </a:lnSpc>
              <a:spcBef>
                <a:spcPts val="420"/>
              </a:spcBef>
            </a:pPr>
            <a:r>
              <a:rPr lang="en-US" sz="2000" dirty="0">
                <a:solidFill>
                  <a:schemeClr val="bg1"/>
                </a:solidFill>
                <a:latin typeface="Verdana" charset="0"/>
                <a:ea typeface="Verdana" charset="0"/>
                <a:cs typeface="Verdana" charset="0"/>
              </a:rPr>
              <a:t>31% of female staff and 19% of male staff reported experiencing </a:t>
            </a:r>
            <a:r>
              <a:rPr lang="en-US" sz="2000" dirty="0" smtClean="0">
                <a:solidFill>
                  <a:schemeClr val="bg1"/>
                </a:solidFill>
                <a:latin typeface="Verdana" charset="0"/>
                <a:ea typeface="Verdana" charset="0"/>
                <a:cs typeface="Verdana" charset="0"/>
              </a:rPr>
              <a:t>mistreatment;</a:t>
            </a:r>
            <a:endParaRPr lang="en-US" sz="2000" dirty="0">
              <a:solidFill>
                <a:schemeClr val="bg1"/>
              </a:solidFill>
              <a:latin typeface="Verdana" charset="0"/>
              <a:ea typeface="Verdana" charset="0"/>
              <a:cs typeface="Verdana" charset="0"/>
            </a:endParaRPr>
          </a:p>
          <a:p>
            <a:pPr marL="6350" indent="-6350">
              <a:lnSpc>
                <a:spcPct val="90000"/>
              </a:lnSpc>
              <a:spcBef>
                <a:spcPts val="420"/>
              </a:spcBef>
            </a:pPr>
            <a:endParaRPr lang="en-US" sz="2000" dirty="0">
              <a:solidFill>
                <a:schemeClr val="bg1"/>
              </a:solidFill>
              <a:latin typeface="Verdana" charset="0"/>
              <a:ea typeface="Verdana" charset="0"/>
              <a:cs typeface="Verdana" charset="0"/>
            </a:endParaRPr>
          </a:p>
          <a:p>
            <a:pPr>
              <a:lnSpc>
                <a:spcPct val="90000"/>
              </a:lnSpc>
              <a:spcBef>
                <a:spcPts val="420"/>
              </a:spcBef>
            </a:pPr>
            <a:r>
              <a:rPr lang="en-US" sz="2000" dirty="0">
                <a:solidFill>
                  <a:schemeClr val="bg1"/>
                </a:solidFill>
                <a:latin typeface="Verdana" charset="0"/>
                <a:ea typeface="Verdana" charset="0"/>
                <a:cs typeface="Verdana" charset="0"/>
              </a:rPr>
              <a:t>40% of classified staff and 37% of academic staff </a:t>
            </a:r>
            <a:r>
              <a:rPr lang="en-US" sz="2000" dirty="0" smtClean="0">
                <a:solidFill>
                  <a:schemeClr val="bg1"/>
                </a:solidFill>
                <a:latin typeface="Verdana" charset="0"/>
                <a:ea typeface="Verdana" charset="0"/>
                <a:cs typeface="Verdana" charset="0"/>
              </a:rPr>
              <a:t>were reluctant to raise departmental concerns for fear of retaliation.</a:t>
            </a:r>
            <a:endParaRPr lang="en-US" sz="2000" dirty="0">
              <a:solidFill>
                <a:schemeClr val="bg1"/>
              </a:solidFill>
              <a:latin typeface="Verdana" charset="0"/>
              <a:ea typeface="Verdana" charset="0"/>
              <a:cs typeface="Verdana" charset="0"/>
            </a:endParaRPr>
          </a:p>
          <a:p>
            <a:pPr>
              <a:lnSpc>
                <a:spcPct val="90000"/>
              </a:lnSpc>
              <a:spcBef>
                <a:spcPts val="420"/>
              </a:spcBef>
            </a:pPr>
            <a:endParaRPr lang="en-US" sz="2400" dirty="0">
              <a:solidFill>
                <a:schemeClr val="bg2"/>
              </a:solidFill>
              <a:latin typeface="Verdana" charset="0"/>
              <a:ea typeface="Verdana" charset="0"/>
              <a:cs typeface="Verdana" charset="0"/>
            </a:endParaRPr>
          </a:p>
          <a:p>
            <a:pPr marL="6350" indent="-6350">
              <a:lnSpc>
                <a:spcPct val="90000"/>
              </a:lnSpc>
              <a:spcBef>
                <a:spcPts val="420"/>
              </a:spcBef>
            </a:pPr>
            <a:endParaRPr lang="en-US" sz="2100" dirty="0">
              <a:solidFill>
                <a:schemeClr val="bg1"/>
              </a:solidFill>
            </a:endParaRPr>
          </a:p>
        </p:txBody>
      </p:sp>
      <p:sp>
        <p:nvSpPr>
          <p:cNvPr id="7" name="Shape 348"/>
          <p:cNvSpPr txBox="1"/>
          <p:nvPr/>
        </p:nvSpPr>
        <p:spPr>
          <a:xfrm>
            <a:off x="87591" y="4730560"/>
            <a:ext cx="6858000" cy="350119"/>
          </a:xfrm>
          <a:prstGeom prst="rect">
            <a:avLst/>
          </a:prstGeom>
          <a:noFill/>
          <a:ln>
            <a:noFill/>
          </a:ln>
        </p:spPr>
        <p:txBody>
          <a:bodyPr wrap="square" lIns="68569" tIns="34275" rIns="68569" bIns="34275" anchor="t" anchorCtr="0">
            <a:noAutofit/>
          </a:bodyPr>
          <a:lstStyle/>
          <a:p>
            <a:pPr>
              <a:buSzPct val="25000"/>
            </a:pPr>
            <a:r>
              <a:rPr lang="en-US" sz="1000" dirty="0">
                <a:solidFill>
                  <a:schemeClr val="bg1"/>
                </a:solidFill>
                <a:latin typeface="Verdana" charset="0"/>
                <a:ea typeface="Verdana" charset="0"/>
                <a:cs typeface="Verdana" charset="0"/>
                <a:sym typeface="Calibri"/>
              </a:rPr>
              <a:t>University of Chicago Diversity and Inclusion Campus Climate Survey (2016), University of Massachusetts Campus Climate Survey-Academic Affairs (2018)</a:t>
            </a:r>
          </a:p>
          <a:p>
            <a:endParaRPr sz="1350" i="1" dirty="0">
              <a:solidFill>
                <a:schemeClr val="tx1">
                  <a:lumMod val="85000"/>
                  <a:lumOff val="15000"/>
                </a:schemeClr>
              </a:solidFill>
              <a:latin typeface="Calibri"/>
              <a:ea typeface="Calibri"/>
              <a:cs typeface="Calibri"/>
              <a:sym typeface="Calibri"/>
            </a:endParaRPr>
          </a:p>
        </p:txBody>
      </p:sp>
    </p:spTree>
    <p:extLst>
      <p:ext uri="{BB962C8B-B14F-4D97-AF65-F5344CB8AC3E}">
        <p14:creationId xmlns:p14="http://schemas.microsoft.com/office/powerpoint/2010/main" val="95012754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151"/>
          <p:cNvSpPr/>
          <p:nvPr/>
        </p:nvSpPr>
        <p:spPr>
          <a:xfrm>
            <a:off x="211015" y="275510"/>
            <a:ext cx="6478174" cy="380873"/>
          </a:xfrm>
          <a:prstGeom prst="rect">
            <a:avLst/>
          </a:prstGeom>
          <a:noFill/>
          <a:ln>
            <a:noFill/>
          </a:ln>
        </p:spPr>
        <p:txBody>
          <a:bodyPr wrap="square" lIns="68569" tIns="34275" rIns="68569" bIns="34275" anchor="t" anchorCtr="0">
            <a:noAutofit/>
          </a:bodyPr>
          <a:lstStyle/>
          <a:p>
            <a:pPr algn="ctr">
              <a:buSzPct val="25000"/>
            </a:pPr>
            <a:r>
              <a:rPr lang="en-US" sz="2400" u="sng" dirty="0" smtClean="0">
                <a:solidFill>
                  <a:schemeClr val="dk1"/>
                </a:solidFill>
                <a:latin typeface="Verdana" charset="0"/>
                <a:ea typeface="Verdana" charset="0"/>
                <a:cs typeface="Verdana" charset="0"/>
                <a:sym typeface="Calibri"/>
              </a:rPr>
              <a:t>Discussion 1: Workplace climate</a:t>
            </a:r>
          </a:p>
          <a:p>
            <a:pPr algn="ctr">
              <a:buSzPct val="25000"/>
            </a:pPr>
            <a:endParaRPr lang="en-US" sz="1800" dirty="0" smtClean="0">
              <a:latin typeface="Verdana" charset="0"/>
              <a:ea typeface="Verdana" charset="0"/>
              <a:cs typeface="Verdana" charset="0"/>
            </a:endParaRPr>
          </a:p>
          <a:p>
            <a:pPr algn="ctr">
              <a:buSzPct val="25000"/>
            </a:pPr>
            <a:endParaRPr lang="en" sz="2400" dirty="0">
              <a:solidFill>
                <a:schemeClr val="dk1"/>
              </a:solidFill>
              <a:latin typeface="Verdana" charset="0"/>
              <a:ea typeface="Verdana" charset="0"/>
              <a:cs typeface="Verdana" charset="0"/>
              <a:sym typeface="Calibri"/>
            </a:endParaRPr>
          </a:p>
        </p:txBody>
      </p:sp>
      <p:sp>
        <p:nvSpPr>
          <p:cNvPr id="5" name="Content Placeholder 2"/>
          <p:cNvSpPr txBox="1">
            <a:spLocks/>
          </p:cNvSpPr>
          <p:nvPr/>
        </p:nvSpPr>
        <p:spPr>
          <a:xfrm>
            <a:off x="331694" y="2847029"/>
            <a:ext cx="5853953" cy="3712262"/>
          </a:xfrm>
          <a:prstGeom prst="rect">
            <a:avLst/>
          </a:prstGeom>
          <a:noFill/>
          <a:ln>
            <a:noFill/>
          </a:ln>
        </p:spPr>
        <p:txBody>
          <a:bodyPr wrap="square" lIns="91425" tIns="91425" rIns="91425" bIns="91425" anchor="t" anchorCtr="0">
            <a:noAutofit/>
          </a:bodyPr>
          <a:lstStyle>
            <a:defPPr marR="0" lvl="0" algn="l" rtl="0">
              <a:lnSpc>
                <a:spcPct val="100000"/>
              </a:lnSpc>
              <a:spcBef>
                <a:spcPts val="0"/>
              </a:spcBef>
              <a:spcAft>
                <a:spcPts val="0"/>
              </a:spcAft>
            </a:defPPr>
            <a:lvl1pPr marL="342900" marR="0" lvl="0" indent="-139700" algn="l" rtl="0">
              <a:lnSpc>
                <a:spcPct val="100000"/>
              </a:lnSpc>
              <a:spcBef>
                <a:spcPts val="0"/>
              </a:spcBef>
              <a:spcAft>
                <a:spcPts val="0"/>
              </a:spcAft>
              <a:buClr>
                <a:schemeClr val="dk1"/>
              </a:buClr>
              <a:buSzPct val="100000"/>
              <a:buFont typeface="Arial"/>
              <a:buChar char="•"/>
              <a:defRPr sz="3200" b="0" i="0" u="none" strike="noStrike" cap="none">
                <a:solidFill>
                  <a:schemeClr val="dk1"/>
                </a:solidFill>
                <a:latin typeface="Calibri"/>
                <a:ea typeface="Calibri"/>
                <a:cs typeface="Calibri"/>
                <a:sym typeface="Calibri"/>
              </a:defRPr>
            </a:lvl1pPr>
            <a:lvl2pPr marL="742950" marR="0" lvl="1" indent="-107950" algn="l" rtl="0">
              <a:lnSpc>
                <a:spcPct val="100000"/>
              </a:lnSpc>
              <a:spcBef>
                <a:spcPts val="0"/>
              </a:spcBef>
              <a:spcAft>
                <a:spcPts val="0"/>
              </a:spcAft>
              <a:buClr>
                <a:schemeClr val="dk1"/>
              </a:buClr>
              <a:buSzPct val="100000"/>
              <a:buFont typeface="Arial"/>
              <a:buChar char="–"/>
              <a:defRPr sz="2800" b="0" i="0" u="none" strike="noStrike" cap="none">
                <a:solidFill>
                  <a:schemeClr val="dk1"/>
                </a:solidFill>
                <a:latin typeface="Calibri"/>
                <a:ea typeface="Calibri"/>
                <a:cs typeface="Calibri"/>
                <a:sym typeface="Calibri"/>
              </a:defRPr>
            </a:lvl2pPr>
            <a:lvl3pPr marL="1143000" marR="0" lvl="2" indent="-76200" algn="l" rtl="0">
              <a:lnSpc>
                <a:spcPct val="100000"/>
              </a:lnSpc>
              <a:spcBef>
                <a:spcPts val="0"/>
              </a:spcBef>
              <a:spcAft>
                <a:spcPts val="0"/>
              </a:spcAft>
              <a:buClr>
                <a:schemeClr val="dk1"/>
              </a:buClr>
              <a:buSzPct val="100000"/>
              <a:buFont typeface="Arial"/>
              <a:buChar char="•"/>
              <a:defRPr sz="2400" b="0" i="0" u="none" strike="noStrike" cap="none">
                <a:solidFill>
                  <a:schemeClr val="dk1"/>
                </a:solidFill>
                <a:latin typeface="Calibri"/>
                <a:ea typeface="Calibri"/>
                <a:cs typeface="Calibri"/>
                <a:sym typeface="Calibri"/>
              </a:defRPr>
            </a:lvl3pPr>
            <a:lvl4pPr marL="1600200" marR="0" lvl="3"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4pPr>
            <a:lvl5pPr marL="2057400" marR="0" lvl="4"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5pPr>
            <a:lvl6pPr marL="2514600" marR="0" lvl="5"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6pPr>
            <a:lvl7pPr marL="2971800" marR="0" lvl="6"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7pPr>
            <a:lvl8pPr marL="3429000" marR="0" lvl="7"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8pPr>
            <a:lvl9pPr marL="3886200" marR="0" lvl="8"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9pPr>
          </a:lstStyle>
          <a:p>
            <a:pPr marL="203200" indent="0" algn="ctr">
              <a:buNone/>
            </a:pPr>
            <a:r>
              <a:rPr lang="en-US" sz="1600" dirty="0" smtClean="0">
                <a:latin typeface="Verdana" charset="0"/>
                <a:ea typeface="Verdana" charset="0"/>
                <a:cs typeface="Verdana" charset="0"/>
              </a:rPr>
              <a:t>Climate is the atmosphere or ambience of an organization as perceived by its members. An organization’s climate is reflected in its structures, policies, and practices; the demographics of its membership; the attitudes and values of its members and leaders; and the quality of personal interactions.</a:t>
            </a:r>
            <a:endParaRPr lang="en-US" sz="1600" dirty="0">
              <a:latin typeface="Verdana" charset="0"/>
              <a:ea typeface="Verdana" charset="0"/>
              <a:cs typeface="Verdana" charset="0"/>
            </a:endParaRPr>
          </a:p>
        </p:txBody>
      </p:sp>
      <p:pic>
        <p:nvPicPr>
          <p:cNvPr id="8" name="Picture 7"/>
          <p:cNvPicPr>
            <a:picLocks noChangeAspect="1"/>
          </p:cNvPicPr>
          <p:nvPr/>
        </p:nvPicPr>
        <p:blipFill>
          <a:blip r:embed="rId2"/>
          <a:stretch>
            <a:fillRect/>
          </a:stretch>
        </p:blipFill>
        <p:spPr>
          <a:xfrm>
            <a:off x="50199" y="212417"/>
            <a:ext cx="814964" cy="543309"/>
          </a:xfrm>
          <a:prstGeom prst="rect">
            <a:avLst/>
          </a:prstGeom>
        </p:spPr>
      </p:pic>
    </p:spTree>
    <p:extLst>
      <p:ext uri="{BB962C8B-B14F-4D97-AF65-F5344CB8AC3E}">
        <p14:creationId xmlns:p14="http://schemas.microsoft.com/office/powerpoint/2010/main" val="4830284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151"/>
          <p:cNvSpPr/>
          <p:nvPr/>
        </p:nvSpPr>
        <p:spPr>
          <a:xfrm>
            <a:off x="211015" y="275510"/>
            <a:ext cx="6478174" cy="380873"/>
          </a:xfrm>
          <a:prstGeom prst="rect">
            <a:avLst/>
          </a:prstGeom>
          <a:noFill/>
          <a:ln>
            <a:noFill/>
          </a:ln>
        </p:spPr>
        <p:txBody>
          <a:bodyPr wrap="square" lIns="68569" tIns="34275" rIns="68569" bIns="34275" anchor="t" anchorCtr="0">
            <a:noAutofit/>
          </a:bodyPr>
          <a:lstStyle/>
          <a:p>
            <a:pPr algn="ctr">
              <a:buSzPct val="25000"/>
            </a:pPr>
            <a:r>
              <a:rPr lang="en-US" sz="2400" u="sng" dirty="0" smtClean="0">
                <a:solidFill>
                  <a:schemeClr val="dk1"/>
                </a:solidFill>
                <a:latin typeface="Verdana" charset="0"/>
                <a:ea typeface="Verdana" charset="0"/>
                <a:cs typeface="Verdana" charset="0"/>
                <a:sym typeface="Calibri"/>
              </a:rPr>
              <a:t>Discussion 1: Workplace climate</a:t>
            </a:r>
          </a:p>
          <a:p>
            <a:pPr algn="ctr">
              <a:buSzPct val="25000"/>
            </a:pPr>
            <a:endParaRPr lang="en-US" sz="1800" dirty="0" smtClean="0">
              <a:latin typeface="Verdana" charset="0"/>
              <a:ea typeface="Verdana" charset="0"/>
              <a:cs typeface="Verdana" charset="0"/>
            </a:endParaRPr>
          </a:p>
          <a:p>
            <a:pPr algn="ctr"/>
            <a:r>
              <a:rPr lang="en-US" sz="1800" dirty="0">
                <a:latin typeface="Verdana" charset="0"/>
                <a:ea typeface="Verdana" charset="0"/>
                <a:cs typeface="Verdana" charset="0"/>
              </a:rPr>
              <a:t>Reflect on your workplace climate. How </a:t>
            </a:r>
            <a:r>
              <a:rPr lang="en-US" sz="1800" dirty="0" smtClean="0">
                <a:latin typeface="Verdana" charset="0"/>
                <a:ea typeface="Verdana" charset="0"/>
                <a:cs typeface="Verdana" charset="0"/>
              </a:rPr>
              <a:t>do </a:t>
            </a:r>
            <a:r>
              <a:rPr lang="en-US" sz="1800" dirty="0">
                <a:latin typeface="Verdana" charset="0"/>
                <a:ea typeface="Verdana" charset="0"/>
                <a:cs typeface="Verdana" charset="0"/>
              </a:rPr>
              <a:t>you want your department or institution viewed by others, including students (enrolled and prospective), other faculty and staff, the administration, professional peers, the community?</a:t>
            </a:r>
          </a:p>
          <a:p>
            <a:pPr algn="ctr">
              <a:buSzPct val="25000"/>
            </a:pPr>
            <a:endParaRPr lang="en" sz="2400" dirty="0">
              <a:solidFill>
                <a:schemeClr val="dk1"/>
              </a:solidFill>
              <a:latin typeface="Verdana" charset="0"/>
              <a:ea typeface="Verdana" charset="0"/>
              <a:cs typeface="Verdana" charset="0"/>
              <a:sym typeface="Calibri"/>
            </a:endParaRPr>
          </a:p>
        </p:txBody>
      </p:sp>
      <p:pic>
        <p:nvPicPr>
          <p:cNvPr id="8" name="Picture 7"/>
          <p:cNvPicPr>
            <a:picLocks noChangeAspect="1"/>
          </p:cNvPicPr>
          <p:nvPr/>
        </p:nvPicPr>
        <p:blipFill>
          <a:blip r:embed="rId2"/>
          <a:stretch>
            <a:fillRect/>
          </a:stretch>
        </p:blipFill>
        <p:spPr>
          <a:xfrm>
            <a:off x="50199" y="212417"/>
            <a:ext cx="814964" cy="543309"/>
          </a:xfrm>
          <a:prstGeom prst="rect">
            <a:avLst/>
          </a:prstGeom>
        </p:spPr>
      </p:pic>
      <p:sp>
        <p:nvSpPr>
          <p:cNvPr id="7" name="Content Placeholder 2"/>
          <p:cNvSpPr txBox="1">
            <a:spLocks/>
          </p:cNvSpPr>
          <p:nvPr/>
        </p:nvSpPr>
        <p:spPr>
          <a:xfrm>
            <a:off x="331694" y="2847029"/>
            <a:ext cx="5853953" cy="3712262"/>
          </a:xfrm>
          <a:prstGeom prst="rect">
            <a:avLst/>
          </a:prstGeom>
          <a:noFill/>
          <a:ln>
            <a:noFill/>
          </a:ln>
        </p:spPr>
        <p:txBody>
          <a:bodyPr wrap="square" lIns="91425" tIns="91425" rIns="91425" bIns="91425" anchor="t" anchorCtr="0">
            <a:noAutofit/>
          </a:bodyPr>
          <a:lstStyle>
            <a:defPPr marR="0" lvl="0" algn="l" rtl="0">
              <a:lnSpc>
                <a:spcPct val="100000"/>
              </a:lnSpc>
              <a:spcBef>
                <a:spcPts val="0"/>
              </a:spcBef>
              <a:spcAft>
                <a:spcPts val="0"/>
              </a:spcAft>
            </a:defPPr>
            <a:lvl1pPr marL="342900" marR="0" lvl="0" indent="-139700" algn="l" rtl="0">
              <a:lnSpc>
                <a:spcPct val="100000"/>
              </a:lnSpc>
              <a:spcBef>
                <a:spcPts val="0"/>
              </a:spcBef>
              <a:spcAft>
                <a:spcPts val="0"/>
              </a:spcAft>
              <a:buClr>
                <a:schemeClr val="dk1"/>
              </a:buClr>
              <a:buSzPct val="100000"/>
              <a:buFont typeface="Arial"/>
              <a:buChar char="•"/>
              <a:defRPr sz="3200" b="0" i="0" u="none" strike="noStrike" cap="none">
                <a:solidFill>
                  <a:schemeClr val="dk1"/>
                </a:solidFill>
                <a:latin typeface="Calibri"/>
                <a:ea typeface="Calibri"/>
                <a:cs typeface="Calibri"/>
                <a:sym typeface="Calibri"/>
              </a:defRPr>
            </a:lvl1pPr>
            <a:lvl2pPr marL="742950" marR="0" lvl="1" indent="-107950" algn="l" rtl="0">
              <a:lnSpc>
                <a:spcPct val="100000"/>
              </a:lnSpc>
              <a:spcBef>
                <a:spcPts val="0"/>
              </a:spcBef>
              <a:spcAft>
                <a:spcPts val="0"/>
              </a:spcAft>
              <a:buClr>
                <a:schemeClr val="dk1"/>
              </a:buClr>
              <a:buSzPct val="100000"/>
              <a:buFont typeface="Arial"/>
              <a:buChar char="–"/>
              <a:defRPr sz="2800" b="0" i="0" u="none" strike="noStrike" cap="none">
                <a:solidFill>
                  <a:schemeClr val="dk1"/>
                </a:solidFill>
                <a:latin typeface="Calibri"/>
                <a:ea typeface="Calibri"/>
                <a:cs typeface="Calibri"/>
                <a:sym typeface="Calibri"/>
              </a:defRPr>
            </a:lvl2pPr>
            <a:lvl3pPr marL="1143000" marR="0" lvl="2" indent="-76200" algn="l" rtl="0">
              <a:lnSpc>
                <a:spcPct val="100000"/>
              </a:lnSpc>
              <a:spcBef>
                <a:spcPts val="0"/>
              </a:spcBef>
              <a:spcAft>
                <a:spcPts val="0"/>
              </a:spcAft>
              <a:buClr>
                <a:schemeClr val="dk1"/>
              </a:buClr>
              <a:buSzPct val="100000"/>
              <a:buFont typeface="Arial"/>
              <a:buChar char="•"/>
              <a:defRPr sz="2400" b="0" i="0" u="none" strike="noStrike" cap="none">
                <a:solidFill>
                  <a:schemeClr val="dk1"/>
                </a:solidFill>
                <a:latin typeface="Calibri"/>
                <a:ea typeface="Calibri"/>
                <a:cs typeface="Calibri"/>
                <a:sym typeface="Calibri"/>
              </a:defRPr>
            </a:lvl3pPr>
            <a:lvl4pPr marL="1600200" marR="0" lvl="3"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4pPr>
            <a:lvl5pPr marL="2057400" marR="0" lvl="4"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5pPr>
            <a:lvl6pPr marL="2514600" marR="0" lvl="5"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6pPr>
            <a:lvl7pPr marL="2971800" marR="0" lvl="6"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7pPr>
            <a:lvl8pPr marL="3429000" marR="0" lvl="7"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8pPr>
            <a:lvl9pPr marL="3886200" marR="0" lvl="8"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9pPr>
          </a:lstStyle>
          <a:p>
            <a:pPr marL="203200" indent="0" algn="ctr">
              <a:buNone/>
            </a:pPr>
            <a:r>
              <a:rPr lang="en-US" sz="1600" dirty="0" smtClean="0">
                <a:latin typeface="Verdana" charset="0"/>
                <a:ea typeface="Verdana" charset="0"/>
                <a:cs typeface="Verdana" charset="0"/>
              </a:rPr>
              <a:t>Climate is the atmosphere or ambience of an organization as perceived by its members. An organization’s climate is reflected in its structures, policies, and practices; the demographics of its membership; the attitudes and values of its members and leaders; and the quality of personal interactions.</a:t>
            </a:r>
            <a:endParaRPr lang="en-US" sz="1600" dirty="0">
              <a:latin typeface="Verdana" charset="0"/>
              <a:ea typeface="Verdana" charset="0"/>
              <a:cs typeface="Verdana" charset="0"/>
            </a:endParaRPr>
          </a:p>
        </p:txBody>
      </p:sp>
    </p:spTree>
    <p:extLst>
      <p:ext uri="{BB962C8B-B14F-4D97-AF65-F5344CB8AC3E}">
        <p14:creationId xmlns:p14="http://schemas.microsoft.com/office/powerpoint/2010/main" val="169078061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588"/>
        <p:cNvGrpSpPr/>
        <p:nvPr/>
      </p:nvGrpSpPr>
      <p:grpSpPr>
        <a:xfrm>
          <a:off x="0" y="0"/>
          <a:ext cx="0" cy="0"/>
          <a:chOff x="0" y="0"/>
          <a:chExt cx="0" cy="0"/>
        </a:xfrm>
      </p:grpSpPr>
      <p:sp>
        <p:nvSpPr>
          <p:cNvPr id="6" name="Shape 151"/>
          <p:cNvSpPr/>
          <p:nvPr/>
        </p:nvSpPr>
        <p:spPr>
          <a:xfrm>
            <a:off x="-184808" y="275510"/>
            <a:ext cx="7180340" cy="380873"/>
          </a:xfrm>
          <a:prstGeom prst="rect">
            <a:avLst/>
          </a:prstGeom>
          <a:noFill/>
          <a:ln>
            <a:noFill/>
          </a:ln>
        </p:spPr>
        <p:txBody>
          <a:bodyPr wrap="square" lIns="68569" tIns="34275" rIns="68569" bIns="34275" anchor="t" anchorCtr="0">
            <a:noAutofit/>
          </a:bodyPr>
          <a:lstStyle/>
          <a:p>
            <a:pPr algn="ctr">
              <a:buSzPct val="25000"/>
            </a:pPr>
            <a:r>
              <a:rPr lang="en-US" sz="2400" dirty="0">
                <a:solidFill>
                  <a:schemeClr val="tx1"/>
                </a:solidFill>
                <a:latin typeface="Verdana" charset="0"/>
                <a:ea typeface="Verdana" charset="0"/>
                <a:cs typeface="Verdana" charset="0"/>
                <a:sym typeface="Calibri"/>
              </a:rPr>
              <a:t>CHANGING THE CULTURE</a:t>
            </a:r>
            <a:endParaRPr lang="en" sz="2400" dirty="0">
              <a:solidFill>
                <a:schemeClr val="tx1"/>
              </a:solidFill>
              <a:latin typeface="Verdana" charset="0"/>
              <a:ea typeface="Verdana" charset="0"/>
              <a:cs typeface="Verdana" charset="0"/>
              <a:sym typeface="Calibri"/>
            </a:endParaRPr>
          </a:p>
        </p:txBody>
      </p:sp>
      <p:pic>
        <p:nvPicPr>
          <p:cNvPr id="7" name="Picture 6"/>
          <p:cNvPicPr>
            <a:picLocks noChangeAspect="1"/>
          </p:cNvPicPr>
          <p:nvPr/>
        </p:nvPicPr>
        <p:blipFill>
          <a:blip r:embed="rId3"/>
          <a:stretch>
            <a:fillRect/>
          </a:stretch>
        </p:blipFill>
        <p:spPr>
          <a:xfrm>
            <a:off x="1502643" y="1617476"/>
            <a:ext cx="3852714" cy="2568476"/>
          </a:xfrm>
          <a:prstGeom prst="rect">
            <a:avLst/>
          </a:prstGeom>
        </p:spPr>
      </p:pic>
      <p:sp>
        <p:nvSpPr>
          <p:cNvPr id="2" name="TextBox 1"/>
          <p:cNvSpPr txBox="1"/>
          <p:nvPr/>
        </p:nvSpPr>
        <p:spPr>
          <a:xfrm>
            <a:off x="4423540" y="3743189"/>
            <a:ext cx="1863633" cy="594672"/>
          </a:xfrm>
          <a:prstGeom prst="rect">
            <a:avLst/>
          </a:prstGeom>
          <a:noFill/>
        </p:spPr>
        <p:txBody>
          <a:bodyPr wrap="square" rtlCol="0">
            <a:spAutoFit/>
          </a:bodyPr>
          <a:lstStyle/>
          <a:p>
            <a:r>
              <a:rPr lang="en-US" sz="1600" b="1" dirty="0">
                <a:latin typeface="Verdana" charset="0"/>
                <a:ea typeface="Verdana" charset="0"/>
                <a:cs typeface="Verdana" charset="0"/>
              </a:rPr>
              <a:t>Professional societies</a:t>
            </a:r>
          </a:p>
        </p:txBody>
      </p:sp>
      <p:sp>
        <p:nvSpPr>
          <p:cNvPr id="9" name="TextBox 8"/>
          <p:cNvSpPr txBox="1"/>
          <p:nvPr/>
        </p:nvSpPr>
        <p:spPr>
          <a:xfrm>
            <a:off x="1387269" y="1250735"/>
            <a:ext cx="1681871" cy="338554"/>
          </a:xfrm>
          <a:prstGeom prst="rect">
            <a:avLst/>
          </a:prstGeom>
          <a:noFill/>
        </p:spPr>
        <p:txBody>
          <a:bodyPr wrap="none" rtlCol="0">
            <a:spAutoFit/>
          </a:bodyPr>
          <a:lstStyle/>
          <a:p>
            <a:r>
              <a:rPr lang="en-US" sz="1600" b="1" dirty="0">
                <a:latin typeface="Verdana" charset="0"/>
                <a:ea typeface="Verdana" charset="0"/>
                <a:cs typeface="Verdana" charset="0"/>
              </a:rPr>
              <a:t>Departments</a:t>
            </a:r>
          </a:p>
        </p:txBody>
      </p:sp>
      <p:sp>
        <p:nvSpPr>
          <p:cNvPr id="10" name="TextBox 9"/>
          <p:cNvSpPr txBox="1"/>
          <p:nvPr/>
        </p:nvSpPr>
        <p:spPr>
          <a:xfrm>
            <a:off x="356748" y="2211828"/>
            <a:ext cx="1539204" cy="338554"/>
          </a:xfrm>
          <a:prstGeom prst="rect">
            <a:avLst/>
          </a:prstGeom>
          <a:noFill/>
        </p:spPr>
        <p:txBody>
          <a:bodyPr wrap="none" rtlCol="0">
            <a:spAutoFit/>
          </a:bodyPr>
          <a:lstStyle/>
          <a:p>
            <a:r>
              <a:rPr lang="en-US" sz="1600" b="1">
                <a:latin typeface="Verdana" charset="0"/>
                <a:ea typeface="Verdana" charset="0"/>
                <a:cs typeface="Verdana" charset="0"/>
              </a:rPr>
              <a:t>Institutions</a:t>
            </a:r>
            <a:endParaRPr lang="en-US" sz="1600" b="1" dirty="0">
              <a:latin typeface="Verdana" charset="0"/>
              <a:ea typeface="Verdana" charset="0"/>
              <a:cs typeface="Verdana" charset="0"/>
            </a:endParaRPr>
          </a:p>
        </p:txBody>
      </p:sp>
      <p:sp>
        <p:nvSpPr>
          <p:cNvPr id="11" name="TextBox 10"/>
          <p:cNvSpPr txBox="1"/>
          <p:nvPr/>
        </p:nvSpPr>
        <p:spPr>
          <a:xfrm>
            <a:off x="4170365" y="1250735"/>
            <a:ext cx="1481496" cy="338554"/>
          </a:xfrm>
          <a:prstGeom prst="rect">
            <a:avLst/>
          </a:prstGeom>
          <a:noFill/>
        </p:spPr>
        <p:txBody>
          <a:bodyPr wrap="none" rtlCol="0">
            <a:spAutoFit/>
          </a:bodyPr>
          <a:lstStyle/>
          <a:p>
            <a:r>
              <a:rPr lang="en-US" sz="1600" b="1" dirty="0">
                <a:latin typeface="Verdana" charset="0"/>
                <a:ea typeface="Verdana" charset="0"/>
                <a:cs typeface="Verdana" charset="0"/>
              </a:rPr>
              <a:t>Individuals</a:t>
            </a:r>
          </a:p>
        </p:txBody>
      </p:sp>
      <p:sp>
        <p:nvSpPr>
          <p:cNvPr id="12" name="TextBox 11"/>
          <p:cNvSpPr txBox="1"/>
          <p:nvPr/>
        </p:nvSpPr>
        <p:spPr>
          <a:xfrm>
            <a:off x="750057" y="3735290"/>
            <a:ext cx="1274424" cy="584775"/>
          </a:xfrm>
          <a:prstGeom prst="rect">
            <a:avLst/>
          </a:prstGeom>
          <a:noFill/>
        </p:spPr>
        <p:txBody>
          <a:bodyPr wrap="square" rtlCol="0">
            <a:spAutoFit/>
          </a:bodyPr>
          <a:lstStyle/>
          <a:p>
            <a:pPr algn="r"/>
            <a:r>
              <a:rPr lang="en-US" sz="1600" b="1">
                <a:latin typeface="Verdana" charset="0"/>
                <a:ea typeface="Verdana" charset="0"/>
                <a:cs typeface="Verdana" charset="0"/>
              </a:rPr>
              <a:t>Funding agencies</a:t>
            </a:r>
            <a:endParaRPr lang="en-US" sz="1600" b="1" dirty="0">
              <a:latin typeface="Verdana" charset="0"/>
              <a:ea typeface="Verdana" charset="0"/>
              <a:cs typeface="Verdana" charset="0"/>
            </a:endParaRPr>
          </a:p>
        </p:txBody>
      </p:sp>
    </p:spTree>
    <p:extLst>
      <p:ext uri="{BB962C8B-B14F-4D97-AF65-F5344CB8AC3E}">
        <p14:creationId xmlns:p14="http://schemas.microsoft.com/office/powerpoint/2010/main" val="100972823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311"/>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139700"/>
            <a:ext cx="6858000" cy="4855518"/>
          </a:xfrm>
          <a:prstGeom prst="rect">
            <a:avLst/>
          </a:prstGeom>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5576" y="775198"/>
            <a:ext cx="3920549" cy="3173313"/>
          </a:xfrm>
        </p:spPr>
        <p:txBody>
          <a:bodyPr>
            <a:noAutofit/>
          </a:bodyPr>
          <a:lstStyle/>
          <a:p>
            <a:endParaRPr lang="en-US" sz="1400" b="1" dirty="0">
              <a:latin typeface="Verdana" charset="0"/>
              <a:ea typeface="Verdana" charset="0"/>
              <a:cs typeface="Verdana" charset="0"/>
            </a:endParaRPr>
          </a:p>
          <a:p>
            <a:pPr marL="152400" indent="0" algn="r">
              <a:buNone/>
            </a:pPr>
            <a:r>
              <a:rPr lang="en-US" sz="1400" b="1" dirty="0">
                <a:latin typeface="Verdana" charset="0"/>
                <a:ea typeface="Verdana" charset="0"/>
                <a:cs typeface="Verdana" charset="0"/>
              </a:rPr>
              <a:t>Sexual</a:t>
            </a:r>
            <a:r>
              <a:rPr lang="en-US" sz="1400" dirty="0">
                <a:latin typeface="Verdana" charset="0"/>
                <a:ea typeface="Verdana" charset="0"/>
                <a:cs typeface="Verdana" charset="0"/>
              </a:rPr>
              <a:t> </a:t>
            </a:r>
            <a:r>
              <a:rPr lang="en-US" sz="1400" b="1" dirty="0">
                <a:latin typeface="Verdana" charset="0"/>
                <a:ea typeface="Verdana" charset="0"/>
                <a:cs typeface="Verdana" charset="0"/>
              </a:rPr>
              <a:t>Coercion</a:t>
            </a:r>
            <a:r>
              <a:rPr lang="en-US" sz="1400" dirty="0">
                <a:latin typeface="Verdana" charset="0"/>
                <a:ea typeface="Verdana" charset="0"/>
                <a:cs typeface="Verdana" charset="0"/>
              </a:rPr>
              <a:t> </a:t>
            </a:r>
          </a:p>
          <a:p>
            <a:pPr marL="152400" indent="0" algn="r">
              <a:buNone/>
            </a:pPr>
            <a:r>
              <a:rPr lang="en-US" sz="1200" dirty="0">
                <a:latin typeface="Verdana" charset="0"/>
                <a:ea typeface="Verdana" charset="0"/>
                <a:cs typeface="Verdana" charset="0"/>
              </a:rPr>
              <a:t>Extortion of sexual cooperation in return for job-related benefits</a:t>
            </a:r>
          </a:p>
          <a:p>
            <a:pPr marL="152400" indent="0" algn="r">
              <a:buNone/>
            </a:pPr>
            <a:r>
              <a:rPr lang="en-US" sz="1200" dirty="0">
                <a:latin typeface="Verdana" charset="0"/>
                <a:ea typeface="Verdana" charset="0"/>
                <a:cs typeface="Verdana" charset="0"/>
              </a:rPr>
              <a:t>Threats, bribes</a:t>
            </a:r>
          </a:p>
          <a:p>
            <a:pPr marL="152400" indent="0" algn="r">
              <a:buNone/>
            </a:pPr>
            <a:endParaRPr lang="en-US" sz="1400" b="1" dirty="0">
              <a:latin typeface="Verdana" charset="0"/>
              <a:ea typeface="Verdana" charset="0"/>
              <a:cs typeface="Verdana" charset="0"/>
            </a:endParaRPr>
          </a:p>
          <a:p>
            <a:pPr marL="152400" indent="0" algn="r">
              <a:buNone/>
            </a:pPr>
            <a:r>
              <a:rPr lang="en-US" sz="1400" b="1" dirty="0">
                <a:latin typeface="Verdana" charset="0"/>
                <a:ea typeface="Verdana" charset="0"/>
                <a:cs typeface="Verdana" charset="0"/>
              </a:rPr>
              <a:t>Unwanted Sexual Attention</a:t>
            </a:r>
          </a:p>
          <a:p>
            <a:pPr marL="476250" lvl="1" indent="0" algn="r">
              <a:buNone/>
            </a:pPr>
            <a:r>
              <a:rPr lang="en-US" sz="1200" dirty="0">
                <a:latin typeface="Verdana" charset="0"/>
                <a:ea typeface="Verdana" charset="0"/>
                <a:cs typeface="Verdana" charset="0"/>
              </a:rPr>
              <a:t>Unwanted advances or touching </a:t>
            </a:r>
          </a:p>
          <a:p>
            <a:pPr marL="476250" lvl="1" indent="0" algn="r">
              <a:buNone/>
            </a:pPr>
            <a:r>
              <a:rPr lang="en-US" sz="1200" dirty="0">
                <a:latin typeface="Verdana" charset="0"/>
                <a:ea typeface="Verdana" charset="0"/>
                <a:cs typeface="Verdana" charset="0"/>
              </a:rPr>
              <a:t>Repeated, nonreciprocal requests </a:t>
            </a:r>
          </a:p>
          <a:p>
            <a:pPr marL="476250" lvl="1" indent="0" algn="r">
              <a:buNone/>
            </a:pPr>
            <a:r>
              <a:rPr lang="en-US" sz="1200" dirty="0">
                <a:latin typeface="Verdana" charset="0"/>
                <a:ea typeface="Verdana" charset="0"/>
                <a:cs typeface="Verdana" charset="0"/>
              </a:rPr>
              <a:t>for a date or sex</a:t>
            </a:r>
            <a:endParaRPr lang="en-US" sz="1200" b="1" dirty="0">
              <a:latin typeface="Verdana" charset="0"/>
              <a:ea typeface="Verdana" charset="0"/>
              <a:cs typeface="Verdana" charset="0"/>
            </a:endParaRPr>
          </a:p>
          <a:p>
            <a:pPr marL="152400" indent="0" algn="r">
              <a:buNone/>
            </a:pPr>
            <a:endParaRPr lang="en-US" sz="1400" b="1" dirty="0">
              <a:latin typeface="Verdana" charset="0"/>
              <a:ea typeface="Verdana" charset="0"/>
              <a:cs typeface="Verdana" charset="0"/>
            </a:endParaRPr>
          </a:p>
          <a:p>
            <a:pPr marL="152400" indent="0" algn="r">
              <a:buNone/>
            </a:pPr>
            <a:r>
              <a:rPr lang="en-US" sz="1400" b="1" dirty="0">
                <a:latin typeface="Verdana" charset="0"/>
                <a:ea typeface="Verdana" charset="0"/>
                <a:cs typeface="Verdana" charset="0"/>
              </a:rPr>
              <a:t>Gender Harassment</a:t>
            </a:r>
            <a:r>
              <a:rPr lang="en-US" sz="1400" dirty="0">
                <a:latin typeface="Verdana" charset="0"/>
                <a:ea typeface="Verdana" charset="0"/>
                <a:cs typeface="Verdana" charset="0"/>
              </a:rPr>
              <a:t> </a:t>
            </a:r>
          </a:p>
          <a:p>
            <a:pPr marL="476250" lvl="1" indent="0" algn="r">
              <a:buNone/>
            </a:pPr>
            <a:r>
              <a:rPr lang="en-US" sz="1200" dirty="0">
                <a:latin typeface="Verdana" charset="0"/>
                <a:ea typeface="Verdana" charset="0"/>
                <a:cs typeface="Verdana" charset="0"/>
              </a:rPr>
              <a:t>Verbal or physical conduct that </a:t>
            </a:r>
          </a:p>
          <a:p>
            <a:pPr marL="476250" lvl="1" indent="0" algn="r">
              <a:buNone/>
            </a:pPr>
            <a:r>
              <a:rPr lang="en-US" sz="1200" dirty="0">
                <a:latin typeface="Verdana" charset="0"/>
                <a:ea typeface="Verdana" charset="0"/>
                <a:cs typeface="Verdana" charset="0"/>
              </a:rPr>
              <a:t>denigrates or shows hostility or aversion </a:t>
            </a:r>
          </a:p>
        </p:txBody>
      </p:sp>
      <p:sp>
        <p:nvSpPr>
          <p:cNvPr id="4" name="TextBox 3"/>
          <p:cNvSpPr txBox="1"/>
          <p:nvPr/>
        </p:nvSpPr>
        <p:spPr>
          <a:xfrm>
            <a:off x="59469" y="4695394"/>
            <a:ext cx="6798531" cy="400110"/>
          </a:xfrm>
          <a:prstGeom prst="rect">
            <a:avLst/>
          </a:prstGeom>
          <a:noFill/>
        </p:spPr>
        <p:txBody>
          <a:bodyPr wrap="square" rtlCol="0">
            <a:spAutoFit/>
          </a:bodyPr>
          <a:lstStyle/>
          <a:p>
            <a:r>
              <a:rPr lang="en-US" sz="1000" dirty="0">
                <a:latin typeface="Verdana" charset="0"/>
                <a:ea typeface="Verdana" charset="0"/>
                <a:cs typeface="Verdana" charset="0"/>
              </a:rPr>
              <a:t>Fitzgerald et al. 1988. The incidence and dimensions of sexual harassment in academia and the workplace. Journal of Vocational Behavior</a:t>
            </a:r>
          </a:p>
        </p:txBody>
      </p:sp>
      <p:sp>
        <p:nvSpPr>
          <p:cNvPr id="6" name="Isosceles Triangle 5">
            <a:extLst>
              <a:ext uri="{FF2B5EF4-FFF2-40B4-BE49-F238E27FC236}">
                <a16:creationId xmlns:a16="http://schemas.microsoft.com/office/drawing/2014/main" xmlns="" id="{078900A1-83E1-4395-8A7A-B580D3B094D6}"/>
              </a:ext>
            </a:extLst>
          </p:cNvPr>
          <p:cNvSpPr/>
          <p:nvPr/>
        </p:nvSpPr>
        <p:spPr>
          <a:xfrm>
            <a:off x="4030393" y="1568548"/>
            <a:ext cx="2398855" cy="2643918"/>
          </a:xfrm>
          <a:prstGeom prst="triangle">
            <a:avLst>
              <a:gd name="adj" fmla="val 48827"/>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788">
              <a:latin typeface="Verdana" charset="0"/>
              <a:ea typeface="Verdana" charset="0"/>
              <a:cs typeface="Verdana" charset="0"/>
            </a:endParaRPr>
          </a:p>
        </p:txBody>
      </p:sp>
      <p:sp>
        <p:nvSpPr>
          <p:cNvPr id="5" name="TextBox 4">
            <a:extLst>
              <a:ext uri="{FF2B5EF4-FFF2-40B4-BE49-F238E27FC236}">
                <a16:creationId xmlns:a16="http://schemas.microsoft.com/office/drawing/2014/main" xmlns="" id="{370B09DA-61C0-420E-846F-3EEFBD89D438}"/>
              </a:ext>
            </a:extLst>
          </p:cNvPr>
          <p:cNvSpPr txBox="1"/>
          <p:nvPr/>
        </p:nvSpPr>
        <p:spPr>
          <a:xfrm>
            <a:off x="4581519" y="1078315"/>
            <a:ext cx="1311578" cy="461665"/>
          </a:xfrm>
          <a:prstGeom prst="rect">
            <a:avLst/>
          </a:prstGeom>
          <a:noFill/>
        </p:spPr>
        <p:txBody>
          <a:bodyPr wrap="none" rtlCol="0">
            <a:spAutoFit/>
          </a:bodyPr>
          <a:lstStyle/>
          <a:p>
            <a:r>
              <a:rPr lang="en-US" sz="1200" dirty="0">
                <a:latin typeface="Verdana" charset="0"/>
                <a:ea typeface="Verdana" charset="0"/>
                <a:cs typeface="Verdana" charset="0"/>
              </a:rPr>
              <a:t>Least common</a:t>
            </a:r>
          </a:p>
          <a:p>
            <a:r>
              <a:rPr lang="en-US" sz="1200" dirty="0">
                <a:latin typeface="Verdana" charset="0"/>
                <a:ea typeface="Verdana" charset="0"/>
                <a:cs typeface="Verdana" charset="0"/>
              </a:rPr>
              <a:t>Most reported</a:t>
            </a:r>
          </a:p>
        </p:txBody>
      </p:sp>
      <p:sp>
        <p:nvSpPr>
          <p:cNvPr id="7" name="TextBox 6">
            <a:extLst>
              <a:ext uri="{FF2B5EF4-FFF2-40B4-BE49-F238E27FC236}">
                <a16:creationId xmlns:a16="http://schemas.microsoft.com/office/drawing/2014/main" xmlns="" id="{3D700D9C-6DAC-48E3-BE20-ACAEEF4C205E}"/>
              </a:ext>
            </a:extLst>
          </p:cNvPr>
          <p:cNvSpPr txBox="1"/>
          <p:nvPr/>
        </p:nvSpPr>
        <p:spPr>
          <a:xfrm>
            <a:off x="4582321" y="3686912"/>
            <a:ext cx="1309974" cy="461665"/>
          </a:xfrm>
          <a:prstGeom prst="rect">
            <a:avLst/>
          </a:prstGeom>
          <a:noFill/>
        </p:spPr>
        <p:txBody>
          <a:bodyPr wrap="none" rtlCol="0">
            <a:spAutoFit/>
          </a:bodyPr>
          <a:lstStyle/>
          <a:p>
            <a:r>
              <a:rPr lang="en-US" sz="1200" dirty="0">
                <a:latin typeface="Verdana" charset="0"/>
                <a:ea typeface="Verdana" charset="0"/>
                <a:cs typeface="Verdana" charset="0"/>
              </a:rPr>
              <a:t>Most common</a:t>
            </a:r>
          </a:p>
          <a:p>
            <a:r>
              <a:rPr lang="en-US" sz="1200" dirty="0">
                <a:latin typeface="Verdana" charset="0"/>
                <a:ea typeface="Verdana" charset="0"/>
                <a:cs typeface="Verdana" charset="0"/>
              </a:rPr>
              <a:t>Least reported</a:t>
            </a:r>
          </a:p>
        </p:txBody>
      </p:sp>
      <p:sp>
        <p:nvSpPr>
          <p:cNvPr id="9" name="Shape 180"/>
          <p:cNvSpPr txBox="1">
            <a:spLocks/>
          </p:cNvSpPr>
          <p:nvPr/>
        </p:nvSpPr>
        <p:spPr>
          <a:xfrm>
            <a:off x="0" y="103659"/>
            <a:ext cx="6857999" cy="429525"/>
          </a:xfrm>
          <a:prstGeom prst="rect">
            <a:avLst/>
          </a:prstGeom>
          <a:noFill/>
          <a:ln>
            <a:noFill/>
          </a:ln>
        </p:spPr>
        <p:txBody>
          <a:bodyPr wrap="square" lIns="68569" tIns="68569" rIns="68569" bIns="68569" anchor="t" anchorCtr="0">
            <a:noAutofit/>
          </a:bodyPr>
          <a:lstStyle>
            <a:defPPr marR="0" lvl="0" algn="l" rtl="0">
              <a:lnSpc>
                <a:spcPct val="100000"/>
              </a:lnSpc>
              <a:spcBef>
                <a:spcPts val="0"/>
              </a:spcBef>
              <a:spcAft>
                <a:spcPts val="0"/>
              </a:spcAft>
            </a:defPPr>
            <a:lvl1pPr marL="0" marR="0" lvl="0" indent="0" algn="ctr" rtl="0">
              <a:lnSpc>
                <a:spcPct val="100000"/>
              </a:lnSpc>
              <a:spcBef>
                <a:spcPts val="0"/>
              </a:spcBef>
              <a:spcAft>
                <a:spcPts val="0"/>
              </a:spcAft>
              <a:buClr>
                <a:schemeClr val="dk1"/>
              </a:buClr>
              <a:buFont typeface="Calibri"/>
              <a:buNone/>
              <a:defRPr sz="3300" b="0" i="0" u="none" strike="noStrike" cap="none">
                <a:solidFill>
                  <a:schemeClr val="dk1"/>
                </a:solidFill>
                <a:latin typeface="Calibri"/>
                <a:ea typeface="Calibri"/>
                <a:cs typeface="Calibri"/>
                <a:sym typeface="Calibri"/>
              </a:defRPr>
            </a:lvl1pPr>
            <a:lvl2pPr lvl="1" indent="0">
              <a:spcBef>
                <a:spcPts val="0"/>
              </a:spcBef>
              <a:buNone/>
              <a:defRPr sz="1350"/>
            </a:lvl2pPr>
            <a:lvl3pPr lvl="2" indent="0">
              <a:spcBef>
                <a:spcPts val="0"/>
              </a:spcBef>
              <a:buNone/>
              <a:defRPr sz="1350"/>
            </a:lvl3pPr>
            <a:lvl4pPr lvl="3" indent="0">
              <a:spcBef>
                <a:spcPts val="0"/>
              </a:spcBef>
              <a:buNone/>
              <a:defRPr sz="1350"/>
            </a:lvl4pPr>
            <a:lvl5pPr lvl="4" indent="0">
              <a:spcBef>
                <a:spcPts val="0"/>
              </a:spcBef>
              <a:buNone/>
              <a:defRPr sz="1350"/>
            </a:lvl5pPr>
            <a:lvl6pPr lvl="5" indent="0">
              <a:spcBef>
                <a:spcPts val="0"/>
              </a:spcBef>
              <a:buNone/>
              <a:defRPr sz="1350"/>
            </a:lvl6pPr>
            <a:lvl7pPr lvl="6" indent="0">
              <a:spcBef>
                <a:spcPts val="0"/>
              </a:spcBef>
              <a:buNone/>
              <a:defRPr sz="1350"/>
            </a:lvl7pPr>
            <a:lvl8pPr lvl="7" indent="0">
              <a:spcBef>
                <a:spcPts val="0"/>
              </a:spcBef>
              <a:buNone/>
              <a:defRPr sz="1350"/>
            </a:lvl8pPr>
            <a:lvl9pPr lvl="8" indent="0">
              <a:spcBef>
                <a:spcPts val="0"/>
              </a:spcBef>
              <a:buNone/>
              <a:defRPr sz="1350"/>
            </a:lvl9pPr>
          </a:lstStyle>
          <a:p>
            <a:r>
              <a:rPr lang="en-US" sz="2400" dirty="0">
                <a:latin typeface="Verdana" charset="0"/>
                <a:ea typeface="Verdana" charset="0"/>
                <a:cs typeface="Verdana" charset="0"/>
              </a:rPr>
              <a:t>TRIPARTITE MODEL</a:t>
            </a:r>
            <a:endParaRPr lang="en" sz="2400" dirty="0">
              <a:latin typeface="Verdana" charset="0"/>
              <a:ea typeface="Verdana" charset="0"/>
              <a:cs typeface="Verdana" charset="0"/>
            </a:endParaRPr>
          </a:p>
        </p:txBody>
      </p:sp>
      <p:cxnSp>
        <p:nvCxnSpPr>
          <p:cNvPr id="12" name="Straight Connector 11"/>
          <p:cNvCxnSpPr/>
          <p:nvPr/>
        </p:nvCxnSpPr>
        <p:spPr>
          <a:xfrm>
            <a:off x="4494397" y="3231998"/>
            <a:ext cx="1469477" cy="0"/>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flipV="1">
            <a:off x="4959771" y="2117188"/>
            <a:ext cx="512561" cy="8152"/>
          </a:xfrm>
          <a:prstGeom prst="line">
            <a:avLst/>
          </a:prstGeom>
          <a:ln w="254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794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1" end="1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79"/>
        <p:cNvGrpSpPr/>
        <p:nvPr/>
      </p:nvGrpSpPr>
      <p:grpSpPr>
        <a:xfrm>
          <a:off x="0" y="0"/>
          <a:ext cx="0" cy="0"/>
          <a:chOff x="0" y="0"/>
          <a:chExt cx="0" cy="0"/>
        </a:xfrm>
      </p:grpSpPr>
      <p:sp>
        <p:nvSpPr>
          <p:cNvPr id="180" name="Shape 180"/>
          <p:cNvSpPr txBox="1">
            <a:spLocks noGrp="1"/>
          </p:cNvSpPr>
          <p:nvPr>
            <p:ph type="title"/>
          </p:nvPr>
        </p:nvSpPr>
        <p:spPr>
          <a:xfrm>
            <a:off x="205439" y="103659"/>
            <a:ext cx="6052950" cy="429525"/>
          </a:xfrm>
          <a:prstGeom prst="rect">
            <a:avLst/>
          </a:prstGeom>
        </p:spPr>
        <p:txBody>
          <a:bodyPr wrap="square" lIns="68569" tIns="68569" rIns="68569" bIns="68569" anchor="t" anchorCtr="0">
            <a:noAutofit/>
          </a:bodyPr>
          <a:lstStyle/>
          <a:p>
            <a:r>
              <a:rPr lang="en" sz="2400" dirty="0">
                <a:latin typeface="Verdana" charset="0"/>
                <a:ea typeface="Verdana" charset="0"/>
                <a:cs typeface="Verdana" charset="0"/>
              </a:rPr>
              <a:t>WOULD YOU RECOGNIZE SEXUAL HARASSMENT?</a:t>
            </a:r>
          </a:p>
        </p:txBody>
      </p:sp>
      <p:sp>
        <p:nvSpPr>
          <p:cNvPr id="183" name="Shape 183"/>
          <p:cNvSpPr txBox="1">
            <a:spLocks noGrp="1"/>
          </p:cNvSpPr>
          <p:nvPr>
            <p:ph type="body" idx="1"/>
          </p:nvPr>
        </p:nvSpPr>
        <p:spPr>
          <a:xfrm>
            <a:off x="4618838" y="1160906"/>
            <a:ext cx="2240550" cy="3252150"/>
          </a:xfrm>
          <a:prstGeom prst="rect">
            <a:avLst/>
          </a:prstGeom>
          <a:solidFill>
            <a:schemeClr val="accent3">
              <a:lumMod val="40000"/>
              <a:lumOff val="60000"/>
            </a:schemeClr>
          </a:solidFill>
        </p:spPr>
        <p:txBody>
          <a:bodyPr wrap="square" lIns="68569" tIns="68569" rIns="68569" bIns="68569" anchor="t" anchorCtr="0">
            <a:noAutofit/>
          </a:bodyPr>
          <a:lstStyle/>
          <a:p>
            <a:pPr algn="ctr">
              <a:buNone/>
            </a:pPr>
            <a:r>
              <a:rPr lang="en" sz="1200" b="1" u="sng" dirty="0">
                <a:latin typeface="Verdana" charset="0"/>
                <a:ea typeface="Verdana" charset="0"/>
                <a:cs typeface="Verdana" charset="0"/>
              </a:rPr>
              <a:t>PHYSICAL </a:t>
            </a:r>
            <a:r>
              <a:rPr lang="en" sz="1200" dirty="0">
                <a:latin typeface="Verdana" charset="0"/>
                <a:ea typeface="Verdana" charset="0"/>
                <a:cs typeface="Verdana" charset="0"/>
              </a:rPr>
              <a:t> </a:t>
            </a:r>
          </a:p>
          <a:p>
            <a:pPr marL="115888" indent="0">
              <a:buSzPct val="64705"/>
              <a:buNone/>
            </a:pPr>
            <a:endParaRPr lang="en-US" sz="1200" dirty="0">
              <a:latin typeface="Verdana" charset="0"/>
              <a:ea typeface="Verdana" charset="0"/>
              <a:cs typeface="Verdana" charset="0"/>
            </a:endParaRPr>
          </a:p>
          <a:p>
            <a:pPr marL="115888" indent="0">
              <a:buSzPct val="64705"/>
              <a:buNone/>
            </a:pPr>
            <a:endParaRPr lang="en-US" sz="1150" dirty="0">
              <a:latin typeface="Verdana" charset="0"/>
              <a:ea typeface="Verdana" charset="0"/>
              <a:cs typeface="Verdana" charset="0"/>
            </a:endParaRPr>
          </a:p>
          <a:p>
            <a:pPr marL="115888" indent="0">
              <a:buSzPct val="64705"/>
              <a:buNone/>
            </a:pPr>
            <a:r>
              <a:rPr lang="en" sz="1150" dirty="0">
                <a:latin typeface="Verdana" charset="0"/>
                <a:ea typeface="Verdana" charset="0"/>
                <a:cs typeface="Verdana" charset="0"/>
              </a:rPr>
              <a:t>Touching a person  </a:t>
            </a:r>
            <a:br>
              <a:rPr lang="en" sz="1150" dirty="0">
                <a:latin typeface="Verdana" charset="0"/>
                <a:ea typeface="Verdana" charset="0"/>
                <a:cs typeface="Verdana" charset="0"/>
              </a:rPr>
            </a:br>
            <a:r>
              <a:rPr lang="en" sz="1150" dirty="0">
                <a:latin typeface="Verdana" charset="0"/>
                <a:ea typeface="Verdana" charset="0"/>
                <a:cs typeface="Verdana" charset="0"/>
              </a:rPr>
              <a:t>Leaning over a person  Standing too close to a person  </a:t>
            </a:r>
            <a:br>
              <a:rPr lang="en" sz="1150" dirty="0">
                <a:latin typeface="Verdana" charset="0"/>
                <a:ea typeface="Verdana" charset="0"/>
                <a:cs typeface="Verdana" charset="0"/>
              </a:rPr>
            </a:br>
            <a:r>
              <a:rPr lang="en" sz="1150" dirty="0">
                <a:latin typeface="Verdana" charset="0"/>
                <a:ea typeface="Verdana" charset="0"/>
                <a:cs typeface="Verdana" charset="0"/>
              </a:rPr>
              <a:t>Brushing up against a person  </a:t>
            </a:r>
            <a:br>
              <a:rPr lang="en" sz="1150" dirty="0">
                <a:latin typeface="Verdana" charset="0"/>
                <a:ea typeface="Verdana" charset="0"/>
                <a:cs typeface="Verdana" charset="0"/>
              </a:rPr>
            </a:br>
            <a:r>
              <a:rPr lang="en" sz="1150" dirty="0">
                <a:latin typeface="Verdana" charset="0"/>
                <a:ea typeface="Verdana" charset="0"/>
                <a:cs typeface="Verdana" charset="0"/>
              </a:rPr>
              <a:t>Kissing  </a:t>
            </a:r>
            <a:br>
              <a:rPr lang="en" sz="1150" dirty="0">
                <a:latin typeface="Verdana" charset="0"/>
                <a:ea typeface="Verdana" charset="0"/>
                <a:cs typeface="Verdana" charset="0"/>
              </a:rPr>
            </a:br>
            <a:r>
              <a:rPr lang="en" sz="1150" dirty="0">
                <a:latin typeface="Verdana" charset="0"/>
                <a:ea typeface="Verdana" charset="0"/>
                <a:cs typeface="Verdana" charset="0"/>
              </a:rPr>
              <a:t>Caressing  </a:t>
            </a:r>
            <a:br>
              <a:rPr lang="en" sz="1150" dirty="0">
                <a:latin typeface="Verdana" charset="0"/>
                <a:ea typeface="Verdana" charset="0"/>
                <a:cs typeface="Verdana" charset="0"/>
              </a:rPr>
            </a:br>
            <a:r>
              <a:rPr lang="en" sz="1150" dirty="0">
                <a:latin typeface="Verdana" charset="0"/>
                <a:ea typeface="Verdana" charset="0"/>
                <a:cs typeface="Verdana" charset="0"/>
              </a:rPr>
              <a:t>Pinching  </a:t>
            </a:r>
            <a:br>
              <a:rPr lang="en" sz="1150" dirty="0">
                <a:latin typeface="Verdana" charset="0"/>
                <a:ea typeface="Verdana" charset="0"/>
                <a:cs typeface="Verdana" charset="0"/>
              </a:rPr>
            </a:br>
            <a:r>
              <a:rPr lang="en" sz="1150" dirty="0">
                <a:latin typeface="Verdana" charset="0"/>
                <a:ea typeface="Verdana" charset="0"/>
                <a:cs typeface="Verdana" charset="0"/>
              </a:rPr>
              <a:t>Actual/Attempted Rape</a:t>
            </a:r>
          </a:p>
          <a:p>
            <a:pPr algn="ctr">
              <a:lnSpc>
                <a:spcPct val="100000"/>
              </a:lnSpc>
              <a:buNone/>
            </a:pPr>
            <a:endParaRPr sz="1200" dirty="0">
              <a:latin typeface="Verdana" charset="0"/>
              <a:ea typeface="Verdana" charset="0"/>
              <a:cs typeface="Verdana" charset="0"/>
            </a:endParaRPr>
          </a:p>
        </p:txBody>
      </p:sp>
      <p:sp>
        <p:nvSpPr>
          <p:cNvPr id="182" name="Shape 182"/>
          <p:cNvSpPr txBox="1">
            <a:spLocks noGrp="1"/>
          </p:cNvSpPr>
          <p:nvPr>
            <p:ph type="body" idx="2"/>
          </p:nvPr>
        </p:nvSpPr>
        <p:spPr>
          <a:xfrm>
            <a:off x="2291363" y="1160906"/>
            <a:ext cx="2240550" cy="3252150"/>
          </a:xfrm>
          <a:prstGeom prst="rect">
            <a:avLst/>
          </a:prstGeom>
          <a:solidFill>
            <a:schemeClr val="accent5">
              <a:lumMod val="20000"/>
              <a:lumOff val="80000"/>
            </a:schemeClr>
          </a:solidFill>
        </p:spPr>
        <p:txBody>
          <a:bodyPr wrap="square" lIns="68569" tIns="68569" rIns="68569" bIns="68569" anchor="t" anchorCtr="0">
            <a:noAutofit/>
          </a:bodyPr>
          <a:lstStyle/>
          <a:p>
            <a:pPr algn="ctr">
              <a:buNone/>
            </a:pPr>
            <a:r>
              <a:rPr lang="en" sz="1200" b="1" u="sng" dirty="0">
                <a:latin typeface="Verdana" charset="0"/>
                <a:ea typeface="Verdana" charset="0"/>
                <a:cs typeface="Verdana" charset="0"/>
              </a:rPr>
              <a:t>NON-VERBAL</a:t>
            </a:r>
            <a:r>
              <a:rPr lang="en" sz="1200" dirty="0">
                <a:latin typeface="Verdana" charset="0"/>
                <a:ea typeface="Verdana" charset="0"/>
                <a:cs typeface="Verdana" charset="0"/>
              </a:rPr>
              <a:t>  </a:t>
            </a:r>
          </a:p>
          <a:p>
            <a:pPr marL="115888" indent="0">
              <a:lnSpc>
                <a:spcPct val="100000"/>
              </a:lnSpc>
              <a:spcAft>
                <a:spcPts val="0"/>
              </a:spcAft>
              <a:buSzPct val="64705"/>
              <a:buNone/>
            </a:pPr>
            <a:endParaRPr lang="en-US" sz="1150" dirty="0">
              <a:latin typeface="Verdana" charset="0"/>
              <a:ea typeface="Verdana" charset="0"/>
              <a:cs typeface="Verdana" charset="0"/>
            </a:endParaRPr>
          </a:p>
          <a:p>
            <a:pPr marL="115888" indent="0">
              <a:lnSpc>
                <a:spcPct val="100000"/>
              </a:lnSpc>
              <a:spcAft>
                <a:spcPts val="0"/>
              </a:spcAft>
              <a:buSzPct val="64705"/>
              <a:buNone/>
            </a:pPr>
            <a:endParaRPr lang="en-US" sz="1150" dirty="0">
              <a:latin typeface="Verdana" charset="0"/>
              <a:ea typeface="Verdana" charset="0"/>
              <a:cs typeface="Verdana" charset="0"/>
            </a:endParaRPr>
          </a:p>
          <a:p>
            <a:pPr marL="115888" indent="0">
              <a:lnSpc>
                <a:spcPct val="100000"/>
              </a:lnSpc>
              <a:spcAft>
                <a:spcPts val="0"/>
              </a:spcAft>
              <a:buSzPct val="64705"/>
              <a:buNone/>
            </a:pPr>
            <a:r>
              <a:rPr lang="en" sz="1150" dirty="0">
                <a:latin typeface="Verdana" charset="0"/>
                <a:ea typeface="Verdana" charset="0"/>
                <a:cs typeface="Verdana" charset="0"/>
              </a:rPr>
              <a:t>Staring at a person  Following or blocking a person  </a:t>
            </a:r>
            <a:br>
              <a:rPr lang="en" sz="1150" dirty="0">
                <a:latin typeface="Verdana" charset="0"/>
                <a:ea typeface="Verdana" charset="0"/>
                <a:cs typeface="Verdana" charset="0"/>
              </a:rPr>
            </a:br>
            <a:r>
              <a:rPr lang="en" sz="1150" dirty="0">
                <a:latin typeface="Verdana" charset="0"/>
                <a:ea typeface="Verdana" charset="0"/>
                <a:cs typeface="Verdana" charset="0"/>
              </a:rPr>
              <a:t>Showing sexually explicit pictures, cartoons or other visuals  </a:t>
            </a:r>
            <a:br>
              <a:rPr lang="en" sz="1150" dirty="0">
                <a:latin typeface="Verdana" charset="0"/>
                <a:ea typeface="Verdana" charset="0"/>
                <a:cs typeface="Verdana" charset="0"/>
              </a:rPr>
            </a:br>
            <a:r>
              <a:rPr lang="en" sz="1150" dirty="0">
                <a:latin typeface="Verdana" charset="0"/>
                <a:ea typeface="Verdana" charset="0"/>
                <a:cs typeface="Verdana" charset="0"/>
              </a:rPr>
              <a:t>Making suggestive gestures  </a:t>
            </a:r>
            <a:endParaRPr lang="en-US" sz="1150" dirty="0">
              <a:latin typeface="Verdana" charset="0"/>
              <a:ea typeface="Verdana" charset="0"/>
              <a:cs typeface="Verdana" charset="0"/>
            </a:endParaRPr>
          </a:p>
          <a:p>
            <a:pPr marL="115888" indent="0">
              <a:lnSpc>
                <a:spcPct val="100000"/>
              </a:lnSpc>
              <a:spcAft>
                <a:spcPts val="0"/>
              </a:spcAft>
              <a:buSzPct val="64705"/>
              <a:buNone/>
            </a:pPr>
            <a:r>
              <a:rPr lang="en" sz="1150" dirty="0">
                <a:latin typeface="Verdana" charset="0"/>
                <a:ea typeface="Verdana" charset="0"/>
                <a:cs typeface="Verdana" charset="0"/>
              </a:rPr>
              <a:t>Sending unwanted notes or other material  </a:t>
            </a:r>
            <a:br>
              <a:rPr lang="en" sz="1150" dirty="0">
                <a:latin typeface="Verdana" charset="0"/>
                <a:ea typeface="Verdana" charset="0"/>
                <a:cs typeface="Verdana" charset="0"/>
              </a:rPr>
            </a:br>
            <a:r>
              <a:rPr lang="en" sz="1150" dirty="0">
                <a:latin typeface="Verdana" charset="0"/>
                <a:ea typeface="Verdana" charset="0"/>
                <a:cs typeface="Verdana" charset="0"/>
              </a:rPr>
              <a:t>Giving unwanted personal gifts  </a:t>
            </a:r>
            <a:br>
              <a:rPr lang="en" sz="1150" dirty="0">
                <a:latin typeface="Verdana" charset="0"/>
                <a:ea typeface="Verdana" charset="0"/>
                <a:cs typeface="Verdana" charset="0"/>
              </a:rPr>
            </a:br>
            <a:r>
              <a:rPr lang="en" sz="1150" dirty="0">
                <a:latin typeface="Verdana" charset="0"/>
                <a:ea typeface="Verdana" charset="0"/>
                <a:cs typeface="Verdana" charset="0"/>
              </a:rPr>
              <a:t>Exposure</a:t>
            </a:r>
          </a:p>
        </p:txBody>
      </p:sp>
      <p:sp>
        <p:nvSpPr>
          <p:cNvPr id="181" name="Shape 181"/>
          <p:cNvSpPr txBox="1">
            <a:spLocks noGrp="1"/>
          </p:cNvSpPr>
          <p:nvPr>
            <p:ph type="body" idx="4294967295"/>
          </p:nvPr>
        </p:nvSpPr>
        <p:spPr>
          <a:xfrm>
            <a:off x="0" y="1160463"/>
            <a:ext cx="2239963" cy="3252787"/>
          </a:xfrm>
          <a:prstGeom prst="rect">
            <a:avLst/>
          </a:prstGeom>
          <a:solidFill>
            <a:srgbClr val="F2D1E8"/>
          </a:solidFill>
          <a:ln>
            <a:noFill/>
          </a:ln>
        </p:spPr>
        <p:txBody>
          <a:bodyPr wrap="square" lIns="68569" tIns="68569" rIns="68569" bIns="68569" anchor="t" anchorCtr="0">
            <a:noAutofit/>
          </a:bodyPr>
          <a:lstStyle/>
          <a:p>
            <a:pPr algn="ctr">
              <a:lnSpc>
                <a:spcPct val="100000"/>
              </a:lnSpc>
              <a:buNone/>
            </a:pPr>
            <a:r>
              <a:rPr lang="en" sz="1200" b="1" u="sng" dirty="0">
                <a:latin typeface="Verdana" charset="0"/>
                <a:ea typeface="Verdana" charset="0"/>
                <a:cs typeface="Verdana" charset="0"/>
              </a:rPr>
              <a:t>VERBAL </a:t>
            </a:r>
            <a:r>
              <a:rPr lang="en" sz="1200" dirty="0">
                <a:latin typeface="Verdana" charset="0"/>
                <a:ea typeface="Verdana" charset="0"/>
                <a:cs typeface="Verdana" charset="0"/>
              </a:rPr>
              <a:t> </a:t>
            </a:r>
          </a:p>
          <a:p>
            <a:pPr marL="115888" indent="0">
              <a:lnSpc>
                <a:spcPct val="100000"/>
              </a:lnSpc>
              <a:buNone/>
            </a:pPr>
            <a:endParaRPr lang="en-US" sz="1100" dirty="0">
              <a:latin typeface="Verdana" charset="0"/>
              <a:ea typeface="Verdana" charset="0"/>
              <a:cs typeface="Verdana" charset="0"/>
            </a:endParaRPr>
          </a:p>
          <a:p>
            <a:pPr marL="115888" indent="0">
              <a:lnSpc>
                <a:spcPct val="100000"/>
              </a:lnSpc>
              <a:buNone/>
            </a:pPr>
            <a:r>
              <a:rPr lang="en" sz="1150" dirty="0">
                <a:latin typeface="Verdana" charset="0"/>
                <a:ea typeface="Verdana" charset="0"/>
                <a:cs typeface="Verdana" charset="0"/>
              </a:rPr>
              <a:t>Sexual stories or questions about a person’s sexual experiences or preferences  </a:t>
            </a:r>
            <a:br>
              <a:rPr lang="en" sz="1150" dirty="0">
                <a:latin typeface="Verdana" charset="0"/>
                <a:ea typeface="Verdana" charset="0"/>
                <a:cs typeface="Verdana" charset="0"/>
              </a:rPr>
            </a:br>
            <a:r>
              <a:rPr lang="en" sz="1150" dirty="0">
                <a:latin typeface="Verdana" charset="0"/>
                <a:ea typeface="Verdana" charset="0"/>
                <a:cs typeface="Verdana" charset="0"/>
              </a:rPr>
              <a:t>Jokes  </a:t>
            </a:r>
            <a:br>
              <a:rPr lang="en" sz="1150" dirty="0">
                <a:latin typeface="Verdana" charset="0"/>
                <a:ea typeface="Verdana" charset="0"/>
                <a:cs typeface="Verdana" charset="0"/>
              </a:rPr>
            </a:br>
            <a:r>
              <a:rPr lang="en" sz="1150" dirty="0">
                <a:latin typeface="Verdana" charset="0"/>
                <a:ea typeface="Verdana" charset="0"/>
                <a:cs typeface="Verdana" charset="0"/>
              </a:rPr>
              <a:t>Using “four-letter” obscenities  </a:t>
            </a:r>
            <a:br>
              <a:rPr lang="en" sz="1150" dirty="0">
                <a:latin typeface="Verdana" charset="0"/>
                <a:ea typeface="Verdana" charset="0"/>
                <a:cs typeface="Verdana" charset="0"/>
              </a:rPr>
            </a:br>
            <a:r>
              <a:rPr lang="en" sz="1150" dirty="0">
                <a:latin typeface="Verdana" charset="0"/>
                <a:ea typeface="Verdana" charset="0"/>
                <a:cs typeface="Verdana" charset="0"/>
              </a:rPr>
              <a:t>Inappropriately commenting on a person’s body and/or appearance  </a:t>
            </a:r>
            <a:br>
              <a:rPr lang="en" sz="1150" dirty="0">
                <a:latin typeface="Verdana" charset="0"/>
                <a:ea typeface="Verdana" charset="0"/>
                <a:cs typeface="Verdana" charset="0"/>
              </a:rPr>
            </a:br>
            <a:r>
              <a:rPr lang="en" sz="1150" dirty="0">
                <a:latin typeface="Verdana" charset="0"/>
                <a:ea typeface="Verdana" charset="0"/>
                <a:cs typeface="Verdana" charset="0"/>
              </a:rPr>
              <a:t>Asking for dates  </a:t>
            </a:r>
            <a:br>
              <a:rPr lang="en" sz="1150" dirty="0">
                <a:latin typeface="Verdana" charset="0"/>
                <a:ea typeface="Verdana" charset="0"/>
                <a:cs typeface="Verdana" charset="0"/>
              </a:rPr>
            </a:br>
            <a:r>
              <a:rPr lang="en" sz="1150" dirty="0">
                <a:latin typeface="Verdana" charset="0"/>
                <a:ea typeface="Verdana" charset="0"/>
                <a:cs typeface="Verdana" charset="0"/>
              </a:rPr>
              <a:t>Making suggestive sounds or whistling  </a:t>
            </a:r>
            <a:br>
              <a:rPr lang="en" sz="1150" dirty="0">
                <a:latin typeface="Verdana" charset="0"/>
                <a:ea typeface="Verdana" charset="0"/>
                <a:cs typeface="Verdana" charset="0"/>
              </a:rPr>
            </a:br>
            <a:r>
              <a:rPr lang="en" sz="1150" dirty="0">
                <a:latin typeface="Verdana" charset="0"/>
                <a:ea typeface="Verdana" charset="0"/>
                <a:cs typeface="Verdana" charset="0"/>
              </a:rPr>
              <a:t>Calling someone names such as honey, doll, babe; stud, hunk</a:t>
            </a:r>
          </a:p>
        </p:txBody>
      </p:sp>
      <p:sp>
        <p:nvSpPr>
          <p:cNvPr id="184" name="Shape 184"/>
          <p:cNvSpPr txBox="1"/>
          <p:nvPr/>
        </p:nvSpPr>
        <p:spPr>
          <a:xfrm>
            <a:off x="32818" y="4601396"/>
            <a:ext cx="6757639" cy="330525"/>
          </a:xfrm>
          <a:prstGeom prst="rect">
            <a:avLst/>
          </a:prstGeom>
          <a:noFill/>
          <a:ln>
            <a:noFill/>
          </a:ln>
        </p:spPr>
        <p:txBody>
          <a:bodyPr wrap="square" lIns="68569" tIns="68569" rIns="68569" bIns="68569" anchor="t" anchorCtr="0">
            <a:noAutofit/>
          </a:bodyPr>
          <a:lstStyle/>
          <a:p>
            <a:r>
              <a:rPr lang="en" sz="1000" dirty="0">
                <a:solidFill>
                  <a:schemeClr val="tx1"/>
                </a:solidFill>
                <a:latin typeface="Verdana" charset="0"/>
                <a:ea typeface="Verdana" charset="0"/>
                <a:cs typeface="Verdana" charset="0"/>
              </a:rPr>
              <a:t>Headquarters Marine Corps EEO Office Online Training, http://</a:t>
            </a:r>
            <a:r>
              <a:rPr lang="en" sz="1000" dirty="0" err="1">
                <a:solidFill>
                  <a:schemeClr val="tx1"/>
                </a:solidFill>
                <a:latin typeface="Verdana" charset="0"/>
                <a:ea typeface="Verdana" charset="0"/>
                <a:cs typeface="Verdana" charset="0"/>
              </a:rPr>
              <a:t>www.hqmc.marines.mil</a:t>
            </a:r>
            <a:r>
              <a:rPr lang="en" sz="1000" dirty="0">
                <a:solidFill>
                  <a:schemeClr val="tx1"/>
                </a:solidFill>
                <a:latin typeface="Verdana" charset="0"/>
                <a:ea typeface="Verdana" charset="0"/>
                <a:cs typeface="Verdana" charset="0"/>
              </a:rPr>
              <a:t>/Portals/143/Training/EEO/</a:t>
            </a:r>
            <a:r>
              <a:rPr lang="en" sz="1000" dirty="0" err="1">
                <a:solidFill>
                  <a:schemeClr val="tx1"/>
                </a:solidFill>
                <a:latin typeface="Verdana" charset="0"/>
                <a:ea typeface="Verdana" charset="0"/>
                <a:cs typeface="Verdana" charset="0"/>
              </a:rPr>
              <a:t>POSHTrng.pdf</a:t>
            </a:r>
            <a:endParaRPr lang="en" sz="1000" dirty="0">
              <a:solidFill>
                <a:schemeClr val="tx1"/>
              </a:solidFill>
              <a:latin typeface="Verdana" charset="0"/>
              <a:ea typeface="Verdana" charset="0"/>
              <a:cs typeface="Verdana" charset="0"/>
            </a:endParaRP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96982" y="0"/>
            <a:ext cx="3120984" cy="2800767"/>
          </a:xfrm>
          <a:prstGeom prst="rect">
            <a:avLst/>
          </a:prstGeom>
          <a:solidFill>
            <a:srgbClr val="F2D1E8"/>
          </a:solidFill>
        </p:spPr>
        <p:txBody>
          <a:bodyPr wrap="square" rtlCol="0">
            <a:spAutoFit/>
          </a:bodyPr>
          <a:lstStyle/>
          <a:p>
            <a:pPr algn="ctr"/>
            <a:r>
              <a:rPr lang="en-US" sz="3200" dirty="0">
                <a:latin typeface="Verdana" charset="0"/>
                <a:ea typeface="Verdana" charset="0"/>
                <a:cs typeface="Verdana" charset="0"/>
              </a:rPr>
              <a:t>Psychological</a:t>
            </a:r>
            <a:endParaRPr lang="en-US" sz="1800" dirty="0">
              <a:latin typeface="Verdana" charset="0"/>
              <a:ea typeface="Verdana" charset="0"/>
              <a:cs typeface="Verdana" charset="0"/>
            </a:endParaRPr>
          </a:p>
          <a:p>
            <a:pPr algn="ctr"/>
            <a:r>
              <a:rPr lang="en-US" sz="1800" dirty="0">
                <a:latin typeface="Verdana" charset="0"/>
                <a:ea typeface="Verdana" charset="0"/>
                <a:cs typeface="Verdana" charset="0"/>
              </a:rPr>
              <a:t>Personal relationships</a:t>
            </a:r>
          </a:p>
          <a:p>
            <a:pPr algn="ctr"/>
            <a:r>
              <a:rPr lang="en-US" sz="1800" dirty="0">
                <a:latin typeface="Verdana" charset="0"/>
                <a:ea typeface="Verdana" charset="0"/>
                <a:cs typeface="Verdana" charset="0"/>
              </a:rPr>
              <a:t>Safety</a:t>
            </a:r>
          </a:p>
          <a:p>
            <a:pPr algn="ctr"/>
            <a:r>
              <a:rPr lang="en-US" sz="1800" dirty="0">
                <a:latin typeface="Verdana" charset="0"/>
                <a:ea typeface="Verdana" charset="0"/>
                <a:cs typeface="Verdana" charset="0"/>
              </a:rPr>
              <a:t>Mental health</a:t>
            </a:r>
          </a:p>
          <a:p>
            <a:pPr algn="ctr"/>
            <a:r>
              <a:rPr lang="en-US" sz="1800" dirty="0">
                <a:latin typeface="Verdana" charset="0"/>
                <a:ea typeface="Verdana" charset="0"/>
                <a:cs typeface="Verdana" charset="0"/>
              </a:rPr>
              <a:t>Depression</a:t>
            </a:r>
          </a:p>
          <a:p>
            <a:pPr algn="ctr"/>
            <a:r>
              <a:rPr lang="en-US" sz="1800" dirty="0">
                <a:latin typeface="Verdana" charset="0"/>
                <a:ea typeface="Verdana" charset="0"/>
                <a:cs typeface="Verdana" charset="0"/>
              </a:rPr>
              <a:t>Fear</a:t>
            </a:r>
          </a:p>
          <a:p>
            <a:pPr algn="ctr"/>
            <a:r>
              <a:rPr lang="en-US" sz="1800" dirty="0">
                <a:latin typeface="Verdana" charset="0"/>
                <a:ea typeface="Verdana" charset="0"/>
                <a:cs typeface="Verdana" charset="0"/>
              </a:rPr>
              <a:t>Trust</a:t>
            </a:r>
          </a:p>
          <a:p>
            <a:pPr algn="ctr"/>
            <a:r>
              <a:rPr lang="en-US" sz="1800" dirty="0">
                <a:latin typeface="Verdana" charset="0"/>
                <a:ea typeface="Verdana" charset="0"/>
                <a:cs typeface="Verdana" charset="0"/>
              </a:rPr>
              <a:t>Trauma</a:t>
            </a:r>
          </a:p>
          <a:p>
            <a:pPr algn="ctr"/>
            <a:endParaRPr lang="en-US" sz="1800" dirty="0">
              <a:latin typeface="Verdana" charset="0"/>
              <a:ea typeface="Verdana" charset="0"/>
              <a:cs typeface="Verdana" charset="0"/>
            </a:endParaRPr>
          </a:p>
        </p:txBody>
      </p:sp>
      <p:sp>
        <p:nvSpPr>
          <p:cNvPr id="8" name="TextBox 7"/>
          <p:cNvSpPr txBox="1"/>
          <p:nvPr/>
        </p:nvSpPr>
        <p:spPr>
          <a:xfrm>
            <a:off x="3500847" y="0"/>
            <a:ext cx="3220116" cy="2800767"/>
          </a:xfrm>
          <a:prstGeom prst="rect">
            <a:avLst/>
          </a:prstGeom>
          <a:solidFill>
            <a:schemeClr val="accent3">
              <a:lumMod val="40000"/>
              <a:lumOff val="60000"/>
            </a:schemeClr>
          </a:solidFill>
        </p:spPr>
        <p:txBody>
          <a:bodyPr wrap="square" rtlCol="0">
            <a:spAutoFit/>
          </a:bodyPr>
          <a:lstStyle/>
          <a:p>
            <a:pPr algn="ctr"/>
            <a:r>
              <a:rPr lang="en-US" sz="3200" dirty="0">
                <a:latin typeface="Verdana" charset="0"/>
                <a:ea typeface="Verdana" charset="0"/>
                <a:cs typeface="Verdana" charset="0"/>
              </a:rPr>
              <a:t>Physiological</a:t>
            </a:r>
            <a:endParaRPr lang="en-US" sz="1600" dirty="0">
              <a:latin typeface="Verdana" charset="0"/>
              <a:ea typeface="Verdana" charset="0"/>
              <a:cs typeface="Verdana" charset="0"/>
            </a:endParaRPr>
          </a:p>
          <a:p>
            <a:pPr algn="ctr"/>
            <a:r>
              <a:rPr lang="en-US" sz="1800" dirty="0">
                <a:latin typeface="Verdana" charset="0"/>
                <a:ea typeface="Verdana" charset="0"/>
                <a:cs typeface="Verdana" charset="0"/>
              </a:rPr>
              <a:t>Physical injuries</a:t>
            </a:r>
          </a:p>
          <a:p>
            <a:pPr algn="ctr"/>
            <a:r>
              <a:rPr lang="en-US" sz="1800" dirty="0">
                <a:latin typeface="Verdana" charset="0"/>
                <a:ea typeface="Verdana" charset="0"/>
                <a:cs typeface="Verdana" charset="0"/>
              </a:rPr>
              <a:t>Trauma</a:t>
            </a:r>
          </a:p>
          <a:p>
            <a:pPr algn="ctr"/>
            <a:r>
              <a:rPr lang="en-US" sz="1800" dirty="0">
                <a:latin typeface="Verdana" charset="0"/>
                <a:ea typeface="Verdana" charset="0"/>
                <a:cs typeface="Verdana" charset="0"/>
              </a:rPr>
              <a:t>High blood pressure</a:t>
            </a:r>
          </a:p>
          <a:p>
            <a:pPr algn="ctr"/>
            <a:r>
              <a:rPr lang="en-US" sz="1800" dirty="0">
                <a:latin typeface="Verdana" charset="0"/>
                <a:ea typeface="Verdana" charset="0"/>
                <a:cs typeface="Verdana" charset="0"/>
              </a:rPr>
              <a:t>Weight gain</a:t>
            </a:r>
          </a:p>
          <a:p>
            <a:pPr algn="ctr"/>
            <a:endParaRPr lang="en-US" sz="1800" dirty="0">
              <a:latin typeface="Verdana" charset="0"/>
              <a:ea typeface="Verdana" charset="0"/>
              <a:cs typeface="Verdana" charset="0"/>
            </a:endParaRPr>
          </a:p>
          <a:p>
            <a:pPr algn="ctr"/>
            <a:endParaRPr lang="en-US" sz="1800" dirty="0">
              <a:latin typeface="Verdana" charset="0"/>
              <a:ea typeface="Verdana" charset="0"/>
              <a:cs typeface="Verdana" charset="0"/>
            </a:endParaRPr>
          </a:p>
          <a:p>
            <a:pPr algn="ctr"/>
            <a:endParaRPr lang="en-US" sz="1800" dirty="0">
              <a:latin typeface="Verdana" charset="0"/>
              <a:ea typeface="Verdana" charset="0"/>
              <a:cs typeface="Verdana" charset="0"/>
            </a:endParaRPr>
          </a:p>
          <a:p>
            <a:pPr algn="ctr"/>
            <a:endParaRPr lang="en-US" sz="1800" dirty="0">
              <a:latin typeface="Verdana" charset="0"/>
              <a:ea typeface="Verdana" charset="0"/>
              <a:cs typeface="Verdana" charset="0"/>
            </a:endParaRPr>
          </a:p>
        </p:txBody>
      </p:sp>
      <p:sp>
        <p:nvSpPr>
          <p:cNvPr id="9" name="TextBox 8"/>
          <p:cNvSpPr txBox="1"/>
          <p:nvPr/>
        </p:nvSpPr>
        <p:spPr>
          <a:xfrm>
            <a:off x="196982" y="2493756"/>
            <a:ext cx="3120984" cy="2800767"/>
          </a:xfrm>
          <a:prstGeom prst="rect">
            <a:avLst/>
          </a:prstGeom>
          <a:solidFill>
            <a:srgbClr val="FFEAB3"/>
          </a:solidFill>
        </p:spPr>
        <p:txBody>
          <a:bodyPr wrap="square" rtlCol="0">
            <a:spAutoFit/>
          </a:bodyPr>
          <a:lstStyle/>
          <a:p>
            <a:pPr algn="ctr"/>
            <a:r>
              <a:rPr lang="en-US" sz="3200" dirty="0">
                <a:latin typeface="Verdana" charset="0"/>
                <a:ea typeface="Verdana" charset="0"/>
                <a:cs typeface="Verdana" charset="0"/>
              </a:rPr>
              <a:t>Professional</a:t>
            </a:r>
            <a:endParaRPr lang="en-US" sz="1600" dirty="0">
              <a:latin typeface="Verdana" charset="0"/>
              <a:ea typeface="Verdana" charset="0"/>
              <a:cs typeface="Verdana" charset="0"/>
            </a:endParaRPr>
          </a:p>
          <a:p>
            <a:pPr algn="ctr"/>
            <a:r>
              <a:rPr lang="en-US" sz="1800" dirty="0">
                <a:latin typeface="Verdana" charset="0"/>
                <a:ea typeface="Verdana" charset="0"/>
                <a:cs typeface="Verdana" charset="0"/>
              </a:rPr>
              <a:t>Access to opportunities</a:t>
            </a:r>
          </a:p>
          <a:p>
            <a:pPr algn="ctr"/>
            <a:r>
              <a:rPr lang="en-US" sz="1800" dirty="0">
                <a:latin typeface="Verdana" charset="0"/>
                <a:ea typeface="Verdana" charset="0"/>
                <a:cs typeface="Verdana" charset="0"/>
              </a:rPr>
              <a:t>Personal relationships</a:t>
            </a:r>
          </a:p>
          <a:p>
            <a:pPr algn="ctr"/>
            <a:r>
              <a:rPr lang="en-US" sz="1800" dirty="0">
                <a:latin typeface="Verdana" charset="0"/>
                <a:ea typeface="Verdana" charset="0"/>
                <a:cs typeface="Verdana" charset="0"/>
              </a:rPr>
              <a:t>Insecurity</a:t>
            </a:r>
          </a:p>
          <a:p>
            <a:pPr algn="ctr"/>
            <a:r>
              <a:rPr lang="en-US" sz="1800" dirty="0">
                <a:latin typeface="Verdana" charset="0"/>
                <a:ea typeface="Verdana" charset="0"/>
                <a:cs typeface="Verdana" charset="0"/>
              </a:rPr>
              <a:t>Productivity</a:t>
            </a:r>
          </a:p>
          <a:p>
            <a:pPr algn="ctr"/>
            <a:r>
              <a:rPr lang="en-US" sz="1800" dirty="0">
                <a:latin typeface="Verdana" charset="0"/>
                <a:ea typeface="Verdana" charset="0"/>
                <a:cs typeface="Verdana" charset="0"/>
              </a:rPr>
              <a:t>Recruitment</a:t>
            </a:r>
          </a:p>
          <a:p>
            <a:pPr algn="ctr"/>
            <a:r>
              <a:rPr lang="en-US" sz="1800" dirty="0">
                <a:latin typeface="Verdana" charset="0"/>
                <a:ea typeface="Verdana" charset="0"/>
                <a:cs typeface="Verdana" charset="0"/>
              </a:rPr>
              <a:t>Retention</a:t>
            </a:r>
          </a:p>
          <a:p>
            <a:pPr algn="ctr"/>
            <a:r>
              <a:rPr lang="en-US" sz="1800" dirty="0">
                <a:latin typeface="Verdana" charset="0"/>
                <a:ea typeface="Verdana" charset="0"/>
                <a:cs typeface="Verdana" charset="0"/>
              </a:rPr>
              <a:t>Advancement</a:t>
            </a:r>
          </a:p>
          <a:p>
            <a:pPr algn="ctr"/>
            <a:endParaRPr lang="en-US" sz="1800" dirty="0">
              <a:latin typeface="Verdana" charset="0"/>
              <a:ea typeface="Verdana" charset="0"/>
              <a:cs typeface="Verdana" charset="0"/>
            </a:endParaRPr>
          </a:p>
        </p:txBody>
      </p:sp>
      <p:sp>
        <p:nvSpPr>
          <p:cNvPr id="10" name="TextBox 9"/>
          <p:cNvSpPr txBox="1"/>
          <p:nvPr/>
        </p:nvSpPr>
        <p:spPr>
          <a:xfrm>
            <a:off x="3500847" y="1647370"/>
            <a:ext cx="3220116" cy="1692771"/>
          </a:xfrm>
          <a:prstGeom prst="rect">
            <a:avLst/>
          </a:prstGeom>
          <a:solidFill>
            <a:schemeClr val="bg2">
              <a:lumMod val="20000"/>
              <a:lumOff val="80000"/>
            </a:schemeClr>
          </a:solidFill>
        </p:spPr>
        <p:txBody>
          <a:bodyPr wrap="square" rtlCol="0">
            <a:spAutoFit/>
          </a:bodyPr>
          <a:lstStyle/>
          <a:p>
            <a:pPr algn="ctr"/>
            <a:r>
              <a:rPr lang="en-US" sz="3200" dirty="0">
                <a:latin typeface="Verdana" charset="0"/>
                <a:ea typeface="Verdana" charset="0"/>
                <a:cs typeface="Verdana" charset="0"/>
              </a:rPr>
              <a:t>Economic</a:t>
            </a:r>
            <a:endParaRPr lang="en-US" sz="1600" dirty="0">
              <a:latin typeface="Verdana" charset="0"/>
              <a:ea typeface="Verdana" charset="0"/>
              <a:cs typeface="Verdana" charset="0"/>
            </a:endParaRPr>
          </a:p>
          <a:p>
            <a:pPr algn="ctr"/>
            <a:r>
              <a:rPr lang="en-US" sz="1800" dirty="0">
                <a:latin typeface="Verdana" charset="0"/>
                <a:ea typeface="Verdana" charset="0"/>
                <a:cs typeface="Verdana" charset="0"/>
              </a:rPr>
              <a:t>Access to opportunities</a:t>
            </a:r>
          </a:p>
          <a:p>
            <a:pPr algn="ctr"/>
            <a:r>
              <a:rPr lang="en-US" sz="1800" dirty="0">
                <a:latin typeface="Verdana" charset="0"/>
                <a:ea typeface="Verdana" charset="0"/>
                <a:cs typeface="Verdana" charset="0"/>
              </a:rPr>
              <a:t>Productivity</a:t>
            </a:r>
          </a:p>
          <a:p>
            <a:pPr algn="ctr"/>
            <a:r>
              <a:rPr lang="en-US" sz="1800" dirty="0">
                <a:latin typeface="Verdana" charset="0"/>
                <a:ea typeface="Verdana" charset="0"/>
                <a:cs typeface="Verdana" charset="0"/>
              </a:rPr>
              <a:t>Job </a:t>
            </a:r>
            <a:r>
              <a:rPr lang="en-US" sz="1800" dirty="0" smtClean="0">
                <a:latin typeface="Verdana" charset="0"/>
                <a:ea typeface="Verdana" charset="0"/>
                <a:cs typeface="Verdana" charset="0"/>
              </a:rPr>
              <a:t>insecurity</a:t>
            </a:r>
            <a:endParaRPr lang="en-US" sz="1800" dirty="0">
              <a:latin typeface="Verdana" charset="0"/>
              <a:ea typeface="Verdana" charset="0"/>
              <a:cs typeface="Verdana" charset="0"/>
            </a:endParaRPr>
          </a:p>
          <a:p>
            <a:pPr algn="ctr"/>
            <a:r>
              <a:rPr lang="en-US" sz="1800" dirty="0">
                <a:latin typeface="Verdana" charset="0"/>
                <a:ea typeface="Verdana" charset="0"/>
                <a:cs typeface="Verdana" charset="0"/>
              </a:rPr>
              <a:t>Promotion</a:t>
            </a:r>
          </a:p>
        </p:txBody>
      </p:sp>
      <p:sp>
        <p:nvSpPr>
          <p:cNvPr id="6" name="TextBox 5"/>
          <p:cNvSpPr txBox="1"/>
          <p:nvPr/>
        </p:nvSpPr>
        <p:spPr>
          <a:xfrm>
            <a:off x="3500847" y="3340141"/>
            <a:ext cx="3220116" cy="1969770"/>
          </a:xfrm>
          <a:prstGeom prst="rect">
            <a:avLst/>
          </a:prstGeom>
          <a:solidFill>
            <a:schemeClr val="accent6">
              <a:lumMod val="40000"/>
              <a:lumOff val="60000"/>
            </a:schemeClr>
          </a:solidFill>
        </p:spPr>
        <p:txBody>
          <a:bodyPr wrap="square" rtlCol="0">
            <a:spAutoFit/>
          </a:bodyPr>
          <a:lstStyle/>
          <a:p>
            <a:pPr algn="ctr"/>
            <a:r>
              <a:rPr lang="en-US" sz="3200" dirty="0">
                <a:latin typeface="Verdana" charset="0"/>
                <a:ea typeface="Verdana" charset="0"/>
                <a:cs typeface="Verdana" charset="0"/>
              </a:rPr>
              <a:t>Societal</a:t>
            </a:r>
          </a:p>
          <a:p>
            <a:pPr algn="ctr"/>
            <a:r>
              <a:rPr lang="en-US" sz="1800" dirty="0">
                <a:latin typeface="Verdana" charset="0"/>
                <a:ea typeface="Verdana" charset="0"/>
                <a:cs typeface="Verdana" charset="0"/>
              </a:rPr>
              <a:t>Distrust in leadership</a:t>
            </a:r>
          </a:p>
          <a:p>
            <a:pPr algn="ctr"/>
            <a:r>
              <a:rPr lang="en-US" sz="1800" dirty="0">
                <a:latin typeface="Verdana" charset="0"/>
                <a:ea typeface="Verdana" charset="0"/>
                <a:cs typeface="Verdana" charset="0"/>
              </a:rPr>
              <a:t>Incivility/Hostile climates</a:t>
            </a:r>
          </a:p>
          <a:p>
            <a:pPr algn="ctr"/>
            <a:r>
              <a:rPr lang="en-US" sz="1800" dirty="0">
                <a:latin typeface="Verdana" charset="0"/>
                <a:ea typeface="Verdana" charset="0"/>
                <a:cs typeface="Verdana" charset="0"/>
              </a:rPr>
              <a:t>Weakens academic enterprise</a:t>
            </a:r>
          </a:p>
          <a:p>
            <a:pPr algn="ctr"/>
            <a:endParaRPr lang="en-US" sz="1800" dirty="0">
              <a:latin typeface="Verdana" charset="0"/>
              <a:ea typeface="Verdana" charset="0"/>
              <a:cs typeface="Verdana" charset="0"/>
            </a:endParaRPr>
          </a:p>
        </p:txBody>
      </p:sp>
    </p:spTree>
    <p:extLst>
      <p:ext uri="{BB962C8B-B14F-4D97-AF65-F5344CB8AC3E}">
        <p14:creationId xmlns:p14="http://schemas.microsoft.com/office/powerpoint/2010/main" val="140199314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399"/>
        <p:cNvGrpSpPr/>
        <p:nvPr/>
      </p:nvGrpSpPr>
      <p:grpSpPr>
        <a:xfrm>
          <a:off x="0" y="0"/>
          <a:ext cx="0" cy="0"/>
          <a:chOff x="0" y="0"/>
          <a:chExt cx="0" cy="0"/>
        </a:xfrm>
      </p:grpSpPr>
      <p:sp>
        <p:nvSpPr>
          <p:cNvPr id="400" name="Shape 400"/>
          <p:cNvSpPr txBox="1">
            <a:spLocks noGrp="1"/>
          </p:cNvSpPr>
          <p:nvPr>
            <p:ph type="title"/>
          </p:nvPr>
        </p:nvSpPr>
        <p:spPr>
          <a:xfrm>
            <a:off x="0" y="981307"/>
            <a:ext cx="6858000" cy="848187"/>
          </a:xfrm>
          <a:prstGeom prst="rect">
            <a:avLst/>
          </a:prstGeom>
          <a:noFill/>
          <a:ln>
            <a:noFill/>
          </a:ln>
        </p:spPr>
        <p:txBody>
          <a:bodyPr wrap="square" lIns="68569" tIns="34275" rIns="68569" bIns="34275" anchor="ctr" anchorCtr="0">
            <a:noAutofit/>
          </a:bodyPr>
          <a:lstStyle/>
          <a:p>
            <a:pPr>
              <a:buSzPct val="25000"/>
            </a:pPr>
            <a:r>
              <a:rPr lang="en-US" sz="2000" dirty="0" smtClean="0">
                <a:solidFill>
                  <a:srgbClr val="FF0000"/>
                </a:solidFill>
                <a:latin typeface="Verdana" charset="0"/>
                <a:ea typeface="Verdana" charset="0"/>
                <a:cs typeface="Verdana" charset="0"/>
              </a:rPr>
              <a:t>624</a:t>
            </a:r>
            <a:r>
              <a:rPr lang="en" sz="2000" dirty="0" smtClean="0">
                <a:latin typeface="Verdana" charset="0"/>
                <a:ea typeface="Verdana" charset="0"/>
                <a:cs typeface="Verdana" charset="0"/>
              </a:rPr>
              <a:t> </a:t>
            </a:r>
            <a:r>
              <a:rPr lang="en" sz="1800" dirty="0">
                <a:latin typeface="Verdana" charset="0"/>
                <a:ea typeface="Verdana" charset="0"/>
                <a:cs typeface="Verdana" charset="0"/>
              </a:rPr>
              <a:t>documented cases </a:t>
            </a:r>
            <a:r>
              <a:rPr lang="en-US" sz="1800" dirty="0">
                <a:latin typeface="Verdana" charset="0"/>
                <a:ea typeface="Verdana" charset="0"/>
                <a:cs typeface="Verdana" charset="0"/>
              </a:rPr>
              <a:t/>
            </a:r>
            <a:br>
              <a:rPr lang="en-US" sz="1800" dirty="0">
                <a:latin typeface="Verdana" charset="0"/>
                <a:ea typeface="Verdana" charset="0"/>
                <a:cs typeface="Verdana" charset="0"/>
              </a:rPr>
            </a:br>
            <a:r>
              <a:rPr lang="en" sz="1400" dirty="0">
                <a:latin typeface="Verdana" charset="0"/>
                <a:ea typeface="Verdana" charset="0"/>
                <a:cs typeface="Verdana" charset="0"/>
              </a:rPr>
              <a:t>as of </a:t>
            </a:r>
            <a:r>
              <a:rPr lang="en-US" sz="1400" dirty="0">
                <a:latin typeface="Verdana" charset="0"/>
                <a:ea typeface="Verdana" charset="0"/>
                <a:cs typeface="Verdana" charset="0"/>
              </a:rPr>
              <a:t>3</a:t>
            </a:r>
            <a:r>
              <a:rPr lang="en" sz="1400" dirty="0" smtClean="0">
                <a:latin typeface="Verdana" charset="0"/>
                <a:ea typeface="Verdana" charset="0"/>
                <a:cs typeface="Verdana" charset="0"/>
              </a:rPr>
              <a:t>/</a:t>
            </a:r>
            <a:r>
              <a:rPr lang="en-US" sz="1400" dirty="0" smtClean="0">
                <a:latin typeface="Verdana" charset="0"/>
                <a:ea typeface="Verdana" charset="0"/>
                <a:cs typeface="Verdana" charset="0"/>
              </a:rPr>
              <a:t>27</a:t>
            </a:r>
            <a:r>
              <a:rPr lang="en" sz="1400" dirty="0" smtClean="0">
                <a:latin typeface="Verdana" charset="0"/>
                <a:ea typeface="Verdana" charset="0"/>
                <a:cs typeface="Verdana" charset="0"/>
              </a:rPr>
              <a:t>/201</a:t>
            </a:r>
            <a:r>
              <a:rPr lang="en-US" sz="1400" dirty="0">
                <a:latin typeface="Verdana" charset="0"/>
                <a:ea typeface="Verdana" charset="0"/>
                <a:cs typeface="Verdana" charset="0"/>
              </a:rPr>
              <a:t>8</a:t>
            </a:r>
            <a:r>
              <a:rPr lang="en" sz="1600" dirty="0">
                <a:latin typeface="Verdana" charset="0"/>
                <a:ea typeface="Verdana" charset="0"/>
                <a:cs typeface="Verdana" charset="0"/>
              </a:rPr>
              <a:t/>
            </a:r>
            <a:br>
              <a:rPr lang="en" sz="1600" dirty="0">
                <a:latin typeface="Verdana" charset="0"/>
                <a:ea typeface="Verdana" charset="0"/>
                <a:cs typeface="Verdana" charset="0"/>
              </a:rPr>
            </a:br>
            <a:endParaRPr lang="en" sz="2000" dirty="0">
              <a:latin typeface="Verdana" charset="0"/>
              <a:ea typeface="Verdana" charset="0"/>
              <a:cs typeface="Verdana" charset="0"/>
            </a:endParaRPr>
          </a:p>
        </p:txBody>
      </p:sp>
      <p:sp>
        <p:nvSpPr>
          <p:cNvPr id="401" name="Shape 401"/>
          <p:cNvSpPr txBox="1">
            <a:spLocks noGrp="1"/>
          </p:cNvSpPr>
          <p:nvPr>
            <p:ph type="body" idx="1"/>
          </p:nvPr>
        </p:nvSpPr>
        <p:spPr>
          <a:xfrm>
            <a:off x="137355" y="1889435"/>
            <a:ext cx="6583289" cy="1547813"/>
          </a:xfrm>
          <a:prstGeom prst="rect">
            <a:avLst/>
          </a:prstGeom>
          <a:noFill/>
          <a:ln>
            <a:noFill/>
          </a:ln>
        </p:spPr>
        <p:txBody>
          <a:bodyPr wrap="square" lIns="68569" tIns="34275" rIns="68569" bIns="34275" anchor="t" anchorCtr="0">
            <a:noAutofit/>
          </a:bodyPr>
          <a:lstStyle/>
          <a:p>
            <a:pPr indent="-257175">
              <a:spcBef>
                <a:spcPts val="0"/>
              </a:spcBef>
            </a:pPr>
            <a:r>
              <a:rPr lang="en-US" sz="2000" dirty="0">
                <a:latin typeface="Verdana" charset="0"/>
                <a:ea typeface="Verdana" charset="0"/>
                <a:cs typeface="Verdana" charset="0"/>
              </a:rPr>
              <a:t>Harassment is often physical</a:t>
            </a:r>
            <a:endParaRPr lang="en" sz="2000" dirty="0">
              <a:latin typeface="Verdana" charset="0"/>
              <a:ea typeface="Verdana" charset="0"/>
              <a:cs typeface="Verdana" charset="0"/>
            </a:endParaRPr>
          </a:p>
          <a:p>
            <a:pPr indent="-257175">
              <a:spcBef>
                <a:spcPts val="450"/>
              </a:spcBef>
            </a:pPr>
            <a:r>
              <a:rPr lang="en-US" sz="2000" dirty="0">
                <a:latin typeface="Verdana" charset="0"/>
                <a:ea typeface="Verdana" charset="0"/>
                <a:cs typeface="Verdana" charset="0"/>
              </a:rPr>
              <a:t>Investigations are secret</a:t>
            </a:r>
          </a:p>
          <a:p>
            <a:pPr indent="-257175">
              <a:spcBef>
                <a:spcPts val="450"/>
              </a:spcBef>
            </a:pPr>
            <a:r>
              <a:rPr lang="en-US" sz="2000" dirty="0" smtClean="0">
                <a:latin typeface="Verdana" charset="0"/>
                <a:ea typeface="Verdana" charset="0"/>
                <a:cs typeface="Verdana" charset="0"/>
              </a:rPr>
              <a:t>Many end </a:t>
            </a:r>
            <a:r>
              <a:rPr lang="en-US" sz="2000" dirty="0">
                <a:latin typeface="Verdana" charset="0"/>
                <a:ea typeface="Verdana" charset="0"/>
                <a:cs typeface="Verdana" charset="0"/>
              </a:rPr>
              <a:t>with resignation</a:t>
            </a:r>
            <a:endParaRPr lang="en" sz="2000" dirty="0">
              <a:latin typeface="Verdana" charset="0"/>
              <a:ea typeface="Verdana" charset="0"/>
              <a:cs typeface="Verdana" charset="0"/>
            </a:endParaRPr>
          </a:p>
          <a:p>
            <a:pPr indent="-257175">
              <a:spcBef>
                <a:spcPts val="450"/>
              </a:spcBef>
            </a:pPr>
            <a:r>
              <a:rPr lang="en-US" sz="2000" dirty="0">
                <a:latin typeface="Verdana" charset="0"/>
                <a:ea typeface="Verdana" charset="0"/>
                <a:cs typeface="Verdana" charset="0"/>
              </a:rPr>
              <a:t>Harassers are often </a:t>
            </a:r>
            <a:r>
              <a:rPr lang="en" sz="2000" dirty="0">
                <a:latin typeface="Verdana" charset="0"/>
                <a:ea typeface="Verdana" charset="0"/>
                <a:cs typeface="Verdana" charset="0"/>
              </a:rPr>
              <a:t>reassign</a:t>
            </a:r>
            <a:r>
              <a:rPr lang="en-US" sz="2000" dirty="0" err="1">
                <a:latin typeface="Verdana" charset="0"/>
                <a:ea typeface="Verdana" charset="0"/>
                <a:cs typeface="Verdana" charset="0"/>
              </a:rPr>
              <a:t>ed</a:t>
            </a:r>
            <a:r>
              <a:rPr lang="en" sz="2000" dirty="0">
                <a:latin typeface="Verdana" charset="0"/>
                <a:ea typeface="Verdana" charset="0"/>
                <a:cs typeface="Verdana" charset="0"/>
              </a:rPr>
              <a:t> or re-hire</a:t>
            </a:r>
            <a:r>
              <a:rPr lang="en-US" sz="2000" dirty="0">
                <a:latin typeface="Verdana" charset="0"/>
                <a:ea typeface="Verdana" charset="0"/>
                <a:cs typeface="Verdana" charset="0"/>
              </a:rPr>
              <a:t>d</a:t>
            </a:r>
          </a:p>
          <a:p>
            <a:pPr indent="-257175">
              <a:spcBef>
                <a:spcPts val="450"/>
              </a:spcBef>
            </a:pPr>
            <a:r>
              <a:rPr lang="en-US" sz="2000" dirty="0" smtClean="0">
                <a:latin typeface="Verdana" charset="0"/>
                <a:ea typeface="Verdana" charset="0"/>
                <a:cs typeface="Verdana" charset="0"/>
              </a:rPr>
              <a:t>&gt;50% </a:t>
            </a:r>
            <a:r>
              <a:rPr lang="en-US" sz="2000" dirty="0">
                <a:latin typeface="Verdana" charset="0"/>
                <a:ea typeface="Verdana" charset="0"/>
                <a:cs typeface="Verdana" charset="0"/>
              </a:rPr>
              <a:t>of faculty cases involve </a:t>
            </a:r>
            <a:r>
              <a:rPr lang="en-US" sz="2000" u="sng" dirty="0">
                <a:latin typeface="Verdana" charset="0"/>
                <a:ea typeface="Verdana" charset="0"/>
                <a:cs typeface="Verdana" charset="0"/>
              </a:rPr>
              <a:t>serial harassers</a:t>
            </a:r>
            <a:endParaRPr lang="en" sz="2000" u="sng" dirty="0">
              <a:latin typeface="Verdana" charset="0"/>
              <a:ea typeface="Verdana" charset="0"/>
              <a:cs typeface="Verdana" charset="0"/>
            </a:endParaRPr>
          </a:p>
        </p:txBody>
      </p:sp>
      <p:sp>
        <p:nvSpPr>
          <p:cNvPr id="402" name="Shape 402"/>
          <p:cNvSpPr txBox="1"/>
          <p:nvPr/>
        </p:nvSpPr>
        <p:spPr>
          <a:xfrm>
            <a:off x="137532" y="4500989"/>
            <a:ext cx="6858000" cy="605935"/>
          </a:xfrm>
          <a:prstGeom prst="rect">
            <a:avLst/>
          </a:prstGeom>
          <a:noFill/>
          <a:ln>
            <a:noFill/>
          </a:ln>
        </p:spPr>
        <p:txBody>
          <a:bodyPr wrap="square" lIns="68569" tIns="34275" rIns="68569" bIns="34275" anchor="t" anchorCtr="0">
            <a:noAutofit/>
          </a:bodyPr>
          <a:lstStyle/>
          <a:p>
            <a:pPr>
              <a:buSzPct val="25000"/>
            </a:pPr>
            <a:r>
              <a:rPr lang="en" sz="1000" dirty="0">
                <a:solidFill>
                  <a:schemeClr val="tx1">
                    <a:lumMod val="85000"/>
                    <a:lumOff val="15000"/>
                  </a:schemeClr>
                </a:solidFill>
                <a:latin typeface="Verdana" charset="0"/>
                <a:ea typeface="Verdana" charset="0"/>
                <a:cs typeface="Verdana" charset="0"/>
                <a:sym typeface="Calibri"/>
              </a:rPr>
              <a:t>Julie </a:t>
            </a:r>
            <a:r>
              <a:rPr lang="en" sz="1000" dirty="0" err="1">
                <a:solidFill>
                  <a:schemeClr val="tx1">
                    <a:lumMod val="85000"/>
                    <a:lumOff val="15000"/>
                  </a:schemeClr>
                </a:solidFill>
                <a:latin typeface="Verdana" charset="0"/>
                <a:ea typeface="Verdana" charset="0"/>
                <a:cs typeface="Verdana" charset="0"/>
                <a:sym typeface="Calibri"/>
              </a:rPr>
              <a:t>Libarkin</a:t>
            </a:r>
            <a:r>
              <a:rPr lang="en" sz="1000" dirty="0">
                <a:solidFill>
                  <a:schemeClr val="tx1">
                    <a:lumMod val="85000"/>
                    <a:lumOff val="15000"/>
                  </a:schemeClr>
                </a:solidFill>
                <a:latin typeface="Verdana" charset="0"/>
                <a:ea typeface="Verdana" charset="0"/>
                <a:cs typeface="Verdana" charset="0"/>
                <a:sym typeface="Calibri"/>
              </a:rPr>
              <a:t>. </a:t>
            </a:r>
            <a:r>
              <a:rPr lang="en" sz="1000" dirty="0" err="1">
                <a:solidFill>
                  <a:schemeClr val="tx1">
                    <a:lumMod val="85000"/>
                    <a:lumOff val="15000"/>
                  </a:schemeClr>
                </a:solidFill>
                <a:latin typeface="Verdana" charset="0"/>
                <a:ea typeface="Verdana" charset="0"/>
                <a:cs typeface="Verdana" charset="0"/>
                <a:sym typeface="Calibri"/>
              </a:rPr>
              <a:t>Geocognition</a:t>
            </a:r>
            <a:r>
              <a:rPr lang="en" sz="1000" dirty="0">
                <a:solidFill>
                  <a:schemeClr val="tx1">
                    <a:lumMod val="85000"/>
                    <a:lumOff val="15000"/>
                  </a:schemeClr>
                </a:solidFill>
                <a:latin typeface="Verdana" charset="0"/>
                <a:ea typeface="Verdana" charset="0"/>
                <a:cs typeface="Verdana" charset="0"/>
                <a:sym typeface="Calibri"/>
              </a:rPr>
              <a:t> Research Group</a:t>
            </a:r>
            <a:endParaRPr lang="en-US" sz="1000" dirty="0">
              <a:solidFill>
                <a:schemeClr val="tx1">
                  <a:lumMod val="85000"/>
                  <a:lumOff val="15000"/>
                </a:schemeClr>
              </a:solidFill>
              <a:latin typeface="Verdana" charset="0"/>
              <a:ea typeface="Verdana" charset="0"/>
              <a:cs typeface="Verdana" charset="0"/>
              <a:sym typeface="Calibri"/>
            </a:endParaRPr>
          </a:p>
          <a:p>
            <a:pPr>
              <a:buSzPct val="25000"/>
            </a:pPr>
            <a:r>
              <a:rPr lang="en-US" sz="1000" dirty="0" err="1">
                <a:solidFill>
                  <a:schemeClr val="tx1">
                    <a:lumMod val="85000"/>
                    <a:lumOff val="15000"/>
                  </a:schemeClr>
                </a:solidFill>
                <a:latin typeface="Verdana" charset="0"/>
                <a:ea typeface="Verdana" charset="0"/>
                <a:cs typeface="Verdana" charset="0"/>
                <a:sym typeface="Calibri"/>
              </a:rPr>
              <a:t>Cantalupo</a:t>
            </a:r>
            <a:r>
              <a:rPr lang="en-US" sz="1000" dirty="0">
                <a:solidFill>
                  <a:schemeClr val="tx1">
                    <a:lumMod val="85000"/>
                    <a:lumOff val="15000"/>
                  </a:schemeClr>
                </a:solidFill>
                <a:latin typeface="Verdana" charset="0"/>
                <a:ea typeface="Verdana" charset="0"/>
                <a:cs typeface="Verdana" charset="0"/>
                <a:sym typeface="Calibri"/>
              </a:rPr>
              <a:t> and Kidder 2018 </a:t>
            </a:r>
            <a:r>
              <a:rPr lang="en-US" sz="1000" dirty="0">
                <a:solidFill>
                  <a:schemeClr val="tx1">
                    <a:lumMod val="85000"/>
                    <a:lumOff val="15000"/>
                  </a:schemeClr>
                </a:solidFill>
                <a:latin typeface="Verdana" charset="0"/>
                <a:ea typeface="Verdana" charset="0"/>
                <a:cs typeface="Verdana" charset="0"/>
              </a:rPr>
              <a:t>A Systematic Look at a Serial Problem: Sexual Harassment of Students by University Faculty. Utah Law Review </a:t>
            </a:r>
          </a:p>
          <a:p>
            <a:pPr>
              <a:buSzPct val="25000"/>
            </a:pPr>
            <a:endParaRPr lang="en" sz="800" dirty="0">
              <a:solidFill>
                <a:schemeClr val="tx1">
                  <a:lumMod val="85000"/>
                  <a:lumOff val="15000"/>
                </a:schemeClr>
              </a:solidFill>
              <a:latin typeface="Verdana" charset="0"/>
              <a:ea typeface="Verdana" charset="0"/>
              <a:cs typeface="Verdana" charset="0"/>
              <a:sym typeface="Calibri"/>
            </a:endParaRPr>
          </a:p>
        </p:txBody>
      </p:sp>
      <p:sp>
        <p:nvSpPr>
          <p:cNvPr id="6" name="Shape 151"/>
          <p:cNvSpPr/>
          <p:nvPr/>
        </p:nvSpPr>
        <p:spPr>
          <a:xfrm>
            <a:off x="-184808" y="275510"/>
            <a:ext cx="7180340" cy="380873"/>
          </a:xfrm>
          <a:prstGeom prst="rect">
            <a:avLst/>
          </a:prstGeom>
          <a:noFill/>
          <a:ln>
            <a:noFill/>
          </a:ln>
        </p:spPr>
        <p:txBody>
          <a:bodyPr wrap="square" lIns="68569" tIns="34275" rIns="68569" bIns="34275" anchor="t" anchorCtr="0">
            <a:noAutofit/>
          </a:bodyPr>
          <a:lstStyle/>
          <a:p>
            <a:pPr algn="ctr">
              <a:buSzPct val="25000"/>
            </a:pPr>
            <a:r>
              <a:rPr lang="en-US" sz="2400" dirty="0">
                <a:solidFill>
                  <a:schemeClr val="dk1"/>
                </a:solidFill>
                <a:latin typeface="Verdana" charset="0"/>
                <a:ea typeface="Verdana" charset="0"/>
                <a:cs typeface="Verdana" charset="0"/>
                <a:sym typeface="Calibri"/>
              </a:rPr>
              <a:t>SEXUAL HARASSMENT IN ACADEMIA</a:t>
            </a:r>
            <a:endParaRPr lang="en" sz="2400" dirty="0">
              <a:solidFill>
                <a:schemeClr val="dk1"/>
              </a:solidFill>
              <a:latin typeface="Verdana" charset="0"/>
              <a:ea typeface="Verdana" charset="0"/>
              <a:cs typeface="Verdana" charset="0"/>
              <a:sym typeface="Calibri"/>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24064" y="1297649"/>
            <a:ext cx="1709492" cy="13889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0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0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0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539"/>
        <p:cNvGrpSpPr/>
        <p:nvPr/>
      </p:nvGrpSpPr>
      <p:grpSpPr>
        <a:xfrm>
          <a:off x="0" y="0"/>
          <a:ext cx="0" cy="0"/>
          <a:chOff x="0" y="0"/>
          <a:chExt cx="0" cy="0"/>
        </a:xfrm>
      </p:grpSpPr>
      <p:pic>
        <p:nvPicPr>
          <p:cNvPr id="540" name="Shape 540"/>
          <p:cNvPicPr preferRelativeResize="0"/>
          <p:nvPr/>
        </p:nvPicPr>
        <p:blipFill rotWithShape="1">
          <a:blip r:embed="rId3">
            <a:alphaModFix/>
          </a:blip>
          <a:srcRect/>
          <a:stretch/>
        </p:blipFill>
        <p:spPr>
          <a:xfrm>
            <a:off x="973682" y="978225"/>
            <a:ext cx="4743177" cy="3791798"/>
          </a:xfrm>
          <a:prstGeom prst="rect">
            <a:avLst/>
          </a:prstGeom>
          <a:noFill/>
          <a:ln>
            <a:noFill/>
          </a:ln>
        </p:spPr>
      </p:pic>
      <p:sp>
        <p:nvSpPr>
          <p:cNvPr id="541" name="Shape 541"/>
          <p:cNvSpPr/>
          <p:nvPr/>
        </p:nvSpPr>
        <p:spPr>
          <a:xfrm>
            <a:off x="973682" y="4770023"/>
            <a:ext cx="4743177" cy="259687"/>
          </a:xfrm>
          <a:prstGeom prst="rect">
            <a:avLst/>
          </a:prstGeom>
          <a:noFill/>
          <a:ln>
            <a:noFill/>
          </a:ln>
        </p:spPr>
        <p:txBody>
          <a:bodyPr wrap="square" lIns="68569" tIns="34275" rIns="68569" bIns="34275" anchor="t" anchorCtr="0">
            <a:noAutofit/>
          </a:bodyPr>
          <a:lstStyle/>
          <a:p>
            <a:pPr algn="r">
              <a:buSzPct val="25000"/>
            </a:pPr>
            <a:r>
              <a:rPr lang="en" sz="600" dirty="0">
                <a:solidFill>
                  <a:schemeClr val="tx1">
                    <a:lumMod val="50000"/>
                    <a:lumOff val="50000"/>
                  </a:schemeClr>
                </a:solidFill>
                <a:latin typeface="Verdana" charset="0"/>
                <a:ea typeface="Verdana" charset="0"/>
                <a:cs typeface="Verdana" charset="0"/>
                <a:sym typeface="Calibri"/>
              </a:rPr>
              <a:t>http://</a:t>
            </a:r>
            <a:r>
              <a:rPr lang="en" sz="600" dirty="0" err="1">
                <a:solidFill>
                  <a:schemeClr val="tx1">
                    <a:lumMod val="50000"/>
                    <a:lumOff val="50000"/>
                  </a:schemeClr>
                </a:solidFill>
                <a:latin typeface="Verdana" charset="0"/>
                <a:ea typeface="Verdana" charset="0"/>
                <a:cs typeface="Verdana" charset="0"/>
                <a:sym typeface="Calibri"/>
              </a:rPr>
              <a:t>www.arttrans.com.ua</a:t>
            </a:r>
            <a:r>
              <a:rPr lang="en" sz="600" dirty="0">
                <a:solidFill>
                  <a:schemeClr val="tx1">
                    <a:lumMod val="50000"/>
                    <a:lumOff val="50000"/>
                  </a:schemeClr>
                </a:solidFill>
                <a:latin typeface="Verdana" charset="0"/>
                <a:ea typeface="Verdana" charset="0"/>
                <a:cs typeface="Verdana" charset="0"/>
                <a:sym typeface="Calibri"/>
              </a:rPr>
              <a:t>/</a:t>
            </a:r>
            <a:r>
              <a:rPr lang="en" sz="600" dirty="0" err="1">
                <a:solidFill>
                  <a:schemeClr val="tx1">
                    <a:lumMod val="50000"/>
                    <a:lumOff val="50000"/>
                  </a:schemeClr>
                </a:solidFill>
                <a:latin typeface="Verdana" charset="0"/>
                <a:ea typeface="Verdana" charset="0"/>
                <a:cs typeface="Verdana" charset="0"/>
                <a:sym typeface="Calibri"/>
              </a:rPr>
              <a:t>imageproduct</a:t>
            </a:r>
            <a:r>
              <a:rPr lang="en" sz="600" dirty="0">
                <a:solidFill>
                  <a:schemeClr val="tx1">
                    <a:lumMod val="50000"/>
                    <a:lumOff val="50000"/>
                  </a:schemeClr>
                </a:solidFill>
                <a:latin typeface="Verdana" charset="0"/>
                <a:ea typeface="Verdana" charset="0"/>
                <a:cs typeface="Verdana" charset="0"/>
                <a:sym typeface="Calibri"/>
              </a:rPr>
              <a:t>/1213/Engraving_Master_of_Alchemy_Dictating_One_of_His_Recipes_to_an_Apprentice_Cooking_Food_preparation_Food_processing_Alchemists_b.jpg</a:t>
            </a:r>
          </a:p>
        </p:txBody>
      </p:sp>
      <p:sp>
        <p:nvSpPr>
          <p:cNvPr id="7" name="Shape 151"/>
          <p:cNvSpPr/>
          <p:nvPr/>
        </p:nvSpPr>
        <p:spPr>
          <a:xfrm>
            <a:off x="-184808" y="275510"/>
            <a:ext cx="7180340" cy="380873"/>
          </a:xfrm>
          <a:prstGeom prst="rect">
            <a:avLst/>
          </a:prstGeom>
          <a:noFill/>
          <a:ln>
            <a:noFill/>
          </a:ln>
        </p:spPr>
        <p:txBody>
          <a:bodyPr wrap="square" lIns="68569" tIns="34275" rIns="68569" bIns="34275" anchor="t" anchorCtr="0">
            <a:noAutofit/>
          </a:bodyPr>
          <a:lstStyle/>
          <a:p>
            <a:pPr algn="ctr">
              <a:buSzPct val="25000"/>
            </a:pPr>
            <a:r>
              <a:rPr lang="en-US" sz="2400" dirty="0">
                <a:solidFill>
                  <a:schemeClr val="dk1"/>
                </a:solidFill>
                <a:latin typeface="Verdana" charset="0"/>
                <a:ea typeface="Verdana" charset="0"/>
                <a:cs typeface="Verdana" charset="0"/>
                <a:sym typeface="Calibri"/>
              </a:rPr>
              <a:t>POWER HIERARCHIES</a:t>
            </a:r>
            <a:endParaRPr lang="en" sz="2400" dirty="0">
              <a:solidFill>
                <a:schemeClr val="dk1"/>
              </a:solidFill>
              <a:latin typeface="Verdana" charset="0"/>
              <a:ea typeface="Verdana" charset="0"/>
              <a:cs typeface="Verdana" charset="0"/>
              <a:sym typeface="Calibri"/>
            </a:endParaRP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539"/>
        <p:cNvGrpSpPr/>
        <p:nvPr/>
      </p:nvGrpSpPr>
      <p:grpSpPr>
        <a:xfrm>
          <a:off x="0" y="0"/>
          <a:ext cx="0" cy="0"/>
          <a:chOff x="0" y="0"/>
          <a:chExt cx="0" cy="0"/>
        </a:xfrm>
      </p:grpSpPr>
      <p:sp>
        <p:nvSpPr>
          <p:cNvPr id="7" name="Shape 151"/>
          <p:cNvSpPr/>
          <p:nvPr/>
        </p:nvSpPr>
        <p:spPr>
          <a:xfrm>
            <a:off x="-184808" y="275510"/>
            <a:ext cx="7180340" cy="380873"/>
          </a:xfrm>
          <a:prstGeom prst="rect">
            <a:avLst/>
          </a:prstGeom>
          <a:noFill/>
          <a:ln>
            <a:noFill/>
          </a:ln>
        </p:spPr>
        <p:txBody>
          <a:bodyPr wrap="square" lIns="68569" tIns="34275" rIns="68569" bIns="34275" anchor="t" anchorCtr="0">
            <a:noAutofit/>
          </a:bodyPr>
          <a:lstStyle/>
          <a:p>
            <a:pPr algn="ctr">
              <a:buSzPct val="25000"/>
            </a:pPr>
            <a:r>
              <a:rPr lang="en-US" sz="2400" dirty="0">
                <a:solidFill>
                  <a:schemeClr val="dk1"/>
                </a:solidFill>
                <a:latin typeface="Verdana" charset="0"/>
                <a:ea typeface="Verdana" charset="0"/>
                <a:cs typeface="Verdana" charset="0"/>
                <a:sym typeface="Calibri"/>
              </a:rPr>
              <a:t>POWER HIERARCHIES</a:t>
            </a:r>
            <a:endParaRPr lang="en" sz="2400" dirty="0">
              <a:solidFill>
                <a:schemeClr val="dk1"/>
              </a:solidFill>
              <a:latin typeface="Verdana" charset="0"/>
              <a:ea typeface="Verdana" charset="0"/>
              <a:cs typeface="Verdana" charset="0"/>
              <a:sym typeface="Calibri"/>
            </a:endParaRPr>
          </a:p>
        </p:txBody>
      </p:sp>
      <p:pic>
        <p:nvPicPr>
          <p:cNvPr id="2" name="Picture 1"/>
          <p:cNvPicPr>
            <a:picLocks noChangeAspect="1"/>
          </p:cNvPicPr>
          <p:nvPr/>
        </p:nvPicPr>
        <p:blipFill>
          <a:blip r:embed="rId3"/>
          <a:stretch>
            <a:fillRect/>
          </a:stretch>
        </p:blipFill>
        <p:spPr>
          <a:xfrm>
            <a:off x="1245893" y="1367529"/>
            <a:ext cx="4318937" cy="2408443"/>
          </a:xfrm>
          <a:prstGeom prst="rect">
            <a:avLst/>
          </a:prstGeom>
        </p:spPr>
      </p:pic>
    </p:spTree>
    <p:extLst>
      <p:ext uri="{BB962C8B-B14F-4D97-AF65-F5344CB8AC3E}">
        <p14:creationId xmlns:p14="http://schemas.microsoft.com/office/powerpoint/2010/main" val="92333097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531"/>
        <p:cNvGrpSpPr/>
        <p:nvPr/>
      </p:nvGrpSpPr>
      <p:grpSpPr>
        <a:xfrm>
          <a:off x="0" y="0"/>
          <a:ext cx="0" cy="0"/>
          <a:chOff x="0" y="0"/>
          <a:chExt cx="0" cy="0"/>
        </a:xfrm>
      </p:grpSpPr>
      <p:pic>
        <p:nvPicPr>
          <p:cNvPr id="532" name="Shape 532" descr="longform-original-20619-1467150919-6.jpg"/>
          <p:cNvPicPr preferRelativeResize="0"/>
          <p:nvPr/>
        </p:nvPicPr>
        <p:blipFill rotWithShape="1">
          <a:blip r:embed="rId3">
            <a:alphaModFix/>
          </a:blip>
          <a:srcRect/>
          <a:stretch/>
        </p:blipFill>
        <p:spPr>
          <a:xfrm>
            <a:off x="-184808" y="898406"/>
            <a:ext cx="7168444" cy="3987447"/>
          </a:xfrm>
          <a:prstGeom prst="rect">
            <a:avLst/>
          </a:prstGeom>
          <a:noFill/>
          <a:ln>
            <a:noFill/>
          </a:ln>
        </p:spPr>
      </p:pic>
      <p:sp>
        <p:nvSpPr>
          <p:cNvPr id="534" name="Shape 534"/>
          <p:cNvSpPr/>
          <p:nvPr/>
        </p:nvSpPr>
        <p:spPr>
          <a:xfrm>
            <a:off x="24380" y="4885853"/>
            <a:ext cx="6750068" cy="692498"/>
          </a:xfrm>
          <a:prstGeom prst="rect">
            <a:avLst/>
          </a:prstGeom>
          <a:noFill/>
          <a:ln>
            <a:noFill/>
          </a:ln>
        </p:spPr>
        <p:txBody>
          <a:bodyPr wrap="square" lIns="68569" tIns="34275" rIns="68569" bIns="34275" anchor="t" anchorCtr="0">
            <a:noAutofit/>
          </a:bodyPr>
          <a:lstStyle/>
          <a:p>
            <a:pPr>
              <a:buSzPct val="25000"/>
            </a:pPr>
            <a:r>
              <a:rPr lang="en" sz="1000" dirty="0">
                <a:solidFill>
                  <a:schemeClr val="tx1">
                    <a:lumMod val="50000"/>
                    <a:lumOff val="50000"/>
                  </a:schemeClr>
                </a:solidFill>
                <a:latin typeface="Verdana" charset="0"/>
                <a:ea typeface="Verdana" charset="0"/>
                <a:cs typeface="Verdana" charset="0"/>
                <a:sym typeface="Calibri"/>
              </a:rPr>
              <a:t>Article by </a:t>
            </a:r>
            <a:r>
              <a:rPr lang="en" sz="1000" dirty="0" err="1">
                <a:solidFill>
                  <a:schemeClr val="tx1">
                    <a:lumMod val="50000"/>
                    <a:lumOff val="50000"/>
                  </a:schemeClr>
                </a:solidFill>
                <a:latin typeface="Verdana" charset="0"/>
                <a:ea typeface="Verdana" charset="0"/>
                <a:cs typeface="Verdana" charset="0"/>
                <a:sym typeface="Calibri"/>
              </a:rPr>
              <a:t>Azeen</a:t>
            </a:r>
            <a:r>
              <a:rPr lang="en" sz="1000" dirty="0">
                <a:solidFill>
                  <a:schemeClr val="tx1">
                    <a:lumMod val="50000"/>
                    <a:lumOff val="50000"/>
                  </a:schemeClr>
                </a:solidFill>
                <a:latin typeface="Verdana" charset="0"/>
                <a:ea typeface="Verdana" charset="0"/>
                <a:cs typeface="Verdana" charset="0"/>
                <a:sym typeface="Calibri"/>
              </a:rPr>
              <a:t> </a:t>
            </a:r>
            <a:r>
              <a:rPr lang="en" sz="1000" dirty="0" err="1">
                <a:solidFill>
                  <a:schemeClr val="tx1">
                    <a:lumMod val="50000"/>
                    <a:lumOff val="50000"/>
                  </a:schemeClr>
                </a:solidFill>
                <a:latin typeface="Verdana" charset="0"/>
                <a:ea typeface="Verdana" charset="0"/>
                <a:cs typeface="Verdana" charset="0"/>
                <a:sym typeface="Calibri"/>
              </a:rPr>
              <a:t>Ghorayshi</a:t>
            </a:r>
            <a:r>
              <a:rPr lang="en" sz="1000" dirty="0">
                <a:solidFill>
                  <a:schemeClr val="tx1">
                    <a:lumMod val="50000"/>
                    <a:lumOff val="50000"/>
                  </a:schemeClr>
                </a:solidFill>
                <a:latin typeface="Verdana" charset="0"/>
                <a:ea typeface="Verdana" charset="0"/>
                <a:cs typeface="Verdana" charset="0"/>
                <a:sym typeface="Calibri"/>
              </a:rPr>
              <a:t>, </a:t>
            </a:r>
            <a:r>
              <a:rPr lang="en" sz="1000" dirty="0" err="1">
                <a:solidFill>
                  <a:schemeClr val="tx1">
                    <a:lumMod val="50000"/>
                    <a:lumOff val="50000"/>
                  </a:schemeClr>
                </a:solidFill>
                <a:latin typeface="Verdana" charset="0"/>
                <a:ea typeface="Verdana" charset="0"/>
                <a:cs typeface="Verdana" charset="0"/>
                <a:sym typeface="Calibri"/>
              </a:rPr>
              <a:t>BuzzFeed</a:t>
            </a:r>
            <a:r>
              <a:rPr lang="en" sz="1000" dirty="0">
                <a:solidFill>
                  <a:schemeClr val="tx1">
                    <a:lumMod val="50000"/>
                    <a:lumOff val="50000"/>
                  </a:schemeClr>
                </a:solidFill>
                <a:latin typeface="Verdana" charset="0"/>
                <a:ea typeface="Verdana" charset="0"/>
                <a:cs typeface="Verdana" charset="0"/>
                <a:sym typeface="Calibri"/>
              </a:rPr>
              <a:t> News, posted Jun. 20, 2016</a:t>
            </a:r>
          </a:p>
        </p:txBody>
      </p:sp>
      <p:sp>
        <p:nvSpPr>
          <p:cNvPr id="5" name="Shape 151"/>
          <p:cNvSpPr/>
          <p:nvPr/>
        </p:nvSpPr>
        <p:spPr>
          <a:xfrm>
            <a:off x="-29586" y="285045"/>
            <a:ext cx="6858000" cy="380873"/>
          </a:xfrm>
          <a:prstGeom prst="rect">
            <a:avLst/>
          </a:prstGeom>
          <a:noFill/>
          <a:ln>
            <a:noFill/>
          </a:ln>
        </p:spPr>
        <p:txBody>
          <a:bodyPr wrap="square" lIns="68569" tIns="34275" rIns="68569" bIns="34275" anchor="t" anchorCtr="0">
            <a:noAutofit/>
          </a:bodyPr>
          <a:lstStyle/>
          <a:p>
            <a:pPr algn="ctr">
              <a:buSzPct val="25000"/>
            </a:pPr>
            <a:r>
              <a:rPr lang="en-US" sz="2400" dirty="0">
                <a:solidFill>
                  <a:schemeClr val="dk1"/>
                </a:solidFill>
                <a:latin typeface="Verdana" charset="0"/>
                <a:ea typeface="Verdana" charset="0"/>
                <a:cs typeface="Verdana" charset="0"/>
                <a:sym typeface="Calibri"/>
              </a:rPr>
              <a:t>CULT OF CELEBRITY</a:t>
            </a:r>
            <a:endParaRPr lang="en" sz="2400" dirty="0">
              <a:solidFill>
                <a:schemeClr val="dk1"/>
              </a:solidFill>
              <a:latin typeface="Verdana" charset="0"/>
              <a:ea typeface="Verdana" charset="0"/>
              <a:cs typeface="Verdana" charset="0"/>
              <a:sym typeface="Calibri"/>
            </a:endParaRP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391"/>
        <p:cNvGrpSpPr/>
        <p:nvPr/>
      </p:nvGrpSpPr>
      <p:grpSpPr>
        <a:xfrm>
          <a:off x="0" y="0"/>
          <a:ext cx="0" cy="0"/>
          <a:chOff x="0" y="0"/>
          <a:chExt cx="0" cy="0"/>
        </a:xfrm>
      </p:grpSpPr>
      <p:pic>
        <p:nvPicPr>
          <p:cNvPr id="393" name="Shape 393"/>
          <p:cNvPicPr preferRelativeResize="0"/>
          <p:nvPr/>
        </p:nvPicPr>
        <p:blipFill rotWithShape="1">
          <a:blip r:embed="rId3">
            <a:alphaModFix/>
          </a:blip>
          <a:srcRect/>
          <a:stretch/>
        </p:blipFill>
        <p:spPr>
          <a:xfrm>
            <a:off x="153066" y="1405719"/>
            <a:ext cx="6551868" cy="4527929"/>
          </a:xfrm>
          <a:prstGeom prst="rect">
            <a:avLst/>
          </a:prstGeom>
          <a:noFill/>
          <a:ln>
            <a:noFill/>
          </a:ln>
        </p:spPr>
      </p:pic>
      <p:sp>
        <p:nvSpPr>
          <p:cNvPr id="394" name="Shape 394"/>
          <p:cNvSpPr/>
          <p:nvPr/>
        </p:nvSpPr>
        <p:spPr>
          <a:xfrm>
            <a:off x="775808" y="4931170"/>
            <a:ext cx="5525690" cy="190437"/>
          </a:xfrm>
          <a:prstGeom prst="rect">
            <a:avLst/>
          </a:prstGeom>
          <a:noFill/>
          <a:ln>
            <a:noFill/>
          </a:ln>
        </p:spPr>
        <p:txBody>
          <a:bodyPr wrap="square" lIns="68569" tIns="34275" rIns="68569" bIns="34275" anchor="t" anchorCtr="0">
            <a:noAutofit/>
          </a:bodyPr>
          <a:lstStyle/>
          <a:p>
            <a:pPr>
              <a:buSzPct val="25000"/>
            </a:pPr>
            <a:r>
              <a:rPr lang="en" sz="800" dirty="0">
                <a:solidFill>
                  <a:schemeClr val="bg1"/>
                </a:solidFill>
                <a:latin typeface="Verdana" charset="0"/>
                <a:ea typeface="Verdana" charset="0"/>
                <a:cs typeface="Verdana" charset="0"/>
                <a:sym typeface="Calibri"/>
              </a:rPr>
              <a:t>http://</a:t>
            </a:r>
            <a:r>
              <a:rPr lang="en" sz="800" dirty="0" err="1">
                <a:solidFill>
                  <a:schemeClr val="bg1"/>
                </a:solidFill>
                <a:latin typeface="Verdana" charset="0"/>
                <a:ea typeface="Verdana" charset="0"/>
                <a:cs typeface="Verdana" charset="0"/>
                <a:sym typeface="Calibri"/>
              </a:rPr>
              <a:t>highline.huffingtonpost.com</a:t>
            </a:r>
            <a:r>
              <a:rPr lang="en" sz="800" dirty="0">
                <a:solidFill>
                  <a:schemeClr val="bg1"/>
                </a:solidFill>
                <a:latin typeface="Verdana" charset="0"/>
                <a:ea typeface="Verdana" charset="0"/>
                <a:cs typeface="Verdana" charset="0"/>
                <a:sym typeface="Calibri"/>
              </a:rPr>
              <a:t>/articles/</a:t>
            </a:r>
            <a:r>
              <a:rPr lang="en" sz="800" dirty="0" err="1">
                <a:solidFill>
                  <a:schemeClr val="bg1"/>
                </a:solidFill>
                <a:latin typeface="Verdana" charset="0"/>
                <a:ea typeface="Verdana" charset="0"/>
                <a:cs typeface="Verdana" charset="0"/>
                <a:sym typeface="Calibri"/>
              </a:rPr>
              <a:t>en</a:t>
            </a:r>
            <a:r>
              <a:rPr lang="en" sz="800" dirty="0">
                <a:solidFill>
                  <a:schemeClr val="bg1"/>
                </a:solidFill>
                <a:latin typeface="Verdana" charset="0"/>
                <a:ea typeface="Verdana" charset="0"/>
                <a:cs typeface="Verdana" charset="0"/>
                <a:sym typeface="Calibri"/>
              </a:rPr>
              <a:t>/park-rangers/</a:t>
            </a:r>
          </a:p>
        </p:txBody>
      </p:sp>
      <p:sp>
        <p:nvSpPr>
          <p:cNvPr id="4" name="Shape 151"/>
          <p:cNvSpPr/>
          <p:nvPr/>
        </p:nvSpPr>
        <p:spPr>
          <a:xfrm>
            <a:off x="-29586" y="285045"/>
            <a:ext cx="6858000" cy="380873"/>
          </a:xfrm>
          <a:prstGeom prst="rect">
            <a:avLst/>
          </a:prstGeom>
          <a:noFill/>
          <a:ln>
            <a:noFill/>
          </a:ln>
        </p:spPr>
        <p:txBody>
          <a:bodyPr wrap="square" lIns="68569" tIns="34275" rIns="68569" bIns="34275" anchor="t" anchorCtr="0">
            <a:noAutofit/>
          </a:bodyPr>
          <a:lstStyle/>
          <a:p>
            <a:pPr algn="ctr">
              <a:buSzPct val="25000"/>
            </a:pPr>
            <a:r>
              <a:rPr lang="en-US" sz="2400" dirty="0" smtClean="0">
                <a:solidFill>
                  <a:schemeClr val="dk1"/>
                </a:solidFill>
                <a:latin typeface="Verdana" charset="0"/>
                <a:ea typeface="Verdana" charset="0"/>
                <a:cs typeface="Verdana" charset="0"/>
                <a:sym typeface="Calibri"/>
              </a:rPr>
              <a:t>WHAT HAPPENS IN THE FIELD, STAYS IN THE FIELD</a:t>
            </a:r>
            <a:endParaRPr lang="en" sz="2400" dirty="0">
              <a:solidFill>
                <a:schemeClr val="dk1"/>
              </a:solidFill>
              <a:latin typeface="Verdana" charset="0"/>
              <a:ea typeface="Verdana" charset="0"/>
              <a:cs typeface="Verdana" charset="0"/>
              <a:sym typeface="Calibri"/>
            </a:endParaRPr>
          </a:p>
        </p:txBody>
      </p:sp>
    </p:spTree>
    <p:extLst>
      <p:ext uri="{BB962C8B-B14F-4D97-AF65-F5344CB8AC3E}">
        <p14:creationId xmlns:p14="http://schemas.microsoft.com/office/powerpoint/2010/main" val="84434342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Shape 193"/>
        <p:cNvGrpSpPr/>
        <p:nvPr/>
      </p:nvGrpSpPr>
      <p:grpSpPr>
        <a:xfrm>
          <a:off x="0" y="0"/>
          <a:ext cx="0" cy="0"/>
          <a:chOff x="0" y="0"/>
          <a:chExt cx="0" cy="0"/>
        </a:xfrm>
      </p:grpSpPr>
      <p:sp>
        <p:nvSpPr>
          <p:cNvPr id="4" name="Shape 347"/>
          <p:cNvSpPr txBox="1">
            <a:spLocks/>
          </p:cNvSpPr>
          <p:nvPr/>
        </p:nvSpPr>
        <p:spPr>
          <a:xfrm>
            <a:off x="595622" y="880235"/>
            <a:ext cx="5802284" cy="2241054"/>
          </a:xfrm>
          <a:prstGeom prst="rect">
            <a:avLst/>
          </a:prstGeom>
          <a:noFill/>
          <a:ln>
            <a:noFill/>
          </a:ln>
        </p:spPr>
        <p:txBody>
          <a:bodyPr wrap="square" lIns="68569" tIns="34275" rIns="68569" bIns="3427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9pPr>
          </a:lstStyle>
          <a:p>
            <a:r>
              <a:rPr lang="en-US" sz="2000" dirty="0" smtClean="0">
                <a:solidFill>
                  <a:schemeClr val="bg1"/>
                </a:solidFill>
                <a:latin typeface="Verdana" charset="0"/>
                <a:ea typeface="Verdana" charset="0"/>
                <a:cs typeface="Verdana" charset="0"/>
              </a:rPr>
              <a:t>64 </a:t>
            </a:r>
            <a:r>
              <a:rPr lang="en-US" sz="2000" dirty="0">
                <a:solidFill>
                  <a:schemeClr val="bg1"/>
                </a:solidFill>
                <a:latin typeface="Verdana" charset="0"/>
                <a:ea typeface="Verdana" charset="0"/>
                <a:cs typeface="Verdana" charset="0"/>
              </a:rPr>
              <a:t>% of </a:t>
            </a:r>
            <a:r>
              <a:rPr lang="en-US" sz="2000" dirty="0" smtClean="0">
                <a:solidFill>
                  <a:schemeClr val="bg1"/>
                </a:solidFill>
                <a:latin typeface="Verdana" charset="0"/>
                <a:ea typeface="Verdana" charset="0"/>
                <a:cs typeface="Verdana" charset="0"/>
              </a:rPr>
              <a:t>respondents personally experienced sexual harassment in the field; </a:t>
            </a:r>
          </a:p>
          <a:p>
            <a:r>
              <a:rPr lang="en-US" sz="2000" dirty="0" smtClean="0">
                <a:solidFill>
                  <a:schemeClr val="bg1"/>
                </a:solidFill>
                <a:latin typeface="Verdana" charset="0"/>
                <a:ea typeface="Verdana" charset="0"/>
                <a:cs typeface="Verdana" charset="0"/>
              </a:rPr>
              <a:t>26 </a:t>
            </a:r>
            <a:r>
              <a:rPr lang="en-US" sz="2000" dirty="0">
                <a:solidFill>
                  <a:schemeClr val="bg1"/>
                </a:solidFill>
                <a:latin typeface="Verdana" charset="0"/>
                <a:ea typeface="Verdana" charset="0"/>
                <a:cs typeface="Verdana" charset="0"/>
              </a:rPr>
              <a:t>% experienced </a:t>
            </a:r>
            <a:r>
              <a:rPr lang="en-US" sz="2000" dirty="0" smtClean="0">
                <a:solidFill>
                  <a:schemeClr val="bg1"/>
                </a:solidFill>
                <a:latin typeface="Verdana" charset="0"/>
                <a:ea typeface="Verdana" charset="0"/>
                <a:cs typeface="Verdana" charset="0"/>
              </a:rPr>
              <a:t>sexual assault.</a:t>
            </a:r>
          </a:p>
          <a:p>
            <a:endParaRPr lang="en-US" sz="2000" dirty="0">
              <a:solidFill>
                <a:schemeClr val="bg1"/>
              </a:solidFill>
              <a:latin typeface="Verdana" charset="0"/>
              <a:ea typeface="Verdana" charset="0"/>
              <a:cs typeface="Verdana" charset="0"/>
            </a:endParaRPr>
          </a:p>
          <a:p>
            <a:r>
              <a:rPr lang="en-US" sz="2000" dirty="0">
                <a:solidFill>
                  <a:schemeClr val="bg1"/>
                </a:solidFill>
                <a:latin typeface="Verdana" charset="0"/>
                <a:ea typeface="Verdana" charset="0"/>
                <a:cs typeface="Verdana" charset="0"/>
              </a:rPr>
              <a:t>&gt; 80% of women </a:t>
            </a:r>
            <a:r>
              <a:rPr lang="en-US" sz="2000" dirty="0" smtClean="0">
                <a:solidFill>
                  <a:schemeClr val="bg1"/>
                </a:solidFill>
                <a:latin typeface="Verdana" charset="0"/>
                <a:ea typeface="Verdana" charset="0"/>
                <a:cs typeface="Verdana" charset="0"/>
              </a:rPr>
              <a:t>experiencing </a:t>
            </a:r>
            <a:r>
              <a:rPr lang="en-US" sz="2000" dirty="0">
                <a:solidFill>
                  <a:schemeClr val="bg1"/>
                </a:solidFill>
                <a:latin typeface="Verdana" charset="0"/>
                <a:ea typeface="Verdana" charset="0"/>
                <a:cs typeface="Verdana" charset="0"/>
              </a:rPr>
              <a:t>assault were student trainees;</a:t>
            </a:r>
          </a:p>
          <a:p>
            <a:r>
              <a:rPr lang="en-US" sz="2000" dirty="0">
                <a:solidFill>
                  <a:schemeClr val="bg1"/>
                </a:solidFill>
                <a:latin typeface="Verdana" charset="0"/>
                <a:ea typeface="Verdana" charset="0"/>
                <a:cs typeface="Verdana" charset="0"/>
              </a:rPr>
              <a:t>45% of the unwanted contact came from their superiors.</a:t>
            </a:r>
          </a:p>
          <a:p>
            <a:endParaRPr lang="en-US" sz="2000" dirty="0">
              <a:solidFill>
                <a:schemeClr val="bg1"/>
              </a:solidFill>
              <a:latin typeface="Verdana" charset="0"/>
              <a:ea typeface="Verdana" charset="0"/>
              <a:cs typeface="Verdana" charset="0"/>
            </a:endParaRPr>
          </a:p>
          <a:p>
            <a:pPr>
              <a:lnSpc>
                <a:spcPct val="90000"/>
              </a:lnSpc>
              <a:spcBef>
                <a:spcPts val="420"/>
              </a:spcBef>
              <a:buClr>
                <a:srgbClr val="FF0000"/>
              </a:buClr>
            </a:pPr>
            <a:endParaRPr lang="en-US" sz="2000" dirty="0">
              <a:solidFill>
                <a:schemeClr val="bg1"/>
              </a:solidFill>
              <a:latin typeface="Verdana" charset="0"/>
              <a:ea typeface="Verdana" charset="0"/>
              <a:cs typeface="Verdana" charset="0"/>
            </a:endParaRPr>
          </a:p>
          <a:p>
            <a:pPr>
              <a:lnSpc>
                <a:spcPct val="90000"/>
              </a:lnSpc>
              <a:spcBef>
                <a:spcPts val="420"/>
              </a:spcBef>
              <a:buClr>
                <a:srgbClr val="FF0000"/>
              </a:buClr>
            </a:pPr>
            <a:endParaRPr lang="en-US" sz="800" dirty="0">
              <a:solidFill>
                <a:schemeClr val="bg1"/>
              </a:solidFill>
              <a:latin typeface="Verdana" charset="0"/>
              <a:ea typeface="Verdana" charset="0"/>
              <a:cs typeface="Verdana" charset="0"/>
            </a:endParaRPr>
          </a:p>
          <a:p>
            <a:pPr marL="342900" indent="-342900">
              <a:lnSpc>
                <a:spcPct val="90000"/>
              </a:lnSpc>
              <a:spcBef>
                <a:spcPts val="420"/>
              </a:spcBef>
            </a:pPr>
            <a:endParaRPr lang="en-US" sz="2000" dirty="0">
              <a:solidFill>
                <a:schemeClr val="bg2"/>
              </a:solidFill>
              <a:latin typeface="Verdana" charset="0"/>
              <a:ea typeface="Verdana" charset="0"/>
              <a:cs typeface="Verdana" charset="0"/>
            </a:endParaRPr>
          </a:p>
          <a:p>
            <a:pPr>
              <a:lnSpc>
                <a:spcPct val="90000"/>
              </a:lnSpc>
              <a:spcBef>
                <a:spcPts val="420"/>
              </a:spcBef>
            </a:pPr>
            <a:endParaRPr lang="en-US" sz="2100" dirty="0">
              <a:solidFill>
                <a:schemeClr val="bg2"/>
              </a:solidFill>
            </a:endParaRPr>
          </a:p>
        </p:txBody>
      </p:sp>
      <p:sp>
        <p:nvSpPr>
          <p:cNvPr id="5" name="Shape 348"/>
          <p:cNvSpPr txBox="1"/>
          <p:nvPr/>
        </p:nvSpPr>
        <p:spPr>
          <a:xfrm>
            <a:off x="-263930" y="4968440"/>
            <a:ext cx="6925764" cy="350119"/>
          </a:xfrm>
          <a:prstGeom prst="rect">
            <a:avLst/>
          </a:prstGeom>
          <a:noFill/>
          <a:ln>
            <a:noFill/>
          </a:ln>
        </p:spPr>
        <p:txBody>
          <a:bodyPr wrap="square" lIns="68569" tIns="34275" rIns="68569" bIns="34275" anchor="t" anchorCtr="0">
            <a:noAutofit/>
          </a:bodyPr>
          <a:lstStyle/>
          <a:p>
            <a:endParaRPr sz="1350" i="1" dirty="0">
              <a:solidFill>
                <a:schemeClr val="tx1">
                  <a:lumMod val="85000"/>
                  <a:lumOff val="15000"/>
                </a:schemeClr>
              </a:solidFill>
              <a:latin typeface="Calibri"/>
              <a:ea typeface="Calibri"/>
              <a:cs typeface="Calibri"/>
              <a:sym typeface="Calibri"/>
            </a:endParaRPr>
          </a:p>
        </p:txBody>
      </p:sp>
      <p:sp>
        <p:nvSpPr>
          <p:cNvPr id="6" name="TextBox 5"/>
          <p:cNvSpPr txBox="1"/>
          <p:nvPr/>
        </p:nvSpPr>
        <p:spPr>
          <a:xfrm>
            <a:off x="91440" y="4783067"/>
            <a:ext cx="5038559" cy="246221"/>
          </a:xfrm>
          <a:prstGeom prst="rect">
            <a:avLst/>
          </a:prstGeom>
          <a:noFill/>
        </p:spPr>
        <p:txBody>
          <a:bodyPr wrap="none" rtlCol="0">
            <a:spAutoFit/>
          </a:bodyPr>
          <a:lstStyle/>
          <a:p>
            <a:r>
              <a:rPr lang="en-US" sz="1000" dirty="0">
                <a:solidFill>
                  <a:schemeClr val="bg1"/>
                </a:solidFill>
                <a:latin typeface="Verdana" charset="0"/>
                <a:ea typeface="Verdana" charset="0"/>
                <a:cs typeface="Verdana" charset="0"/>
              </a:rPr>
              <a:t>Survey of Academic Field Experiences (SAFE), Clancy et al. 2014 </a:t>
            </a:r>
            <a:r>
              <a:rPr lang="en-US" sz="1000" dirty="0" err="1">
                <a:solidFill>
                  <a:schemeClr val="bg1"/>
                </a:solidFill>
                <a:latin typeface="Verdana" charset="0"/>
                <a:ea typeface="Verdana" charset="0"/>
                <a:cs typeface="Verdana" charset="0"/>
              </a:rPr>
              <a:t>PloS</a:t>
            </a:r>
            <a:r>
              <a:rPr lang="en-US" sz="1000" dirty="0">
                <a:solidFill>
                  <a:schemeClr val="bg1"/>
                </a:solidFill>
                <a:latin typeface="Verdana" charset="0"/>
                <a:ea typeface="Verdana" charset="0"/>
                <a:cs typeface="Verdana" charset="0"/>
              </a:rPr>
              <a:t> ONE</a:t>
            </a:r>
          </a:p>
        </p:txBody>
      </p:sp>
    </p:spTree>
    <p:extLst>
      <p:ext uri="{BB962C8B-B14F-4D97-AF65-F5344CB8AC3E}">
        <p14:creationId xmlns:p14="http://schemas.microsoft.com/office/powerpoint/2010/main" val="18012347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Shape 193"/>
        <p:cNvGrpSpPr/>
        <p:nvPr/>
      </p:nvGrpSpPr>
      <p:grpSpPr>
        <a:xfrm>
          <a:off x="0" y="0"/>
          <a:ext cx="0" cy="0"/>
          <a:chOff x="0" y="0"/>
          <a:chExt cx="0" cy="0"/>
        </a:xfrm>
      </p:grpSpPr>
      <p:sp>
        <p:nvSpPr>
          <p:cNvPr id="4" name="Shape 347"/>
          <p:cNvSpPr txBox="1">
            <a:spLocks/>
          </p:cNvSpPr>
          <p:nvPr/>
        </p:nvSpPr>
        <p:spPr>
          <a:xfrm>
            <a:off x="595622" y="880235"/>
            <a:ext cx="5802284" cy="2241054"/>
          </a:xfrm>
          <a:prstGeom prst="rect">
            <a:avLst/>
          </a:prstGeom>
          <a:noFill/>
          <a:ln>
            <a:noFill/>
          </a:ln>
        </p:spPr>
        <p:txBody>
          <a:bodyPr wrap="square" lIns="68569" tIns="34275" rIns="68569" bIns="3427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050" b="0" i="0" u="none" strike="noStrike" cap="none">
                <a:solidFill>
                  <a:srgbClr val="000000"/>
                </a:solidFill>
                <a:latin typeface="Arial"/>
                <a:ea typeface="Arial"/>
                <a:cs typeface="Arial"/>
                <a:sym typeface="Arial"/>
              </a:defRPr>
            </a:lvl9pPr>
          </a:lstStyle>
          <a:p>
            <a:pPr>
              <a:lnSpc>
                <a:spcPct val="90000"/>
              </a:lnSpc>
              <a:spcBef>
                <a:spcPts val="420"/>
              </a:spcBef>
              <a:buClr>
                <a:srgbClr val="FF0000"/>
              </a:buClr>
            </a:pPr>
            <a:endParaRPr lang="en-US" sz="2000" dirty="0">
              <a:solidFill>
                <a:schemeClr val="bg1"/>
              </a:solidFill>
              <a:latin typeface="Verdana" charset="0"/>
              <a:ea typeface="Verdana" charset="0"/>
              <a:cs typeface="Verdana" charset="0"/>
            </a:endParaRPr>
          </a:p>
          <a:p>
            <a:pPr>
              <a:lnSpc>
                <a:spcPct val="90000"/>
              </a:lnSpc>
              <a:spcBef>
                <a:spcPts val="420"/>
              </a:spcBef>
              <a:buClr>
                <a:srgbClr val="FF0000"/>
              </a:buClr>
            </a:pPr>
            <a:endParaRPr lang="en-US" sz="800" dirty="0">
              <a:solidFill>
                <a:schemeClr val="bg1"/>
              </a:solidFill>
              <a:latin typeface="Verdana" charset="0"/>
              <a:ea typeface="Verdana" charset="0"/>
              <a:cs typeface="Verdana" charset="0"/>
            </a:endParaRPr>
          </a:p>
          <a:p>
            <a:pPr marL="342900" indent="-342900">
              <a:lnSpc>
                <a:spcPct val="90000"/>
              </a:lnSpc>
              <a:spcBef>
                <a:spcPts val="420"/>
              </a:spcBef>
            </a:pPr>
            <a:endParaRPr lang="en-US" sz="2000" dirty="0">
              <a:solidFill>
                <a:schemeClr val="bg2"/>
              </a:solidFill>
              <a:latin typeface="Verdana" charset="0"/>
              <a:ea typeface="Verdana" charset="0"/>
              <a:cs typeface="Verdana" charset="0"/>
            </a:endParaRPr>
          </a:p>
          <a:p>
            <a:pPr>
              <a:lnSpc>
                <a:spcPct val="90000"/>
              </a:lnSpc>
              <a:spcBef>
                <a:spcPts val="420"/>
              </a:spcBef>
            </a:pPr>
            <a:endParaRPr lang="en-US" sz="2100" dirty="0">
              <a:solidFill>
                <a:schemeClr val="bg2"/>
              </a:solidFill>
            </a:endParaRPr>
          </a:p>
        </p:txBody>
      </p:sp>
      <p:sp>
        <p:nvSpPr>
          <p:cNvPr id="5" name="Shape 348"/>
          <p:cNvSpPr txBox="1"/>
          <p:nvPr/>
        </p:nvSpPr>
        <p:spPr>
          <a:xfrm>
            <a:off x="-263930" y="4968440"/>
            <a:ext cx="6925764" cy="350119"/>
          </a:xfrm>
          <a:prstGeom prst="rect">
            <a:avLst/>
          </a:prstGeom>
          <a:noFill/>
          <a:ln>
            <a:noFill/>
          </a:ln>
        </p:spPr>
        <p:txBody>
          <a:bodyPr wrap="square" lIns="68569" tIns="34275" rIns="68569" bIns="34275" anchor="t" anchorCtr="0">
            <a:noAutofit/>
          </a:bodyPr>
          <a:lstStyle/>
          <a:p>
            <a:endParaRPr sz="1350" i="1" dirty="0">
              <a:solidFill>
                <a:schemeClr val="tx1">
                  <a:lumMod val="85000"/>
                  <a:lumOff val="15000"/>
                </a:schemeClr>
              </a:solidFill>
              <a:latin typeface="Calibri"/>
              <a:ea typeface="Calibri"/>
              <a:cs typeface="Calibri"/>
              <a:sym typeface="Calibri"/>
            </a:endParaRPr>
          </a:p>
        </p:txBody>
      </p:sp>
      <p:sp>
        <p:nvSpPr>
          <p:cNvPr id="6" name="TextBox 5"/>
          <p:cNvSpPr txBox="1"/>
          <p:nvPr/>
        </p:nvSpPr>
        <p:spPr>
          <a:xfrm>
            <a:off x="91440" y="4783067"/>
            <a:ext cx="5038559" cy="246221"/>
          </a:xfrm>
          <a:prstGeom prst="rect">
            <a:avLst/>
          </a:prstGeom>
          <a:noFill/>
        </p:spPr>
        <p:txBody>
          <a:bodyPr wrap="none" rtlCol="0">
            <a:spAutoFit/>
          </a:bodyPr>
          <a:lstStyle/>
          <a:p>
            <a:r>
              <a:rPr lang="en-US" sz="1000" dirty="0">
                <a:solidFill>
                  <a:schemeClr val="bg1"/>
                </a:solidFill>
                <a:latin typeface="Verdana" charset="0"/>
                <a:ea typeface="Verdana" charset="0"/>
                <a:cs typeface="Verdana" charset="0"/>
              </a:rPr>
              <a:t>Survey of Academic Field Experiences (SAFE), Clancy et al. 2014 </a:t>
            </a:r>
            <a:r>
              <a:rPr lang="en-US" sz="1000" dirty="0" err="1">
                <a:solidFill>
                  <a:schemeClr val="bg1"/>
                </a:solidFill>
                <a:latin typeface="Verdana" charset="0"/>
                <a:ea typeface="Verdana" charset="0"/>
                <a:cs typeface="Verdana" charset="0"/>
              </a:rPr>
              <a:t>PloS</a:t>
            </a:r>
            <a:r>
              <a:rPr lang="en-US" sz="1000" dirty="0">
                <a:solidFill>
                  <a:schemeClr val="bg1"/>
                </a:solidFill>
                <a:latin typeface="Verdana" charset="0"/>
                <a:ea typeface="Verdana" charset="0"/>
                <a:cs typeface="Verdana" charset="0"/>
              </a:rPr>
              <a:t> ONE</a:t>
            </a:r>
          </a:p>
        </p:txBody>
      </p:sp>
      <p:pic>
        <p:nvPicPr>
          <p:cNvPr id="7" name="Picture 6"/>
          <p:cNvPicPr>
            <a:picLocks noChangeAspect="1"/>
          </p:cNvPicPr>
          <p:nvPr/>
        </p:nvPicPr>
        <p:blipFill rotWithShape="1">
          <a:blip r:embed="rId3"/>
          <a:srcRect b="15931"/>
          <a:stretch/>
        </p:blipFill>
        <p:spPr>
          <a:xfrm>
            <a:off x="1038324" y="1097279"/>
            <a:ext cx="4990412" cy="2942677"/>
          </a:xfrm>
          <a:prstGeom prst="rect">
            <a:avLst/>
          </a:prstGeom>
        </p:spPr>
      </p:pic>
      <p:sp>
        <p:nvSpPr>
          <p:cNvPr id="2" name="Rectangle 1"/>
          <p:cNvSpPr/>
          <p:nvPr/>
        </p:nvSpPr>
        <p:spPr>
          <a:xfrm>
            <a:off x="3523958" y="1019909"/>
            <a:ext cx="815926" cy="3087858"/>
          </a:xfrm>
          <a:prstGeom prst="rect">
            <a:avLst/>
          </a:prstGeom>
          <a:noFill/>
          <a:ln w="349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Shape 151"/>
          <p:cNvSpPr/>
          <p:nvPr/>
        </p:nvSpPr>
        <p:spPr>
          <a:xfrm>
            <a:off x="-29586" y="285045"/>
            <a:ext cx="6858000" cy="380873"/>
          </a:xfrm>
          <a:prstGeom prst="rect">
            <a:avLst/>
          </a:prstGeom>
          <a:noFill/>
          <a:ln>
            <a:noFill/>
          </a:ln>
        </p:spPr>
        <p:txBody>
          <a:bodyPr wrap="square" lIns="68569" tIns="34275" rIns="68569" bIns="34275" anchor="t" anchorCtr="0">
            <a:noAutofit/>
          </a:bodyPr>
          <a:lstStyle/>
          <a:p>
            <a:pPr algn="ctr">
              <a:buSzPct val="25000"/>
            </a:pPr>
            <a:r>
              <a:rPr lang="en-US" sz="2400" dirty="0" smtClean="0">
                <a:solidFill>
                  <a:schemeClr val="bg1"/>
                </a:solidFill>
                <a:latin typeface="Verdana" charset="0"/>
                <a:ea typeface="Verdana" charset="0"/>
                <a:cs typeface="Verdana" charset="0"/>
                <a:sym typeface="Calibri"/>
              </a:rPr>
              <a:t>FAILURE OF POLICIES</a:t>
            </a:r>
            <a:endParaRPr lang="en" sz="2400" dirty="0">
              <a:solidFill>
                <a:schemeClr val="bg1"/>
              </a:solidFill>
              <a:latin typeface="Verdana" charset="0"/>
              <a:ea typeface="Verdana" charset="0"/>
              <a:cs typeface="Verdana" charset="0"/>
              <a:sym typeface="Calibri"/>
            </a:endParaRPr>
          </a:p>
        </p:txBody>
      </p:sp>
    </p:spTree>
    <p:extLst>
      <p:ext uri="{BB962C8B-B14F-4D97-AF65-F5344CB8AC3E}">
        <p14:creationId xmlns:p14="http://schemas.microsoft.com/office/powerpoint/2010/main" val="21377670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151"/>
          <p:cNvSpPr/>
          <p:nvPr/>
        </p:nvSpPr>
        <p:spPr>
          <a:xfrm>
            <a:off x="211015" y="275510"/>
            <a:ext cx="6478174" cy="380873"/>
          </a:xfrm>
          <a:prstGeom prst="rect">
            <a:avLst/>
          </a:prstGeom>
          <a:noFill/>
          <a:ln>
            <a:noFill/>
          </a:ln>
        </p:spPr>
        <p:txBody>
          <a:bodyPr wrap="square" lIns="68569" tIns="34275" rIns="68569" bIns="34275" anchor="t" anchorCtr="0">
            <a:noAutofit/>
          </a:bodyPr>
          <a:lstStyle/>
          <a:p>
            <a:pPr algn="ctr">
              <a:buSzPct val="25000"/>
            </a:pPr>
            <a:r>
              <a:rPr lang="en-US" sz="2400" u="sng" dirty="0" smtClean="0">
                <a:solidFill>
                  <a:schemeClr val="dk1"/>
                </a:solidFill>
                <a:latin typeface="Verdana" charset="0"/>
                <a:ea typeface="Verdana" charset="0"/>
                <a:cs typeface="Verdana" charset="0"/>
                <a:sym typeface="Calibri"/>
              </a:rPr>
              <a:t>Discussion 2: Changing cultures</a:t>
            </a:r>
          </a:p>
          <a:p>
            <a:pPr algn="ctr">
              <a:buSzPct val="25000"/>
            </a:pPr>
            <a:endParaRPr lang="en-US" sz="1800" dirty="0" smtClean="0">
              <a:latin typeface="Verdana" charset="0"/>
              <a:ea typeface="Verdana" charset="0"/>
              <a:cs typeface="Verdana" charset="0"/>
            </a:endParaRPr>
          </a:p>
          <a:p>
            <a:pPr algn="ctr">
              <a:buSzPct val="25000"/>
            </a:pPr>
            <a:r>
              <a:rPr lang="en-US" sz="1800" dirty="0">
                <a:latin typeface="Verdana" charset="0"/>
                <a:ea typeface="Verdana" charset="0"/>
                <a:cs typeface="Verdana" charset="0"/>
              </a:rPr>
              <a:t>What changes in institutional structures, policies and/or behaviors do you see contributing to a working and learning </a:t>
            </a:r>
            <a:r>
              <a:rPr lang="en-US" sz="1800" dirty="0" smtClean="0">
                <a:latin typeface="Verdana" charset="0"/>
                <a:ea typeface="Verdana" charset="0"/>
                <a:cs typeface="Verdana" charset="0"/>
              </a:rPr>
              <a:t>climate </a:t>
            </a:r>
            <a:r>
              <a:rPr lang="en-US" sz="1800" dirty="0">
                <a:latin typeface="Verdana" charset="0"/>
                <a:ea typeface="Verdana" charset="0"/>
                <a:cs typeface="Verdana" charset="0"/>
              </a:rPr>
              <a:t>that is </a:t>
            </a:r>
            <a:r>
              <a:rPr lang="en-US" sz="1800" u="sng" dirty="0">
                <a:latin typeface="Verdana" charset="0"/>
                <a:ea typeface="Verdana" charset="0"/>
                <a:cs typeface="Verdana" charset="0"/>
              </a:rPr>
              <a:t>not</a:t>
            </a:r>
            <a:r>
              <a:rPr lang="en-US" sz="1800" dirty="0">
                <a:latin typeface="Verdana" charset="0"/>
                <a:ea typeface="Verdana" charset="0"/>
                <a:cs typeface="Verdana" charset="0"/>
              </a:rPr>
              <a:t> tolerant of harassment and other </a:t>
            </a:r>
            <a:r>
              <a:rPr lang="en-US" sz="1800" dirty="0" smtClean="0">
                <a:latin typeface="Verdana" charset="0"/>
                <a:ea typeface="Verdana" charset="0"/>
                <a:cs typeface="Verdana" charset="0"/>
              </a:rPr>
              <a:t>hostilities?</a:t>
            </a:r>
            <a:endParaRPr lang="en" sz="2400" dirty="0">
              <a:solidFill>
                <a:schemeClr val="dk1"/>
              </a:solidFill>
              <a:latin typeface="Verdana" charset="0"/>
              <a:ea typeface="Verdana" charset="0"/>
              <a:cs typeface="Verdana" charset="0"/>
              <a:sym typeface="Calibri"/>
            </a:endParaRPr>
          </a:p>
        </p:txBody>
      </p:sp>
      <p:sp>
        <p:nvSpPr>
          <p:cNvPr id="5" name="Content Placeholder 2"/>
          <p:cNvSpPr txBox="1">
            <a:spLocks/>
          </p:cNvSpPr>
          <p:nvPr/>
        </p:nvSpPr>
        <p:spPr>
          <a:xfrm>
            <a:off x="443133" y="2793241"/>
            <a:ext cx="6013938" cy="3712262"/>
          </a:xfrm>
          <a:prstGeom prst="rect">
            <a:avLst/>
          </a:prstGeom>
          <a:noFill/>
          <a:ln>
            <a:noFill/>
          </a:ln>
        </p:spPr>
        <p:txBody>
          <a:bodyPr wrap="square" lIns="91425" tIns="91425" rIns="91425" bIns="91425" anchor="t" anchorCtr="0">
            <a:noAutofit/>
          </a:bodyPr>
          <a:lstStyle>
            <a:defPPr marR="0" lvl="0" algn="l" rtl="0">
              <a:lnSpc>
                <a:spcPct val="100000"/>
              </a:lnSpc>
              <a:spcBef>
                <a:spcPts val="0"/>
              </a:spcBef>
              <a:spcAft>
                <a:spcPts val="0"/>
              </a:spcAft>
            </a:defPPr>
            <a:lvl1pPr marL="342900" marR="0" lvl="0" indent="-139700" algn="l" rtl="0">
              <a:lnSpc>
                <a:spcPct val="100000"/>
              </a:lnSpc>
              <a:spcBef>
                <a:spcPts val="0"/>
              </a:spcBef>
              <a:spcAft>
                <a:spcPts val="0"/>
              </a:spcAft>
              <a:buClr>
                <a:schemeClr val="dk1"/>
              </a:buClr>
              <a:buSzPct val="100000"/>
              <a:buFont typeface="Arial"/>
              <a:buChar char="•"/>
              <a:defRPr sz="3200" b="0" i="0" u="none" strike="noStrike" cap="none">
                <a:solidFill>
                  <a:schemeClr val="dk1"/>
                </a:solidFill>
                <a:latin typeface="Calibri"/>
                <a:ea typeface="Calibri"/>
                <a:cs typeface="Calibri"/>
                <a:sym typeface="Calibri"/>
              </a:defRPr>
            </a:lvl1pPr>
            <a:lvl2pPr marL="742950" marR="0" lvl="1" indent="-107950" algn="l" rtl="0">
              <a:lnSpc>
                <a:spcPct val="100000"/>
              </a:lnSpc>
              <a:spcBef>
                <a:spcPts val="0"/>
              </a:spcBef>
              <a:spcAft>
                <a:spcPts val="0"/>
              </a:spcAft>
              <a:buClr>
                <a:schemeClr val="dk1"/>
              </a:buClr>
              <a:buSzPct val="100000"/>
              <a:buFont typeface="Arial"/>
              <a:buChar char="–"/>
              <a:defRPr sz="2800" b="0" i="0" u="none" strike="noStrike" cap="none">
                <a:solidFill>
                  <a:schemeClr val="dk1"/>
                </a:solidFill>
                <a:latin typeface="Calibri"/>
                <a:ea typeface="Calibri"/>
                <a:cs typeface="Calibri"/>
                <a:sym typeface="Calibri"/>
              </a:defRPr>
            </a:lvl2pPr>
            <a:lvl3pPr marL="1143000" marR="0" lvl="2" indent="-76200" algn="l" rtl="0">
              <a:lnSpc>
                <a:spcPct val="100000"/>
              </a:lnSpc>
              <a:spcBef>
                <a:spcPts val="0"/>
              </a:spcBef>
              <a:spcAft>
                <a:spcPts val="0"/>
              </a:spcAft>
              <a:buClr>
                <a:schemeClr val="dk1"/>
              </a:buClr>
              <a:buSzPct val="100000"/>
              <a:buFont typeface="Arial"/>
              <a:buChar char="•"/>
              <a:defRPr sz="2400" b="0" i="0" u="none" strike="noStrike" cap="none">
                <a:solidFill>
                  <a:schemeClr val="dk1"/>
                </a:solidFill>
                <a:latin typeface="Calibri"/>
                <a:ea typeface="Calibri"/>
                <a:cs typeface="Calibri"/>
                <a:sym typeface="Calibri"/>
              </a:defRPr>
            </a:lvl3pPr>
            <a:lvl4pPr marL="1600200" marR="0" lvl="3"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4pPr>
            <a:lvl5pPr marL="2057400" marR="0" lvl="4"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5pPr>
            <a:lvl6pPr marL="2514600" marR="0" lvl="5"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6pPr>
            <a:lvl7pPr marL="2971800" marR="0" lvl="6"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7pPr>
            <a:lvl8pPr marL="3429000" marR="0" lvl="7"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8pPr>
            <a:lvl9pPr marL="3886200" marR="0" lvl="8"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9pPr>
          </a:lstStyle>
          <a:p>
            <a:pPr marL="203200" indent="0" algn="ctr">
              <a:buNone/>
            </a:pPr>
            <a:endParaRPr lang="en-US" sz="1600" dirty="0">
              <a:latin typeface="Verdana" charset="0"/>
              <a:ea typeface="Verdana" charset="0"/>
              <a:cs typeface="Verdana" charset="0"/>
            </a:endParaRPr>
          </a:p>
        </p:txBody>
      </p:sp>
      <p:pic>
        <p:nvPicPr>
          <p:cNvPr id="4" name="Picture 3"/>
          <p:cNvPicPr>
            <a:picLocks noChangeAspect="1"/>
          </p:cNvPicPr>
          <p:nvPr/>
        </p:nvPicPr>
        <p:blipFill>
          <a:blip r:embed="rId2"/>
          <a:stretch>
            <a:fillRect/>
          </a:stretch>
        </p:blipFill>
        <p:spPr>
          <a:xfrm>
            <a:off x="50199" y="212417"/>
            <a:ext cx="814964" cy="543309"/>
          </a:xfrm>
          <a:prstGeom prst="rect">
            <a:avLst/>
          </a:prstGeom>
        </p:spPr>
      </p:pic>
    </p:spTree>
    <p:extLst>
      <p:ext uri="{BB962C8B-B14F-4D97-AF65-F5344CB8AC3E}">
        <p14:creationId xmlns:p14="http://schemas.microsoft.com/office/powerpoint/2010/main" val="156497421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588"/>
        <p:cNvGrpSpPr/>
        <p:nvPr/>
      </p:nvGrpSpPr>
      <p:grpSpPr>
        <a:xfrm>
          <a:off x="0" y="0"/>
          <a:ext cx="0" cy="0"/>
          <a:chOff x="0" y="0"/>
          <a:chExt cx="0" cy="0"/>
        </a:xfrm>
      </p:grpSpPr>
      <p:sp>
        <p:nvSpPr>
          <p:cNvPr id="6" name="Shape 151"/>
          <p:cNvSpPr/>
          <p:nvPr/>
        </p:nvSpPr>
        <p:spPr>
          <a:xfrm>
            <a:off x="-184808" y="275510"/>
            <a:ext cx="7180340" cy="380873"/>
          </a:xfrm>
          <a:prstGeom prst="rect">
            <a:avLst/>
          </a:prstGeom>
          <a:noFill/>
          <a:ln>
            <a:noFill/>
          </a:ln>
        </p:spPr>
        <p:txBody>
          <a:bodyPr wrap="square" lIns="68569" tIns="34275" rIns="68569" bIns="34275" anchor="t" anchorCtr="0">
            <a:noAutofit/>
          </a:bodyPr>
          <a:lstStyle/>
          <a:p>
            <a:pPr algn="ctr">
              <a:buSzPct val="25000"/>
            </a:pPr>
            <a:r>
              <a:rPr lang="en-US" sz="2400" dirty="0">
                <a:solidFill>
                  <a:schemeClr val="tx1"/>
                </a:solidFill>
                <a:latin typeface="Verdana" charset="0"/>
                <a:ea typeface="Verdana" charset="0"/>
                <a:cs typeface="Verdana" charset="0"/>
                <a:sym typeface="Calibri"/>
              </a:rPr>
              <a:t>WHAT CAN WE DO? </a:t>
            </a:r>
            <a:endParaRPr lang="en" sz="2400" dirty="0">
              <a:solidFill>
                <a:schemeClr val="tx1"/>
              </a:solidFill>
              <a:latin typeface="Verdana" charset="0"/>
              <a:ea typeface="Verdana" charset="0"/>
              <a:cs typeface="Verdana" charset="0"/>
              <a:sym typeface="Calibri"/>
            </a:endParaRPr>
          </a:p>
        </p:txBody>
      </p:sp>
      <p:pic>
        <p:nvPicPr>
          <p:cNvPr id="7" name="Picture 6"/>
          <p:cNvPicPr>
            <a:picLocks noChangeAspect="1"/>
          </p:cNvPicPr>
          <p:nvPr/>
        </p:nvPicPr>
        <p:blipFill>
          <a:blip r:embed="rId3"/>
          <a:stretch>
            <a:fillRect/>
          </a:stretch>
        </p:blipFill>
        <p:spPr>
          <a:xfrm>
            <a:off x="1502643" y="1617476"/>
            <a:ext cx="3852714" cy="2568476"/>
          </a:xfrm>
          <a:prstGeom prst="rect">
            <a:avLst/>
          </a:prstGeom>
        </p:spPr>
      </p:pic>
      <p:sp>
        <p:nvSpPr>
          <p:cNvPr id="2" name="TextBox 1"/>
          <p:cNvSpPr txBox="1"/>
          <p:nvPr/>
        </p:nvSpPr>
        <p:spPr>
          <a:xfrm>
            <a:off x="4423540" y="3743189"/>
            <a:ext cx="1863633" cy="594672"/>
          </a:xfrm>
          <a:prstGeom prst="rect">
            <a:avLst/>
          </a:prstGeom>
          <a:noFill/>
        </p:spPr>
        <p:txBody>
          <a:bodyPr wrap="square" rtlCol="0">
            <a:spAutoFit/>
          </a:bodyPr>
          <a:lstStyle/>
          <a:p>
            <a:r>
              <a:rPr lang="en-US" sz="1600" b="1" dirty="0">
                <a:solidFill>
                  <a:schemeClr val="tx1">
                    <a:lumMod val="65000"/>
                    <a:lumOff val="35000"/>
                  </a:schemeClr>
                </a:solidFill>
                <a:latin typeface="Verdana" charset="0"/>
                <a:ea typeface="Verdana" charset="0"/>
                <a:cs typeface="Verdana" charset="0"/>
              </a:rPr>
              <a:t>Professional societies</a:t>
            </a:r>
          </a:p>
        </p:txBody>
      </p:sp>
      <p:sp>
        <p:nvSpPr>
          <p:cNvPr id="9" name="TextBox 8"/>
          <p:cNvSpPr txBox="1"/>
          <p:nvPr/>
        </p:nvSpPr>
        <p:spPr>
          <a:xfrm>
            <a:off x="1387269" y="1250735"/>
            <a:ext cx="1681871" cy="338554"/>
          </a:xfrm>
          <a:prstGeom prst="rect">
            <a:avLst/>
          </a:prstGeom>
          <a:noFill/>
        </p:spPr>
        <p:txBody>
          <a:bodyPr wrap="none" rtlCol="0">
            <a:spAutoFit/>
          </a:bodyPr>
          <a:lstStyle/>
          <a:p>
            <a:r>
              <a:rPr lang="en-US" sz="1600" b="1" dirty="0">
                <a:solidFill>
                  <a:schemeClr val="tx1">
                    <a:lumMod val="65000"/>
                    <a:lumOff val="35000"/>
                  </a:schemeClr>
                </a:solidFill>
                <a:latin typeface="Verdana" charset="0"/>
                <a:ea typeface="Verdana" charset="0"/>
                <a:cs typeface="Verdana" charset="0"/>
              </a:rPr>
              <a:t>Departments</a:t>
            </a:r>
          </a:p>
        </p:txBody>
      </p:sp>
      <p:sp>
        <p:nvSpPr>
          <p:cNvPr id="10" name="TextBox 9"/>
          <p:cNvSpPr txBox="1"/>
          <p:nvPr/>
        </p:nvSpPr>
        <p:spPr>
          <a:xfrm>
            <a:off x="356748" y="2211828"/>
            <a:ext cx="1539204" cy="338554"/>
          </a:xfrm>
          <a:prstGeom prst="rect">
            <a:avLst/>
          </a:prstGeom>
          <a:noFill/>
        </p:spPr>
        <p:txBody>
          <a:bodyPr wrap="none" rtlCol="0">
            <a:spAutoFit/>
          </a:bodyPr>
          <a:lstStyle/>
          <a:p>
            <a:r>
              <a:rPr lang="en-US" sz="1600" b="1" dirty="0">
                <a:solidFill>
                  <a:schemeClr val="tx1">
                    <a:lumMod val="65000"/>
                    <a:lumOff val="35000"/>
                  </a:schemeClr>
                </a:solidFill>
                <a:latin typeface="Verdana" charset="0"/>
                <a:ea typeface="Verdana" charset="0"/>
                <a:cs typeface="Verdana" charset="0"/>
              </a:rPr>
              <a:t>Institutions</a:t>
            </a:r>
          </a:p>
        </p:txBody>
      </p:sp>
      <p:sp>
        <p:nvSpPr>
          <p:cNvPr id="11" name="TextBox 10"/>
          <p:cNvSpPr txBox="1"/>
          <p:nvPr/>
        </p:nvSpPr>
        <p:spPr>
          <a:xfrm>
            <a:off x="4170365" y="1250735"/>
            <a:ext cx="1481496" cy="338554"/>
          </a:xfrm>
          <a:prstGeom prst="rect">
            <a:avLst/>
          </a:prstGeom>
          <a:noFill/>
        </p:spPr>
        <p:txBody>
          <a:bodyPr wrap="none" rtlCol="0">
            <a:spAutoFit/>
          </a:bodyPr>
          <a:lstStyle/>
          <a:p>
            <a:r>
              <a:rPr lang="en-US" sz="1600" b="1" dirty="0">
                <a:latin typeface="Verdana" charset="0"/>
                <a:ea typeface="Verdana" charset="0"/>
                <a:cs typeface="Verdana" charset="0"/>
              </a:rPr>
              <a:t>Individuals</a:t>
            </a:r>
          </a:p>
        </p:txBody>
      </p:sp>
      <p:sp>
        <p:nvSpPr>
          <p:cNvPr id="12" name="TextBox 11"/>
          <p:cNvSpPr txBox="1"/>
          <p:nvPr/>
        </p:nvSpPr>
        <p:spPr>
          <a:xfrm>
            <a:off x="750057" y="3735290"/>
            <a:ext cx="1274424" cy="584775"/>
          </a:xfrm>
          <a:prstGeom prst="rect">
            <a:avLst/>
          </a:prstGeom>
          <a:noFill/>
        </p:spPr>
        <p:txBody>
          <a:bodyPr wrap="square" rtlCol="0">
            <a:spAutoFit/>
          </a:bodyPr>
          <a:lstStyle/>
          <a:p>
            <a:pPr algn="r"/>
            <a:r>
              <a:rPr lang="en-US" sz="1600" b="1" dirty="0">
                <a:solidFill>
                  <a:schemeClr val="tx1">
                    <a:lumMod val="65000"/>
                    <a:lumOff val="35000"/>
                  </a:schemeClr>
                </a:solidFill>
                <a:latin typeface="Verdana" charset="0"/>
                <a:ea typeface="Verdana" charset="0"/>
                <a:cs typeface="Verdana" charset="0"/>
              </a:rPr>
              <a:t>Funding agencies</a:t>
            </a:r>
          </a:p>
        </p:txBody>
      </p:sp>
    </p:spTree>
    <p:extLst>
      <p:ext uri="{BB962C8B-B14F-4D97-AF65-F5344CB8AC3E}">
        <p14:creationId xmlns:p14="http://schemas.microsoft.com/office/powerpoint/2010/main" val="91060763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onfronting Sexual Harassment in Sci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7253" y="1257717"/>
            <a:ext cx="4190701" cy="2628067"/>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1221989" y="3836589"/>
            <a:ext cx="1287532" cy="215444"/>
          </a:xfrm>
          <a:prstGeom prst="rect">
            <a:avLst/>
          </a:prstGeom>
        </p:spPr>
        <p:txBody>
          <a:bodyPr wrap="none">
            <a:spAutoFit/>
          </a:bodyPr>
          <a:lstStyle/>
          <a:p>
            <a:r>
              <a:rPr lang="en-US" sz="800" dirty="0">
                <a:solidFill>
                  <a:schemeClr val="tx1"/>
                </a:solidFill>
                <a:latin typeface="Verdana" charset="0"/>
                <a:ea typeface="Verdana" charset="0"/>
                <a:cs typeface="Verdana" charset="0"/>
              </a:rPr>
              <a:t>Credit: Shreya Gupta</a:t>
            </a:r>
          </a:p>
        </p:txBody>
      </p:sp>
      <p:sp>
        <p:nvSpPr>
          <p:cNvPr id="6" name="Shape 151"/>
          <p:cNvSpPr/>
          <p:nvPr/>
        </p:nvSpPr>
        <p:spPr>
          <a:xfrm>
            <a:off x="-184808" y="275510"/>
            <a:ext cx="7180340" cy="380873"/>
          </a:xfrm>
          <a:prstGeom prst="rect">
            <a:avLst/>
          </a:prstGeom>
          <a:noFill/>
          <a:ln>
            <a:noFill/>
          </a:ln>
        </p:spPr>
        <p:txBody>
          <a:bodyPr wrap="square" lIns="68569" tIns="34275" rIns="68569" bIns="34275" anchor="t" anchorCtr="0">
            <a:noAutofit/>
          </a:bodyPr>
          <a:lstStyle/>
          <a:p>
            <a:pPr algn="ctr">
              <a:buSzPct val="25000"/>
            </a:pPr>
            <a:r>
              <a:rPr lang="en-US" sz="2400" dirty="0">
                <a:solidFill>
                  <a:schemeClr val="tx1"/>
                </a:solidFill>
                <a:latin typeface="Verdana" charset="0"/>
                <a:ea typeface="Verdana" charset="0"/>
                <a:cs typeface="Verdana" charset="0"/>
                <a:sym typeface="Calibri"/>
              </a:rPr>
              <a:t>STOP HARASSING</a:t>
            </a:r>
            <a:endParaRPr lang="en" sz="2400" dirty="0">
              <a:solidFill>
                <a:schemeClr val="tx1"/>
              </a:solidFill>
              <a:latin typeface="Verdana" charset="0"/>
              <a:ea typeface="Verdana" charset="0"/>
              <a:cs typeface="Verdana" charset="0"/>
              <a:sym typeface="Calibri"/>
            </a:endParaRPr>
          </a:p>
        </p:txBody>
      </p:sp>
      <p:sp>
        <p:nvSpPr>
          <p:cNvPr id="7" name="Shape 151"/>
          <p:cNvSpPr/>
          <p:nvPr/>
        </p:nvSpPr>
        <p:spPr>
          <a:xfrm>
            <a:off x="1056641" y="4106245"/>
            <a:ext cx="4687146" cy="380873"/>
          </a:xfrm>
          <a:prstGeom prst="rect">
            <a:avLst/>
          </a:prstGeom>
          <a:noFill/>
          <a:ln>
            <a:noFill/>
          </a:ln>
        </p:spPr>
        <p:txBody>
          <a:bodyPr wrap="square" lIns="68569" tIns="34275" rIns="68569" bIns="34275" anchor="t" anchorCtr="0">
            <a:noAutofit/>
          </a:bodyPr>
          <a:lstStyle/>
          <a:p>
            <a:pPr algn="ctr">
              <a:buSzPct val="25000"/>
            </a:pPr>
            <a:r>
              <a:rPr lang="en-US" sz="2000" dirty="0">
                <a:solidFill>
                  <a:schemeClr val="tx1"/>
                </a:solidFill>
                <a:latin typeface="Verdana" charset="0"/>
                <a:ea typeface="Verdana" charset="0"/>
                <a:cs typeface="Verdana" charset="0"/>
                <a:sym typeface="Calibri"/>
              </a:rPr>
              <a:t>When in doubt whether behavior is appropriate, DON’T DO IT</a:t>
            </a:r>
            <a:endParaRPr lang="en" sz="2000" dirty="0">
              <a:solidFill>
                <a:schemeClr val="tx1"/>
              </a:solidFill>
              <a:latin typeface="Verdana" charset="0"/>
              <a:ea typeface="Verdana" charset="0"/>
              <a:cs typeface="Verdana" charset="0"/>
              <a:sym typeface="Calibri"/>
            </a:endParaRPr>
          </a:p>
        </p:txBody>
      </p:sp>
    </p:spTree>
    <p:extLst>
      <p:ext uri="{BB962C8B-B14F-4D97-AF65-F5344CB8AC3E}">
        <p14:creationId xmlns:p14="http://schemas.microsoft.com/office/powerpoint/2010/main" val="71884138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hape 151"/>
          <p:cNvSpPr/>
          <p:nvPr/>
        </p:nvSpPr>
        <p:spPr>
          <a:xfrm>
            <a:off x="-184808" y="275510"/>
            <a:ext cx="7180340" cy="380873"/>
          </a:xfrm>
          <a:prstGeom prst="rect">
            <a:avLst/>
          </a:prstGeom>
          <a:noFill/>
          <a:ln>
            <a:noFill/>
          </a:ln>
        </p:spPr>
        <p:txBody>
          <a:bodyPr wrap="square" lIns="68569" tIns="34275" rIns="68569" bIns="34275" anchor="t" anchorCtr="0">
            <a:noAutofit/>
          </a:bodyPr>
          <a:lstStyle/>
          <a:p>
            <a:pPr algn="ctr">
              <a:buSzPct val="25000"/>
            </a:pPr>
            <a:r>
              <a:rPr lang="en-US" sz="2400" dirty="0">
                <a:solidFill>
                  <a:schemeClr val="tx1"/>
                </a:solidFill>
                <a:latin typeface="Verdana" charset="0"/>
                <a:ea typeface="Verdana" charset="0"/>
                <a:cs typeface="Verdana" charset="0"/>
                <a:sym typeface="Calibri"/>
              </a:rPr>
              <a:t>BYSTANDER INTERVENTION</a:t>
            </a:r>
            <a:endParaRPr lang="en" sz="2400" dirty="0">
              <a:solidFill>
                <a:schemeClr val="tx1"/>
              </a:solidFill>
              <a:latin typeface="Verdana" charset="0"/>
              <a:ea typeface="Verdana" charset="0"/>
              <a:cs typeface="Verdana" charset="0"/>
              <a:sym typeface="Calibri"/>
            </a:endParaRPr>
          </a:p>
        </p:txBody>
      </p:sp>
      <p:sp>
        <p:nvSpPr>
          <p:cNvPr id="3" name="TextBox 2"/>
          <p:cNvSpPr txBox="1"/>
          <p:nvPr/>
        </p:nvSpPr>
        <p:spPr>
          <a:xfrm>
            <a:off x="318347" y="940098"/>
            <a:ext cx="3738880" cy="1107996"/>
          </a:xfrm>
          <a:prstGeom prst="rect">
            <a:avLst/>
          </a:prstGeom>
          <a:noFill/>
        </p:spPr>
        <p:txBody>
          <a:bodyPr wrap="square" rtlCol="0">
            <a:spAutoFit/>
          </a:bodyPr>
          <a:lstStyle/>
          <a:p>
            <a:r>
              <a:rPr lang="en-US" dirty="0" smtClean="0">
                <a:latin typeface="Verdana" charset="0"/>
                <a:ea typeface="Verdana" charset="0"/>
                <a:cs typeface="Verdana" charset="0"/>
              </a:rPr>
              <a:t>Increased likelihood </a:t>
            </a:r>
            <a:r>
              <a:rPr lang="en-US" dirty="0">
                <a:latin typeface="Verdana" charset="0"/>
                <a:ea typeface="Verdana" charset="0"/>
                <a:cs typeface="Verdana" charset="0"/>
              </a:rPr>
              <a:t>to report </a:t>
            </a:r>
            <a:r>
              <a:rPr lang="en-US" dirty="0" smtClean="0">
                <a:latin typeface="Verdana" charset="0"/>
                <a:ea typeface="Verdana" charset="0"/>
                <a:cs typeface="Verdana" charset="0"/>
              </a:rPr>
              <a:t>helping </a:t>
            </a:r>
            <a:r>
              <a:rPr lang="en-US" dirty="0">
                <a:latin typeface="Verdana" charset="0"/>
                <a:ea typeface="Verdana" charset="0"/>
                <a:cs typeface="Verdana" charset="0"/>
              </a:rPr>
              <a:t>an acquaintance or a stranger and </a:t>
            </a:r>
            <a:r>
              <a:rPr lang="en-US" dirty="0" smtClean="0">
                <a:latin typeface="Verdana" charset="0"/>
                <a:ea typeface="Verdana" charset="0"/>
                <a:cs typeface="Verdana" charset="0"/>
              </a:rPr>
              <a:t>taking </a:t>
            </a:r>
            <a:r>
              <a:rPr lang="en-US" dirty="0">
                <a:latin typeface="Verdana" charset="0"/>
                <a:ea typeface="Verdana" charset="0"/>
                <a:cs typeface="Verdana" charset="0"/>
              </a:rPr>
              <a:t>action when </a:t>
            </a:r>
            <a:r>
              <a:rPr lang="en-US" dirty="0" smtClean="0">
                <a:latin typeface="Verdana" charset="0"/>
                <a:ea typeface="Verdana" charset="0"/>
                <a:cs typeface="Verdana" charset="0"/>
              </a:rPr>
              <a:t>observing sexual </a:t>
            </a:r>
            <a:r>
              <a:rPr lang="en-US" dirty="0">
                <a:latin typeface="Verdana" charset="0"/>
                <a:ea typeface="Verdana" charset="0"/>
                <a:cs typeface="Verdana" charset="0"/>
              </a:rPr>
              <a:t>assault or stalking </a:t>
            </a:r>
            <a:endParaRPr lang="en-US" dirty="0" smtClean="0">
              <a:latin typeface="Verdana" charset="0"/>
              <a:ea typeface="Verdana" charset="0"/>
              <a:cs typeface="Verdana" charset="0"/>
            </a:endParaRPr>
          </a:p>
          <a:p>
            <a:r>
              <a:rPr lang="en-US" sz="900" dirty="0" smtClean="0">
                <a:latin typeface="Verdana" charset="0"/>
                <a:ea typeface="Verdana" charset="0"/>
                <a:cs typeface="Verdana" charset="0"/>
              </a:rPr>
              <a:t>(</a:t>
            </a:r>
            <a:r>
              <a:rPr lang="en-US" sz="900" dirty="0">
                <a:latin typeface="Verdana" charset="0"/>
                <a:ea typeface="Verdana" charset="0"/>
                <a:cs typeface="Verdana" charset="0"/>
              </a:rPr>
              <a:t>Potter et al. 2011 Military Medicine)</a:t>
            </a:r>
          </a:p>
        </p:txBody>
      </p:sp>
      <p:sp>
        <p:nvSpPr>
          <p:cNvPr id="6" name="TextBox 5"/>
          <p:cNvSpPr txBox="1"/>
          <p:nvPr/>
        </p:nvSpPr>
        <p:spPr>
          <a:xfrm>
            <a:off x="1452449" y="2438268"/>
            <a:ext cx="3905825" cy="877163"/>
          </a:xfrm>
          <a:prstGeom prst="rect">
            <a:avLst/>
          </a:prstGeom>
          <a:noFill/>
        </p:spPr>
        <p:txBody>
          <a:bodyPr wrap="square" rtlCol="0">
            <a:spAutoFit/>
          </a:bodyPr>
          <a:lstStyle/>
          <a:p>
            <a:r>
              <a:rPr lang="en-US" dirty="0" smtClean="0">
                <a:latin typeface="Verdana" charset="0"/>
                <a:ea typeface="Verdana" charset="0"/>
                <a:cs typeface="Verdana" charset="0"/>
              </a:rPr>
              <a:t>Increased </a:t>
            </a:r>
            <a:r>
              <a:rPr lang="en-US" dirty="0">
                <a:latin typeface="Verdana" charset="0"/>
                <a:ea typeface="Verdana" charset="0"/>
                <a:cs typeface="Verdana" charset="0"/>
              </a:rPr>
              <a:t>likelihood to help and </a:t>
            </a:r>
            <a:r>
              <a:rPr lang="en-US" dirty="0" smtClean="0">
                <a:latin typeface="Verdana" charset="0"/>
                <a:ea typeface="Verdana" charset="0"/>
                <a:cs typeface="Verdana" charset="0"/>
              </a:rPr>
              <a:t>increased feeling of responsibility </a:t>
            </a:r>
            <a:r>
              <a:rPr lang="en-US" dirty="0">
                <a:latin typeface="Verdana" charset="0"/>
                <a:ea typeface="Verdana" charset="0"/>
                <a:cs typeface="Verdana" charset="0"/>
              </a:rPr>
              <a:t>for ending violence </a:t>
            </a:r>
            <a:r>
              <a:rPr lang="en-US" sz="900" dirty="0" smtClean="0">
                <a:latin typeface="Verdana" charset="0"/>
                <a:ea typeface="Verdana" charset="0"/>
                <a:cs typeface="Verdana" charset="0"/>
              </a:rPr>
              <a:t>(</a:t>
            </a:r>
            <a:r>
              <a:rPr lang="en-US" sz="900" dirty="0">
                <a:latin typeface="Verdana" charset="0"/>
                <a:ea typeface="Verdana" charset="0"/>
                <a:cs typeface="Verdana" charset="0"/>
              </a:rPr>
              <a:t>Moynihan et al. 2011 Violence Against Women)</a:t>
            </a:r>
            <a:endParaRPr lang="en-US" sz="1200" dirty="0">
              <a:latin typeface="Verdana" charset="0"/>
              <a:ea typeface="Verdana" charset="0"/>
              <a:cs typeface="Verdana" charset="0"/>
            </a:endParaRPr>
          </a:p>
        </p:txBody>
      </p:sp>
      <p:sp>
        <p:nvSpPr>
          <p:cNvPr id="7" name="TextBox 6"/>
          <p:cNvSpPr txBox="1"/>
          <p:nvPr/>
        </p:nvSpPr>
        <p:spPr>
          <a:xfrm>
            <a:off x="2296889" y="3652632"/>
            <a:ext cx="4374791" cy="1092607"/>
          </a:xfrm>
          <a:prstGeom prst="rect">
            <a:avLst/>
          </a:prstGeom>
          <a:noFill/>
        </p:spPr>
        <p:txBody>
          <a:bodyPr wrap="square" rtlCol="0">
            <a:spAutoFit/>
          </a:bodyPr>
          <a:lstStyle/>
          <a:p>
            <a:r>
              <a:rPr lang="en-US" dirty="0">
                <a:latin typeface="Verdana" charset="0"/>
                <a:ea typeface="Verdana" charset="0"/>
                <a:cs typeface="Verdana" charset="0"/>
              </a:rPr>
              <a:t>&gt;50% reduction in self-reported frequency of sexual violence perpetration and 40% reduction in self-reported total perpetration (including sexual harassment) </a:t>
            </a:r>
            <a:endParaRPr lang="en-US" dirty="0" smtClean="0">
              <a:latin typeface="Verdana" charset="0"/>
              <a:ea typeface="Verdana" charset="0"/>
              <a:cs typeface="Verdana" charset="0"/>
            </a:endParaRPr>
          </a:p>
          <a:p>
            <a:r>
              <a:rPr lang="en-US" sz="900" dirty="0" smtClean="0">
                <a:latin typeface="Verdana" charset="0"/>
                <a:ea typeface="Verdana" charset="0"/>
                <a:cs typeface="Verdana" charset="0"/>
              </a:rPr>
              <a:t>(</a:t>
            </a:r>
            <a:r>
              <a:rPr lang="en-US" sz="900" dirty="0">
                <a:latin typeface="Verdana" charset="0"/>
                <a:ea typeface="Verdana" charset="0"/>
                <a:cs typeface="Verdana" charset="0"/>
              </a:rPr>
              <a:t>Coker et al. 2011 Violence Against Women)</a:t>
            </a:r>
            <a:endParaRPr lang="en-US" sz="1000" dirty="0">
              <a:latin typeface="Verdana" charset="0"/>
              <a:ea typeface="Verdana" charset="0"/>
              <a:cs typeface="Verdana" charset="0"/>
            </a:endParaRPr>
          </a:p>
        </p:txBody>
      </p:sp>
    </p:spTree>
    <p:extLst>
      <p:ext uri="{BB962C8B-B14F-4D97-AF65-F5344CB8AC3E}">
        <p14:creationId xmlns:p14="http://schemas.microsoft.com/office/powerpoint/2010/main" val="418776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214"/>
        <p:cNvGrpSpPr/>
        <p:nvPr/>
      </p:nvGrpSpPr>
      <p:grpSpPr>
        <a:xfrm>
          <a:off x="0" y="0"/>
          <a:ext cx="0" cy="0"/>
          <a:chOff x="0" y="0"/>
          <a:chExt cx="0" cy="0"/>
        </a:xfrm>
      </p:grpSpPr>
      <p:sp>
        <p:nvSpPr>
          <p:cNvPr id="7" name="Shape 151"/>
          <p:cNvSpPr/>
          <p:nvPr/>
        </p:nvSpPr>
        <p:spPr>
          <a:xfrm>
            <a:off x="-184808" y="275510"/>
            <a:ext cx="7180340" cy="380873"/>
          </a:xfrm>
          <a:prstGeom prst="rect">
            <a:avLst/>
          </a:prstGeom>
          <a:noFill/>
          <a:ln>
            <a:noFill/>
          </a:ln>
        </p:spPr>
        <p:txBody>
          <a:bodyPr wrap="square" lIns="68569" tIns="34275" rIns="68569" bIns="34275" anchor="t" anchorCtr="0">
            <a:noAutofit/>
          </a:bodyPr>
          <a:lstStyle/>
          <a:p>
            <a:pPr algn="ctr">
              <a:buSzPct val="25000"/>
            </a:pPr>
            <a:r>
              <a:rPr lang="en-US" sz="2400" dirty="0">
                <a:solidFill>
                  <a:schemeClr val="tx1"/>
                </a:solidFill>
                <a:latin typeface="Verdana" charset="0"/>
                <a:ea typeface="Verdana" charset="0"/>
                <a:cs typeface="Verdana" charset="0"/>
                <a:sym typeface="Calibri"/>
              </a:rPr>
              <a:t>INTERVENTION STRATEGIES</a:t>
            </a:r>
            <a:endParaRPr lang="en" sz="2400" dirty="0">
              <a:solidFill>
                <a:schemeClr val="tx1"/>
              </a:solidFill>
              <a:latin typeface="Verdana" charset="0"/>
              <a:ea typeface="Verdana" charset="0"/>
              <a:cs typeface="Verdana" charset="0"/>
              <a:sym typeface="Calibri"/>
            </a:endParaRPr>
          </a:p>
        </p:txBody>
      </p:sp>
      <p:sp>
        <p:nvSpPr>
          <p:cNvPr id="8" name="Shape 216"/>
          <p:cNvSpPr txBox="1">
            <a:spLocks/>
          </p:cNvSpPr>
          <p:nvPr/>
        </p:nvSpPr>
        <p:spPr>
          <a:xfrm>
            <a:off x="0" y="765717"/>
            <a:ext cx="6858000" cy="498088"/>
          </a:xfrm>
          <a:prstGeom prst="rect">
            <a:avLst/>
          </a:prstGeom>
          <a:noFill/>
          <a:ln>
            <a:noFill/>
          </a:ln>
        </p:spPr>
        <p:txBody>
          <a:bodyPr wrap="square" lIns="68569" tIns="68569" rIns="68569" bIns="68569" anchor="t" anchorCtr="0">
            <a:noAutofit/>
          </a:bodyPr>
          <a:lstStyle>
            <a:defPPr marR="0" lvl="0" algn="l" rtl="0">
              <a:lnSpc>
                <a:spcPct val="100000"/>
              </a:lnSpc>
              <a:spcBef>
                <a:spcPts val="0"/>
              </a:spcBef>
              <a:spcAft>
                <a:spcPts val="0"/>
              </a:spcAft>
            </a:defPPr>
            <a:lvl1pPr marR="0" lvl="0" algn="l" rtl="0">
              <a:lnSpc>
                <a:spcPct val="115000"/>
              </a:lnSpc>
              <a:spcBef>
                <a:spcPts val="0"/>
              </a:spcBef>
              <a:spcAft>
                <a:spcPts val="1600"/>
              </a:spcAft>
              <a:buClr>
                <a:schemeClr val="dk2"/>
              </a:buClr>
              <a:buSzPct val="100000"/>
              <a:buFont typeface="Playfair Display"/>
              <a:buChar char="●"/>
              <a:defRPr sz="1800" b="0" i="0" u="none" strike="noStrike" cap="none">
                <a:solidFill>
                  <a:schemeClr val="dk2"/>
                </a:solidFill>
                <a:latin typeface="Playfair Display"/>
                <a:ea typeface="Playfair Display"/>
                <a:cs typeface="Playfair Display"/>
                <a:sym typeface="Playfair Display"/>
              </a:defRPr>
            </a:lvl1pPr>
            <a:lvl2pPr marR="0" lvl="1"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2pPr>
            <a:lvl3pPr marR="0" lvl="2"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3pPr>
            <a:lvl4pPr marR="0" lvl="3"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4pPr>
            <a:lvl5pPr marR="0" lvl="4"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5pPr>
            <a:lvl6pPr marR="0" lvl="5"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6pPr>
            <a:lvl7pPr marR="0" lvl="6"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7pPr>
            <a:lvl8pPr marR="0" lvl="7"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8pPr>
            <a:lvl9pPr marR="0" lvl="8"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9pPr>
          </a:lstStyle>
          <a:p>
            <a:pPr algn="ctr">
              <a:buFont typeface="Playfair Display"/>
              <a:buNone/>
            </a:pPr>
            <a:r>
              <a:rPr lang="en" i="1" dirty="0">
                <a:solidFill>
                  <a:srgbClr val="C00000"/>
                </a:solidFill>
                <a:latin typeface="Verdana" charset="0"/>
                <a:ea typeface="Verdana" charset="0"/>
                <a:cs typeface="Verdana" charset="0"/>
                <a:sym typeface="Oswald"/>
              </a:rPr>
              <a:t>There is no such thing as a “neutral bystander”</a:t>
            </a:r>
            <a:br>
              <a:rPr lang="en" i="1" dirty="0">
                <a:solidFill>
                  <a:srgbClr val="C00000"/>
                </a:solidFill>
                <a:latin typeface="Verdana" charset="0"/>
                <a:ea typeface="Verdana" charset="0"/>
                <a:cs typeface="Verdana" charset="0"/>
                <a:sym typeface="Oswald"/>
              </a:rPr>
            </a:br>
            <a:endParaRPr lang="en" i="1" dirty="0">
              <a:solidFill>
                <a:srgbClr val="C00000"/>
              </a:solidFill>
              <a:latin typeface="Oswald"/>
              <a:ea typeface="Oswald"/>
              <a:cs typeface="Oswald"/>
              <a:sym typeface="Oswald"/>
            </a:endParaRPr>
          </a:p>
        </p:txBody>
      </p:sp>
      <p:pic>
        <p:nvPicPr>
          <p:cNvPr id="6" name="Picture 5"/>
          <p:cNvPicPr>
            <a:picLocks noChangeAspect="1"/>
          </p:cNvPicPr>
          <p:nvPr/>
        </p:nvPicPr>
        <p:blipFill>
          <a:blip r:embed="rId3"/>
          <a:stretch>
            <a:fillRect/>
          </a:stretch>
        </p:blipFill>
        <p:spPr>
          <a:xfrm>
            <a:off x="2649946" y="1687026"/>
            <a:ext cx="1558108" cy="1817792"/>
          </a:xfrm>
          <a:prstGeom prst="rect">
            <a:avLst/>
          </a:prstGeom>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214"/>
        <p:cNvGrpSpPr/>
        <p:nvPr/>
      </p:nvGrpSpPr>
      <p:grpSpPr>
        <a:xfrm>
          <a:off x="0" y="0"/>
          <a:ext cx="0" cy="0"/>
          <a:chOff x="0" y="0"/>
          <a:chExt cx="0" cy="0"/>
        </a:xfrm>
      </p:grpSpPr>
      <p:sp>
        <p:nvSpPr>
          <p:cNvPr id="7" name="Shape 151"/>
          <p:cNvSpPr/>
          <p:nvPr/>
        </p:nvSpPr>
        <p:spPr>
          <a:xfrm>
            <a:off x="-184808" y="275510"/>
            <a:ext cx="7180340" cy="380873"/>
          </a:xfrm>
          <a:prstGeom prst="rect">
            <a:avLst/>
          </a:prstGeom>
          <a:noFill/>
          <a:ln>
            <a:noFill/>
          </a:ln>
        </p:spPr>
        <p:txBody>
          <a:bodyPr wrap="square" lIns="68569" tIns="34275" rIns="68569" bIns="34275" anchor="t" anchorCtr="0">
            <a:noAutofit/>
          </a:bodyPr>
          <a:lstStyle/>
          <a:p>
            <a:pPr algn="ctr">
              <a:buSzPct val="25000"/>
            </a:pPr>
            <a:r>
              <a:rPr lang="en-US" sz="2400" dirty="0">
                <a:solidFill>
                  <a:schemeClr val="tx1"/>
                </a:solidFill>
                <a:latin typeface="Verdana" charset="0"/>
                <a:ea typeface="Verdana" charset="0"/>
                <a:cs typeface="Verdana" charset="0"/>
                <a:sym typeface="Calibri"/>
              </a:rPr>
              <a:t>INTERVENTION STRATEGIES</a:t>
            </a:r>
            <a:endParaRPr lang="en" sz="2400" dirty="0">
              <a:solidFill>
                <a:schemeClr val="tx1"/>
              </a:solidFill>
              <a:latin typeface="Verdana" charset="0"/>
              <a:ea typeface="Verdana" charset="0"/>
              <a:cs typeface="Verdana" charset="0"/>
              <a:sym typeface="Calibri"/>
            </a:endParaRPr>
          </a:p>
        </p:txBody>
      </p:sp>
      <p:sp>
        <p:nvSpPr>
          <p:cNvPr id="8" name="Shape 216"/>
          <p:cNvSpPr txBox="1">
            <a:spLocks/>
          </p:cNvSpPr>
          <p:nvPr/>
        </p:nvSpPr>
        <p:spPr>
          <a:xfrm>
            <a:off x="0" y="765717"/>
            <a:ext cx="6858000" cy="498088"/>
          </a:xfrm>
          <a:prstGeom prst="rect">
            <a:avLst/>
          </a:prstGeom>
          <a:noFill/>
          <a:ln>
            <a:noFill/>
          </a:ln>
        </p:spPr>
        <p:txBody>
          <a:bodyPr wrap="square" lIns="68569" tIns="68569" rIns="68569" bIns="68569" anchor="t" anchorCtr="0">
            <a:noAutofit/>
          </a:bodyPr>
          <a:lstStyle>
            <a:defPPr marR="0" lvl="0" algn="l" rtl="0">
              <a:lnSpc>
                <a:spcPct val="100000"/>
              </a:lnSpc>
              <a:spcBef>
                <a:spcPts val="0"/>
              </a:spcBef>
              <a:spcAft>
                <a:spcPts val="0"/>
              </a:spcAft>
            </a:defPPr>
            <a:lvl1pPr marR="0" lvl="0" algn="l" rtl="0">
              <a:lnSpc>
                <a:spcPct val="115000"/>
              </a:lnSpc>
              <a:spcBef>
                <a:spcPts val="0"/>
              </a:spcBef>
              <a:spcAft>
                <a:spcPts val="1600"/>
              </a:spcAft>
              <a:buClr>
                <a:schemeClr val="dk2"/>
              </a:buClr>
              <a:buSzPct val="100000"/>
              <a:buFont typeface="Playfair Display"/>
              <a:buChar char="●"/>
              <a:defRPr sz="1800" b="0" i="0" u="none" strike="noStrike" cap="none">
                <a:solidFill>
                  <a:schemeClr val="dk2"/>
                </a:solidFill>
                <a:latin typeface="Playfair Display"/>
                <a:ea typeface="Playfair Display"/>
                <a:cs typeface="Playfair Display"/>
                <a:sym typeface="Playfair Display"/>
              </a:defRPr>
            </a:lvl1pPr>
            <a:lvl2pPr marR="0" lvl="1"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2pPr>
            <a:lvl3pPr marR="0" lvl="2"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3pPr>
            <a:lvl4pPr marR="0" lvl="3"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4pPr>
            <a:lvl5pPr marR="0" lvl="4"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5pPr>
            <a:lvl6pPr marR="0" lvl="5"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6pPr>
            <a:lvl7pPr marR="0" lvl="6"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7pPr>
            <a:lvl8pPr marR="0" lvl="7"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8pPr>
            <a:lvl9pPr marR="0" lvl="8"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9pPr>
          </a:lstStyle>
          <a:p>
            <a:pPr algn="ctr">
              <a:buFont typeface="Playfair Display"/>
              <a:buNone/>
            </a:pPr>
            <a:r>
              <a:rPr lang="en" i="1" dirty="0">
                <a:solidFill>
                  <a:srgbClr val="C00000"/>
                </a:solidFill>
                <a:latin typeface="Verdana" charset="0"/>
                <a:ea typeface="Verdana" charset="0"/>
                <a:cs typeface="Verdana" charset="0"/>
                <a:sym typeface="Oswald"/>
              </a:rPr>
              <a:t>There is no such thing as a “neutral bystander”</a:t>
            </a:r>
            <a:br>
              <a:rPr lang="en" i="1" dirty="0">
                <a:solidFill>
                  <a:srgbClr val="C00000"/>
                </a:solidFill>
                <a:latin typeface="Verdana" charset="0"/>
                <a:ea typeface="Verdana" charset="0"/>
                <a:cs typeface="Verdana" charset="0"/>
                <a:sym typeface="Oswald"/>
              </a:rPr>
            </a:br>
            <a:endParaRPr lang="en" i="1" dirty="0">
              <a:solidFill>
                <a:srgbClr val="C00000"/>
              </a:solidFill>
              <a:latin typeface="Oswald"/>
              <a:ea typeface="Oswald"/>
              <a:cs typeface="Oswald"/>
              <a:sym typeface="Oswald"/>
            </a:endParaRPr>
          </a:p>
        </p:txBody>
      </p:sp>
      <p:sp>
        <p:nvSpPr>
          <p:cNvPr id="11" name="TextBox 10"/>
          <p:cNvSpPr txBox="1"/>
          <p:nvPr/>
        </p:nvSpPr>
        <p:spPr>
          <a:xfrm>
            <a:off x="267863" y="1708323"/>
            <a:ext cx="4672000" cy="2308324"/>
          </a:xfrm>
          <a:prstGeom prst="rect">
            <a:avLst/>
          </a:prstGeom>
          <a:noFill/>
        </p:spPr>
        <p:txBody>
          <a:bodyPr wrap="square" rtlCol="0">
            <a:spAutoFit/>
          </a:bodyPr>
          <a:lstStyle/>
          <a:p>
            <a:r>
              <a:rPr lang="en-US" sz="1600" dirty="0" smtClean="0">
                <a:latin typeface="Verdana" charset="0"/>
                <a:ea typeface="Verdana" charset="0"/>
                <a:cs typeface="Verdana" charset="0"/>
              </a:rPr>
              <a:t>Assess the situation:</a:t>
            </a:r>
          </a:p>
          <a:p>
            <a:endParaRPr lang="en-US" sz="1600" dirty="0" smtClean="0">
              <a:latin typeface="Verdana" charset="0"/>
              <a:ea typeface="Verdana" charset="0"/>
              <a:cs typeface="Verdana" charset="0"/>
            </a:endParaRPr>
          </a:p>
          <a:p>
            <a:pPr marL="514350" indent="-514350">
              <a:buFont typeface="+mj-lt"/>
              <a:buAutoNum type="arabicPeriod"/>
            </a:pPr>
            <a:r>
              <a:rPr lang="en-US" sz="1600" dirty="0" smtClean="0">
                <a:latin typeface="Verdana" charset="0"/>
                <a:ea typeface="Verdana" charset="0"/>
                <a:cs typeface="Verdana" charset="0"/>
              </a:rPr>
              <a:t>Is </a:t>
            </a:r>
            <a:r>
              <a:rPr lang="en-US" sz="1600" dirty="0">
                <a:latin typeface="Verdana" charset="0"/>
                <a:ea typeface="Verdana" charset="0"/>
                <a:cs typeface="Verdana" charset="0"/>
              </a:rPr>
              <a:t>it harassment</a:t>
            </a:r>
            <a:r>
              <a:rPr lang="en-US" sz="1600" dirty="0" smtClean="0">
                <a:latin typeface="Verdana" charset="0"/>
                <a:ea typeface="Verdana" charset="0"/>
                <a:cs typeface="Verdana" charset="0"/>
              </a:rPr>
              <a:t>? </a:t>
            </a:r>
          </a:p>
          <a:p>
            <a:pPr marL="514350" indent="-514350">
              <a:buFont typeface="+mj-lt"/>
              <a:buAutoNum type="arabicPeriod"/>
            </a:pPr>
            <a:r>
              <a:rPr lang="en-US" sz="1600" dirty="0" smtClean="0">
                <a:latin typeface="Verdana" charset="0"/>
                <a:ea typeface="Verdana" charset="0"/>
                <a:cs typeface="Verdana" charset="0"/>
              </a:rPr>
              <a:t>Is </a:t>
            </a:r>
            <a:r>
              <a:rPr lang="en-US" sz="1600" dirty="0">
                <a:latin typeface="Verdana" charset="0"/>
                <a:ea typeface="Verdana" charset="0"/>
                <a:cs typeface="Verdana" charset="0"/>
              </a:rPr>
              <a:t>it urgent to act now? Is </a:t>
            </a:r>
            <a:r>
              <a:rPr lang="en-US" sz="1600" dirty="0" smtClean="0">
                <a:latin typeface="Verdana" charset="0"/>
                <a:ea typeface="Verdana" charset="0"/>
                <a:cs typeface="Verdana" charset="0"/>
              </a:rPr>
              <a:t>the target </a:t>
            </a:r>
            <a:r>
              <a:rPr lang="en-US" sz="1600" dirty="0">
                <a:latin typeface="Verdana" charset="0"/>
                <a:ea typeface="Verdana" charset="0"/>
                <a:cs typeface="Verdana" charset="0"/>
              </a:rPr>
              <a:t>in danger?</a:t>
            </a:r>
          </a:p>
          <a:p>
            <a:pPr marL="514350" indent="-514350">
              <a:buFont typeface="+mj-lt"/>
              <a:buAutoNum type="arabicPeriod"/>
            </a:pPr>
            <a:r>
              <a:rPr lang="en-US" sz="1600" dirty="0">
                <a:latin typeface="Verdana" charset="0"/>
                <a:ea typeface="Verdana" charset="0"/>
                <a:cs typeface="Verdana" charset="0"/>
              </a:rPr>
              <a:t>What are my </a:t>
            </a:r>
            <a:r>
              <a:rPr lang="en-US" sz="1600" dirty="0" smtClean="0">
                <a:latin typeface="Verdana" charset="0"/>
                <a:ea typeface="Verdana" charset="0"/>
                <a:cs typeface="Verdana" charset="0"/>
              </a:rPr>
              <a:t>responsibilities?</a:t>
            </a:r>
            <a:endParaRPr lang="en-US" sz="1600" dirty="0">
              <a:latin typeface="Verdana" charset="0"/>
              <a:ea typeface="Verdana" charset="0"/>
              <a:cs typeface="Verdana" charset="0"/>
            </a:endParaRPr>
          </a:p>
          <a:p>
            <a:pPr marL="514350" indent="-514350">
              <a:buFont typeface="+mj-lt"/>
              <a:buAutoNum type="arabicPeriod"/>
            </a:pPr>
            <a:r>
              <a:rPr lang="en-US" sz="1600" dirty="0">
                <a:latin typeface="Verdana" charset="0"/>
                <a:ea typeface="Verdana" charset="0"/>
                <a:cs typeface="Verdana" charset="0"/>
              </a:rPr>
              <a:t>What can I do? (now or later</a:t>
            </a:r>
            <a:r>
              <a:rPr lang="en-US" sz="1600" dirty="0" smtClean="0">
                <a:latin typeface="Verdana" charset="0"/>
                <a:ea typeface="Verdana" charset="0"/>
                <a:cs typeface="Verdana" charset="0"/>
              </a:rPr>
              <a:t>)</a:t>
            </a:r>
          </a:p>
          <a:p>
            <a:pPr marL="514350" indent="-514350">
              <a:buFont typeface="+mj-lt"/>
              <a:buAutoNum type="arabicPeriod"/>
            </a:pPr>
            <a:r>
              <a:rPr lang="en-US" sz="1600" dirty="0" smtClean="0">
                <a:latin typeface="Verdana" charset="0"/>
                <a:ea typeface="Verdana" charset="0"/>
                <a:cs typeface="Verdana" charset="0"/>
              </a:rPr>
              <a:t>What are the consequences of doing something or not doing anything?</a:t>
            </a:r>
          </a:p>
        </p:txBody>
      </p:sp>
      <p:sp>
        <p:nvSpPr>
          <p:cNvPr id="2" name="Rectangle 1"/>
          <p:cNvSpPr/>
          <p:nvPr/>
        </p:nvSpPr>
        <p:spPr>
          <a:xfrm>
            <a:off x="87490" y="4706431"/>
            <a:ext cx="6504141" cy="400110"/>
          </a:xfrm>
          <a:prstGeom prst="rect">
            <a:avLst/>
          </a:prstGeom>
        </p:spPr>
        <p:txBody>
          <a:bodyPr wrap="square">
            <a:spAutoFit/>
          </a:bodyPr>
          <a:lstStyle/>
          <a:p>
            <a:r>
              <a:rPr lang="en-US" sz="1000" dirty="0" smtClean="0">
                <a:latin typeface="Verdana" charset="0"/>
                <a:ea typeface="Verdana" charset="0"/>
                <a:cs typeface="Verdana" charset="0"/>
              </a:rPr>
              <a:t>Modified from Ashburn-</a:t>
            </a:r>
            <a:r>
              <a:rPr lang="en-US" sz="1000" dirty="0" err="1" smtClean="0">
                <a:latin typeface="Verdana" charset="0"/>
                <a:ea typeface="Verdana" charset="0"/>
                <a:cs typeface="Verdana" charset="0"/>
              </a:rPr>
              <a:t>Nardo</a:t>
            </a:r>
            <a:r>
              <a:rPr lang="en-US" sz="1000" dirty="0" smtClean="0">
                <a:latin typeface="Verdana" charset="0"/>
                <a:ea typeface="Verdana" charset="0"/>
                <a:cs typeface="Verdana" charset="0"/>
              </a:rPr>
              <a:t> </a:t>
            </a:r>
            <a:r>
              <a:rPr lang="en-US" sz="1000" dirty="0">
                <a:latin typeface="Verdana" charset="0"/>
                <a:ea typeface="Verdana" charset="0"/>
                <a:cs typeface="Verdana" charset="0"/>
              </a:rPr>
              <a:t>et al</a:t>
            </a:r>
            <a:r>
              <a:rPr lang="en-US" sz="1000" dirty="0" smtClean="0">
                <a:latin typeface="Verdana" charset="0"/>
                <a:ea typeface="Verdana" charset="0"/>
                <a:cs typeface="Verdana" charset="0"/>
              </a:rPr>
              <a:t>. </a:t>
            </a:r>
            <a:r>
              <a:rPr lang="en-US" sz="1000" dirty="0">
                <a:latin typeface="Verdana" charset="0"/>
                <a:ea typeface="Verdana" charset="0"/>
                <a:cs typeface="Verdana" charset="0"/>
              </a:rPr>
              <a:t>2008</a:t>
            </a:r>
            <a:r>
              <a:rPr lang="en-US" sz="1000" dirty="0" smtClean="0">
                <a:latin typeface="Verdana" charset="0"/>
                <a:ea typeface="Verdana" charset="0"/>
                <a:cs typeface="Verdana" charset="0"/>
              </a:rPr>
              <a:t>. The Confronting Prejudiced Responses (CPR) Model: Applying CPR in Organizations. Academy of Management Learning &amp; Education  </a:t>
            </a:r>
            <a:endParaRPr lang="en-US" sz="1000" dirty="0">
              <a:latin typeface="Verdana" charset="0"/>
              <a:ea typeface="Verdana" charset="0"/>
              <a:cs typeface="Verdana" charset="0"/>
            </a:endParaRPr>
          </a:p>
        </p:txBody>
      </p:sp>
      <p:pic>
        <p:nvPicPr>
          <p:cNvPr id="6" name="Picture 5"/>
          <p:cNvPicPr>
            <a:picLocks noChangeAspect="1"/>
          </p:cNvPicPr>
          <p:nvPr/>
        </p:nvPicPr>
        <p:blipFill>
          <a:blip r:embed="rId3"/>
          <a:stretch>
            <a:fillRect/>
          </a:stretch>
        </p:blipFill>
        <p:spPr>
          <a:xfrm>
            <a:off x="4939863" y="1953589"/>
            <a:ext cx="1558108" cy="1817792"/>
          </a:xfrm>
          <a:prstGeom prst="rect">
            <a:avLst/>
          </a:prstGeom>
        </p:spPr>
      </p:pic>
    </p:spTree>
    <p:extLst>
      <p:ext uri="{BB962C8B-B14F-4D97-AF65-F5344CB8AC3E}">
        <p14:creationId xmlns:p14="http://schemas.microsoft.com/office/powerpoint/2010/main" val="8849500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214"/>
        <p:cNvGrpSpPr/>
        <p:nvPr/>
      </p:nvGrpSpPr>
      <p:grpSpPr>
        <a:xfrm>
          <a:off x="0" y="0"/>
          <a:ext cx="0" cy="0"/>
          <a:chOff x="0" y="0"/>
          <a:chExt cx="0" cy="0"/>
        </a:xfrm>
      </p:grpSpPr>
      <p:sp>
        <p:nvSpPr>
          <p:cNvPr id="7" name="Shape 151"/>
          <p:cNvSpPr/>
          <p:nvPr/>
        </p:nvSpPr>
        <p:spPr>
          <a:xfrm>
            <a:off x="-184808" y="275510"/>
            <a:ext cx="7180340" cy="380873"/>
          </a:xfrm>
          <a:prstGeom prst="rect">
            <a:avLst/>
          </a:prstGeom>
          <a:noFill/>
          <a:ln>
            <a:noFill/>
          </a:ln>
        </p:spPr>
        <p:txBody>
          <a:bodyPr wrap="square" lIns="68569" tIns="34275" rIns="68569" bIns="34275" anchor="t" anchorCtr="0">
            <a:noAutofit/>
          </a:bodyPr>
          <a:lstStyle/>
          <a:p>
            <a:pPr algn="ctr">
              <a:buSzPct val="25000"/>
            </a:pPr>
            <a:r>
              <a:rPr lang="en-US" sz="2400" dirty="0">
                <a:solidFill>
                  <a:schemeClr val="tx1"/>
                </a:solidFill>
                <a:latin typeface="Verdana" charset="0"/>
                <a:ea typeface="Verdana" charset="0"/>
                <a:cs typeface="Verdana" charset="0"/>
                <a:sym typeface="Calibri"/>
              </a:rPr>
              <a:t>INTERVENTION STRATEGIES</a:t>
            </a:r>
            <a:endParaRPr lang="en" sz="2400" dirty="0">
              <a:solidFill>
                <a:schemeClr val="tx1"/>
              </a:solidFill>
              <a:latin typeface="Verdana" charset="0"/>
              <a:ea typeface="Verdana" charset="0"/>
              <a:cs typeface="Verdana" charset="0"/>
              <a:sym typeface="Calibri"/>
            </a:endParaRPr>
          </a:p>
        </p:txBody>
      </p:sp>
      <p:sp>
        <p:nvSpPr>
          <p:cNvPr id="8" name="Shape 216"/>
          <p:cNvSpPr txBox="1">
            <a:spLocks/>
          </p:cNvSpPr>
          <p:nvPr/>
        </p:nvSpPr>
        <p:spPr>
          <a:xfrm>
            <a:off x="0" y="765717"/>
            <a:ext cx="6858000" cy="498088"/>
          </a:xfrm>
          <a:prstGeom prst="rect">
            <a:avLst/>
          </a:prstGeom>
          <a:noFill/>
          <a:ln>
            <a:noFill/>
          </a:ln>
        </p:spPr>
        <p:txBody>
          <a:bodyPr wrap="square" lIns="68569" tIns="68569" rIns="68569" bIns="68569" anchor="t" anchorCtr="0">
            <a:noAutofit/>
          </a:bodyPr>
          <a:lstStyle>
            <a:defPPr marR="0" lvl="0" algn="l" rtl="0">
              <a:lnSpc>
                <a:spcPct val="100000"/>
              </a:lnSpc>
              <a:spcBef>
                <a:spcPts val="0"/>
              </a:spcBef>
              <a:spcAft>
                <a:spcPts val="0"/>
              </a:spcAft>
            </a:defPPr>
            <a:lvl1pPr marR="0" lvl="0" algn="l" rtl="0">
              <a:lnSpc>
                <a:spcPct val="115000"/>
              </a:lnSpc>
              <a:spcBef>
                <a:spcPts val="0"/>
              </a:spcBef>
              <a:spcAft>
                <a:spcPts val="1600"/>
              </a:spcAft>
              <a:buClr>
                <a:schemeClr val="dk2"/>
              </a:buClr>
              <a:buSzPct val="100000"/>
              <a:buFont typeface="Playfair Display"/>
              <a:buChar char="●"/>
              <a:defRPr sz="1800" b="0" i="0" u="none" strike="noStrike" cap="none">
                <a:solidFill>
                  <a:schemeClr val="dk2"/>
                </a:solidFill>
                <a:latin typeface="Playfair Display"/>
                <a:ea typeface="Playfair Display"/>
                <a:cs typeface="Playfair Display"/>
                <a:sym typeface="Playfair Display"/>
              </a:defRPr>
            </a:lvl1pPr>
            <a:lvl2pPr marR="0" lvl="1"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2pPr>
            <a:lvl3pPr marR="0" lvl="2"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3pPr>
            <a:lvl4pPr marR="0" lvl="3"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4pPr>
            <a:lvl5pPr marR="0" lvl="4"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5pPr>
            <a:lvl6pPr marR="0" lvl="5"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6pPr>
            <a:lvl7pPr marR="0" lvl="6"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7pPr>
            <a:lvl8pPr marR="0" lvl="7"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8pPr>
            <a:lvl9pPr marR="0" lvl="8"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9pPr>
          </a:lstStyle>
          <a:p>
            <a:pPr algn="ctr">
              <a:buFont typeface="Playfair Display"/>
              <a:buNone/>
            </a:pPr>
            <a:r>
              <a:rPr lang="en" i="1" dirty="0">
                <a:solidFill>
                  <a:srgbClr val="C00000"/>
                </a:solidFill>
                <a:latin typeface="Verdana" charset="0"/>
                <a:ea typeface="Verdana" charset="0"/>
                <a:cs typeface="Verdana" charset="0"/>
                <a:sym typeface="Oswald"/>
              </a:rPr>
              <a:t>There is no such thing as a “neutral bystander”</a:t>
            </a:r>
            <a:br>
              <a:rPr lang="en" i="1" dirty="0">
                <a:solidFill>
                  <a:srgbClr val="C00000"/>
                </a:solidFill>
                <a:latin typeface="Verdana" charset="0"/>
                <a:ea typeface="Verdana" charset="0"/>
                <a:cs typeface="Verdana" charset="0"/>
                <a:sym typeface="Oswald"/>
              </a:rPr>
            </a:br>
            <a:endParaRPr lang="en" i="1" dirty="0">
              <a:solidFill>
                <a:srgbClr val="C00000"/>
              </a:solidFill>
              <a:latin typeface="Oswald"/>
              <a:ea typeface="Oswald"/>
              <a:cs typeface="Oswald"/>
              <a:sym typeface="Oswald"/>
            </a:endParaRPr>
          </a:p>
        </p:txBody>
      </p:sp>
      <p:pic>
        <p:nvPicPr>
          <p:cNvPr id="9" name="Shape 605"/>
          <p:cNvPicPr preferRelativeResize="0"/>
          <p:nvPr/>
        </p:nvPicPr>
        <p:blipFill rotWithShape="1">
          <a:blip r:embed="rId3">
            <a:alphaModFix/>
          </a:blip>
          <a:srcRect/>
          <a:stretch/>
        </p:blipFill>
        <p:spPr>
          <a:xfrm>
            <a:off x="4500282" y="4277725"/>
            <a:ext cx="2249540" cy="756980"/>
          </a:xfrm>
          <a:prstGeom prst="rect">
            <a:avLst/>
          </a:prstGeom>
          <a:noFill/>
          <a:ln>
            <a:noFill/>
          </a:ln>
        </p:spPr>
      </p:pic>
      <p:sp>
        <p:nvSpPr>
          <p:cNvPr id="10" name="Shape 606"/>
          <p:cNvSpPr/>
          <p:nvPr/>
        </p:nvSpPr>
        <p:spPr>
          <a:xfrm>
            <a:off x="69074" y="4826956"/>
            <a:ext cx="6032501" cy="207749"/>
          </a:xfrm>
          <a:prstGeom prst="rect">
            <a:avLst/>
          </a:prstGeom>
          <a:noFill/>
          <a:ln>
            <a:noFill/>
          </a:ln>
        </p:spPr>
        <p:txBody>
          <a:bodyPr wrap="square" lIns="68569" tIns="34275" rIns="68569" bIns="34275" anchor="t" anchorCtr="0">
            <a:noAutofit/>
          </a:bodyPr>
          <a:lstStyle/>
          <a:p>
            <a:pPr>
              <a:buSzPct val="25000"/>
            </a:pPr>
            <a:r>
              <a:rPr lang="en" sz="1000" dirty="0">
                <a:solidFill>
                  <a:schemeClr val="tx1"/>
                </a:solidFill>
                <a:latin typeface="Verdana" charset="0"/>
                <a:ea typeface="Verdana" charset="0"/>
                <a:cs typeface="Verdana" charset="0"/>
                <a:sym typeface="Calibri"/>
              </a:rPr>
              <a:t>https://</a:t>
            </a:r>
            <a:r>
              <a:rPr lang="en" sz="1000" dirty="0" err="1">
                <a:solidFill>
                  <a:schemeClr val="tx1"/>
                </a:solidFill>
                <a:latin typeface="Verdana" charset="0"/>
                <a:ea typeface="Verdana" charset="0"/>
                <a:cs typeface="Verdana" charset="0"/>
                <a:sym typeface="Calibri"/>
              </a:rPr>
              <a:t>www.ihollaback.org</a:t>
            </a:r>
            <a:r>
              <a:rPr lang="en" sz="1000" dirty="0">
                <a:solidFill>
                  <a:schemeClr val="tx1"/>
                </a:solidFill>
                <a:latin typeface="Verdana" charset="0"/>
                <a:ea typeface="Verdana" charset="0"/>
                <a:cs typeface="Verdana" charset="0"/>
                <a:sym typeface="Calibri"/>
              </a:rPr>
              <a:t>/responding-to-harassers/</a:t>
            </a:r>
          </a:p>
        </p:txBody>
      </p:sp>
      <p:sp>
        <p:nvSpPr>
          <p:cNvPr id="3" name="TextBox 2"/>
          <p:cNvSpPr txBox="1"/>
          <p:nvPr/>
        </p:nvSpPr>
        <p:spPr>
          <a:xfrm>
            <a:off x="771061" y="1597661"/>
            <a:ext cx="5813502" cy="2554545"/>
          </a:xfrm>
          <a:prstGeom prst="rect">
            <a:avLst/>
          </a:prstGeom>
          <a:noFill/>
        </p:spPr>
        <p:txBody>
          <a:bodyPr wrap="square" rtlCol="0">
            <a:spAutoFit/>
          </a:bodyPr>
          <a:lstStyle/>
          <a:p>
            <a:r>
              <a:rPr lang="en" sz="2800" b="1" cap="all" dirty="0">
                <a:latin typeface="Al Nile" charset="-78"/>
                <a:ea typeface="Al Nile" charset="-78"/>
                <a:cs typeface="Al Nile" charset="-78"/>
                <a:sym typeface="Oswald"/>
              </a:rPr>
              <a:t>Direct</a:t>
            </a:r>
            <a:r>
              <a:rPr lang="en" sz="2800" dirty="0">
                <a:latin typeface="Verdana" charset="0"/>
                <a:ea typeface="Verdana" charset="0"/>
                <a:cs typeface="Verdana" charset="0"/>
                <a:sym typeface="Oswald"/>
              </a:rPr>
              <a:t> </a:t>
            </a:r>
            <a:r>
              <a:rPr lang="mr-IN" sz="2800" dirty="0">
                <a:latin typeface="Verdana" charset="0"/>
                <a:ea typeface="Verdana" charset="0"/>
                <a:cs typeface="Verdana" charset="0"/>
                <a:sym typeface="Oswald"/>
              </a:rPr>
              <a:t>–</a:t>
            </a:r>
            <a:r>
              <a:rPr lang="en" sz="2800" dirty="0">
                <a:latin typeface="Verdana" charset="0"/>
                <a:ea typeface="Verdana" charset="0"/>
                <a:cs typeface="Verdana" charset="0"/>
                <a:sym typeface="Oswald"/>
              </a:rPr>
              <a:t> </a:t>
            </a:r>
            <a:r>
              <a:rPr lang="en-US" sz="2000" dirty="0">
                <a:latin typeface="Verdana" charset="0"/>
                <a:ea typeface="Verdana" charset="0"/>
                <a:cs typeface="Verdana" charset="0"/>
                <a:sym typeface="Oswald"/>
              </a:rPr>
              <a:t>Confront the situation. Be firm, clear, and concise. S</a:t>
            </a:r>
            <a:r>
              <a:rPr lang="en" sz="2000" dirty="0">
                <a:latin typeface="Verdana" charset="0"/>
                <a:ea typeface="Verdana" charset="0"/>
                <a:cs typeface="Verdana" charset="0"/>
                <a:sym typeface="Oswald"/>
              </a:rPr>
              <a:t>ay or do something</a:t>
            </a:r>
            <a:r>
              <a:rPr lang="en-US" sz="2000" dirty="0">
                <a:latin typeface="Verdana" charset="0"/>
                <a:ea typeface="Verdana" charset="0"/>
                <a:cs typeface="Verdana" charset="0"/>
                <a:sym typeface="Oswald"/>
              </a:rPr>
              <a:t>.</a:t>
            </a:r>
          </a:p>
          <a:p>
            <a:r>
              <a:rPr lang="en" sz="2800" b="1" dirty="0">
                <a:solidFill>
                  <a:schemeClr val="bg1"/>
                </a:solidFill>
                <a:latin typeface="Al Nile" charset="-78"/>
                <a:ea typeface="Al Nile" charset="-78"/>
                <a:cs typeface="Al Nile" charset="-78"/>
                <a:sym typeface="Oswald"/>
              </a:rPr>
              <a:t>DISTRACT</a:t>
            </a:r>
            <a:r>
              <a:rPr lang="en" sz="2800" dirty="0">
                <a:solidFill>
                  <a:schemeClr val="bg1"/>
                </a:solidFill>
                <a:latin typeface="Verdana" charset="0"/>
                <a:ea typeface="Verdana" charset="0"/>
                <a:cs typeface="Verdana" charset="0"/>
                <a:sym typeface="Oswald"/>
              </a:rPr>
              <a:t> – </a:t>
            </a:r>
            <a:r>
              <a:rPr lang="en" sz="2000" dirty="0">
                <a:solidFill>
                  <a:schemeClr val="bg1"/>
                </a:solidFill>
                <a:latin typeface="Verdana" charset="0"/>
                <a:ea typeface="Verdana" charset="0"/>
                <a:cs typeface="Verdana" charset="0"/>
                <a:sym typeface="Oswald"/>
              </a:rPr>
              <a:t>move attention away </a:t>
            </a:r>
            <a:endParaRPr lang="en-US" sz="2000" dirty="0">
              <a:solidFill>
                <a:schemeClr val="bg1"/>
              </a:solidFill>
              <a:latin typeface="Verdana" charset="0"/>
              <a:ea typeface="Verdana" charset="0"/>
              <a:cs typeface="Verdana" charset="0"/>
              <a:sym typeface="Oswald"/>
            </a:endParaRPr>
          </a:p>
          <a:p>
            <a:r>
              <a:rPr lang="en" sz="2800" b="1" dirty="0">
                <a:solidFill>
                  <a:schemeClr val="bg1"/>
                </a:solidFill>
                <a:latin typeface="Al Nile" charset="-78"/>
                <a:ea typeface="Al Nile" charset="-78"/>
                <a:cs typeface="Al Nile" charset="-78"/>
                <a:sym typeface="Oswald"/>
              </a:rPr>
              <a:t>DELEGATE</a:t>
            </a:r>
            <a:r>
              <a:rPr lang="en" sz="2800" dirty="0">
                <a:solidFill>
                  <a:schemeClr val="bg1"/>
                </a:solidFill>
                <a:latin typeface="Verdana" charset="0"/>
                <a:ea typeface="Verdana" charset="0"/>
                <a:cs typeface="Verdana" charset="0"/>
                <a:sym typeface="Oswald"/>
              </a:rPr>
              <a:t> – </a:t>
            </a:r>
            <a:r>
              <a:rPr lang="en" sz="2000" dirty="0">
                <a:solidFill>
                  <a:schemeClr val="bg1"/>
                </a:solidFill>
                <a:latin typeface="Verdana" charset="0"/>
                <a:ea typeface="Verdana" charset="0"/>
                <a:cs typeface="Verdana" charset="0"/>
                <a:sym typeface="Oswald"/>
              </a:rPr>
              <a:t>get help from others</a:t>
            </a:r>
            <a:endParaRPr lang="en-US" sz="2000" dirty="0">
              <a:solidFill>
                <a:schemeClr val="bg1"/>
              </a:solidFill>
              <a:latin typeface="Verdana" charset="0"/>
              <a:ea typeface="Verdana" charset="0"/>
              <a:cs typeface="Verdana" charset="0"/>
              <a:sym typeface="Oswald"/>
            </a:endParaRPr>
          </a:p>
          <a:p>
            <a:r>
              <a:rPr lang="en" sz="2800" b="1" dirty="0">
                <a:solidFill>
                  <a:schemeClr val="bg1"/>
                </a:solidFill>
                <a:latin typeface="Al Nile" charset="-78"/>
                <a:ea typeface="Al Nile" charset="-78"/>
                <a:cs typeface="Al Nile" charset="-78"/>
                <a:sym typeface="Oswald"/>
              </a:rPr>
              <a:t>DELAY</a:t>
            </a:r>
            <a:r>
              <a:rPr lang="en" sz="2800" dirty="0">
                <a:solidFill>
                  <a:schemeClr val="bg1"/>
                </a:solidFill>
                <a:latin typeface="Verdana" charset="0"/>
                <a:ea typeface="Verdana" charset="0"/>
                <a:cs typeface="Verdana" charset="0"/>
                <a:sym typeface="Oswald"/>
              </a:rPr>
              <a:t> – </a:t>
            </a:r>
            <a:r>
              <a:rPr lang="en" sz="2000" dirty="0">
                <a:solidFill>
                  <a:schemeClr val="bg1"/>
                </a:solidFill>
                <a:latin typeface="Verdana" charset="0"/>
                <a:ea typeface="Verdana" charset="0"/>
                <a:cs typeface="Verdana" charset="0"/>
                <a:sym typeface="Oswald"/>
              </a:rPr>
              <a:t>stay and offer support</a:t>
            </a:r>
            <a:endParaRPr lang="en-US" sz="2000" dirty="0">
              <a:solidFill>
                <a:schemeClr val="bg1"/>
              </a:solidFill>
              <a:latin typeface="Verdana" charset="0"/>
              <a:ea typeface="Verdana" charset="0"/>
              <a:cs typeface="Verdana" charset="0"/>
              <a:sym typeface="Oswald"/>
            </a:endParaRPr>
          </a:p>
          <a:p>
            <a:r>
              <a:rPr lang="en-US" sz="2800" b="1" dirty="0">
                <a:solidFill>
                  <a:schemeClr val="bg1"/>
                </a:solidFill>
                <a:latin typeface="Al Nile" charset="-78"/>
                <a:ea typeface="Al Nile" charset="-78"/>
                <a:cs typeface="Al Nile" charset="-78"/>
                <a:sym typeface="Oswald"/>
              </a:rPr>
              <a:t>DOCUMENT </a:t>
            </a:r>
            <a:r>
              <a:rPr lang="en" sz="2000" b="1" dirty="0">
                <a:solidFill>
                  <a:schemeClr val="bg1"/>
                </a:solidFill>
                <a:latin typeface="Verdana" charset="0"/>
                <a:ea typeface="Verdana" charset="0"/>
                <a:cs typeface="Verdana" charset="0"/>
                <a:sym typeface="Oswald"/>
              </a:rPr>
              <a:t>–</a:t>
            </a:r>
            <a:r>
              <a:rPr lang="en" sz="2000" dirty="0">
                <a:solidFill>
                  <a:schemeClr val="bg1"/>
                </a:solidFill>
                <a:latin typeface="Verdana" charset="0"/>
                <a:ea typeface="Verdana" charset="0"/>
                <a:cs typeface="Verdana" charset="0"/>
                <a:sym typeface="Oswald"/>
              </a:rPr>
              <a:t> stay and offer support</a:t>
            </a:r>
            <a:endParaRPr lang="en-US" sz="2000" b="1" dirty="0">
              <a:solidFill>
                <a:schemeClr val="bg1"/>
              </a:solidFill>
              <a:latin typeface="Al Nile" charset="-78"/>
              <a:ea typeface="Al Nile" charset="-78"/>
              <a:cs typeface="Al Nile" charset="-78"/>
            </a:endParaRPr>
          </a:p>
        </p:txBody>
      </p:sp>
    </p:spTree>
    <p:extLst>
      <p:ext uri="{BB962C8B-B14F-4D97-AF65-F5344CB8AC3E}">
        <p14:creationId xmlns:p14="http://schemas.microsoft.com/office/powerpoint/2010/main" val="39552275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214"/>
        <p:cNvGrpSpPr/>
        <p:nvPr/>
      </p:nvGrpSpPr>
      <p:grpSpPr>
        <a:xfrm>
          <a:off x="0" y="0"/>
          <a:ext cx="0" cy="0"/>
          <a:chOff x="0" y="0"/>
          <a:chExt cx="0" cy="0"/>
        </a:xfrm>
      </p:grpSpPr>
      <p:sp>
        <p:nvSpPr>
          <p:cNvPr id="7" name="Shape 151"/>
          <p:cNvSpPr/>
          <p:nvPr/>
        </p:nvSpPr>
        <p:spPr>
          <a:xfrm>
            <a:off x="-184808" y="275510"/>
            <a:ext cx="7180340" cy="380873"/>
          </a:xfrm>
          <a:prstGeom prst="rect">
            <a:avLst/>
          </a:prstGeom>
          <a:noFill/>
          <a:ln>
            <a:noFill/>
          </a:ln>
        </p:spPr>
        <p:txBody>
          <a:bodyPr wrap="square" lIns="68569" tIns="34275" rIns="68569" bIns="34275" anchor="t" anchorCtr="0">
            <a:noAutofit/>
          </a:bodyPr>
          <a:lstStyle/>
          <a:p>
            <a:pPr algn="ctr">
              <a:buSzPct val="25000"/>
            </a:pPr>
            <a:r>
              <a:rPr lang="en-US" sz="2400" dirty="0">
                <a:solidFill>
                  <a:schemeClr val="tx1"/>
                </a:solidFill>
                <a:latin typeface="Verdana" charset="0"/>
                <a:ea typeface="Verdana" charset="0"/>
                <a:cs typeface="Verdana" charset="0"/>
                <a:sym typeface="Calibri"/>
              </a:rPr>
              <a:t>INTERVENTION STRATEGIES</a:t>
            </a:r>
            <a:endParaRPr lang="en" sz="2400" dirty="0">
              <a:solidFill>
                <a:schemeClr val="tx1"/>
              </a:solidFill>
              <a:latin typeface="Verdana" charset="0"/>
              <a:ea typeface="Verdana" charset="0"/>
              <a:cs typeface="Verdana" charset="0"/>
              <a:sym typeface="Calibri"/>
            </a:endParaRPr>
          </a:p>
        </p:txBody>
      </p:sp>
      <p:sp>
        <p:nvSpPr>
          <p:cNvPr id="8" name="Shape 216"/>
          <p:cNvSpPr txBox="1">
            <a:spLocks/>
          </p:cNvSpPr>
          <p:nvPr/>
        </p:nvSpPr>
        <p:spPr>
          <a:xfrm>
            <a:off x="0" y="765717"/>
            <a:ext cx="6858000" cy="498088"/>
          </a:xfrm>
          <a:prstGeom prst="rect">
            <a:avLst/>
          </a:prstGeom>
          <a:noFill/>
          <a:ln>
            <a:noFill/>
          </a:ln>
        </p:spPr>
        <p:txBody>
          <a:bodyPr wrap="square" lIns="68569" tIns="68569" rIns="68569" bIns="68569" anchor="t" anchorCtr="0">
            <a:noAutofit/>
          </a:bodyPr>
          <a:lstStyle>
            <a:defPPr marR="0" lvl="0" algn="l" rtl="0">
              <a:lnSpc>
                <a:spcPct val="100000"/>
              </a:lnSpc>
              <a:spcBef>
                <a:spcPts val="0"/>
              </a:spcBef>
              <a:spcAft>
                <a:spcPts val="0"/>
              </a:spcAft>
            </a:defPPr>
            <a:lvl1pPr marR="0" lvl="0" algn="l" rtl="0">
              <a:lnSpc>
                <a:spcPct val="115000"/>
              </a:lnSpc>
              <a:spcBef>
                <a:spcPts val="0"/>
              </a:spcBef>
              <a:spcAft>
                <a:spcPts val="1600"/>
              </a:spcAft>
              <a:buClr>
                <a:schemeClr val="dk2"/>
              </a:buClr>
              <a:buSzPct val="100000"/>
              <a:buFont typeface="Playfair Display"/>
              <a:buChar char="●"/>
              <a:defRPr sz="1800" b="0" i="0" u="none" strike="noStrike" cap="none">
                <a:solidFill>
                  <a:schemeClr val="dk2"/>
                </a:solidFill>
                <a:latin typeface="Playfair Display"/>
                <a:ea typeface="Playfair Display"/>
                <a:cs typeface="Playfair Display"/>
                <a:sym typeface="Playfair Display"/>
              </a:defRPr>
            </a:lvl1pPr>
            <a:lvl2pPr marR="0" lvl="1"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2pPr>
            <a:lvl3pPr marR="0" lvl="2"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3pPr>
            <a:lvl4pPr marR="0" lvl="3"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4pPr>
            <a:lvl5pPr marR="0" lvl="4"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5pPr>
            <a:lvl6pPr marR="0" lvl="5"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6pPr>
            <a:lvl7pPr marR="0" lvl="6"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7pPr>
            <a:lvl8pPr marR="0" lvl="7"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8pPr>
            <a:lvl9pPr marR="0" lvl="8"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9pPr>
          </a:lstStyle>
          <a:p>
            <a:pPr algn="ctr">
              <a:buFont typeface="Playfair Display"/>
              <a:buNone/>
            </a:pPr>
            <a:r>
              <a:rPr lang="en" i="1" dirty="0">
                <a:solidFill>
                  <a:srgbClr val="C00000"/>
                </a:solidFill>
                <a:latin typeface="Verdana" charset="0"/>
                <a:ea typeface="Verdana" charset="0"/>
                <a:cs typeface="Verdana" charset="0"/>
                <a:sym typeface="Oswald"/>
              </a:rPr>
              <a:t>There is no such thing as a “neutral bystander”</a:t>
            </a:r>
            <a:br>
              <a:rPr lang="en" i="1" dirty="0">
                <a:solidFill>
                  <a:srgbClr val="C00000"/>
                </a:solidFill>
                <a:latin typeface="Verdana" charset="0"/>
                <a:ea typeface="Verdana" charset="0"/>
                <a:cs typeface="Verdana" charset="0"/>
                <a:sym typeface="Oswald"/>
              </a:rPr>
            </a:br>
            <a:endParaRPr lang="en" i="1" dirty="0">
              <a:solidFill>
                <a:srgbClr val="C00000"/>
              </a:solidFill>
              <a:latin typeface="Oswald"/>
              <a:ea typeface="Oswald"/>
              <a:cs typeface="Oswald"/>
              <a:sym typeface="Oswald"/>
            </a:endParaRPr>
          </a:p>
        </p:txBody>
      </p:sp>
      <p:pic>
        <p:nvPicPr>
          <p:cNvPr id="9" name="Shape 605"/>
          <p:cNvPicPr preferRelativeResize="0"/>
          <p:nvPr/>
        </p:nvPicPr>
        <p:blipFill rotWithShape="1">
          <a:blip r:embed="rId3">
            <a:alphaModFix/>
          </a:blip>
          <a:srcRect/>
          <a:stretch/>
        </p:blipFill>
        <p:spPr>
          <a:xfrm>
            <a:off x="4500282" y="4277725"/>
            <a:ext cx="2249540" cy="756980"/>
          </a:xfrm>
          <a:prstGeom prst="rect">
            <a:avLst/>
          </a:prstGeom>
          <a:noFill/>
          <a:ln>
            <a:noFill/>
          </a:ln>
        </p:spPr>
      </p:pic>
      <p:sp>
        <p:nvSpPr>
          <p:cNvPr id="10" name="Shape 606"/>
          <p:cNvSpPr/>
          <p:nvPr/>
        </p:nvSpPr>
        <p:spPr>
          <a:xfrm>
            <a:off x="69074" y="4826956"/>
            <a:ext cx="6032501" cy="207749"/>
          </a:xfrm>
          <a:prstGeom prst="rect">
            <a:avLst/>
          </a:prstGeom>
          <a:noFill/>
          <a:ln>
            <a:noFill/>
          </a:ln>
        </p:spPr>
        <p:txBody>
          <a:bodyPr wrap="square" lIns="68569" tIns="34275" rIns="68569" bIns="34275" anchor="t" anchorCtr="0">
            <a:noAutofit/>
          </a:bodyPr>
          <a:lstStyle/>
          <a:p>
            <a:pPr>
              <a:buSzPct val="25000"/>
            </a:pPr>
            <a:r>
              <a:rPr lang="en" sz="1000" dirty="0">
                <a:solidFill>
                  <a:schemeClr val="bg2">
                    <a:lumMod val="85000"/>
                    <a:lumOff val="15000"/>
                  </a:schemeClr>
                </a:solidFill>
                <a:latin typeface="Verdana" charset="0"/>
                <a:ea typeface="Verdana" charset="0"/>
                <a:cs typeface="Verdana" charset="0"/>
                <a:sym typeface="Calibri"/>
              </a:rPr>
              <a:t>https://</a:t>
            </a:r>
            <a:r>
              <a:rPr lang="en" sz="1000" dirty="0" err="1">
                <a:solidFill>
                  <a:schemeClr val="bg2">
                    <a:lumMod val="85000"/>
                    <a:lumOff val="15000"/>
                  </a:schemeClr>
                </a:solidFill>
                <a:latin typeface="Verdana" charset="0"/>
                <a:ea typeface="Verdana" charset="0"/>
                <a:cs typeface="Verdana" charset="0"/>
                <a:sym typeface="Calibri"/>
              </a:rPr>
              <a:t>www.ihollaback.org</a:t>
            </a:r>
            <a:r>
              <a:rPr lang="en" sz="1000" dirty="0">
                <a:solidFill>
                  <a:schemeClr val="bg2">
                    <a:lumMod val="85000"/>
                    <a:lumOff val="15000"/>
                  </a:schemeClr>
                </a:solidFill>
                <a:latin typeface="Verdana" charset="0"/>
                <a:ea typeface="Verdana" charset="0"/>
                <a:cs typeface="Verdana" charset="0"/>
                <a:sym typeface="Calibri"/>
              </a:rPr>
              <a:t>/responding-to-harassers/</a:t>
            </a:r>
          </a:p>
        </p:txBody>
      </p:sp>
      <p:sp>
        <p:nvSpPr>
          <p:cNvPr id="3" name="TextBox 2"/>
          <p:cNvSpPr txBox="1"/>
          <p:nvPr/>
        </p:nvSpPr>
        <p:spPr>
          <a:xfrm>
            <a:off x="771061" y="1597661"/>
            <a:ext cx="5813502" cy="2862322"/>
          </a:xfrm>
          <a:prstGeom prst="rect">
            <a:avLst/>
          </a:prstGeom>
          <a:noFill/>
        </p:spPr>
        <p:txBody>
          <a:bodyPr wrap="square" rtlCol="0">
            <a:spAutoFit/>
          </a:bodyPr>
          <a:lstStyle/>
          <a:p>
            <a:r>
              <a:rPr lang="en" sz="2800" b="1" cap="all" dirty="0">
                <a:solidFill>
                  <a:schemeClr val="tx1">
                    <a:lumMod val="65000"/>
                    <a:lumOff val="35000"/>
                  </a:schemeClr>
                </a:solidFill>
                <a:latin typeface="Al Nile" charset="-78"/>
                <a:ea typeface="Al Nile" charset="-78"/>
                <a:cs typeface="Al Nile" charset="-78"/>
                <a:sym typeface="Oswald"/>
              </a:rPr>
              <a:t>Direct</a:t>
            </a:r>
            <a:r>
              <a:rPr lang="en" sz="2800" dirty="0">
                <a:solidFill>
                  <a:schemeClr val="tx1">
                    <a:lumMod val="65000"/>
                    <a:lumOff val="35000"/>
                  </a:schemeClr>
                </a:solidFill>
                <a:latin typeface="Verdana" charset="0"/>
                <a:ea typeface="Verdana" charset="0"/>
                <a:cs typeface="Verdana" charset="0"/>
                <a:sym typeface="Oswald"/>
              </a:rPr>
              <a:t> - </a:t>
            </a:r>
            <a:r>
              <a:rPr lang="en" sz="2000" dirty="0">
                <a:solidFill>
                  <a:schemeClr val="tx1">
                    <a:lumMod val="65000"/>
                    <a:lumOff val="35000"/>
                  </a:schemeClr>
                </a:solidFill>
                <a:latin typeface="Verdana" charset="0"/>
                <a:ea typeface="Verdana" charset="0"/>
                <a:cs typeface="Verdana" charset="0"/>
                <a:sym typeface="Oswald"/>
              </a:rPr>
              <a:t>say or do something</a:t>
            </a:r>
            <a:endParaRPr lang="en-US" sz="2000" dirty="0">
              <a:solidFill>
                <a:schemeClr val="tx1">
                  <a:lumMod val="65000"/>
                  <a:lumOff val="35000"/>
                </a:schemeClr>
              </a:solidFill>
              <a:latin typeface="Verdana" charset="0"/>
              <a:ea typeface="Verdana" charset="0"/>
              <a:cs typeface="Verdana" charset="0"/>
              <a:sym typeface="Oswald"/>
            </a:endParaRPr>
          </a:p>
          <a:p>
            <a:r>
              <a:rPr lang="en" sz="2800" b="1" dirty="0">
                <a:latin typeface="Al Nile" charset="-78"/>
                <a:ea typeface="Al Nile" charset="-78"/>
                <a:cs typeface="Al Nile" charset="-78"/>
                <a:sym typeface="Oswald"/>
              </a:rPr>
              <a:t>DISTRACT</a:t>
            </a:r>
            <a:r>
              <a:rPr lang="en" sz="2800" dirty="0">
                <a:latin typeface="Verdana" charset="0"/>
                <a:ea typeface="Verdana" charset="0"/>
                <a:cs typeface="Verdana" charset="0"/>
                <a:sym typeface="Oswald"/>
              </a:rPr>
              <a:t> – </a:t>
            </a:r>
            <a:r>
              <a:rPr lang="en-US" sz="2000" dirty="0">
                <a:latin typeface="Verdana" charset="0"/>
                <a:ea typeface="Verdana" charset="0"/>
                <a:cs typeface="Verdana" charset="0"/>
                <a:sym typeface="Oswald"/>
              </a:rPr>
              <a:t>Take an indirect approach to de-escalate the situation. M</a:t>
            </a:r>
            <a:r>
              <a:rPr lang="en" sz="2000" dirty="0" err="1">
                <a:latin typeface="Verdana" charset="0"/>
                <a:ea typeface="Verdana" charset="0"/>
                <a:cs typeface="Verdana" charset="0"/>
                <a:sym typeface="Oswald"/>
              </a:rPr>
              <a:t>ove</a:t>
            </a:r>
            <a:r>
              <a:rPr lang="en" sz="2000" dirty="0">
                <a:latin typeface="Verdana" charset="0"/>
                <a:ea typeface="Verdana" charset="0"/>
                <a:cs typeface="Verdana" charset="0"/>
                <a:sym typeface="Oswald"/>
              </a:rPr>
              <a:t> attention away</a:t>
            </a:r>
            <a:r>
              <a:rPr lang="en-US" sz="2000" dirty="0">
                <a:latin typeface="Verdana" charset="0"/>
                <a:ea typeface="Verdana" charset="0"/>
                <a:cs typeface="Verdana" charset="0"/>
                <a:sym typeface="Oswald"/>
              </a:rPr>
              <a:t>.</a:t>
            </a:r>
            <a:r>
              <a:rPr lang="en" sz="2000" dirty="0">
                <a:latin typeface="Verdana" charset="0"/>
                <a:ea typeface="Verdana" charset="0"/>
                <a:cs typeface="Verdana" charset="0"/>
                <a:sym typeface="Oswald"/>
              </a:rPr>
              <a:t> </a:t>
            </a:r>
            <a:endParaRPr lang="en-US" sz="2000" dirty="0">
              <a:latin typeface="Verdana" charset="0"/>
              <a:ea typeface="Verdana" charset="0"/>
              <a:cs typeface="Verdana" charset="0"/>
              <a:sym typeface="Oswald"/>
            </a:endParaRPr>
          </a:p>
          <a:p>
            <a:r>
              <a:rPr lang="en" sz="2800" b="1" dirty="0">
                <a:solidFill>
                  <a:schemeClr val="bg1"/>
                </a:solidFill>
                <a:latin typeface="Al Nile" charset="-78"/>
                <a:ea typeface="Al Nile" charset="-78"/>
                <a:cs typeface="Al Nile" charset="-78"/>
                <a:sym typeface="Oswald"/>
              </a:rPr>
              <a:t>DELEGATE</a:t>
            </a:r>
            <a:r>
              <a:rPr lang="en" sz="2800" dirty="0">
                <a:solidFill>
                  <a:schemeClr val="bg1"/>
                </a:solidFill>
                <a:latin typeface="Verdana" charset="0"/>
                <a:ea typeface="Verdana" charset="0"/>
                <a:cs typeface="Verdana" charset="0"/>
                <a:sym typeface="Oswald"/>
              </a:rPr>
              <a:t> – </a:t>
            </a:r>
            <a:r>
              <a:rPr lang="en" sz="2000" dirty="0">
                <a:solidFill>
                  <a:schemeClr val="bg1"/>
                </a:solidFill>
                <a:latin typeface="Verdana" charset="0"/>
                <a:ea typeface="Verdana" charset="0"/>
                <a:cs typeface="Verdana" charset="0"/>
                <a:sym typeface="Oswald"/>
              </a:rPr>
              <a:t>get help from others</a:t>
            </a:r>
            <a:endParaRPr lang="en-US" sz="2000" dirty="0">
              <a:solidFill>
                <a:schemeClr val="bg1"/>
              </a:solidFill>
              <a:latin typeface="Verdana" charset="0"/>
              <a:ea typeface="Verdana" charset="0"/>
              <a:cs typeface="Verdana" charset="0"/>
              <a:sym typeface="Oswald"/>
            </a:endParaRPr>
          </a:p>
          <a:p>
            <a:r>
              <a:rPr lang="en" sz="2800" b="1" dirty="0">
                <a:solidFill>
                  <a:schemeClr val="bg1"/>
                </a:solidFill>
                <a:latin typeface="Al Nile" charset="-78"/>
                <a:ea typeface="Al Nile" charset="-78"/>
                <a:cs typeface="Al Nile" charset="-78"/>
                <a:sym typeface="Oswald"/>
              </a:rPr>
              <a:t>DELAY</a:t>
            </a:r>
            <a:r>
              <a:rPr lang="en" sz="2800" dirty="0">
                <a:solidFill>
                  <a:schemeClr val="bg1"/>
                </a:solidFill>
                <a:latin typeface="Verdana" charset="0"/>
                <a:ea typeface="Verdana" charset="0"/>
                <a:cs typeface="Verdana" charset="0"/>
                <a:sym typeface="Oswald"/>
              </a:rPr>
              <a:t> – </a:t>
            </a:r>
            <a:r>
              <a:rPr lang="en" sz="2000" dirty="0">
                <a:solidFill>
                  <a:schemeClr val="bg1"/>
                </a:solidFill>
                <a:latin typeface="Verdana" charset="0"/>
                <a:ea typeface="Verdana" charset="0"/>
                <a:cs typeface="Verdana" charset="0"/>
                <a:sym typeface="Oswald"/>
              </a:rPr>
              <a:t>stay and offer support</a:t>
            </a:r>
            <a:endParaRPr lang="en-US" sz="2000" dirty="0">
              <a:solidFill>
                <a:schemeClr val="bg1"/>
              </a:solidFill>
              <a:latin typeface="Verdana" charset="0"/>
              <a:ea typeface="Verdana" charset="0"/>
              <a:cs typeface="Verdana" charset="0"/>
              <a:sym typeface="Oswald"/>
            </a:endParaRPr>
          </a:p>
          <a:p>
            <a:r>
              <a:rPr lang="en-US" sz="2800" b="1" dirty="0">
                <a:solidFill>
                  <a:schemeClr val="bg1"/>
                </a:solidFill>
                <a:latin typeface="Al Nile" charset="-78"/>
                <a:ea typeface="Al Nile" charset="-78"/>
                <a:cs typeface="Al Nile" charset="-78"/>
                <a:sym typeface="Oswald"/>
              </a:rPr>
              <a:t>DOCUMENT </a:t>
            </a:r>
            <a:r>
              <a:rPr lang="en" sz="2000" b="1" dirty="0">
                <a:solidFill>
                  <a:schemeClr val="bg1"/>
                </a:solidFill>
                <a:latin typeface="Verdana" charset="0"/>
                <a:ea typeface="Verdana" charset="0"/>
                <a:cs typeface="Verdana" charset="0"/>
                <a:sym typeface="Oswald"/>
              </a:rPr>
              <a:t>–</a:t>
            </a:r>
            <a:r>
              <a:rPr lang="en" sz="2000" dirty="0">
                <a:solidFill>
                  <a:schemeClr val="bg1"/>
                </a:solidFill>
                <a:latin typeface="Verdana" charset="0"/>
                <a:ea typeface="Verdana" charset="0"/>
                <a:cs typeface="Verdana" charset="0"/>
                <a:sym typeface="Oswald"/>
              </a:rPr>
              <a:t> stay and offer support</a:t>
            </a:r>
            <a:endParaRPr lang="en-US" sz="2000" b="1" dirty="0">
              <a:solidFill>
                <a:schemeClr val="bg1"/>
              </a:solidFill>
              <a:latin typeface="Al Nile" charset="-78"/>
              <a:ea typeface="Al Nile" charset="-78"/>
              <a:cs typeface="Al Nile" charset="-78"/>
            </a:endParaRPr>
          </a:p>
        </p:txBody>
      </p:sp>
    </p:spTree>
    <p:extLst>
      <p:ext uri="{BB962C8B-B14F-4D97-AF65-F5344CB8AC3E}">
        <p14:creationId xmlns:p14="http://schemas.microsoft.com/office/powerpoint/2010/main" val="33080439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214"/>
        <p:cNvGrpSpPr/>
        <p:nvPr/>
      </p:nvGrpSpPr>
      <p:grpSpPr>
        <a:xfrm>
          <a:off x="0" y="0"/>
          <a:ext cx="0" cy="0"/>
          <a:chOff x="0" y="0"/>
          <a:chExt cx="0" cy="0"/>
        </a:xfrm>
      </p:grpSpPr>
      <p:sp>
        <p:nvSpPr>
          <p:cNvPr id="7" name="Shape 151"/>
          <p:cNvSpPr/>
          <p:nvPr/>
        </p:nvSpPr>
        <p:spPr>
          <a:xfrm>
            <a:off x="-184808" y="275510"/>
            <a:ext cx="7180340" cy="380873"/>
          </a:xfrm>
          <a:prstGeom prst="rect">
            <a:avLst/>
          </a:prstGeom>
          <a:noFill/>
          <a:ln>
            <a:noFill/>
          </a:ln>
        </p:spPr>
        <p:txBody>
          <a:bodyPr wrap="square" lIns="68569" tIns="34275" rIns="68569" bIns="34275" anchor="t" anchorCtr="0">
            <a:noAutofit/>
          </a:bodyPr>
          <a:lstStyle/>
          <a:p>
            <a:pPr algn="ctr">
              <a:buSzPct val="25000"/>
            </a:pPr>
            <a:r>
              <a:rPr lang="en-US" sz="2400" dirty="0">
                <a:solidFill>
                  <a:schemeClr val="tx1"/>
                </a:solidFill>
                <a:latin typeface="Verdana" charset="0"/>
                <a:ea typeface="Verdana" charset="0"/>
                <a:cs typeface="Verdana" charset="0"/>
                <a:sym typeface="Calibri"/>
              </a:rPr>
              <a:t>INTERVENTION STRATEGIES</a:t>
            </a:r>
            <a:endParaRPr lang="en" sz="2400" dirty="0">
              <a:solidFill>
                <a:schemeClr val="tx1"/>
              </a:solidFill>
              <a:latin typeface="Verdana" charset="0"/>
              <a:ea typeface="Verdana" charset="0"/>
              <a:cs typeface="Verdana" charset="0"/>
              <a:sym typeface="Calibri"/>
            </a:endParaRPr>
          </a:p>
        </p:txBody>
      </p:sp>
      <p:sp>
        <p:nvSpPr>
          <p:cNvPr id="8" name="Shape 216"/>
          <p:cNvSpPr txBox="1">
            <a:spLocks/>
          </p:cNvSpPr>
          <p:nvPr/>
        </p:nvSpPr>
        <p:spPr>
          <a:xfrm>
            <a:off x="0" y="765717"/>
            <a:ext cx="6858000" cy="498088"/>
          </a:xfrm>
          <a:prstGeom prst="rect">
            <a:avLst/>
          </a:prstGeom>
          <a:noFill/>
          <a:ln>
            <a:noFill/>
          </a:ln>
        </p:spPr>
        <p:txBody>
          <a:bodyPr wrap="square" lIns="68569" tIns="68569" rIns="68569" bIns="68569" anchor="t" anchorCtr="0">
            <a:noAutofit/>
          </a:bodyPr>
          <a:lstStyle>
            <a:defPPr marR="0" lvl="0" algn="l" rtl="0">
              <a:lnSpc>
                <a:spcPct val="100000"/>
              </a:lnSpc>
              <a:spcBef>
                <a:spcPts val="0"/>
              </a:spcBef>
              <a:spcAft>
                <a:spcPts val="0"/>
              </a:spcAft>
            </a:defPPr>
            <a:lvl1pPr marR="0" lvl="0" algn="l" rtl="0">
              <a:lnSpc>
                <a:spcPct val="115000"/>
              </a:lnSpc>
              <a:spcBef>
                <a:spcPts val="0"/>
              </a:spcBef>
              <a:spcAft>
                <a:spcPts val="1600"/>
              </a:spcAft>
              <a:buClr>
                <a:schemeClr val="dk2"/>
              </a:buClr>
              <a:buSzPct val="100000"/>
              <a:buFont typeface="Playfair Display"/>
              <a:buChar char="●"/>
              <a:defRPr sz="1800" b="0" i="0" u="none" strike="noStrike" cap="none">
                <a:solidFill>
                  <a:schemeClr val="dk2"/>
                </a:solidFill>
                <a:latin typeface="Playfair Display"/>
                <a:ea typeface="Playfair Display"/>
                <a:cs typeface="Playfair Display"/>
                <a:sym typeface="Playfair Display"/>
              </a:defRPr>
            </a:lvl1pPr>
            <a:lvl2pPr marR="0" lvl="1"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2pPr>
            <a:lvl3pPr marR="0" lvl="2"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3pPr>
            <a:lvl4pPr marR="0" lvl="3"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4pPr>
            <a:lvl5pPr marR="0" lvl="4"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5pPr>
            <a:lvl6pPr marR="0" lvl="5"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6pPr>
            <a:lvl7pPr marR="0" lvl="6"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7pPr>
            <a:lvl8pPr marR="0" lvl="7"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8pPr>
            <a:lvl9pPr marR="0" lvl="8"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9pPr>
          </a:lstStyle>
          <a:p>
            <a:pPr algn="ctr">
              <a:buFont typeface="Playfair Display"/>
              <a:buNone/>
            </a:pPr>
            <a:r>
              <a:rPr lang="en" i="1" dirty="0">
                <a:solidFill>
                  <a:srgbClr val="C00000"/>
                </a:solidFill>
                <a:latin typeface="Verdana" charset="0"/>
                <a:ea typeface="Verdana" charset="0"/>
                <a:cs typeface="Verdana" charset="0"/>
                <a:sym typeface="Oswald"/>
              </a:rPr>
              <a:t>There is no such thing as a “neutral bystander”</a:t>
            </a:r>
            <a:br>
              <a:rPr lang="en" i="1" dirty="0">
                <a:solidFill>
                  <a:srgbClr val="C00000"/>
                </a:solidFill>
                <a:latin typeface="Verdana" charset="0"/>
                <a:ea typeface="Verdana" charset="0"/>
                <a:cs typeface="Verdana" charset="0"/>
                <a:sym typeface="Oswald"/>
              </a:rPr>
            </a:br>
            <a:endParaRPr lang="en" i="1" dirty="0">
              <a:solidFill>
                <a:srgbClr val="C00000"/>
              </a:solidFill>
              <a:latin typeface="Oswald"/>
              <a:ea typeface="Oswald"/>
              <a:cs typeface="Oswald"/>
              <a:sym typeface="Oswald"/>
            </a:endParaRPr>
          </a:p>
        </p:txBody>
      </p:sp>
      <p:pic>
        <p:nvPicPr>
          <p:cNvPr id="9" name="Shape 605"/>
          <p:cNvPicPr preferRelativeResize="0"/>
          <p:nvPr/>
        </p:nvPicPr>
        <p:blipFill rotWithShape="1">
          <a:blip r:embed="rId3">
            <a:alphaModFix/>
          </a:blip>
          <a:srcRect/>
          <a:stretch/>
        </p:blipFill>
        <p:spPr>
          <a:xfrm>
            <a:off x="4500282" y="4277725"/>
            <a:ext cx="2249540" cy="756980"/>
          </a:xfrm>
          <a:prstGeom prst="rect">
            <a:avLst/>
          </a:prstGeom>
          <a:noFill/>
          <a:ln>
            <a:noFill/>
          </a:ln>
        </p:spPr>
      </p:pic>
      <p:sp>
        <p:nvSpPr>
          <p:cNvPr id="10" name="Shape 606"/>
          <p:cNvSpPr/>
          <p:nvPr/>
        </p:nvSpPr>
        <p:spPr>
          <a:xfrm>
            <a:off x="69074" y="4826956"/>
            <a:ext cx="6032501" cy="207749"/>
          </a:xfrm>
          <a:prstGeom prst="rect">
            <a:avLst/>
          </a:prstGeom>
          <a:noFill/>
          <a:ln>
            <a:noFill/>
          </a:ln>
        </p:spPr>
        <p:txBody>
          <a:bodyPr wrap="square" lIns="68569" tIns="34275" rIns="68569" bIns="34275" anchor="t" anchorCtr="0">
            <a:noAutofit/>
          </a:bodyPr>
          <a:lstStyle/>
          <a:p>
            <a:pPr>
              <a:buSzPct val="25000"/>
            </a:pPr>
            <a:r>
              <a:rPr lang="en" sz="1000" dirty="0">
                <a:solidFill>
                  <a:schemeClr val="bg2">
                    <a:lumMod val="85000"/>
                    <a:lumOff val="15000"/>
                  </a:schemeClr>
                </a:solidFill>
                <a:latin typeface="Verdana" charset="0"/>
                <a:ea typeface="Verdana" charset="0"/>
                <a:cs typeface="Verdana" charset="0"/>
                <a:sym typeface="Calibri"/>
              </a:rPr>
              <a:t>https://</a:t>
            </a:r>
            <a:r>
              <a:rPr lang="en" sz="1000" dirty="0" err="1">
                <a:solidFill>
                  <a:schemeClr val="bg2">
                    <a:lumMod val="85000"/>
                    <a:lumOff val="15000"/>
                  </a:schemeClr>
                </a:solidFill>
                <a:latin typeface="Verdana" charset="0"/>
                <a:ea typeface="Verdana" charset="0"/>
                <a:cs typeface="Verdana" charset="0"/>
                <a:sym typeface="Calibri"/>
              </a:rPr>
              <a:t>www.ihollaback.org</a:t>
            </a:r>
            <a:r>
              <a:rPr lang="en" sz="1000" dirty="0">
                <a:solidFill>
                  <a:schemeClr val="bg2">
                    <a:lumMod val="85000"/>
                    <a:lumOff val="15000"/>
                  </a:schemeClr>
                </a:solidFill>
                <a:latin typeface="Verdana" charset="0"/>
                <a:ea typeface="Verdana" charset="0"/>
                <a:cs typeface="Verdana" charset="0"/>
                <a:sym typeface="Calibri"/>
              </a:rPr>
              <a:t>/responding-to-harassers/</a:t>
            </a:r>
          </a:p>
        </p:txBody>
      </p:sp>
      <p:sp>
        <p:nvSpPr>
          <p:cNvPr id="3" name="TextBox 2"/>
          <p:cNvSpPr txBox="1"/>
          <p:nvPr/>
        </p:nvSpPr>
        <p:spPr>
          <a:xfrm>
            <a:off x="771061" y="1597661"/>
            <a:ext cx="5813502" cy="2246769"/>
          </a:xfrm>
          <a:prstGeom prst="rect">
            <a:avLst/>
          </a:prstGeom>
          <a:noFill/>
        </p:spPr>
        <p:txBody>
          <a:bodyPr wrap="square" rtlCol="0">
            <a:spAutoFit/>
          </a:bodyPr>
          <a:lstStyle/>
          <a:p>
            <a:r>
              <a:rPr lang="en" sz="2800" b="1" cap="all" dirty="0">
                <a:solidFill>
                  <a:schemeClr val="tx1">
                    <a:lumMod val="65000"/>
                    <a:lumOff val="35000"/>
                  </a:schemeClr>
                </a:solidFill>
                <a:latin typeface="Al Nile" charset="-78"/>
                <a:ea typeface="Al Nile" charset="-78"/>
                <a:cs typeface="Al Nile" charset="-78"/>
                <a:sym typeface="Oswald"/>
              </a:rPr>
              <a:t>Direct</a:t>
            </a:r>
            <a:r>
              <a:rPr lang="en" sz="2800" dirty="0">
                <a:solidFill>
                  <a:schemeClr val="tx1">
                    <a:lumMod val="65000"/>
                    <a:lumOff val="35000"/>
                  </a:schemeClr>
                </a:solidFill>
                <a:latin typeface="Verdana" charset="0"/>
                <a:ea typeface="Verdana" charset="0"/>
                <a:cs typeface="Verdana" charset="0"/>
                <a:sym typeface="Oswald"/>
              </a:rPr>
              <a:t> - </a:t>
            </a:r>
            <a:r>
              <a:rPr lang="en" sz="2000" dirty="0">
                <a:solidFill>
                  <a:schemeClr val="tx1">
                    <a:lumMod val="65000"/>
                    <a:lumOff val="35000"/>
                  </a:schemeClr>
                </a:solidFill>
                <a:latin typeface="Verdana" charset="0"/>
                <a:ea typeface="Verdana" charset="0"/>
                <a:cs typeface="Verdana" charset="0"/>
                <a:sym typeface="Oswald"/>
              </a:rPr>
              <a:t>say or do something</a:t>
            </a:r>
            <a:endParaRPr lang="en-US" sz="2000" dirty="0">
              <a:solidFill>
                <a:schemeClr val="tx1">
                  <a:lumMod val="65000"/>
                  <a:lumOff val="35000"/>
                </a:schemeClr>
              </a:solidFill>
              <a:latin typeface="Verdana" charset="0"/>
              <a:ea typeface="Verdana" charset="0"/>
              <a:cs typeface="Verdana" charset="0"/>
              <a:sym typeface="Oswald"/>
            </a:endParaRPr>
          </a:p>
          <a:p>
            <a:r>
              <a:rPr lang="en" sz="2800" b="1" dirty="0">
                <a:solidFill>
                  <a:schemeClr val="tx1">
                    <a:lumMod val="65000"/>
                    <a:lumOff val="35000"/>
                  </a:schemeClr>
                </a:solidFill>
                <a:latin typeface="Al Nile" charset="-78"/>
                <a:ea typeface="Al Nile" charset="-78"/>
                <a:cs typeface="Al Nile" charset="-78"/>
                <a:sym typeface="Oswald"/>
              </a:rPr>
              <a:t>DISTRACT</a:t>
            </a:r>
            <a:r>
              <a:rPr lang="en" sz="2800" dirty="0">
                <a:solidFill>
                  <a:schemeClr val="tx1">
                    <a:lumMod val="65000"/>
                    <a:lumOff val="35000"/>
                  </a:schemeClr>
                </a:solidFill>
                <a:latin typeface="Verdana" charset="0"/>
                <a:ea typeface="Verdana" charset="0"/>
                <a:cs typeface="Verdana" charset="0"/>
                <a:sym typeface="Oswald"/>
              </a:rPr>
              <a:t> – </a:t>
            </a:r>
            <a:r>
              <a:rPr lang="en" sz="2000" dirty="0">
                <a:solidFill>
                  <a:schemeClr val="tx1">
                    <a:lumMod val="65000"/>
                    <a:lumOff val="35000"/>
                  </a:schemeClr>
                </a:solidFill>
                <a:latin typeface="Verdana" charset="0"/>
                <a:ea typeface="Verdana" charset="0"/>
                <a:cs typeface="Verdana" charset="0"/>
                <a:sym typeface="Oswald"/>
              </a:rPr>
              <a:t>move attention away </a:t>
            </a:r>
            <a:endParaRPr lang="en-US" sz="2000" dirty="0">
              <a:solidFill>
                <a:schemeClr val="tx1">
                  <a:lumMod val="65000"/>
                  <a:lumOff val="35000"/>
                </a:schemeClr>
              </a:solidFill>
              <a:latin typeface="Verdana" charset="0"/>
              <a:ea typeface="Verdana" charset="0"/>
              <a:cs typeface="Verdana" charset="0"/>
              <a:sym typeface="Oswald"/>
            </a:endParaRPr>
          </a:p>
          <a:p>
            <a:r>
              <a:rPr lang="en" sz="2800" b="1" dirty="0">
                <a:latin typeface="Al Nile" charset="-78"/>
                <a:ea typeface="Al Nile" charset="-78"/>
                <a:cs typeface="Al Nile" charset="-78"/>
                <a:sym typeface="Oswald"/>
              </a:rPr>
              <a:t>DELEGATE</a:t>
            </a:r>
            <a:r>
              <a:rPr lang="en" sz="2800" dirty="0">
                <a:latin typeface="Verdana" charset="0"/>
                <a:ea typeface="Verdana" charset="0"/>
                <a:cs typeface="Verdana" charset="0"/>
                <a:sym typeface="Oswald"/>
              </a:rPr>
              <a:t> – </a:t>
            </a:r>
            <a:r>
              <a:rPr lang="en-US" sz="2000" dirty="0">
                <a:latin typeface="Verdana" charset="0"/>
                <a:ea typeface="Verdana" charset="0"/>
                <a:cs typeface="Verdana" charset="0"/>
                <a:sym typeface="Oswald"/>
              </a:rPr>
              <a:t>Seek help from a third party. </a:t>
            </a:r>
            <a:r>
              <a:rPr lang="en" sz="2800" b="1" dirty="0">
                <a:solidFill>
                  <a:schemeClr val="bg1"/>
                </a:solidFill>
                <a:latin typeface="Al Nile" charset="-78"/>
                <a:ea typeface="Al Nile" charset="-78"/>
                <a:cs typeface="Al Nile" charset="-78"/>
                <a:sym typeface="Oswald"/>
              </a:rPr>
              <a:t>DELAY</a:t>
            </a:r>
            <a:r>
              <a:rPr lang="en" sz="2800" dirty="0">
                <a:solidFill>
                  <a:schemeClr val="bg1"/>
                </a:solidFill>
                <a:latin typeface="Verdana" charset="0"/>
                <a:ea typeface="Verdana" charset="0"/>
                <a:cs typeface="Verdana" charset="0"/>
                <a:sym typeface="Oswald"/>
              </a:rPr>
              <a:t> – </a:t>
            </a:r>
            <a:r>
              <a:rPr lang="en" sz="2000" dirty="0">
                <a:solidFill>
                  <a:schemeClr val="bg1"/>
                </a:solidFill>
                <a:latin typeface="Verdana" charset="0"/>
                <a:ea typeface="Verdana" charset="0"/>
                <a:cs typeface="Verdana" charset="0"/>
                <a:sym typeface="Oswald"/>
              </a:rPr>
              <a:t>stay and offer support</a:t>
            </a:r>
            <a:endParaRPr lang="en-US" sz="2000" dirty="0">
              <a:solidFill>
                <a:schemeClr val="bg1"/>
              </a:solidFill>
              <a:latin typeface="Verdana" charset="0"/>
              <a:ea typeface="Verdana" charset="0"/>
              <a:cs typeface="Verdana" charset="0"/>
              <a:sym typeface="Oswald"/>
            </a:endParaRPr>
          </a:p>
          <a:p>
            <a:r>
              <a:rPr lang="en-US" sz="2800" b="1" dirty="0">
                <a:solidFill>
                  <a:schemeClr val="bg1"/>
                </a:solidFill>
                <a:latin typeface="Al Nile" charset="-78"/>
                <a:ea typeface="Al Nile" charset="-78"/>
                <a:cs typeface="Al Nile" charset="-78"/>
                <a:sym typeface="Oswald"/>
              </a:rPr>
              <a:t>DOCUMENT </a:t>
            </a:r>
            <a:r>
              <a:rPr lang="en" sz="2000" b="1" dirty="0">
                <a:solidFill>
                  <a:schemeClr val="bg1"/>
                </a:solidFill>
                <a:latin typeface="Verdana" charset="0"/>
                <a:ea typeface="Verdana" charset="0"/>
                <a:cs typeface="Verdana" charset="0"/>
                <a:sym typeface="Oswald"/>
              </a:rPr>
              <a:t>–</a:t>
            </a:r>
            <a:r>
              <a:rPr lang="en" sz="2000" dirty="0">
                <a:solidFill>
                  <a:schemeClr val="bg1"/>
                </a:solidFill>
                <a:latin typeface="Verdana" charset="0"/>
                <a:ea typeface="Verdana" charset="0"/>
                <a:cs typeface="Verdana" charset="0"/>
                <a:sym typeface="Oswald"/>
              </a:rPr>
              <a:t> stay and offer support</a:t>
            </a:r>
            <a:endParaRPr lang="en-US" sz="2000" b="1" dirty="0">
              <a:solidFill>
                <a:schemeClr val="bg1"/>
              </a:solidFill>
              <a:latin typeface="Al Nile" charset="-78"/>
              <a:ea typeface="Al Nile" charset="-78"/>
              <a:cs typeface="Al Nile" charset="-78"/>
            </a:endParaRPr>
          </a:p>
        </p:txBody>
      </p:sp>
    </p:spTree>
    <p:extLst>
      <p:ext uri="{BB962C8B-B14F-4D97-AF65-F5344CB8AC3E}">
        <p14:creationId xmlns:p14="http://schemas.microsoft.com/office/powerpoint/2010/main" val="52790740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214"/>
        <p:cNvGrpSpPr/>
        <p:nvPr/>
      </p:nvGrpSpPr>
      <p:grpSpPr>
        <a:xfrm>
          <a:off x="0" y="0"/>
          <a:ext cx="0" cy="0"/>
          <a:chOff x="0" y="0"/>
          <a:chExt cx="0" cy="0"/>
        </a:xfrm>
      </p:grpSpPr>
      <p:sp>
        <p:nvSpPr>
          <p:cNvPr id="7" name="Shape 151"/>
          <p:cNvSpPr/>
          <p:nvPr/>
        </p:nvSpPr>
        <p:spPr>
          <a:xfrm>
            <a:off x="-184808" y="275510"/>
            <a:ext cx="7180340" cy="380873"/>
          </a:xfrm>
          <a:prstGeom prst="rect">
            <a:avLst/>
          </a:prstGeom>
          <a:noFill/>
          <a:ln>
            <a:noFill/>
          </a:ln>
        </p:spPr>
        <p:txBody>
          <a:bodyPr wrap="square" lIns="68569" tIns="34275" rIns="68569" bIns="34275" anchor="t" anchorCtr="0">
            <a:noAutofit/>
          </a:bodyPr>
          <a:lstStyle/>
          <a:p>
            <a:pPr algn="ctr">
              <a:buSzPct val="25000"/>
            </a:pPr>
            <a:r>
              <a:rPr lang="en-US" sz="2400" dirty="0">
                <a:solidFill>
                  <a:schemeClr val="tx1"/>
                </a:solidFill>
                <a:latin typeface="Verdana" charset="0"/>
                <a:ea typeface="Verdana" charset="0"/>
                <a:cs typeface="Verdana" charset="0"/>
                <a:sym typeface="Calibri"/>
              </a:rPr>
              <a:t>INTERVENTION STRATEGIES</a:t>
            </a:r>
            <a:endParaRPr lang="en" sz="2400" dirty="0">
              <a:solidFill>
                <a:schemeClr val="tx1"/>
              </a:solidFill>
              <a:latin typeface="Verdana" charset="0"/>
              <a:ea typeface="Verdana" charset="0"/>
              <a:cs typeface="Verdana" charset="0"/>
              <a:sym typeface="Calibri"/>
            </a:endParaRPr>
          </a:p>
        </p:txBody>
      </p:sp>
      <p:sp>
        <p:nvSpPr>
          <p:cNvPr id="8" name="Shape 216"/>
          <p:cNvSpPr txBox="1">
            <a:spLocks/>
          </p:cNvSpPr>
          <p:nvPr/>
        </p:nvSpPr>
        <p:spPr>
          <a:xfrm>
            <a:off x="0" y="765717"/>
            <a:ext cx="6858000" cy="498088"/>
          </a:xfrm>
          <a:prstGeom prst="rect">
            <a:avLst/>
          </a:prstGeom>
          <a:noFill/>
          <a:ln>
            <a:noFill/>
          </a:ln>
        </p:spPr>
        <p:txBody>
          <a:bodyPr wrap="square" lIns="68569" tIns="68569" rIns="68569" bIns="68569" anchor="t" anchorCtr="0">
            <a:noAutofit/>
          </a:bodyPr>
          <a:lstStyle>
            <a:defPPr marR="0" lvl="0" algn="l" rtl="0">
              <a:lnSpc>
                <a:spcPct val="100000"/>
              </a:lnSpc>
              <a:spcBef>
                <a:spcPts val="0"/>
              </a:spcBef>
              <a:spcAft>
                <a:spcPts val="0"/>
              </a:spcAft>
            </a:defPPr>
            <a:lvl1pPr marR="0" lvl="0" algn="l" rtl="0">
              <a:lnSpc>
                <a:spcPct val="115000"/>
              </a:lnSpc>
              <a:spcBef>
                <a:spcPts val="0"/>
              </a:spcBef>
              <a:spcAft>
                <a:spcPts val="1600"/>
              </a:spcAft>
              <a:buClr>
                <a:schemeClr val="dk2"/>
              </a:buClr>
              <a:buSzPct val="100000"/>
              <a:buFont typeface="Playfair Display"/>
              <a:buChar char="●"/>
              <a:defRPr sz="1800" b="0" i="0" u="none" strike="noStrike" cap="none">
                <a:solidFill>
                  <a:schemeClr val="dk2"/>
                </a:solidFill>
                <a:latin typeface="Playfair Display"/>
                <a:ea typeface="Playfair Display"/>
                <a:cs typeface="Playfair Display"/>
                <a:sym typeface="Playfair Display"/>
              </a:defRPr>
            </a:lvl1pPr>
            <a:lvl2pPr marR="0" lvl="1"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2pPr>
            <a:lvl3pPr marR="0" lvl="2"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3pPr>
            <a:lvl4pPr marR="0" lvl="3"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4pPr>
            <a:lvl5pPr marR="0" lvl="4"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5pPr>
            <a:lvl6pPr marR="0" lvl="5"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6pPr>
            <a:lvl7pPr marR="0" lvl="6"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7pPr>
            <a:lvl8pPr marR="0" lvl="7"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8pPr>
            <a:lvl9pPr marR="0" lvl="8"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9pPr>
          </a:lstStyle>
          <a:p>
            <a:pPr algn="ctr">
              <a:buFont typeface="Playfair Display"/>
              <a:buNone/>
            </a:pPr>
            <a:r>
              <a:rPr lang="en" i="1" dirty="0">
                <a:solidFill>
                  <a:srgbClr val="C00000"/>
                </a:solidFill>
                <a:latin typeface="Verdana" charset="0"/>
                <a:ea typeface="Verdana" charset="0"/>
                <a:cs typeface="Verdana" charset="0"/>
                <a:sym typeface="Oswald"/>
              </a:rPr>
              <a:t>There is no such thing as a “neutral bystander”</a:t>
            </a:r>
            <a:br>
              <a:rPr lang="en" i="1" dirty="0">
                <a:solidFill>
                  <a:srgbClr val="C00000"/>
                </a:solidFill>
                <a:latin typeface="Verdana" charset="0"/>
                <a:ea typeface="Verdana" charset="0"/>
                <a:cs typeface="Verdana" charset="0"/>
                <a:sym typeface="Oswald"/>
              </a:rPr>
            </a:br>
            <a:endParaRPr lang="en" i="1" dirty="0">
              <a:solidFill>
                <a:srgbClr val="C00000"/>
              </a:solidFill>
              <a:latin typeface="Oswald"/>
              <a:ea typeface="Oswald"/>
              <a:cs typeface="Oswald"/>
              <a:sym typeface="Oswald"/>
            </a:endParaRPr>
          </a:p>
        </p:txBody>
      </p:sp>
      <p:pic>
        <p:nvPicPr>
          <p:cNvPr id="9" name="Shape 605"/>
          <p:cNvPicPr preferRelativeResize="0"/>
          <p:nvPr/>
        </p:nvPicPr>
        <p:blipFill rotWithShape="1">
          <a:blip r:embed="rId3">
            <a:alphaModFix/>
          </a:blip>
          <a:srcRect/>
          <a:stretch/>
        </p:blipFill>
        <p:spPr>
          <a:xfrm>
            <a:off x="4500282" y="4277725"/>
            <a:ext cx="2249540" cy="756980"/>
          </a:xfrm>
          <a:prstGeom prst="rect">
            <a:avLst/>
          </a:prstGeom>
          <a:noFill/>
          <a:ln>
            <a:noFill/>
          </a:ln>
        </p:spPr>
      </p:pic>
      <p:sp>
        <p:nvSpPr>
          <p:cNvPr id="10" name="Shape 606"/>
          <p:cNvSpPr/>
          <p:nvPr/>
        </p:nvSpPr>
        <p:spPr>
          <a:xfrm>
            <a:off x="69074" y="4826956"/>
            <a:ext cx="6032501" cy="207749"/>
          </a:xfrm>
          <a:prstGeom prst="rect">
            <a:avLst/>
          </a:prstGeom>
          <a:noFill/>
          <a:ln>
            <a:noFill/>
          </a:ln>
        </p:spPr>
        <p:txBody>
          <a:bodyPr wrap="square" lIns="68569" tIns="34275" rIns="68569" bIns="34275" anchor="t" anchorCtr="0">
            <a:noAutofit/>
          </a:bodyPr>
          <a:lstStyle/>
          <a:p>
            <a:pPr>
              <a:buSzPct val="25000"/>
            </a:pPr>
            <a:r>
              <a:rPr lang="en" sz="1000" dirty="0">
                <a:solidFill>
                  <a:schemeClr val="bg2">
                    <a:lumMod val="85000"/>
                    <a:lumOff val="15000"/>
                  </a:schemeClr>
                </a:solidFill>
                <a:latin typeface="Verdana" charset="0"/>
                <a:ea typeface="Verdana" charset="0"/>
                <a:cs typeface="Verdana" charset="0"/>
                <a:sym typeface="Calibri"/>
              </a:rPr>
              <a:t>https://</a:t>
            </a:r>
            <a:r>
              <a:rPr lang="en" sz="1000" dirty="0" err="1">
                <a:solidFill>
                  <a:schemeClr val="bg2">
                    <a:lumMod val="85000"/>
                    <a:lumOff val="15000"/>
                  </a:schemeClr>
                </a:solidFill>
                <a:latin typeface="Verdana" charset="0"/>
                <a:ea typeface="Verdana" charset="0"/>
                <a:cs typeface="Verdana" charset="0"/>
                <a:sym typeface="Calibri"/>
              </a:rPr>
              <a:t>www.ihollaback.org</a:t>
            </a:r>
            <a:r>
              <a:rPr lang="en" sz="1000" dirty="0">
                <a:solidFill>
                  <a:schemeClr val="bg2">
                    <a:lumMod val="85000"/>
                    <a:lumOff val="15000"/>
                  </a:schemeClr>
                </a:solidFill>
                <a:latin typeface="Verdana" charset="0"/>
                <a:ea typeface="Verdana" charset="0"/>
                <a:cs typeface="Verdana" charset="0"/>
                <a:sym typeface="Calibri"/>
              </a:rPr>
              <a:t>/responding-to-harassers/</a:t>
            </a:r>
          </a:p>
        </p:txBody>
      </p:sp>
      <p:sp>
        <p:nvSpPr>
          <p:cNvPr id="3" name="TextBox 2"/>
          <p:cNvSpPr txBox="1"/>
          <p:nvPr/>
        </p:nvSpPr>
        <p:spPr>
          <a:xfrm>
            <a:off x="771061" y="1597661"/>
            <a:ext cx="5813502" cy="2554545"/>
          </a:xfrm>
          <a:prstGeom prst="rect">
            <a:avLst/>
          </a:prstGeom>
          <a:noFill/>
        </p:spPr>
        <p:txBody>
          <a:bodyPr wrap="square" rtlCol="0">
            <a:spAutoFit/>
          </a:bodyPr>
          <a:lstStyle/>
          <a:p>
            <a:r>
              <a:rPr lang="en" sz="2800" b="1" cap="all" dirty="0">
                <a:solidFill>
                  <a:schemeClr val="tx1">
                    <a:lumMod val="65000"/>
                    <a:lumOff val="35000"/>
                  </a:schemeClr>
                </a:solidFill>
                <a:latin typeface="Al Nile" charset="-78"/>
                <a:ea typeface="Al Nile" charset="-78"/>
                <a:cs typeface="Al Nile" charset="-78"/>
                <a:sym typeface="Oswald"/>
              </a:rPr>
              <a:t>Direct</a:t>
            </a:r>
            <a:r>
              <a:rPr lang="en" sz="2800" dirty="0">
                <a:solidFill>
                  <a:schemeClr val="tx1">
                    <a:lumMod val="65000"/>
                    <a:lumOff val="35000"/>
                  </a:schemeClr>
                </a:solidFill>
                <a:latin typeface="Verdana" charset="0"/>
                <a:ea typeface="Verdana" charset="0"/>
                <a:cs typeface="Verdana" charset="0"/>
                <a:sym typeface="Oswald"/>
              </a:rPr>
              <a:t> - </a:t>
            </a:r>
            <a:r>
              <a:rPr lang="en" sz="2000" dirty="0">
                <a:solidFill>
                  <a:schemeClr val="tx1">
                    <a:lumMod val="65000"/>
                    <a:lumOff val="35000"/>
                  </a:schemeClr>
                </a:solidFill>
                <a:latin typeface="Verdana" charset="0"/>
                <a:ea typeface="Verdana" charset="0"/>
                <a:cs typeface="Verdana" charset="0"/>
                <a:sym typeface="Oswald"/>
              </a:rPr>
              <a:t>say or do something</a:t>
            </a:r>
            <a:endParaRPr lang="en-US" sz="2000" dirty="0">
              <a:solidFill>
                <a:schemeClr val="tx1">
                  <a:lumMod val="65000"/>
                  <a:lumOff val="35000"/>
                </a:schemeClr>
              </a:solidFill>
              <a:latin typeface="Verdana" charset="0"/>
              <a:ea typeface="Verdana" charset="0"/>
              <a:cs typeface="Verdana" charset="0"/>
              <a:sym typeface="Oswald"/>
            </a:endParaRPr>
          </a:p>
          <a:p>
            <a:r>
              <a:rPr lang="en" sz="2800" b="1" dirty="0">
                <a:solidFill>
                  <a:schemeClr val="tx1">
                    <a:lumMod val="65000"/>
                    <a:lumOff val="35000"/>
                  </a:schemeClr>
                </a:solidFill>
                <a:latin typeface="Al Nile" charset="-78"/>
                <a:ea typeface="Al Nile" charset="-78"/>
                <a:cs typeface="Al Nile" charset="-78"/>
                <a:sym typeface="Oswald"/>
              </a:rPr>
              <a:t>DISTRACT</a:t>
            </a:r>
            <a:r>
              <a:rPr lang="en" sz="2800" dirty="0">
                <a:solidFill>
                  <a:schemeClr val="tx1">
                    <a:lumMod val="65000"/>
                    <a:lumOff val="35000"/>
                  </a:schemeClr>
                </a:solidFill>
                <a:latin typeface="Verdana" charset="0"/>
                <a:ea typeface="Verdana" charset="0"/>
                <a:cs typeface="Verdana" charset="0"/>
                <a:sym typeface="Oswald"/>
              </a:rPr>
              <a:t> – </a:t>
            </a:r>
            <a:r>
              <a:rPr lang="en" sz="2000" dirty="0">
                <a:solidFill>
                  <a:schemeClr val="tx1">
                    <a:lumMod val="65000"/>
                    <a:lumOff val="35000"/>
                  </a:schemeClr>
                </a:solidFill>
                <a:latin typeface="Verdana" charset="0"/>
                <a:ea typeface="Verdana" charset="0"/>
                <a:cs typeface="Verdana" charset="0"/>
                <a:sym typeface="Oswald"/>
              </a:rPr>
              <a:t>move attention away </a:t>
            </a:r>
            <a:endParaRPr lang="en-US" sz="2000" dirty="0">
              <a:solidFill>
                <a:schemeClr val="tx1">
                  <a:lumMod val="65000"/>
                  <a:lumOff val="35000"/>
                </a:schemeClr>
              </a:solidFill>
              <a:latin typeface="Verdana" charset="0"/>
              <a:ea typeface="Verdana" charset="0"/>
              <a:cs typeface="Verdana" charset="0"/>
              <a:sym typeface="Oswald"/>
            </a:endParaRPr>
          </a:p>
          <a:p>
            <a:r>
              <a:rPr lang="en" sz="2800" b="1" dirty="0">
                <a:solidFill>
                  <a:schemeClr val="tx1">
                    <a:lumMod val="65000"/>
                    <a:lumOff val="35000"/>
                  </a:schemeClr>
                </a:solidFill>
                <a:latin typeface="Al Nile" charset="-78"/>
                <a:ea typeface="Al Nile" charset="-78"/>
                <a:cs typeface="Al Nile" charset="-78"/>
                <a:sym typeface="Oswald"/>
              </a:rPr>
              <a:t>DELEGATE</a:t>
            </a:r>
            <a:r>
              <a:rPr lang="en" sz="2800" dirty="0">
                <a:solidFill>
                  <a:schemeClr val="tx1">
                    <a:lumMod val="65000"/>
                    <a:lumOff val="35000"/>
                  </a:schemeClr>
                </a:solidFill>
                <a:latin typeface="Verdana" charset="0"/>
                <a:ea typeface="Verdana" charset="0"/>
                <a:cs typeface="Verdana" charset="0"/>
                <a:sym typeface="Oswald"/>
              </a:rPr>
              <a:t> – </a:t>
            </a:r>
            <a:r>
              <a:rPr lang="en" sz="2000" dirty="0">
                <a:solidFill>
                  <a:schemeClr val="tx1">
                    <a:lumMod val="65000"/>
                    <a:lumOff val="35000"/>
                  </a:schemeClr>
                </a:solidFill>
                <a:latin typeface="Verdana" charset="0"/>
                <a:ea typeface="Verdana" charset="0"/>
                <a:cs typeface="Verdana" charset="0"/>
                <a:sym typeface="Oswald"/>
              </a:rPr>
              <a:t>get help from others</a:t>
            </a:r>
            <a:endParaRPr lang="en-US" sz="2000" dirty="0">
              <a:solidFill>
                <a:schemeClr val="tx1">
                  <a:lumMod val="65000"/>
                  <a:lumOff val="35000"/>
                </a:schemeClr>
              </a:solidFill>
              <a:latin typeface="Verdana" charset="0"/>
              <a:ea typeface="Verdana" charset="0"/>
              <a:cs typeface="Verdana" charset="0"/>
              <a:sym typeface="Oswald"/>
            </a:endParaRPr>
          </a:p>
          <a:p>
            <a:r>
              <a:rPr lang="en" sz="2800" b="1" dirty="0">
                <a:latin typeface="Al Nile" charset="-78"/>
                <a:ea typeface="Al Nile" charset="-78"/>
                <a:cs typeface="Al Nile" charset="-78"/>
                <a:sym typeface="Oswald"/>
              </a:rPr>
              <a:t>DELAY</a:t>
            </a:r>
            <a:r>
              <a:rPr lang="en" sz="2800" dirty="0">
                <a:latin typeface="Verdana" charset="0"/>
                <a:ea typeface="Verdana" charset="0"/>
                <a:cs typeface="Verdana" charset="0"/>
                <a:sym typeface="Oswald"/>
              </a:rPr>
              <a:t> – </a:t>
            </a:r>
            <a:r>
              <a:rPr lang="en-US" sz="2000" dirty="0">
                <a:latin typeface="Verdana" charset="0"/>
                <a:ea typeface="Verdana" charset="0"/>
                <a:cs typeface="Verdana" charset="0"/>
                <a:sym typeface="Oswald"/>
              </a:rPr>
              <a:t>Check in with the person being harassed. Offer </a:t>
            </a:r>
            <a:r>
              <a:rPr lang="en" sz="2000" dirty="0">
                <a:latin typeface="Verdana" charset="0"/>
                <a:ea typeface="Verdana" charset="0"/>
                <a:cs typeface="Verdana" charset="0"/>
                <a:sym typeface="Oswald"/>
              </a:rPr>
              <a:t>support</a:t>
            </a:r>
            <a:r>
              <a:rPr lang="en-US" sz="2000" dirty="0">
                <a:latin typeface="Verdana" charset="0"/>
                <a:ea typeface="Verdana" charset="0"/>
                <a:cs typeface="Verdana" charset="0"/>
                <a:sym typeface="Oswald"/>
              </a:rPr>
              <a:t>.</a:t>
            </a:r>
          </a:p>
          <a:p>
            <a:r>
              <a:rPr lang="en-US" sz="2800" b="1" dirty="0">
                <a:solidFill>
                  <a:schemeClr val="bg1"/>
                </a:solidFill>
                <a:latin typeface="Al Nile" charset="-78"/>
                <a:ea typeface="Al Nile" charset="-78"/>
                <a:cs typeface="Al Nile" charset="-78"/>
                <a:sym typeface="Oswald"/>
              </a:rPr>
              <a:t>DOCUMENT </a:t>
            </a:r>
            <a:r>
              <a:rPr lang="en" sz="2000" b="1" dirty="0">
                <a:solidFill>
                  <a:schemeClr val="bg1"/>
                </a:solidFill>
                <a:latin typeface="Verdana" charset="0"/>
                <a:ea typeface="Verdana" charset="0"/>
                <a:cs typeface="Verdana" charset="0"/>
                <a:sym typeface="Oswald"/>
              </a:rPr>
              <a:t>–</a:t>
            </a:r>
            <a:r>
              <a:rPr lang="en" sz="2000" dirty="0">
                <a:solidFill>
                  <a:schemeClr val="bg1"/>
                </a:solidFill>
                <a:latin typeface="Verdana" charset="0"/>
                <a:ea typeface="Verdana" charset="0"/>
                <a:cs typeface="Verdana" charset="0"/>
                <a:sym typeface="Oswald"/>
              </a:rPr>
              <a:t> stay and offer support</a:t>
            </a:r>
            <a:endParaRPr lang="en-US" sz="2000" b="1" dirty="0">
              <a:solidFill>
                <a:schemeClr val="bg1"/>
              </a:solidFill>
              <a:latin typeface="Al Nile" charset="-78"/>
              <a:ea typeface="Al Nile" charset="-78"/>
              <a:cs typeface="Al Nile" charset="-78"/>
            </a:endParaRPr>
          </a:p>
        </p:txBody>
      </p:sp>
    </p:spTree>
    <p:extLst>
      <p:ext uri="{BB962C8B-B14F-4D97-AF65-F5344CB8AC3E}">
        <p14:creationId xmlns:p14="http://schemas.microsoft.com/office/powerpoint/2010/main" val="572435112"/>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214"/>
        <p:cNvGrpSpPr/>
        <p:nvPr/>
      </p:nvGrpSpPr>
      <p:grpSpPr>
        <a:xfrm>
          <a:off x="0" y="0"/>
          <a:ext cx="0" cy="0"/>
          <a:chOff x="0" y="0"/>
          <a:chExt cx="0" cy="0"/>
        </a:xfrm>
      </p:grpSpPr>
      <p:sp>
        <p:nvSpPr>
          <p:cNvPr id="7" name="Shape 151"/>
          <p:cNvSpPr/>
          <p:nvPr/>
        </p:nvSpPr>
        <p:spPr>
          <a:xfrm>
            <a:off x="-184808" y="275510"/>
            <a:ext cx="7180340" cy="380873"/>
          </a:xfrm>
          <a:prstGeom prst="rect">
            <a:avLst/>
          </a:prstGeom>
          <a:noFill/>
          <a:ln>
            <a:noFill/>
          </a:ln>
        </p:spPr>
        <p:txBody>
          <a:bodyPr wrap="square" lIns="68569" tIns="34275" rIns="68569" bIns="34275" anchor="t" anchorCtr="0">
            <a:noAutofit/>
          </a:bodyPr>
          <a:lstStyle/>
          <a:p>
            <a:pPr algn="ctr">
              <a:buSzPct val="25000"/>
            </a:pPr>
            <a:r>
              <a:rPr lang="en-US" sz="2400" dirty="0">
                <a:solidFill>
                  <a:schemeClr val="tx1"/>
                </a:solidFill>
                <a:latin typeface="Verdana" charset="0"/>
                <a:ea typeface="Verdana" charset="0"/>
                <a:cs typeface="Verdana" charset="0"/>
                <a:sym typeface="Calibri"/>
              </a:rPr>
              <a:t>INTERVENTION STRATEGIES</a:t>
            </a:r>
            <a:endParaRPr lang="en" sz="2400" dirty="0">
              <a:solidFill>
                <a:schemeClr val="tx1"/>
              </a:solidFill>
              <a:latin typeface="Verdana" charset="0"/>
              <a:ea typeface="Verdana" charset="0"/>
              <a:cs typeface="Verdana" charset="0"/>
              <a:sym typeface="Calibri"/>
            </a:endParaRPr>
          </a:p>
        </p:txBody>
      </p:sp>
      <p:sp>
        <p:nvSpPr>
          <p:cNvPr id="8" name="Shape 216"/>
          <p:cNvSpPr txBox="1">
            <a:spLocks/>
          </p:cNvSpPr>
          <p:nvPr/>
        </p:nvSpPr>
        <p:spPr>
          <a:xfrm>
            <a:off x="0" y="765717"/>
            <a:ext cx="6858000" cy="498088"/>
          </a:xfrm>
          <a:prstGeom prst="rect">
            <a:avLst/>
          </a:prstGeom>
          <a:noFill/>
          <a:ln>
            <a:noFill/>
          </a:ln>
        </p:spPr>
        <p:txBody>
          <a:bodyPr wrap="square" lIns="68569" tIns="68569" rIns="68569" bIns="68569" anchor="t" anchorCtr="0">
            <a:noAutofit/>
          </a:bodyPr>
          <a:lstStyle>
            <a:defPPr marR="0" lvl="0" algn="l" rtl="0">
              <a:lnSpc>
                <a:spcPct val="100000"/>
              </a:lnSpc>
              <a:spcBef>
                <a:spcPts val="0"/>
              </a:spcBef>
              <a:spcAft>
                <a:spcPts val="0"/>
              </a:spcAft>
            </a:defPPr>
            <a:lvl1pPr marR="0" lvl="0" algn="l" rtl="0">
              <a:lnSpc>
                <a:spcPct val="115000"/>
              </a:lnSpc>
              <a:spcBef>
                <a:spcPts val="0"/>
              </a:spcBef>
              <a:spcAft>
                <a:spcPts val="1600"/>
              </a:spcAft>
              <a:buClr>
                <a:schemeClr val="dk2"/>
              </a:buClr>
              <a:buSzPct val="100000"/>
              <a:buFont typeface="Playfair Display"/>
              <a:buChar char="●"/>
              <a:defRPr sz="1800" b="0" i="0" u="none" strike="noStrike" cap="none">
                <a:solidFill>
                  <a:schemeClr val="dk2"/>
                </a:solidFill>
                <a:latin typeface="Playfair Display"/>
                <a:ea typeface="Playfair Display"/>
                <a:cs typeface="Playfair Display"/>
                <a:sym typeface="Playfair Display"/>
              </a:defRPr>
            </a:lvl1pPr>
            <a:lvl2pPr marR="0" lvl="1"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2pPr>
            <a:lvl3pPr marR="0" lvl="2"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3pPr>
            <a:lvl4pPr marR="0" lvl="3"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4pPr>
            <a:lvl5pPr marR="0" lvl="4"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5pPr>
            <a:lvl6pPr marR="0" lvl="5"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6pPr>
            <a:lvl7pPr marR="0" lvl="6"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7pPr>
            <a:lvl8pPr marR="0" lvl="7"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8pPr>
            <a:lvl9pPr marR="0" lvl="8" algn="l" rtl="0">
              <a:lnSpc>
                <a:spcPct val="115000"/>
              </a:lnSpc>
              <a:spcBef>
                <a:spcPts val="0"/>
              </a:spcBef>
              <a:spcAft>
                <a:spcPts val="1600"/>
              </a:spcAft>
              <a:buClr>
                <a:schemeClr val="dk2"/>
              </a:buClr>
              <a:buFont typeface="Playfair Display"/>
              <a:buChar char="■"/>
              <a:defRPr sz="1050" b="0" i="0" u="none" strike="noStrike" cap="none">
                <a:solidFill>
                  <a:schemeClr val="dk2"/>
                </a:solidFill>
                <a:latin typeface="Playfair Display"/>
                <a:ea typeface="Playfair Display"/>
                <a:cs typeface="Playfair Display"/>
                <a:sym typeface="Playfair Display"/>
              </a:defRPr>
            </a:lvl9pPr>
          </a:lstStyle>
          <a:p>
            <a:pPr algn="ctr">
              <a:buFont typeface="Playfair Display"/>
              <a:buNone/>
            </a:pPr>
            <a:r>
              <a:rPr lang="en" i="1" dirty="0">
                <a:solidFill>
                  <a:srgbClr val="C00000"/>
                </a:solidFill>
                <a:latin typeface="Verdana" charset="0"/>
                <a:ea typeface="Verdana" charset="0"/>
                <a:cs typeface="Verdana" charset="0"/>
                <a:sym typeface="Oswald"/>
              </a:rPr>
              <a:t>There is no such thing as a “neutral bystander”</a:t>
            </a:r>
            <a:br>
              <a:rPr lang="en" i="1" dirty="0">
                <a:solidFill>
                  <a:srgbClr val="C00000"/>
                </a:solidFill>
                <a:latin typeface="Verdana" charset="0"/>
                <a:ea typeface="Verdana" charset="0"/>
                <a:cs typeface="Verdana" charset="0"/>
                <a:sym typeface="Oswald"/>
              </a:rPr>
            </a:br>
            <a:endParaRPr lang="en" i="1" dirty="0">
              <a:solidFill>
                <a:srgbClr val="C00000"/>
              </a:solidFill>
              <a:latin typeface="Oswald"/>
              <a:ea typeface="Oswald"/>
              <a:cs typeface="Oswald"/>
              <a:sym typeface="Oswald"/>
            </a:endParaRPr>
          </a:p>
        </p:txBody>
      </p:sp>
      <p:pic>
        <p:nvPicPr>
          <p:cNvPr id="9" name="Shape 605"/>
          <p:cNvPicPr preferRelativeResize="0"/>
          <p:nvPr/>
        </p:nvPicPr>
        <p:blipFill rotWithShape="1">
          <a:blip r:embed="rId3">
            <a:alphaModFix/>
          </a:blip>
          <a:srcRect/>
          <a:stretch/>
        </p:blipFill>
        <p:spPr>
          <a:xfrm>
            <a:off x="4500282" y="4277725"/>
            <a:ext cx="2249540" cy="756980"/>
          </a:xfrm>
          <a:prstGeom prst="rect">
            <a:avLst/>
          </a:prstGeom>
          <a:noFill/>
          <a:ln>
            <a:noFill/>
          </a:ln>
        </p:spPr>
      </p:pic>
      <p:sp>
        <p:nvSpPr>
          <p:cNvPr id="10" name="Shape 606"/>
          <p:cNvSpPr/>
          <p:nvPr/>
        </p:nvSpPr>
        <p:spPr>
          <a:xfrm>
            <a:off x="69074" y="4826956"/>
            <a:ext cx="6032501" cy="207749"/>
          </a:xfrm>
          <a:prstGeom prst="rect">
            <a:avLst/>
          </a:prstGeom>
          <a:noFill/>
          <a:ln>
            <a:noFill/>
          </a:ln>
        </p:spPr>
        <p:txBody>
          <a:bodyPr wrap="square" lIns="68569" tIns="34275" rIns="68569" bIns="34275" anchor="t" anchorCtr="0">
            <a:noAutofit/>
          </a:bodyPr>
          <a:lstStyle/>
          <a:p>
            <a:pPr>
              <a:buSzPct val="25000"/>
            </a:pPr>
            <a:r>
              <a:rPr lang="en" sz="1000" dirty="0">
                <a:solidFill>
                  <a:schemeClr val="bg2">
                    <a:lumMod val="85000"/>
                    <a:lumOff val="15000"/>
                  </a:schemeClr>
                </a:solidFill>
                <a:latin typeface="Verdana" charset="0"/>
                <a:ea typeface="Verdana" charset="0"/>
                <a:cs typeface="Verdana" charset="0"/>
                <a:sym typeface="Calibri"/>
              </a:rPr>
              <a:t>https://</a:t>
            </a:r>
            <a:r>
              <a:rPr lang="en" sz="1000" dirty="0" err="1">
                <a:solidFill>
                  <a:schemeClr val="bg2">
                    <a:lumMod val="85000"/>
                    <a:lumOff val="15000"/>
                  </a:schemeClr>
                </a:solidFill>
                <a:latin typeface="Verdana" charset="0"/>
                <a:ea typeface="Verdana" charset="0"/>
                <a:cs typeface="Verdana" charset="0"/>
                <a:sym typeface="Calibri"/>
              </a:rPr>
              <a:t>www.ihollaback.org</a:t>
            </a:r>
            <a:r>
              <a:rPr lang="en" sz="1000" dirty="0">
                <a:solidFill>
                  <a:schemeClr val="bg2">
                    <a:lumMod val="85000"/>
                    <a:lumOff val="15000"/>
                  </a:schemeClr>
                </a:solidFill>
                <a:latin typeface="Verdana" charset="0"/>
                <a:ea typeface="Verdana" charset="0"/>
                <a:cs typeface="Verdana" charset="0"/>
                <a:sym typeface="Calibri"/>
              </a:rPr>
              <a:t>/responding-to-harassers/</a:t>
            </a:r>
          </a:p>
        </p:txBody>
      </p:sp>
      <p:sp>
        <p:nvSpPr>
          <p:cNvPr id="3" name="TextBox 2"/>
          <p:cNvSpPr txBox="1"/>
          <p:nvPr/>
        </p:nvSpPr>
        <p:spPr>
          <a:xfrm>
            <a:off x="771061" y="1597661"/>
            <a:ext cx="5813502" cy="2246769"/>
          </a:xfrm>
          <a:prstGeom prst="rect">
            <a:avLst/>
          </a:prstGeom>
          <a:noFill/>
        </p:spPr>
        <p:txBody>
          <a:bodyPr wrap="square" rtlCol="0">
            <a:spAutoFit/>
          </a:bodyPr>
          <a:lstStyle/>
          <a:p>
            <a:r>
              <a:rPr lang="en" sz="2800" b="1" cap="all" dirty="0">
                <a:solidFill>
                  <a:schemeClr val="tx1">
                    <a:lumMod val="65000"/>
                    <a:lumOff val="35000"/>
                  </a:schemeClr>
                </a:solidFill>
                <a:latin typeface="Al Nile" charset="-78"/>
                <a:ea typeface="Al Nile" charset="-78"/>
                <a:cs typeface="Al Nile" charset="-78"/>
                <a:sym typeface="Oswald"/>
              </a:rPr>
              <a:t>Direct</a:t>
            </a:r>
            <a:r>
              <a:rPr lang="en" sz="2800" dirty="0">
                <a:solidFill>
                  <a:schemeClr val="tx1">
                    <a:lumMod val="65000"/>
                    <a:lumOff val="35000"/>
                  </a:schemeClr>
                </a:solidFill>
                <a:latin typeface="Verdana" charset="0"/>
                <a:ea typeface="Verdana" charset="0"/>
                <a:cs typeface="Verdana" charset="0"/>
                <a:sym typeface="Oswald"/>
              </a:rPr>
              <a:t> - </a:t>
            </a:r>
            <a:r>
              <a:rPr lang="en" sz="2000" dirty="0">
                <a:solidFill>
                  <a:schemeClr val="tx1">
                    <a:lumMod val="65000"/>
                    <a:lumOff val="35000"/>
                  </a:schemeClr>
                </a:solidFill>
                <a:latin typeface="Verdana" charset="0"/>
                <a:ea typeface="Verdana" charset="0"/>
                <a:cs typeface="Verdana" charset="0"/>
                <a:sym typeface="Oswald"/>
              </a:rPr>
              <a:t>say or do something</a:t>
            </a:r>
            <a:endParaRPr lang="en-US" sz="2000" dirty="0">
              <a:solidFill>
                <a:schemeClr val="tx1">
                  <a:lumMod val="65000"/>
                  <a:lumOff val="35000"/>
                </a:schemeClr>
              </a:solidFill>
              <a:latin typeface="Verdana" charset="0"/>
              <a:ea typeface="Verdana" charset="0"/>
              <a:cs typeface="Verdana" charset="0"/>
              <a:sym typeface="Oswald"/>
            </a:endParaRPr>
          </a:p>
          <a:p>
            <a:r>
              <a:rPr lang="en" sz="2800" b="1" dirty="0">
                <a:solidFill>
                  <a:schemeClr val="tx1">
                    <a:lumMod val="65000"/>
                    <a:lumOff val="35000"/>
                  </a:schemeClr>
                </a:solidFill>
                <a:latin typeface="Al Nile" charset="-78"/>
                <a:ea typeface="Al Nile" charset="-78"/>
                <a:cs typeface="Al Nile" charset="-78"/>
                <a:sym typeface="Oswald"/>
              </a:rPr>
              <a:t>DISTRACT</a:t>
            </a:r>
            <a:r>
              <a:rPr lang="en" sz="2800" dirty="0">
                <a:solidFill>
                  <a:schemeClr val="tx1">
                    <a:lumMod val="65000"/>
                    <a:lumOff val="35000"/>
                  </a:schemeClr>
                </a:solidFill>
                <a:latin typeface="Verdana" charset="0"/>
                <a:ea typeface="Verdana" charset="0"/>
                <a:cs typeface="Verdana" charset="0"/>
                <a:sym typeface="Oswald"/>
              </a:rPr>
              <a:t> – </a:t>
            </a:r>
            <a:r>
              <a:rPr lang="en" sz="2000" dirty="0">
                <a:solidFill>
                  <a:schemeClr val="tx1">
                    <a:lumMod val="65000"/>
                    <a:lumOff val="35000"/>
                  </a:schemeClr>
                </a:solidFill>
                <a:latin typeface="Verdana" charset="0"/>
                <a:ea typeface="Verdana" charset="0"/>
                <a:cs typeface="Verdana" charset="0"/>
                <a:sym typeface="Oswald"/>
              </a:rPr>
              <a:t>move attention away </a:t>
            </a:r>
            <a:endParaRPr lang="en-US" sz="2000" dirty="0">
              <a:solidFill>
                <a:schemeClr val="tx1">
                  <a:lumMod val="65000"/>
                  <a:lumOff val="35000"/>
                </a:schemeClr>
              </a:solidFill>
              <a:latin typeface="Verdana" charset="0"/>
              <a:ea typeface="Verdana" charset="0"/>
              <a:cs typeface="Verdana" charset="0"/>
              <a:sym typeface="Oswald"/>
            </a:endParaRPr>
          </a:p>
          <a:p>
            <a:r>
              <a:rPr lang="en" sz="2800" b="1" dirty="0">
                <a:solidFill>
                  <a:schemeClr val="tx1">
                    <a:lumMod val="65000"/>
                    <a:lumOff val="35000"/>
                  </a:schemeClr>
                </a:solidFill>
                <a:latin typeface="Al Nile" charset="-78"/>
                <a:ea typeface="Al Nile" charset="-78"/>
                <a:cs typeface="Al Nile" charset="-78"/>
                <a:sym typeface="Oswald"/>
              </a:rPr>
              <a:t>DELEGATE</a:t>
            </a:r>
            <a:r>
              <a:rPr lang="en" sz="2800" dirty="0">
                <a:solidFill>
                  <a:schemeClr val="tx1">
                    <a:lumMod val="65000"/>
                    <a:lumOff val="35000"/>
                  </a:schemeClr>
                </a:solidFill>
                <a:latin typeface="Verdana" charset="0"/>
                <a:ea typeface="Verdana" charset="0"/>
                <a:cs typeface="Verdana" charset="0"/>
                <a:sym typeface="Oswald"/>
              </a:rPr>
              <a:t> – </a:t>
            </a:r>
            <a:r>
              <a:rPr lang="en" sz="2000" dirty="0">
                <a:solidFill>
                  <a:schemeClr val="tx1">
                    <a:lumMod val="65000"/>
                    <a:lumOff val="35000"/>
                  </a:schemeClr>
                </a:solidFill>
                <a:latin typeface="Verdana" charset="0"/>
                <a:ea typeface="Verdana" charset="0"/>
                <a:cs typeface="Verdana" charset="0"/>
                <a:sym typeface="Oswald"/>
              </a:rPr>
              <a:t>get help from others</a:t>
            </a:r>
            <a:endParaRPr lang="en-US" sz="2000" dirty="0">
              <a:solidFill>
                <a:schemeClr val="tx1">
                  <a:lumMod val="65000"/>
                  <a:lumOff val="35000"/>
                </a:schemeClr>
              </a:solidFill>
              <a:latin typeface="Verdana" charset="0"/>
              <a:ea typeface="Verdana" charset="0"/>
              <a:cs typeface="Verdana" charset="0"/>
              <a:sym typeface="Oswald"/>
            </a:endParaRPr>
          </a:p>
          <a:p>
            <a:r>
              <a:rPr lang="en" sz="2800" b="1" dirty="0">
                <a:solidFill>
                  <a:schemeClr val="tx1">
                    <a:lumMod val="65000"/>
                    <a:lumOff val="35000"/>
                  </a:schemeClr>
                </a:solidFill>
                <a:latin typeface="Al Nile" charset="-78"/>
                <a:ea typeface="Al Nile" charset="-78"/>
                <a:cs typeface="Al Nile" charset="-78"/>
                <a:sym typeface="Oswald"/>
              </a:rPr>
              <a:t>DELAY</a:t>
            </a:r>
            <a:r>
              <a:rPr lang="en" sz="2800" dirty="0">
                <a:solidFill>
                  <a:schemeClr val="tx1">
                    <a:lumMod val="65000"/>
                    <a:lumOff val="35000"/>
                  </a:schemeClr>
                </a:solidFill>
                <a:latin typeface="Verdana" charset="0"/>
                <a:ea typeface="Verdana" charset="0"/>
                <a:cs typeface="Verdana" charset="0"/>
                <a:sym typeface="Oswald"/>
              </a:rPr>
              <a:t> –</a:t>
            </a:r>
            <a:r>
              <a:rPr lang="en" sz="2000" dirty="0">
                <a:solidFill>
                  <a:schemeClr val="tx1">
                    <a:lumMod val="65000"/>
                    <a:lumOff val="35000"/>
                  </a:schemeClr>
                </a:solidFill>
                <a:latin typeface="Verdana" charset="0"/>
                <a:ea typeface="Verdana" charset="0"/>
                <a:cs typeface="Verdana" charset="0"/>
                <a:sym typeface="Oswald"/>
              </a:rPr>
              <a:t>offer support</a:t>
            </a:r>
            <a:endParaRPr lang="en-US" sz="2000" dirty="0">
              <a:solidFill>
                <a:schemeClr val="tx1">
                  <a:lumMod val="65000"/>
                  <a:lumOff val="35000"/>
                </a:schemeClr>
              </a:solidFill>
              <a:latin typeface="Verdana" charset="0"/>
              <a:ea typeface="Verdana" charset="0"/>
              <a:cs typeface="Verdana" charset="0"/>
              <a:sym typeface="Oswald"/>
            </a:endParaRPr>
          </a:p>
          <a:p>
            <a:r>
              <a:rPr lang="en-US" sz="2800" b="1" dirty="0">
                <a:latin typeface="Al Nile" charset="-78"/>
                <a:ea typeface="Al Nile" charset="-78"/>
                <a:cs typeface="Al Nile" charset="-78"/>
                <a:sym typeface="Oswald"/>
              </a:rPr>
              <a:t>DOCUMENT </a:t>
            </a:r>
            <a:r>
              <a:rPr lang="en" sz="2000" b="1" dirty="0">
                <a:latin typeface="Verdana" charset="0"/>
                <a:ea typeface="Verdana" charset="0"/>
                <a:cs typeface="Verdana" charset="0"/>
                <a:sym typeface="Oswald"/>
              </a:rPr>
              <a:t>–</a:t>
            </a:r>
            <a:r>
              <a:rPr lang="en" sz="2000" dirty="0">
                <a:latin typeface="Verdana" charset="0"/>
                <a:ea typeface="Verdana" charset="0"/>
                <a:cs typeface="Verdana" charset="0"/>
                <a:sym typeface="Oswald"/>
              </a:rPr>
              <a:t> </a:t>
            </a:r>
            <a:r>
              <a:rPr lang="en-US" sz="2000" dirty="0">
                <a:latin typeface="Verdana" charset="0"/>
                <a:ea typeface="Verdana" charset="0"/>
                <a:cs typeface="Verdana" charset="0"/>
                <a:sym typeface="Oswald"/>
              </a:rPr>
              <a:t>create a record</a:t>
            </a:r>
            <a:endParaRPr lang="en-US" sz="2000" b="1" dirty="0">
              <a:latin typeface="Al Nile" charset="-78"/>
              <a:ea typeface="Al Nile" charset="-78"/>
              <a:cs typeface="Al Nile" charset="-78"/>
            </a:endParaRPr>
          </a:p>
        </p:txBody>
      </p:sp>
    </p:spTree>
    <p:extLst>
      <p:ext uri="{BB962C8B-B14F-4D97-AF65-F5344CB8AC3E}">
        <p14:creationId xmlns:p14="http://schemas.microsoft.com/office/powerpoint/2010/main" val="1047898232"/>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252"/>
        <p:cNvGrpSpPr/>
        <p:nvPr/>
      </p:nvGrpSpPr>
      <p:grpSpPr>
        <a:xfrm>
          <a:off x="0" y="0"/>
          <a:ext cx="0" cy="0"/>
          <a:chOff x="0" y="0"/>
          <a:chExt cx="0" cy="0"/>
        </a:xfrm>
      </p:grpSpPr>
      <p:sp>
        <p:nvSpPr>
          <p:cNvPr id="5" name="Shape 223"/>
          <p:cNvSpPr txBox="1">
            <a:spLocks/>
          </p:cNvSpPr>
          <p:nvPr/>
        </p:nvSpPr>
        <p:spPr>
          <a:xfrm>
            <a:off x="233775" y="367106"/>
            <a:ext cx="6390450" cy="429525"/>
          </a:xfrm>
          <a:prstGeom prst="rect">
            <a:avLst/>
          </a:prstGeom>
          <a:solidFill>
            <a:schemeClr val="bg1">
              <a:lumMod val="85000"/>
            </a:schemeClr>
          </a:solidFill>
          <a:ln>
            <a:noFill/>
          </a:ln>
        </p:spPr>
        <p:txBody>
          <a:bodyPr wrap="square" lIns="68569" tIns="68569" rIns="68569" bIns="68569"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ct val="100000"/>
              <a:buFont typeface="Oswald"/>
              <a:buNone/>
              <a:defRPr sz="3000" b="0" i="0" u="none" strike="noStrike" cap="none">
                <a:solidFill>
                  <a:schemeClr val="dk2"/>
                </a:solidFill>
                <a:latin typeface="Oswald"/>
                <a:ea typeface="Oswald"/>
                <a:cs typeface="Oswald"/>
                <a:sym typeface="Oswald"/>
              </a:defRPr>
            </a:lvl1pPr>
            <a:lvl2pPr lvl="1">
              <a:spcBef>
                <a:spcPts val="0"/>
              </a:spcBef>
              <a:buClr>
                <a:schemeClr val="dk2"/>
              </a:buClr>
              <a:buSzPct val="100000"/>
              <a:buFont typeface="Oswald"/>
              <a:buNone/>
              <a:defRPr sz="3000">
                <a:solidFill>
                  <a:schemeClr val="dk2"/>
                </a:solidFill>
                <a:latin typeface="Oswald"/>
                <a:ea typeface="Oswald"/>
                <a:cs typeface="Oswald"/>
                <a:sym typeface="Oswald"/>
              </a:defRPr>
            </a:lvl2pPr>
            <a:lvl3pPr lvl="2">
              <a:spcBef>
                <a:spcPts val="0"/>
              </a:spcBef>
              <a:buClr>
                <a:schemeClr val="dk2"/>
              </a:buClr>
              <a:buSzPct val="100000"/>
              <a:buFont typeface="Oswald"/>
              <a:buNone/>
              <a:defRPr sz="3000">
                <a:solidFill>
                  <a:schemeClr val="dk2"/>
                </a:solidFill>
                <a:latin typeface="Oswald"/>
                <a:ea typeface="Oswald"/>
                <a:cs typeface="Oswald"/>
                <a:sym typeface="Oswald"/>
              </a:defRPr>
            </a:lvl3pPr>
            <a:lvl4pPr lvl="3">
              <a:spcBef>
                <a:spcPts val="0"/>
              </a:spcBef>
              <a:buClr>
                <a:schemeClr val="dk2"/>
              </a:buClr>
              <a:buSzPct val="100000"/>
              <a:buFont typeface="Oswald"/>
              <a:buNone/>
              <a:defRPr sz="3000">
                <a:solidFill>
                  <a:schemeClr val="dk2"/>
                </a:solidFill>
                <a:latin typeface="Oswald"/>
                <a:ea typeface="Oswald"/>
                <a:cs typeface="Oswald"/>
                <a:sym typeface="Oswald"/>
              </a:defRPr>
            </a:lvl4pPr>
            <a:lvl5pPr lvl="4">
              <a:spcBef>
                <a:spcPts val="0"/>
              </a:spcBef>
              <a:buClr>
                <a:schemeClr val="dk2"/>
              </a:buClr>
              <a:buSzPct val="100000"/>
              <a:buFont typeface="Oswald"/>
              <a:buNone/>
              <a:defRPr sz="3000">
                <a:solidFill>
                  <a:schemeClr val="dk2"/>
                </a:solidFill>
                <a:latin typeface="Oswald"/>
                <a:ea typeface="Oswald"/>
                <a:cs typeface="Oswald"/>
                <a:sym typeface="Oswald"/>
              </a:defRPr>
            </a:lvl5pPr>
            <a:lvl6pPr lvl="5">
              <a:spcBef>
                <a:spcPts val="0"/>
              </a:spcBef>
              <a:buClr>
                <a:schemeClr val="dk2"/>
              </a:buClr>
              <a:buSzPct val="100000"/>
              <a:buFont typeface="Oswald"/>
              <a:buNone/>
              <a:defRPr sz="3000">
                <a:solidFill>
                  <a:schemeClr val="dk2"/>
                </a:solidFill>
                <a:latin typeface="Oswald"/>
                <a:ea typeface="Oswald"/>
                <a:cs typeface="Oswald"/>
                <a:sym typeface="Oswald"/>
              </a:defRPr>
            </a:lvl6pPr>
            <a:lvl7pPr lvl="6">
              <a:spcBef>
                <a:spcPts val="0"/>
              </a:spcBef>
              <a:buClr>
                <a:schemeClr val="dk2"/>
              </a:buClr>
              <a:buSzPct val="100000"/>
              <a:buFont typeface="Oswald"/>
              <a:buNone/>
              <a:defRPr sz="3000">
                <a:solidFill>
                  <a:schemeClr val="dk2"/>
                </a:solidFill>
                <a:latin typeface="Oswald"/>
                <a:ea typeface="Oswald"/>
                <a:cs typeface="Oswald"/>
                <a:sym typeface="Oswald"/>
              </a:defRPr>
            </a:lvl7pPr>
            <a:lvl8pPr lvl="7">
              <a:spcBef>
                <a:spcPts val="0"/>
              </a:spcBef>
              <a:buClr>
                <a:schemeClr val="dk2"/>
              </a:buClr>
              <a:buSzPct val="100000"/>
              <a:buFont typeface="Oswald"/>
              <a:buNone/>
              <a:defRPr sz="3000">
                <a:solidFill>
                  <a:schemeClr val="dk2"/>
                </a:solidFill>
                <a:latin typeface="Oswald"/>
                <a:ea typeface="Oswald"/>
                <a:cs typeface="Oswald"/>
                <a:sym typeface="Oswald"/>
              </a:defRPr>
            </a:lvl8pPr>
            <a:lvl9pPr lvl="8">
              <a:spcBef>
                <a:spcPts val="0"/>
              </a:spcBef>
              <a:buClr>
                <a:schemeClr val="dk2"/>
              </a:buClr>
              <a:buSzPct val="100000"/>
              <a:buFont typeface="Oswald"/>
              <a:buNone/>
              <a:defRPr sz="3000">
                <a:solidFill>
                  <a:schemeClr val="dk2"/>
                </a:solidFill>
                <a:latin typeface="Oswald"/>
                <a:ea typeface="Oswald"/>
                <a:cs typeface="Oswald"/>
                <a:sym typeface="Oswald"/>
              </a:defRPr>
            </a:lvl9pPr>
          </a:lstStyle>
          <a:p>
            <a:r>
              <a:rPr lang="en" sz="2000" dirty="0">
                <a:ln w="0"/>
                <a:solidFill>
                  <a:schemeClr val="tx1"/>
                </a:solidFill>
                <a:effectLst>
                  <a:outerShdw blurRad="38100" dist="25400" dir="5400000" algn="ctr" rotWithShape="0">
                    <a:srgbClr val="6E747A">
                      <a:alpha val="43000"/>
                    </a:srgbClr>
                  </a:outerShdw>
                </a:effectLst>
                <a:latin typeface="Verdana" charset="0"/>
                <a:ea typeface="Verdana" charset="0"/>
                <a:cs typeface="Verdana" charset="0"/>
              </a:rPr>
              <a:t>SCENARIO</a:t>
            </a:r>
            <a:r>
              <a:rPr lang="en-US" sz="2000" dirty="0">
                <a:ln w="0"/>
                <a:solidFill>
                  <a:schemeClr val="tx1"/>
                </a:solidFill>
                <a:effectLst>
                  <a:outerShdw blurRad="38100" dist="25400" dir="5400000" algn="ctr" rotWithShape="0">
                    <a:srgbClr val="6E747A">
                      <a:alpha val="43000"/>
                    </a:srgbClr>
                  </a:outerShdw>
                </a:effectLst>
                <a:latin typeface="Verdana" charset="0"/>
                <a:ea typeface="Verdana" charset="0"/>
                <a:cs typeface="Verdana" charset="0"/>
              </a:rPr>
              <a:t>: Student presentation</a:t>
            </a:r>
            <a:endParaRPr lang="en" sz="2000" dirty="0">
              <a:ln w="0"/>
              <a:solidFill>
                <a:schemeClr val="tx1"/>
              </a:solidFill>
              <a:effectLst>
                <a:outerShdw blurRad="38100" dist="25400" dir="5400000" algn="ctr" rotWithShape="0">
                  <a:srgbClr val="6E747A">
                    <a:alpha val="43000"/>
                  </a:srgbClr>
                </a:outerShdw>
              </a:effectLst>
              <a:latin typeface="Verdana" charset="0"/>
              <a:ea typeface="Verdana" charset="0"/>
              <a:cs typeface="Verdana" charset="0"/>
            </a:endParaRPr>
          </a:p>
        </p:txBody>
      </p:sp>
      <p:sp>
        <p:nvSpPr>
          <p:cNvPr id="7" name="Shape 254"/>
          <p:cNvSpPr txBox="1">
            <a:spLocks/>
          </p:cNvSpPr>
          <p:nvPr/>
        </p:nvSpPr>
        <p:spPr>
          <a:xfrm>
            <a:off x="88149" y="1036952"/>
            <a:ext cx="6390450" cy="2501100"/>
          </a:xfrm>
          <a:prstGeom prst="rect">
            <a:avLst/>
          </a:prstGeom>
          <a:noFill/>
          <a:ln>
            <a:noFill/>
          </a:ln>
        </p:spPr>
        <p:txBody>
          <a:bodyPr wrap="square" lIns="68569" tIns="68569" rIns="68569" bIns="68569" anchor="t" anchorCtr="0">
            <a:noAutofit/>
          </a:bodyPr>
          <a:lstStyle>
            <a:defPPr marR="0" lvl="0" algn="l" rtl="0">
              <a:lnSpc>
                <a:spcPct val="100000"/>
              </a:lnSpc>
              <a:spcBef>
                <a:spcPts val="0"/>
              </a:spcBef>
              <a:spcAft>
                <a:spcPts val="0"/>
              </a:spcAft>
            </a:defPPr>
            <a:lvl1pPr marL="342900" marR="0" lvl="0" indent="-139700" algn="l" rtl="0">
              <a:lnSpc>
                <a:spcPct val="100000"/>
              </a:lnSpc>
              <a:spcBef>
                <a:spcPts val="0"/>
              </a:spcBef>
              <a:spcAft>
                <a:spcPts val="0"/>
              </a:spcAft>
              <a:buClr>
                <a:schemeClr val="dk1"/>
              </a:buClr>
              <a:buSzPct val="100000"/>
              <a:buFont typeface="Arial"/>
              <a:buChar char="•"/>
              <a:defRPr sz="3200" b="0" i="0" u="none" strike="noStrike" cap="none">
                <a:solidFill>
                  <a:schemeClr val="dk1"/>
                </a:solidFill>
                <a:latin typeface="Calibri"/>
                <a:ea typeface="Calibri"/>
                <a:cs typeface="Calibri"/>
                <a:sym typeface="Calibri"/>
              </a:defRPr>
            </a:lvl1pPr>
            <a:lvl2pPr marL="742950" marR="0" lvl="1" indent="-107950" algn="l" rtl="0">
              <a:lnSpc>
                <a:spcPct val="100000"/>
              </a:lnSpc>
              <a:spcBef>
                <a:spcPts val="0"/>
              </a:spcBef>
              <a:spcAft>
                <a:spcPts val="0"/>
              </a:spcAft>
              <a:buClr>
                <a:schemeClr val="dk1"/>
              </a:buClr>
              <a:buSzPct val="100000"/>
              <a:buFont typeface="Arial"/>
              <a:buChar char="–"/>
              <a:defRPr sz="2800" b="0" i="0" u="none" strike="noStrike" cap="none">
                <a:solidFill>
                  <a:schemeClr val="dk1"/>
                </a:solidFill>
                <a:latin typeface="Calibri"/>
                <a:ea typeface="Calibri"/>
                <a:cs typeface="Calibri"/>
                <a:sym typeface="Calibri"/>
              </a:defRPr>
            </a:lvl2pPr>
            <a:lvl3pPr marL="1143000" marR="0" lvl="2" indent="-76200" algn="l" rtl="0">
              <a:lnSpc>
                <a:spcPct val="100000"/>
              </a:lnSpc>
              <a:spcBef>
                <a:spcPts val="0"/>
              </a:spcBef>
              <a:spcAft>
                <a:spcPts val="0"/>
              </a:spcAft>
              <a:buClr>
                <a:schemeClr val="dk1"/>
              </a:buClr>
              <a:buSzPct val="100000"/>
              <a:buFont typeface="Arial"/>
              <a:buChar char="•"/>
              <a:defRPr sz="2400" b="0" i="0" u="none" strike="noStrike" cap="none">
                <a:solidFill>
                  <a:schemeClr val="dk1"/>
                </a:solidFill>
                <a:latin typeface="Calibri"/>
                <a:ea typeface="Calibri"/>
                <a:cs typeface="Calibri"/>
                <a:sym typeface="Calibri"/>
              </a:defRPr>
            </a:lvl3pPr>
            <a:lvl4pPr marL="1600200" marR="0" lvl="3"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4pPr>
            <a:lvl5pPr marL="2057400" marR="0" lvl="4"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5pPr>
            <a:lvl6pPr marL="2514600" marR="0" lvl="5"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6pPr>
            <a:lvl7pPr marL="2971800" marR="0" lvl="6"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7pPr>
            <a:lvl8pPr marL="3429000" marR="0" lvl="7"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8pPr>
            <a:lvl9pPr marL="3886200" marR="0" lvl="8"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9pPr>
          </a:lstStyle>
          <a:p>
            <a:pPr marL="114300" indent="0">
              <a:buFont typeface="Arial"/>
              <a:buNone/>
            </a:pPr>
            <a:r>
              <a:rPr lang="en-US" sz="1800" dirty="0" smtClean="0">
                <a:latin typeface="Verdana" charset="0"/>
                <a:ea typeface="Verdana" charset="0"/>
                <a:cs typeface="Verdana" charset="0"/>
              </a:rPr>
              <a:t>A student arrives early in the lab to set </a:t>
            </a:r>
            <a:r>
              <a:rPr lang="en-US" sz="1800" dirty="0">
                <a:latin typeface="Verdana" charset="0"/>
                <a:ea typeface="Verdana" charset="0"/>
                <a:cs typeface="Verdana" charset="0"/>
              </a:rPr>
              <a:t>up for </a:t>
            </a:r>
            <a:r>
              <a:rPr lang="en-US" sz="1800" dirty="0" smtClean="0">
                <a:latin typeface="Verdana" charset="0"/>
                <a:ea typeface="Verdana" charset="0"/>
                <a:cs typeface="Verdana" charset="0"/>
              </a:rPr>
              <a:t>a practice presentation for the annual research scholars symposium. </a:t>
            </a:r>
            <a:r>
              <a:rPr lang="en-US" sz="1800" dirty="0">
                <a:latin typeface="Verdana" charset="0"/>
                <a:ea typeface="Verdana" charset="0"/>
                <a:cs typeface="Verdana" charset="0"/>
              </a:rPr>
              <a:t>She is wearing professional attire. The second person to arrive is the postdoc on the project, who comments on her appearance and affirms “You are too pretty to waste your life in research."</a:t>
            </a:r>
            <a:endParaRPr lang="en-US" dirty="0">
              <a:latin typeface="Verdana" charset="0"/>
              <a:ea typeface="Verdana" charset="0"/>
              <a:cs typeface="Verdana" charset="0"/>
            </a:endParaRPr>
          </a:p>
        </p:txBody>
      </p:sp>
    </p:spTree>
    <p:extLst>
      <p:ext uri="{BB962C8B-B14F-4D97-AF65-F5344CB8AC3E}">
        <p14:creationId xmlns:p14="http://schemas.microsoft.com/office/powerpoint/2010/main" val="2130459094"/>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252"/>
        <p:cNvGrpSpPr/>
        <p:nvPr/>
      </p:nvGrpSpPr>
      <p:grpSpPr>
        <a:xfrm>
          <a:off x="0" y="0"/>
          <a:ext cx="0" cy="0"/>
          <a:chOff x="0" y="0"/>
          <a:chExt cx="0" cy="0"/>
        </a:xfrm>
      </p:grpSpPr>
      <p:sp>
        <p:nvSpPr>
          <p:cNvPr id="254" name="Shape 254"/>
          <p:cNvSpPr txBox="1">
            <a:spLocks noGrp="1"/>
          </p:cNvSpPr>
          <p:nvPr>
            <p:ph type="body" idx="1"/>
          </p:nvPr>
        </p:nvSpPr>
        <p:spPr>
          <a:xfrm>
            <a:off x="1422494" y="3409528"/>
            <a:ext cx="5435505" cy="2501100"/>
          </a:xfrm>
          <a:prstGeom prst="rect">
            <a:avLst/>
          </a:prstGeom>
        </p:spPr>
        <p:txBody>
          <a:bodyPr wrap="square" lIns="68569" tIns="68569" rIns="68569" bIns="68569" anchor="t" anchorCtr="0">
            <a:noAutofit/>
          </a:bodyPr>
          <a:lstStyle/>
          <a:p>
            <a:pPr marL="114300" indent="0">
              <a:buNone/>
            </a:pPr>
            <a:r>
              <a:rPr lang="en-US" sz="1600" dirty="0">
                <a:latin typeface="Verdana" charset="0"/>
                <a:ea typeface="Verdana" charset="0"/>
                <a:cs typeface="Verdana" charset="0"/>
              </a:rPr>
              <a:t>How would you feel if this happened to you? What could you do? What may be the consequences?</a:t>
            </a:r>
          </a:p>
          <a:p>
            <a:pPr marL="114300" indent="0">
              <a:buNone/>
            </a:pPr>
            <a:r>
              <a:rPr lang="en-US" sz="1600" dirty="0">
                <a:latin typeface="Verdana" charset="0"/>
                <a:ea typeface="Verdana" charset="0"/>
                <a:cs typeface="Verdana" charset="0"/>
              </a:rPr>
              <a:t>What would you do if the student shared this with you? What could you do if you overheard this as you walked into the room (as a student; another postdoc; a faculty or staff member)? </a:t>
            </a:r>
            <a:endParaRPr lang="en-US" sz="2800" dirty="0">
              <a:latin typeface="Verdana" charset="0"/>
              <a:ea typeface="Verdana" charset="0"/>
              <a:cs typeface="Verdana" charset="0"/>
            </a:endParaRPr>
          </a:p>
        </p:txBody>
      </p:sp>
      <p:sp>
        <p:nvSpPr>
          <p:cNvPr id="5" name="Shape 223"/>
          <p:cNvSpPr txBox="1">
            <a:spLocks/>
          </p:cNvSpPr>
          <p:nvPr/>
        </p:nvSpPr>
        <p:spPr>
          <a:xfrm>
            <a:off x="233775" y="367106"/>
            <a:ext cx="6390450" cy="429525"/>
          </a:xfrm>
          <a:prstGeom prst="rect">
            <a:avLst/>
          </a:prstGeom>
          <a:solidFill>
            <a:schemeClr val="bg1">
              <a:lumMod val="85000"/>
            </a:schemeClr>
          </a:solidFill>
          <a:ln>
            <a:noFill/>
          </a:ln>
        </p:spPr>
        <p:txBody>
          <a:bodyPr wrap="square" lIns="68569" tIns="68569" rIns="68569" bIns="68569"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ct val="100000"/>
              <a:buFont typeface="Oswald"/>
              <a:buNone/>
              <a:defRPr sz="3000" b="0" i="0" u="none" strike="noStrike" cap="none">
                <a:solidFill>
                  <a:schemeClr val="dk2"/>
                </a:solidFill>
                <a:latin typeface="Oswald"/>
                <a:ea typeface="Oswald"/>
                <a:cs typeface="Oswald"/>
                <a:sym typeface="Oswald"/>
              </a:defRPr>
            </a:lvl1pPr>
            <a:lvl2pPr lvl="1">
              <a:spcBef>
                <a:spcPts val="0"/>
              </a:spcBef>
              <a:buClr>
                <a:schemeClr val="dk2"/>
              </a:buClr>
              <a:buSzPct val="100000"/>
              <a:buFont typeface="Oswald"/>
              <a:buNone/>
              <a:defRPr sz="3000">
                <a:solidFill>
                  <a:schemeClr val="dk2"/>
                </a:solidFill>
                <a:latin typeface="Oswald"/>
                <a:ea typeface="Oswald"/>
                <a:cs typeface="Oswald"/>
                <a:sym typeface="Oswald"/>
              </a:defRPr>
            </a:lvl2pPr>
            <a:lvl3pPr lvl="2">
              <a:spcBef>
                <a:spcPts val="0"/>
              </a:spcBef>
              <a:buClr>
                <a:schemeClr val="dk2"/>
              </a:buClr>
              <a:buSzPct val="100000"/>
              <a:buFont typeface="Oswald"/>
              <a:buNone/>
              <a:defRPr sz="3000">
                <a:solidFill>
                  <a:schemeClr val="dk2"/>
                </a:solidFill>
                <a:latin typeface="Oswald"/>
                <a:ea typeface="Oswald"/>
                <a:cs typeface="Oswald"/>
                <a:sym typeface="Oswald"/>
              </a:defRPr>
            </a:lvl3pPr>
            <a:lvl4pPr lvl="3">
              <a:spcBef>
                <a:spcPts val="0"/>
              </a:spcBef>
              <a:buClr>
                <a:schemeClr val="dk2"/>
              </a:buClr>
              <a:buSzPct val="100000"/>
              <a:buFont typeface="Oswald"/>
              <a:buNone/>
              <a:defRPr sz="3000">
                <a:solidFill>
                  <a:schemeClr val="dk2"/>
                </a:solidFill>
                <a:latin typeface="Oswald"/>
                <a:ea typeface="Oswald"/>
                <a:cs typeface="Oswald"/>
                <a:sym typeface="Oswald"/>
              </a:defRPr>
            </a:lvl4pPr>
            <a:lvl5pPr lvl="4">
              <a:spcBef>
                <a:spcPts val="0"/>
              </a:spcBef>
              <a:buClr>
                <a:schemeClr val="dk2"/>
              </a:buClr>
              <a:buSzPct val="100000"/>
              <a:buFont typeface="Oswald"/>
              <a:buNone/>
              <a:defRPr sz="3000">
                <a:solidFill>
                  <a:schemeClr val="dk2"/>
                </a:solidFill>
                <a:latin typeface="Oswald"/>
                <a:ea typeface="Oswald"/>
                <a:cs typeface="Oswald"/>
                <a:sym typeface="Oswald"/>
              </a:defRPr>
            </a:lvl5pPr>
            <a:lvl6pPr lvl="5">
              <a:spcBef>
                <a:spcPts val="0"/>
              </a:spcBef>
              <a:buClr>
                <a:schemeClr val="dk2"/>
              </a:buClr>
              <a:buSzPct val="100000"/>
              <a:buFont typeface="Oswald"/>
              <a:buNone/>
              <a:defRPr sz="3000">
                <a:solidFill>
                  <a:schemeClr val="dk2"/>
                </a:solidFill>
                <a:latin typeface="Oswald"/>
                <a:ea typeface="Oswald"/>
                <a:cs typeface="Oswald"/>
                <a:sym typeface="Oswald"/>
              </a:defRPr>
            </a:lvl6pPr>
            <a:lvl7pPr lvl="6">
              <a:spcBef>
                <a:spcPts val="0"/>
              </a:spcBef>
              <a:buClr>
                <a:schemeClr val="dk2"/>
              </a:buClr>
              <a:buSzPct val="100000"/>
              <a:buFont typeface="Oswald"/>
              <a:buNone/>
              <a:defRPr sz="3000">
                <a:solidFill>
                  <a:schemeClr val="dk2"/>
                </a:solidFill>
                <a:latin typeface="Oswald"/>
                <a:ea typeface="Oswald"/>
                <a:cs typeface="Oswald"/>
                <a:sym typeface="Oswald"/>
              </a:defRPr>
            </a:lvl7pPr>
            <a:lvl8pPr lvl="7">
              <a:spcBef>
                <a:spcPts val="0"/>
              </a:spcBef>
              <a:buClr>
                <a:schemeClr val="dk2"/>
              </a:buClr>
              <a:buSzPct val="100000"/>
              <a:buFont typeface="Oswald"/>
              <a:buNone/>
              <a:defRPr sz="3000">
                <a:solidFill>
                  <a:schemeClr val="dk2"/>
                </a:solidFill>
                <a:latin typeface="Oswald"/>
                <a:ea typeface="Oswald"/>
                <a:cs typeface="Oswald"/>
                <a:sym typeface="Oswald"/>
              </a:defRPr>
            </a:lvl8pPr>
            <a:lvl9pPr lvl="8">
              <a:spcBef>
                <a:spcPts val="0"/>
              </a:spcBef>
              <a:buClr>
                <a:schemeClr val="dk2"/>
              </a:buClr>
              <a:buSzPct val="100000"/>
              <a:buFont typeface="Oswald"/>
              <a:buNone/>
              <a:defRPr sz="3000">
                <a:solidFill>
                  <a:schemeClr val="dk2"/>
                </a:solidFill>
                <a:latin typeface="Oswald"/>
                <a:ea typeface="Oswald"/>
                <a:cs typeface="Oswald"/>
                <a:sym typeface="Oswald"/>
              </a:defRPr>
            </a:lvl9pPr>
          </a:lstStyle>
          <a:p>
            <a:r>
              <a:rPr lang="en" sz="2000" dirty="0">
                <a:ln w="0"/>
                <a:solidFill>
                  <a:schemeClr val="tx1"/>
                </a:solidFill>
                <a:effectLst>
                  <a:outerShdw blurRad="38100" dist="25400" dir="5400000" algn="ctr" rotWithShape="0">
                    <a:srgbClr val="6E747A">
                      <a:alpha val="43000"/>
                    </a:srgbClr>
                  </a:outerShdw>
                </a:effectLst>
                <a:latin typeface="Verdana" charset="0"/>
                <a:ea typeface="Verdana" charset="0"/>
                <a:cs typeface="Verdana" charset="0"/>
              </a:rPr>
              <a:t>SCENARIO</a:t>
            </a:r>
            <a:r>
              <a:rPr lang="en-US" sz="2000" dirty="0">
                <a:ln w="0"/>
                <a:solidFill>
                  <a:schemeClr val="tx1"/>
                </a:solidFill>
                <a:effectLst>
                  <a:outerShdw blurRad="38100" dist="25400" dir="5400000" algn="ctr" rotWithShape="0">
                    <a:srgbClr val="6E747A">
                      <a:alpha val="43000"/>
                    </a:srgbClr>
                  </a:outerShdw>
                </a:effectLst>
                <a:latin typeface="Verdana" charset="0"/>
                <a:ea typeface="Verdana" charset="0"/>
                <a:cs typeface="Verdana" charset="0"/>
              </a:rPr>
              <a:t>: Student presentation</a:t>
            </a:r>
            <a:endParaRPr lang="en" sz="2000" dirty="0">
              <a:ln w="0"/>
              <a:solidFill>
                <a:schemeClr val="tx1"/>
              </a:solidFill>
              <a:effectLst>
                <a:outerShdw blurRad="38100" dist="25400" dir="5400000" algn="ctr" rotWithShape="0">
                  <a:srgbClr val="6E747A">
                    <a:alpha val="43000"/>
                  </a:srgbClr>
                </a:outerShdw>
              </a:effectLst>
              <a:latin typeface="Verdana" charset="0"/>
              <a:ea typeface="Verdana" charset="0"/>
              <a:cs typeface="Verdana" charset="0"/>
            </a:endParaRPr>
          </a:p>
        </p:txBody>
      </p:sp>
      <p:pic>
        <p:nvPicPr>
          <p:cNvPr id="3" name="Picture 2"/>
          <p:cNvPicPr>
            <a:picLocks noChangeAspect="1"/>
          </p:cNvPicPr>
          <p:nvPr/>
        </p:nvPicPr>
        <p:blipFill>
          <a:blip r:embed="rId3"/>
          <a:stretch>
            <a:fillRect/>
          </a:stretch>
        </p:blipFill>
        <p:spPr>
          <a:xfrm>
            <a:off x="318347" y="3463714"/>
            <a:ext cx="1036320" cy="1036320"/>
          </a:xfrm>
          <a:prstGeom prst="rect">
            <a:avLst/>
          </a:prstGeom>
        </p:spPr>
      </p:pic>
      <p:sp>
        <p:nvSpPr>
          <p:cNvPr id="6" name="Shape 254"/>
          <p:cNvSpPr txBox="1">
            <a:spLocks/>
          </p:cNvSpPr>
          <p:nvPr/>
        </p:nvSpPr>
        <p:spPr>
          <a:xfrm>
            <a:off x="88149" y="1036952"/>
            <a:ext cx="6390450" cy="2501100"/>
          </a:xfrm>
          <a:prstGeom prst="rect">
            <a:avLst/>
          </a:prstGeom>
          <a:noFill/>
          <a:ln>
            <a:noFill/>
          </a:ln>
        </p:spPr>
        <p:txBody>
          <a:bodyPr wrap="square" lIns="68569" tIns="68569" rIns="68569" bIns="68569" anchor="t" anchorCtr="0">
            <a:noAutofit/>
          </a:bodyPr>
          <a:lstStyle>
            <a:defPPr marR="0" lvl="0" algn="l" rtl="0">
              <a:lnSpc>
                <a:spcPct val="100000"/>
              </a:lnSpc>
              <a:spcBef>
                <a:spcPts val="0"/>
              </a:spcBef>
              <a:spcAft>
                <a:spcPts val="0"/>
              </a:spcAft>
            </a:defPPr>
            <a:lvl1pPr marL="342900" marR="0" lvl="0" indent="-139700" algn="l" rtl="0">
              <a:lnSpc>
                <a:spcPct val="100000"/>
              </a:lnSpc>
              <a:spcBef>
                <a:spcPts val="0"/>
              </a:spcBef>
              <a:spcAft>
                <a:spcPts val="0"/>
              </a:spcAft>
              <a:buClr>
                <a:schemeClr val="dk1"/>
              </a:buClr>
              <a:buSzPct val="100000"/>
              <a:buFont typeface="Arial"/>
              <a:buChar char="•"/>
              <a:defRPr sz="3200" b="0" i="0" u="none" strike="noStrike" cap="none">
                <a:solidFill>
                  <a:schemeClr val="dk1"/>
                </a:solidFill>
                <a:latin typeface="Calibri"/>
                <a:ea typeface="Calibri"/>
                <a:cs typeface="Calibri"/>
                <a:sym typeface="Calibri"/>
              </a:defRPr>
            </a:lvl1pPr>
            <a:lvl2pPr marL="742950" marR="0" lvl="1" indent="-107950" algn="l" rtl="0">
              <a:lnSpc>
                <a:spcPct val="100000"/>
              </a:lnSpc>
              <a:spcBef>
                <a:spcPts val="0"/>
              </a:spcBef>
              <a:spcAft>
                <a:spcPts val="0"/>
              </a:spcAft>
              <a:buClr>
                <a:schemeClr val="dk1"/>
              </a:buClr>
              <a:buSzPct val="100000"/>
              <a:buFont typeface="Arial"/>
              <a:buChar char="–"/>
              <a:defRPr sz="2800" b="0" i="0" u="none" strike="noStrike" cap="none">
                <a:solidFill>
                  <a:schemeClr val="dk1"/>
                </a:solidFill>
                <a:latin typeface="Calibri"/>
                <a:ea typeface="Calibri"/>
                <a:cs typeface="Calibri"/>
                <a:sym typeface="Calibri"/>
              </a:defRPr>
            </a:lvl2pPr>
            <a:lvl3pPr marL="1143000" marR="0" lvl="2" indent="-76200" algn="l" rtl="0">
              <a:lnSpc>
                <a:spcPct val="100000"/>
              </a:lnSpc>
              <a:spcBef>
                <a:spcPts val="0"/>
              </a:spcBef>
              <a:spcAft>
                <a:spcPts val="0"/>
              </a:spcAft>
              <a:buClr>
                <a:schemeClr val="dk1"/>
              </a:buClr>
              <a:buSzPct val="100000"/>
              <a:buFont typeface="Arial"/>
              <a:buChar char="•"/>
              <a:defRPr sz="2400" b="0" i="0" u="none" strike="noStrike" cap="none">
                <a:solidFill>
                  <a:schemeClr val="dk1"/>
                </a:solidFill>
                <a:latin typeface="Calibri"/>
                <a:ea typeface="Calibri"/>
                <a:cs typeface="Calibri"/>
                <a:sym typeface="Calibri"/>
              </a:defRPr>
            </a:lvl3pPr>
            <a:lvl4pPr marL="1600200" marR="0" lvl="3"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4pPr>
            <a:lvl5pPr marL="2057400" marR="0" lvl="4"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5pPr>
            <a:lvl6pPr marL="2514600" marR="0" lvl="5"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6pPr>
            <a:lvl7pPr marL="2971800" marR="0" lvl="6"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7pPr>
            <a:lvl8pPr marL="3429000" marR="0" lvl="7"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8pPr>
            <a:lvl9pPr marL="3886200" marR="0" lvl="8"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9pPr>
          </a:lstStyle>
          <a:p>
            <a:pPr marL="114300" indent="0">
              <a:buNone/>
            </a:pPr>
            <a:r>
              <a:rPr lang="en-US" sz="1800" dirty="0">
                <a:latin typeface="Verdana" charset="0"/>
                <a:ea typeface="Verdana" charset="0"/>
                <a:cs typeface="Verdana" charset="0"/>
              </a:rPr>
              <a:t>A student arrives early in the lab to set up for a practice presentation for the annual research scholars symposium. She is wearing professional attire. The second person to arrive is the postdoc on the project, who comments on her appearance and affirms “You are too pretty to waste your life in research."</a:t>
            </a:r>
          </a:p>
        </p:txBody>
      </p:sp>
    </p:spTree>
    <p:extLst>
      <p:ext uri="{BB962C8B-B14F-4D97-AF65-F5344CB8AC3E}">
        <p14:creationId xmlns:p14="http://schemas.microsoft.com/office/powerpoint/2010/main" val="435550933"/>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252"/>
        <p:cNvGrpSpPr/>
        <p:nvPr/>
      </p:nvGrpSpPr>
      <p:grpSpPr>
        <a:xfrm>
          <a:off x="0" y="0"/>
          <a:ext cx="0" cy="0"/>
          <a:chOff x="0" y="0"/>
          <a:chExt cx="0" cy="0"/>
        </a:xfrm>
      </p:grpSpPr>
      <p:sp>
        <p:nvSpPr>
          <p:cNvPr id="254" name="Shape 254"/>
          <p:cNvSpPr txBox="1">
            <a:spLocks noGrp="1"/>
          </p:cNvSpPr>
          <p:nvPr>
            <p:ph type="body" idx="1"/>
          </p:nvPr>
        </p:nvSpPr>
        <p:spPr>
          <a:xfrm>
            <a:off x="1422494" y="3409528"/>
            <a:ext cx="5435505" cy="2501100"/>
          </a:xfrm>
          <a:prstGeom prst="rect">
            <a:avLst/>
          </a:prstGeom>
        </p:spPr>
        <p:txBody>
          <a:bodyPr wrap="square" lIns="68569" tIns="68569" rIns="68569" bIns="68569" anchor="t" anchorCtr="0">
            <a:noAutofit/>
          </a:bodyPr>
          <a:lstStyle/>
          <a:p>
            <a:pPr marL="114300" indent="0">
              <a:buNone/>
            </a:pPr>
            <a:r>
              <a:rPr lang="en-US" sz="1600" dirty="0" smtClean="0">
                <a:latin typeface="Verdana" charset="0"/>
                <a:ea typeface="Verdana" charset="0"/>
                <a:cs typeface="Verdana" charset="0"/>
              </a:rPr>
              <a:t>Would your response change if you knew the student was a first generation college student? Or that the research scholars program primarily served underrepresented minority students on campus?</a:t>
            </a:r>
            <a:endParaRPr lang="en-US" sz="2800" dirty="0">
              <a:latin typeface="Verdana" charset="0"/>
              <a:ea typeface="Verdana" charset="0"/>
              <a:cs typeface="Verdana" charset="0"/>
            </a:endParaRPr>
          </a:p>
        </p:txBody>
      </p:sp>
      <p:sp>
        <p:nvSpPr>
          <p:cNvPr id="5" name="Shape 223"/>
          <p:cNvSpPr txBox="1">
            <a:spLocks/>
          </p:cNvSpPr>
          <p:nvPr/>
        </p:nvSpPr>
        <p:spPr>
          <a:xfrm>
            <a:off x="233775" y="367106"/>
            <a:ext cx="6390450" cy="429525"/>
          </a:xfrm>
          <a:prstGeom prst="rect">
            <a:avLst/>
          </a:prstGeom>
          <a:solidFill>
            <a:schemeClr val="bg1">
              <a:lumMod val="85000"/>
            </a:schemeClr>
          </a:solidFill>
          <a:ln>
            <a:noFill/>
          </a:ln>
        </p:spPr>
        <p:txBody>
          <a:bodyPr wrap="square" lIns="68569" tIns="68569" rIns="68569" bIns="68569"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ct val="100000"/>
              <a:buFont typeface="Oswald"/>
              <a:buNone/>
              <a:defRPr sz="3000" b="0" i="0" u="none" strike="noStrike" cap="none">
                <a:solidFill>
                  <a:schemeClr val="dk2"/>
                </a:solidFill>
                <a:latin typeface="Oswald"/>
                <a:ea typeface="Oswald"/>
                <a:cs typeface="Oswald"/>
                <a:sym typeface="Oswald"/>
              </a:defRPr>
            </a:lvl1pPr>
            <a:lvl2pPr lvl="1">
              <a:spcBef>
                <a:spcPts val="0"/>
              </a:spcBef>
              <a:buClr>
                <a:schemeClr val="dk2"/>
              </a:buClr>
              <a:buSzPct val="100000"/>
              <a:buFont typeface="Oswald"/>
              <a:buNone/>
              <a:defRPr sz="3000">
                <a:solidFill>
                  <a:schemeClr val="dk2"/>
                </a:solidFill>
                <a:latin typeface="Oswald"/>
                <a:ea typeface="Oswald"/>
                <a:cs typeface="Oswald"/>
                <a:sym typeface="Oswald"/>
              </a:defRPr>
            </a:lvl2pPr>
            <a:lvl3pPr lvl="2">
              <a:spcBef>
                <a:spcPts val="0"/>
              </a:spcBef>
              <a:buClr>
                <a:schemeClr val="dk2"/>
              </a:buClr>
              <a:buSzPct val="100000"/>
              <a:buFont typeface="Oswald"/>
              <a:buNone/>
              <a:defRPr sz="3000">
                <a:solidFill>
                  <a:schemeClr val="dk2"/>
                </a:solidFill>
                <a:latin typeface="Oswald"/>
                <a:ea typeface="Oswald"/>
                <a:cs typeface="Oswald"/>
                <a:sym typeface="Oswald"/>
              </a:defRPr>
            </a:lvl3pPr>
            <a:lvl4pPr lvl="3">
              <a:spcBef>
                <a:spcPts val="0"/>
              </a:spcBef>
              <a:buClr>
                <a:schemeClr val="dk2"/>
              </a:buClr>
              <a:buSzPct val="100000"/>
              <a:buFont typeface="Oswald"/>
              <a:buNone/>
              <a:defRPr sz="3000">
                <a:solidFill>
                  <a:schemeClr val="dk2"/>
                </a:solidFill>
                <a:latin typeface="Oswald"/>
                <a:ea typeface="Oswald"/>
                <a:cs typeface="Oswald"/>
                <a:sym typeface="Oswald"/>
              </a:defRPr>
            </a:lvl4pPr>
            <a:lvl5pPr lvl="4">
              <a:spcBef>
                <a:spcPts val="0"/>
              </a:spcBef>
              <a:buClr>
                <a:schemeClr val="dk2"/>
              </a:buClr>
              <a:buSzPct val="100000"/>
              <a:buFont typeface="Oswald"/>
              <a:buNone/>
              <a:defRPr sz="3000">
                <a:solidFill>
                  <a:schemeClr val="dk2"/>
                </a:solidFill>
                <a:latin typeface="Oswald"/>
                <a:ea typeface="Oswald"/>
                <a:cs typeface="Oswald"/>
                <a:sym typeface="Oswald"/>
              </a:defRPr>
            </a:lvl5pPr>
            <a:lvl6pPr lvl="5">
              <a:spcBef>
                <a:spcPts val="0"/>
              </a:spcBef>
              <a:buClr>
                <a:schemeClr val="dk2"/>
              </a:buClr>
              <a:buSzPct val="100000"/>
              <a:buFont typeface="Oswald"/>
              <a:buNone/>
              <a:defRPr sz="3000">
                <a:solidFill>
                  <a:schemeClr val="dk2"/>
                </a:solidFill>
                <a:latin typeface="Oswald"/>
                <a:ea typeface="Oswald"/>
                <a:cs typeface="Oswald"/>
                <a:sym typeface="Oswald"/>
              </a:defRPr>
            </a:lvl6pPr>
            <a:lvl7pPr lvl="6">
              <a:spcBef>
                <a:spcPts val="0"/>
              </a:spcBef>
              <a:buClr>
                <a:schemeClr val="dk2"/>
              </a:buClr>
              <a:buSzPct val="100000"/>
              <a:buFont typeface="Oswald"/>
              <a:buNone/>
              <a:defRPr sz="3000">
                <a:solidFill>
                  <a:schemeClr val="dk2"/>
                </a:solidFill>
                <a:latin typeface="Oswald"/>
                <a:ea typeface="Oswald"/>
                <a:cs typeface="Oswald"/>
                <a:sym typeface="Oswald"/>
              </a:defRPr>
            </a:lvl7pPr>
            <a:lvl8pPr lvl="7">
              <a:spcBef>
                <a:spcPts val="0"/>
              </a:spcBef>
              <a:buClr>
                <a:schemeClr val="dk2"/>
              </a:buClr>
              <a:buSzPct val="100000"/>
              <a:buFont typeface="Oswald"/>
              <a:buNone/>
              <a:defRPr sz="3000">
                <a:solidFill>
                  <a:schemeClr val="dk2"/>
                </a:solidFill>
                <a:latin typeface="Oswald"/>
                <a:ea typeface="Oswald"/>
                <a:cs typeface="Oswald"/>
                <a:sym typeface="Oswald"/>
              </a:defRPr>
            </a:lvl8pPr>
            <a:lvl9pPr lvl="8">
              <a:spcBef>
                <a:spcPts val="0"/>
              </a:spcBef>
              <a:buClr>
                <a:schemeClr val="dk2"/>
              </a:buClr>
              <a:buSzPct val="100000"/>
              <a:buFont typeface="Oswald"/>
              <a:buNone/>
              <a:defRPr sz="3000">
                <a:solidFill>
                  <a:schemeClr val="dk2"/>
                </a:solidFill>
                <a:latin typeface="Oswald"/>
                <a:ea typeface="Oswald"/>
                <a:cs typeface="Oswald"/>
                <a:sym typeface="Oswald"/>
              </a:defRPr>
            </a:lvl9pPr>
          </a:lstStyle>
          <a:p>
            <a:r>
              <a:rPr lang="en" sz="2000" dirty="0">
                <a:ln w="0"/>
                <a:solidFill>
                  <a:schemeClr val="tx1"/>
                </a:solidFill>
                <a:effectLst>
                  <a:outerShdw blurRad="38100" dist="25400" dir="5400000" algn="ctr" rotWithShape="0">
                    <a:srgbClr val="6E747A">
                      <a:alpha val="43000"/>
                    </a:srgbClr>
                  </a:outerShdw>
                </a:effectLst>
                <a:latin typeface="Verdana" charset="0"/>
                <a:ea typeface="Verdana" charset="0"/>
                <a:cs typeface="Verdana" charset="0"/>
              </a:rPr>
              <a:t>SCENARIO</a:t>
            </a:r>
            <a:r>
              <a:rPr lang="en-US" sz="2000" dirty="0">
                <a:ln w="0"/>
                <a:solidFill>
                  <a:schemeClr val="tx1"/>
                </a:solidFill>
                <a:effectLst>
                  <a:outerShdw blurRad="38100" dist="25400" dir="5400000" algn="ctr" rotWithShape="0">
                    <a:srgbClr val="6E747A">
                      <a:alpha val="43000"/>
                    </a:srgbClr>
                  </a:outerShdw>
                </a:effectLst>
                <a:latin typeface="Verdana" charset="0"/>
                <a:ea typeface="Verdana" charset="0"/>
                <a:cs typeface="Verdana" charset="0"/>
              </a:rPr>
              <a:t>: Student presentation</a:t>
            </a:r>
            <a:endParaRPr lang="en" sz="2000" dirty="0">
              <a:ln w="0"/>
              <a:solidFill>
                <a:schemeClr val="tx1"/>
              </a:solidFill>
              <a:effectLst>
                <a:outerShdw blurRad="38100" dist="25400" dir="5400000" algn="ctr" rotWithShape="0">
                  <a:srgbClr val="6E747A">
                    <a:alpha val="43000"/>
                  </a:srgbClr>
                </a:outerShdw>
              </a:effectLst>
              <a:latin typeface="Verdana" charset="0"/>
              <a:ea typeface="Verdana" charset="0"/>
              <a:cs typeface="Verdana" charset="0"/>
            </a:endParaRPr>
          </a:p>
        </p:txBody>
      </p:sp>
      <p:pic>
        <p:nvPicPr>
          <p:cNvPr id="3" name="Picture 2"/>
          <p:cNvPicPr>
            <a:picLocks noChangeAspect="1"/>
          </p:cNvPicPr>
          <p:nvPr/>
        </p:nvPicPr>
        <p:blipFill>
          <a:blip r:embed="rId3"/>
          <a:stretch>
            <a:fillRect/>
          </a:stretch>
        </p:blipFill>
        <p:spPr>
          <a:xfrm>
            <a:off x="318347" y="3463714"/>
            <a:ext cx="1036320" cy="1036320"/>
          </a:xfrm>
          <a:prstGeom prst="rect">
            <a:avLst/>
          </a:prstGeom>
        </p:spPr>
      </p:pic>
      <p:sp>
        <p:nvSpPr>
          <p:cNvPr id="6" name="Shape 254"/>
          <p:cNvSpPr txBox="1">
            <a:spLocks/>
          </p:cNvSpPr>
          <p:nvPr/>
        </p:nvSpPr>
        <p:spPr>
          <a:xfrm>
            <a:off x="88149" y="1036952"/>
            <a:ext cx="6390450" cy="2501100"/>
          </a:xfrm>
          <a:prstGeom prst="rect">
            <a:avLst/>
          </a:prstGeom>
          <a:noFill/>
          <a:ln>
            <a:noFill/>
          </a:ln>
        </p:spPr>
        <p:txBody>
          <a:bodyPr wrap="square" lIns="68569" tIns="68569" rIns="68569" bIns="68569" anchor="t" anchorCtr="0">
            <a:noAutofit/>
          </a:bodyPr>
          <a:lstStyle>
            <a:defPPr marR="0" lvl="0" algn="l" rtl="0">
              <a:lnSpc>
                <a:spcPct val="100000"/>
              </a:lnSpc>
              <a:spcBef>
                <a:spcPts val="0"/>
              </a:spcBef>
              <a:spcAft>
                <a:spcPts val="0"/>
              </a:spcAft>
            </a:defPPr>
            <a:lvl1pPr marL="342900" marR="0" lvl="0" indent="-139700" algn="l" rtl="0">
              <a:lnSpc>
                <a:spcPct val="100000"/>
              </a:lnSpc>
              <a:spcBef>
                <a:spcPts val="0"/>
              </a:spcBef>
              <a:spcAft>
                <a:spcPts val="0"/>
              </a:spcAft>
              <a:buClr>
                <a:schemeClr val="dk1"/>
              </a:buClr>
              <a:buSzPct val="100000"/>
              <a:buFont typeface="Arial"/>
              <a:buChar char="•"/>
              <a:defRPr sz="3200" b="0" i="0" u="none" strike="noStrike" cap="none">
                <a:solidFill>
                  <a:schemeClr val="dk1"/>
                </a:solidFill>
                <a:latin typeface="Calibri"/>
                <a:ea typeface="Calibri"/>
                <a:cs typeface="Calibri"/>
                <a:sym typeface="Calibri"/>
              </a:defRPr>
            </a:lvl1pPr>
            <a:lvl2pPr marL="742950" marR="0" lvl="1" indent="-107950" algn="l" rtl="0">
              <a:lnSpc>
                <a:spcPct val="100000"/>
              </a:lnSpc>
              <a:spcBef>
                <a:spcPts val="0"/>
              </a:spcBef>
              <a:spcAft>
                <a:spcPts val="0"/>
              </a:spcAft>
              <a:buClr>
                <a:schemeClr val="dk1"/>
              </a:buClr>
              <a:buSzPct val="100000"/>
              <a:buFont typeface="Arial"/>
              <a:buChar char="–"/>
              <a:defRPr sz="2800" b="0" i="0" u="none" strike="noStrike" cap="none">
                <a:solidFill>
                  <a:schemeClr val="dk1"/>
                </a:solidFill>
                <a:latin typeface="Calibri"/>
                <a:ea typeface="Calibri"/>
                <a:cs typeface="Calibri"/>
                <a:sym typeface="Calibri"/>
              </a:defRPr>
            </a:lvl2pPr>
            <a:lvl3pPr marL="1143000" marR="0" lvl="2" indent="-76200" algn="l" rtl="0">
              <a:lnSpc>
                <a:spcPct val="100000"/>
              </a:lnSpc>
              <a:spcBef>
                <a:spcPts val="0"/>
              </a:spcBef>
              <a:spcAft>
                <a:spcPts val="0"/>
              </a:spcAft>
              <a:buClr>
                <a:schemeClr val="dk1"/>
              </a:buClr>
              <a:buSzPct val="100000"/>
              <a:buFont typeface="Arial"/>
              <a:buChar char="•"/>
              <a:defRPr sz="2400" b="0" i="0" u="none" strike="noStrike" cap="none">
                <a:solidFill>
                  <a:schemeClr val="dk1"/>
                </a:solidFill>
                <a:latin typeface="Calibri"/>
                <a:ea typeface="Calibri"/>
                <a:cs typeface="Calibri"/>
                <a:sym typeface="Calibri"/>
              </a:defRPr>
            </a:lvl3pPr>
            <a:lvl4pPr marL="1600200" marR="0" lvl="3"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4pPr>
            <a:lvl5pPr marL="2057400" marR="0" lvl="4"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5pPr>
            <a:lvl6pPr marL="2514600" marR="0" lvl="5"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6pPr>
            <a:lvl7pPr marL="2971800" marR="0" lvl="6"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7pPr>
            <a:lvl8pPr marL="3429000" marR="0" lvl="7"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8pPr>
            <a:lvl9pPr marL="3886200" marR="0" lvl="8"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9pPr>
          </a:lstStyle>
          <a:p>
            <a:pPr marL="114300" indent="0">
              <a:buNone/>
            </a:pPr>
            <a:r>
              <a:rPr lang="en-US" sz="1800" dirty="0">
                <a:latin typeface="Verdana" charset="0"/>
                <a:ea typeface="Verdana" charset="0"/>
                <a:cs typeface="Verdana" charset="0"/>
              </a:rPr>
              <a:t>A student arrives early in the lab to set up for a practice presentation for the annual research scholars symposium. She is wearing professional attire. The second person to arrive is the postdoc on the project, who comments on her appearance and affirms “You are too pretty to waste your life in research."</a:t>
            </a:r>
          </a:p>
        </p:txBody>
      </p:sp>
    </p:spTree>
    <p:extLst>
      <p:ext uri="{BB962C8B-B14F-4D97-AF65-F5344CB8AC3E}">
        <p14:creationId xmlns:p14="http://schemas.microsoft.com/office/powerpoint/2010/main" val="72780214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252"/>
        <p:cNvGrpSpPr/>
        <p:nvPr/>
      </p:nvGrpSpPr>
      <p:grpSpPr>
        <a:xfrm>
          <a:off x="0" y="0"/>
          <a:ext cx="0" cy="0"/>
          <a:chOff x="0" y="0"/>
          <a:chExt cx="0" cy="0"/>
        </a:xfrm>
      </p:grpSpPr>
      <p:sp>
        <p:nvSpPr>
          <p:cNvPr id="254" name="Shape 254"/>
          <p:cNvSpPr txBox="1">
            <a:spLocks noGrp="1"/>
          </p:cNvSpPr>
          <p:nvPr>
            <p:ph type="body" idx="1"/>
          </p:nvPr>
        </p:nvSpPr>
        <p:spPr>
          <a:xfrm>
            <a:off x="105082" y="1033566"/>
            <a:ext cx="6390450" cy="2501100"/>
          </a:xfrm>
          <a:prstGeom prst="rect">
            <a:avLst/>
          </a:prstGeom>
        </p:spPr>
        <p:txBody>
          <a:bodyPr wrap="square" lIns="68569" tIns="68569" rIns="68569" bIns="68569" anchor="t" anchorCtr="0">
            <a:noAutofit/>
          </a:bodyPr>
          <a:lstStyle/>
          <a:p>
            <a:pPr marL="114300" indent="0">
              <a:buNone/>
            </a:pPr>
            <a:r>
              <a:rPr lang="en-US" sz="1800" dirty="0">
                <a:latin typeface="Verdana" charset="0"/>
                <a:ea typeface="Verdana" charset="0"/>
                <a:cs typeface="Verdana" charset="0"/>
              </a:rPr>
              <a:t>The new staff member walks into the departmental lounge and mailroom where a group of </a:t>
            </a:r>
            <a:r>
              <a:rPr lang="en-US" sz="1800" dirty="0" smtClean="0">
                <a:latin typeface="Verdana" charset="0"/>
                <a:ea typeface="Verdana" charset="0"/>
                <a:cs typeface="Verdana" charset="0"/>
              </a:rPr>
              <a:t>graduate </a:t>
            </a:r>
            <a:r>
              <a:rPr lang="en-US" sz="1800" dirty="0">
                <a:latin typeface="Verdana" charset="0"/>
                <a:ea typeface="Verdana" charset="0"/>
                <a:cs typeface="Verdana" charset="0"/>
              </a:rPr>
              <a:t>students are sitting around their laptops and overhears them talking about </a:t>
            </a:r>
            <a:r>
              <a:rPr lang="en-US" sz="1800" dirty="0" smtClean="0">
                <a:latin typeface="Verdana" charset="0"/>
                <a:ea typeface="Verdana" charset="0"/>
                <a:cs typeface="Verdana" charset="0"/>
              </a:rPr>
              <a:t>their sexual exploits </a:t>
            </a:r>
            <a:r>
              <a:rPr lang="en-US" sz="1800" dirty="0">
                <a:latin typeface="Verdana" charset="0"/>
                <a:ea typeface="Verdana" charset="0"/>
                <a:cs typeface="Verdana" charset="0"/>
              </a:rPr>
              <a:t>and rating </a:t>
            </a:r>
            <a:r>
              <a:rPr lang="en-US" sz="1800" dirty="0" smtClean="0">
                <a:latin typeface="Verdana" charset="0"/>
                <a:ea typeface="Verdana" charset="0"/>
                <a:cs typeface="Verdana" charset="0"/>
              </a:rPr>
              <a:t>people in </a:t>
            </a:r>
            <a:r>
              <a:rPr lang="en-US" sz="1800" dirty="0">
                <a:latin typeface="Verdana" charset="0"/>
                <a:ea typeface="Verdana" charset="0"/>
                <a:cs typeface="Verdana" charset="0"/>
              </a:rPr>
              <a:t>the department. </a:t>
            </a:r>
            <a:endParaRPr lang="en" sz="1800" dirty="0">
              <a:latin typeface="Verdana" charset="0"/>
              <a:ea typeface="Verdana" charset="0"/>
              <a:cs typeface="Verdana" charset="0"/>
            </a:endParaRPr>
          </a:p>
          <a:p>
            <a:pPr>
              <a:buNone/>
            </a:pPr>
            <a:endParaRPr lang="en" dirty="0">
              <a:latin typeface="Verdana" charset="0"/>
              <a:ea typeface="Verdana" charset="0"/>
              <a:cs typeface="Verdana" charset="0"/>
            </a:endParaRPr>
          </a:p>
        </p:txBody>
      </p:sp>
      <p:sp>
        <p:nvSpPr>
          <p:cNvPr id="5" name="Shape 223"/>
          <p:cNvSpPr txBox="1">
            <a:spLocks/>
          </p:cNvSpPr>
          <p:nvPr/>
        </p:nvSpPr>
        <p:spPr>
          <a:xfrm>
            <a:off x="233775" y="367106"/>
            <a:ext cx="6390450" cy="429525"/>
          </a:xfrm>
          <a:prstGeom prst="rect">
            <a:avLst/>
          </a:prstGeom>
          <a:solidFill>
            <a:schemeClr val="tx1">
              <a:lumMod val="20000"/>
              <a:lumOff val="80000"/>
            </a:schemeClr>
          </a:solidFill>
          <a:ln>
            <a:noFill/>
          </a:ln>
        </p:spPr>
        <p:txBody>
          <a:bodyPr wrap="square" lIns="68569" tIns="68569" rIns="68569" bIns="68569"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ct val="100000"/>
              <a:buFont typeface="Oswald"/>
              <a:buNone/>
              <a:defRPr sz="3000" b="0" i="0" u="none" strike="noStrike" cap="none">
                <a:solidFill>
                  <a:schemeClr val="dk2"/>
                </a:solidFill>
                <a:latin typeface="Oswald"/>
                <a:ea typeface="Oswald"/>
                <a:cs typeface="Oswald"/>
                <a:sym typeface="Oswald"/>
              </a:defRPr>
            </a:lvl1pPr>
            <a:lvl2pPr lvl="1">
              <a:spcBef>
                <a:spcPts val="0"/>
              </a:spcBef>
              <a:buClr>
                <a:schemeClr val="dk2"/>
              </a:buClr>
              <a:buSzPct val="100000"/>
              <a:buFont typeface="Oswald"/>
              <a:buNone/>
              <a:defRPr sz="3000">
                <a:solidFill>
                  <a:schemeClr val="dk2"/>
                </a:solidFill>
                <a:latin typeface="Oswald"/>
                <a:ea typeface="Oswald"/>
                <a:cs typeface="Oswald"/>
                <a:sym typeface="Oswald"/>
              </a:defRPr>
            </a:lvl2pPr>
            <a:lvl3pPr lvl="2">
              <a:spcBef>
                <a:spcPts val="0"/>
              </a:spcBef>
              <a:buClr>
                <a:schemeClr val="dk2"/>
              </a:buClr>
              <a:buSzPct val="100000"/>
              <a:buFont typeface="Oswald"/>
              <a:buNone/>
              <a:defRPr sz="3000">
                <a:solidFill>
                  <a:schemeClr val="dk2"/>
                </a:solidFill>
                <a:latin typeface="Oswald"/>
                <a:ea typeface="Oswald"/>
                <a:cs typeface="Oswald"/>
                <a:sym typeface="Oswald"/>
              </a:defRPr>
            </a:lvl3pPr>
            <a:lvl4pPr lvl="3">
              <a:spcBef>
                <a:spcPts val="0"/>
              </a:spcBef>
              <a:buClr>
                <a:schemeClr val="dk2"/>
              </a:buClr>
              <a:buSzPct val="100000"/>
              <a:buFont typeface="Oswald"/>
              <a:buNone/>
              <a:defRPr sz="3000">
                <a:solidFill>
                  <a:schemeClr val="dk2"/>
                </a:solidFill>
                <a:latin typeface="Oswald"/>
                <a:ea typeface="Oswald"/>
                <a:cs typeface="Oswald"/>
                <a:sym typeface="Oswald"/>
              </a:defRPr>
            </a:lvl4pPr>
            <a:lvl5pPr lvl="4">
              <a:spcBef>
                <a:spcPts val="0"/>
              </a:spcBef>
              <a:buClr>
                <a:schemeClr val="dk2"/>
              </a:buClr>
              <a:buSzPct val="100000"/>
              <a:buFont typeface="Oswald"/>
              <a:buNone/>
              <a:defRPr sz="3000">
                <a:solidFill>
                  <a:schemeClr val="dk2"/>
                </a:solidFill>
                <a:latin typeface="Oswald"/>
                <a:ea typeface="Oswald"/>
                <a:cs typeface="Oswald"/>
                <a:sym typeface="Oswald"/>
              </a:defRPr>
            </a:lvl5pPr>
            <a:lvl6pPr lvl="5">
              <a:spcBef>
                <a:spcPts val="0"/>
              </a:spcBef>
              <a:buClr>
                <a:schemeClr val="dk2"/>
              </a:buClr>
              <a:buSzPct val="100000"/>
              <a:buFont typeface="Oswald"/>
              <a:buNone/>
              <a:defRPr sz="3000">
                <a:solidFill>
                  <a:schemeClr val="dk2"/>
                </a:solidFill>
                <a:latin typeface="Oswald"/>
                <a:ea typeface="Oswald"/>
                <a:cs typeface="Oswald"/>
                <a:sym typeface="Oswald"/>
              </a:defRPr>
            </a:lvl6pPr>
            <a:lvl7pPr lvl="6">
              <a:spcBef>
                <a:spcPts val="0"/>
              </a:spcBef>
              <a:buClr>
                <a:schemeClr val="dk2"/>
              </a:buClr>
              <a:buSzPct val="100000"/>
              <a:buFont typeface="Oswald"/>
              <a:buNone/>
              <a:defRPr sz="3000">
                <a:solidFill>
                  <a:schemeClr val="dk2"/>
                </a:solidFill>
                <a:latin typeface="Oswald"/>
                <a:ea typeface="Oswald"/>
                <a:cs typeface="Oswald"/>
                <a:sym typeface="Oswald"/>
              </a:defRPr>
            </a:lvl7pPr>
            <a:lvl8pPr lvl="7">
              <a:spcBef>
                <a:spcPts val="0"/>
              </a:spcBef>
              <a:buClr>
                <a:schemeClr val="dk2"/>
              </a:buClr>
              <a:buSzPct val="100000"/>
              <a:buFont typeface="Oswald"/>
              <a:buNone/>
              <a:defRPr sz="3000">
                <a:solidFill>
                  <a:schemeClr val="dk2"/>
                </a:solidFill>
                <a:latin typeface="Oswald"/>
                <a:ea typeface="Oswald"/>
                <a:cs typeface="Oswald"/>
                <a:sym typeface="Oswald"/>
              </a:defRPr>
            </a:lvl8pPr>
            <a:lvl9pPr lvl="8">
              <a:spcBef>
                <a:spcPts val="0"/>
              </a:spcBef>
              <a:buClr>
                <a:schemeClr val="dk2"/>
              </a:buClr>
              <a:buSzPct val="100000"/>
              <a:buFont typeface="Oswald"/>
              <a:buNone/>
              <a:defRPr sz="3000">
                <a:solidFill>
                  <a:schemeClr val="dk2"/>
                </a:solidFill>
                <a:latin typeface="Oswald"/>
                <a:ea typeface="Oswald"/>
                <a:cs typeface="Oswald"/>
                <a:sym typeface="Oswald"/>
              </a:defRPr>
            </a:lvl9pPr>
          </a:lstStyle>
          <a:p>
            <a:r>
              <a:rPr lang="en" sz="2000" dirty="0">
                <a:solidFill>
                  <a:schemeClr val="tx1"/>
                </a:solidFill>
                <a:latin typeface="Verdana" charset="0"/>
                <a:ea typeface="Verdana" charset="0"/>
                <a:cs typeface="Verdana" charset="0"/>
              </a:rPr>
              <a:t>SCENARIO</a:t>
            </a:r>
            <a:r>
              <a:rPr lang="en-US" sz="2000" dirty="0">
                <a:solidFill>
                  <a:schemeClr val="tx1"/>
                </a:solidFill>
                <a:latin typeface="Verdana" charset="0"/>
                <a:ea typeface="Verdana" charset="0"/>
                <a:cs typeface="Verdana" charset="0"/>
              </a:rPr>
              <a:t>: Departmental lounge</a:t>
            </a:r>
            <a:endParaRPr lang="en" sz="2000" dirty="0">
              <a:solidFill>
                <a:schemeClr val="tx1"/>
              </a:solidFill>
              <a:latin typeface="Verdana" charset="0"/>
              <a:ea typeface="Verdana" charset="0"/>
              <a:cs typeface="Verdana" charset="0"/>
            </a:endParaRPr>
          </a:p>
        </p:txBody>
      </p:sp>
    </p:spTree>
    <p:extLst>
      <p:ext uri="{BB962C8B-B14F-4D97-AF65-F5344CB8AC3E}">
        <p14:creationId xmlns:p14="http://schemas.microsoft.com/office/powerpoint/2010/main" val="1652699199"/>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252"/>
        <p:cNvGrpSpPr/>
        <p:nvPr/>
      </p:nvGrpSpPr>
      <p:grpSpPr>
        <a:xfrm>
          <a:off x="0" y="0"/>
          <a:ext cx="0" cy="0"/>
          <a:chOff x="0" y="0"/>
          <a:chExt cx="0" cy="0"/>
        </a:xfrm>
      </p:grpSpPr>
      <p:sp>
        <p:nvSpPr>
          <p:cNvPr id="254" name="Shape 254"/>
          <p:cNvSpPr txBox="1">
            <a:spLocks noGrp="1"/>
          </p:cNvSpPr>
          <p:nvPr>
            <p:ph type="body" idx="1"/>
          </p:nvPr>
        </p:nvSpPr>
        <p:spPr>
          <a:xfrm>
            <a:off x="105082" y="1033566"/>
            <a:ext cx="6390450" cy="2501100"/>
          </a:xfrm>
          <a:prstGeom prst="rect">
            <a:avLst/>
          </a:prstGeom>
        </p:spPr>
        <p:txBody>
          <a:bodyPr wrap="square" lIns="68569" tIns="68569" rIns="68569" bIns="68569" anchor="t" anchorCtr="0">
            <a:noAutofit/>
          </a:bodyPr>
          <a:lstStyle/>
          <a:p>
            <a:pPr marL="114300" indent="0">
              <a:buNone/>
            </a:pPr>
            <a:r>
              <a:rPr lang="en-US" sz="1800" dirty="0">
                <a:latin typeface="Verdana" charset="0"/>
                <a:ea typeface="Verdana" charset="0"/>
                <a:cs typeface="Verdana" charset="0"/>
              </a:rPr>
              <a:t>The new staff member walks into the departmental lounge and mailroom where a group of graduate students are sitting around their laptops and overhears them talking about their sexual exploits and rating people in the department. </a:t>
            </a:r>
            <a:endParaRPr lang="en" sz="1800" dirty="0">
              <a:latin typeface="Verdana" charset="0"/>
              <a:ea typeface="Verdana" charset="0"/>
              <a:cs typeface="Verdana" charset="0"/>
            </a:endParaRPr>
          </a:p>
          <a:p>
            <a:pPr>
              <a:buNone/>
            </a:pPr>
            <a:endParaRPr lang="en" dirty="0">
              <a:latin typeface="Verdana" charset="0"/>
              <a:ea typeface="Verdana" charset="0"/>
              <a:cs typeface="Verdana" charset="0"/>
            </a:endParaRPr>
          </a:p>
        </p:txBody>
      </p:sp>
      <p:sp>
        <p:nvSpPr>
          <p:cNvPr id="5" name="Shape 223"/>
          <p:cNvSpPr txBox="1">
            <a:spLocks/>
          </p:cNvSpPr>
          <p:nvPr/>
        </p:nvSpPr>
        <p:spPr>
          <a:xfrm>
            <a:off x="233775" y="367106"/>
            <a:ext cx="6390450" cy="429525"/>
          </a:xfrm>
          <a:prstGeom prst="rect">
            <a:avLst/>
          </a:prstGeom>
          <a:solidFill>
            <a:schemeClr val="tx1">
              <a:lumMod val="20000"/>
              <a:lumOff val="80000"/>
            </a:schemeClr>
          </a:solidFill>
          <a:ln>
            <a:noFill/>
          </a:ln>
        </p:spPr>
        <p:txBody>
          <a:bodyPr wrap="square" lIns="68569" tIns="68569" rIns="68569" bIns="68569"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ct val="100000"/>
              <a:buFont typeface="Oswald"/>
              <a:buNone/>
              <a:defRPr sz="3000" b="0" i="0" u="none" strike="noStrike" cap="none">
                <a:solidFill>
                  <a:schemeClr val="dk2"/>
                </a:solidFill>
                <a:latin typeface="Oswald"/>
                <a:ea typeface="Oswald"/>
                <a:cs typeface="Oswald"/>
                <a:sym typeface="Oswald"/>
              </a:defRPr>
            </a:lvl1pPr>
            <a:lvl2pPr lvl="1">
              <a:spcBef>
                <a:spcPts val="0"/>
              </a:spcBef>
              <a:buClr>
                <a:schemeClr val="dk2"/>
              </a:buClr>
              <a:buSzPct val="100000"/>
              <a:buFont typeface="Oswald"/>
              <a:buNone/>
              <a:defRPr sz="3000">
                <a:solidFill>
                  <a:schemeClr val="dk2"/>
                </a:solidFill>
                <a:latin typeface="Oswald"/>
                <a:ea typeface="Oswald"/>
                <a:cs typeface="Oswald"/>
                <a:sym typeface="Oswald"/>
              </a:defRPr>
            </a:lvl2pPr>
            <a:lvl3pPr lvl="2">
              <a:spcBef>
                <a:spcPts val="0"/>
              </a:spcBef>
              <a:buClr>
                <a:schemeClr val="dk2"/>
              </a:buClr>
              <a:buSzPct val="100000"/>
              <a:buFont typeface="Oswald"/>
              <a:buNone/>
              <a:defRPr sz="3000">
                <a:solidFill>
                  <a:schemeClr val="dk2"/>
                </a:solidFill>
                <a:latin typeface="Oswald"/>
                <a:ea typeface="Oswald"/>
                <a:cs typeface="Oswald"/>
                <a:sym typeface="Oswald"/>
              </a:defRPr>
            </a:lvl3pPr>
            <a:lvl4pPr lvl="3">
              <a:spcBef>
                <a:spcPts val="0"/>
              </a:spcBef>
              <a:buClr>
                <a:schemeClr val="dk2"/>
              </a:buClr>
              <a:buSzPct val="100000"/>
              <a:buFont typeface="Oswald"/>
              <a:buNone/>
              <a:defRPr sz="3000">
                <a:solidFill>
                  <a:schemeClr val="dk2"/>
                </a:solidFill>
                <a:latin typeface="Oswald"/>
                <a:ea typeface="Oswald"/>
                <a:cs typeface="Oswald"/>
                <a:sym typeface="Oswald"/>
              </a:defRPr>
            </a:lvl4pPr>
            <a:lvl5pPr lvl="4">
              <a:spcBef>
                <a:spcPts val="0"/>
              </a:spcBef>
              <a:buClr>
                <a:schemeClr val="dk2"/>
              </a:buClr>
              <a:buSzPct val="100000"/>
              <a:buFont typeface="Oswald"/>
              <a:buNone/>
              <a:defRPr sz="3000">
                <a:solidFill>
                  <a:schemeClr val="dk2"/>
                </a:solidFill>
                <a:latin typeface="Oswald"/>
                <a:ea typeface="Oswald"/>
                <a:cs typeface="Oswald"/>
                <a:sym typeface="Oswald"/>
              </a:defRPr>
            </a:lvl5pPr>
            <a:lvl6pPr lvl="5">
              <a:spcBef>
                <a:spcPts val="0"/>
              </a:spcBef>
              <a:buClr>
                <a:schemeClr val="dk2"/>
              </a:buClr>
              <a:buSzPct val="100000"/>
              <a:buFont typeface="Oswald"/>
              <a:buNone/>
              <a:defRPr sz="3000">
                <a:solidFill>
                  <a:schemeClr val="dk2"/>
                </a:solidFill>
                <a:latin typeface="Oswald"/>
                <a:ea typeface="Oswald"/>
                <a:cs typeface="Oswald"/>
                <a:sym typeface="Oswald"/>
              </a:defRPr>
            </a:lvl6pPr>
            <a:lvl7pPr lvl="6">
              <a:spcBef>
                <a:spcPts val="0"/>
              </a:spcBef>
              <a:buClr>
                <a:schemeClr val="dk2"/>
              </a:buClr>
              <a:buSzPct val="100000"/>
              <a:buFont typeface="Oswald"/>
              <a:buNone/>
              <a:defRPr sz="3000">
                <a:solidFill>
                  <a:schemeClr val="dk2"/>
                </a:solidFill>
                <a:latin typeface="Oswald"/>
                <a:ea typeface="Oswald"/>
                <a:cs typeface="Oswald"/>
                <a:sym typeface="Oswald"/>
              </a:defRPr>
            </a:lvl7pPr>
            <a:lvl8pPr lvl="7">
              <a:spcBef>
                <a:spcPts val="0"/>
              </a:spcBef>
              <a:buClr>
                <a:schemeClr val="dk2"/>
              </a:buClr>
              <a:buSzPct val="100000"/>
              <a:buFont typeface="Oswald"/>
              <a:buNone/>
              <a:defRPr sz="3000">
                <a:solidFill>
                  <a:schemeClr val="dk2"/>
                </a:solidFill>
                <a:latin typeface="Oswald"/>
                <a:ea typeface="Oswald"/>
                <a:cs typeface="Oswald"/>
                <a:sym typeface="Oswald"/>
              </a:defRPr>
            </a:lvl8pPr>
            <a:lvl9pPr lvl="8">
              <a:spcBef>
                <a:spcPts val="0"/>
              </a:spcBef>
              <a:buClr>
                <a:schemeClr val="dk2"/>
              </a:buClr>
              <a:buSzPct val="100000"/>
              <a:buFont typeface="Oswald"/>
              <a:buNone/>
              <a:defRPr sz="3000">
                <a:solidFill>
                  <a:schemeClr val="dk2"/>
                </a:solidFill>
                <a:latin typeface="Oswald"/>
                <a:ea typeface="Oswald"/>
                <a:cs typeface="Oswald"/>
                <a:sym typeface="Oswald"/>
              </a:defRPr>
            </a:lvl9pPr>
          </a:lstStyle>
          <a:p>
            <a:r>
              <a:rPr lang="en" sz="2000" dirty="0">
                <a:solidFill>
                  <a:schemeClr val="tx1"/>
                </a:solidFill>
                <a:latin typeface="Verdana" charset="0"/>
                <a:ea typeface="Verdana" charset="0"/>
                <a:cs typeface="Verdana" charset="0"/>
              </a:rPr>
              <a:t>SCENARIO</a:t>
            </a:r>
            <a:r>
              <a:rPr lang="en-US" sz="2000" dirty="0">
                <a:solidFill>
                  <a:schemeClr val="tx1"/>
                </a:solidFill>
                <a:latin typeface="Verdana" charset="0"/>
                <a:ea typeface="Verdana" charset="0"/>
                <a:cs typeface="Verdana" charset="0"/>
              </a:rPr>
              <a:t>: Departmental lounge</a:t>
            </a:r>
            <a:endParaRPr lang="en" sz="2000" dirty="0">
              <a:solidFill>
                <a:schemeClr val="tx1"/>
              </a:solidFill>
              <a:latin typeface="Verdana" charset="0"/>
              <a:ea typeface="Verdana" charset="0"/>
              <a:cs typeface="Verdana" charset="0"/>
            </a:endParaRPr>
          </a:p>
        </p:txBody>
      </p:sp>
      <p:sp>
        <p:nvSpPr>
          <p:cNvPr id="4" name="Shape 254"/>
          <p:cNvSpPr txBox="1">
            <a:spLocks/>
          </p:cNvSpPr>
          <p:nvPr/>
        </p:nvSpPr>
        <p:spPr>
          <a:xfrm>
            <a:off x="1422495" y="3389208"/>
            <a:ext cx="5201730" cy="2501100"/>
          </a:xfrm>
          <a:prstGeom prst="rect">
            <a:avLst/>
          </a:prstGeom>
          <a:noFill/>
          <a:ln>
            <a:noFill/>
          </a:ln>
        </p:spPr>
        <p:txBody>
          <a:bodyPr wrap="square" lIns="68569" tIns="68569" rIns="68569" bIns="68569" anchor="t" anchorCtr="0">
            <a:noAutofit/>
          </a:bodyPr>
          <a:lstStyle>
            <a:defPPr marR="0" lvl="0" algn="l" rtl="0">
              <a:lnSpc>
                <a:spcPct val="100000"/>
              </a:lnSpc>
              <a:spcBef>
                <a:spcPts val="0"/>
              </a:spcBef>
              <a:spcAft>
                <a:spcPts val="0"/>
              </a:spcAft>
            </a:defPPr>
            <a:lvl1pPr marL="342900" marR="0" lvl="0" indent="-139700" algn="l" rtl="0">
              <a:lnSpc>
                <a:spcPct val="100000"/>
              </a:lnSpc>
              <a:spcBef>
                <a:spcPts val="0"/>
              </a:spcBef>
              <a:spcAft>
                <a:spcPts val="0"/>
              </a:spcAft>
              <a:buClr>
                <a:schemeClr val="dk1"/>
              </a:buClr>
              <a:buSzPct val="100000"/>
              <a:buFont typeface="Arial"/>
              <a:buChar char="•"/>
              <a:defRPr sz="3200" b="0" i="0" u="none" strike="noStrike" cap="none">
                <a:solidFill>
                  <a:schemeClr val="dk1"/>
                </a:solidFill>
                <a:latin typeface="Calibri"/>
                <a:ea typeface="Calibri"/>
                <a:cs typeface="Calibri"/>
                <a:sym typeface="Calibri"/>
              </a:defRPr>
            </a:lvl1pPr>
            <a:lvl2pPr marL="742950" marR="0" lvl="1" indent="-107950" algn="l" rtl="0">
              <a:lnSpc>
                <a:spcPct val="100000"/>
              </a:lnSpc>
              <a:spcBef>
                <a:spcPts val="0"/>
              </a:spcBef>
              <a:spcAft>
                <a:spcPts val="0"/>
              </a:spcAft>
              <a:buClr>
                <a:schemeClr val="dk1"/>
              </a:buClr>
              <a:buSzPct val="100000"/>
              <a:buFont typeface="Arial"/>
              <a:buChar char="–"/>
              <a:defRPr sz="2800" b="0" i="0" u="none" strike="noStrike" cap="none">
                <a:solidFill>
                  <a:schemeClr val="dk1"/>
                </a:solidFill>
                <a:latin typeface="Calibri"/>
                <a:ea typeface="Calibri"/>
                <a:cs typeface="Calibri"/>
                <a:sym typeface="Calibri"/>
              </a:defRPr>
            </a:lvl2pPr>
            <a:lvl3pPr marL="1143000" marR="0" lvl="2" indent="-76200" algn="l" rtl="0">
              <a:lnSpc>
                <a:spcPct val="100000"/>
              </a:lnSpc>
              <a:spcBef>
                <a:spcPts val="0"/>
              </a:spcBef>
              <a:spcAft>
                <a:spcPts val="0"/>
              </a:spcAft>
              <a:buClr>
                <a:schemeClr val="dk1"/>
              </a:buClr>
              <a:buSzPct val="100000"/>
              <a:buFont typeface="Arial"/>
              <a:buChar char="•"/>
              <a:defRPr sz="2400" b="0" i="0" u="none" strike="noStrike" cap="none">
                <a:solidFill>
                  <a:schemeClr val="dk1"/>
                </a:solidFill>
                <a:latin typeface="Calibri"/>
                <a:ea typeface="Calibri"/>
                <a:cs typeface="Calibri"/>
                <a:sym typeface="Calibri"/>
              </a:defRPr>
            </a:lvl3pPr>
            <a:lvl4pPr marL="1600200" marR="0" lvl="3"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4pPr>
            <a:lvl5pPr marL="2057400" marR="0" lvl="4"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5pPr>
            <a:lvl6pPr marL="2514600" marR="0" lvl="5"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6pPr>
            <a:lvl7pPr marL="2971800" marR="0" lvl="6"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7pPr>
            <a:lvl8pPr marL="3429000" marR="0" lvl="7"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8pPr>
            <a:lvl9pPr marL="3886200" marR="0" lvl="8"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9pPr>
          </a:lstStyle>
          <a:p>
            <a:pPr marL="114300" indent="0">
              <a:buFont typeface="Arial"/>
              <a:buNone/>
            </a:pPr>
            <a:r>
              <a:rPr lang="en-US" sz="1600" dirty="0">
                <a:latin typeface="Verdana" charset="0"/>
                <a:ea typeface="Verdana" charset="0"/>
                <a:cs typeface="Verdana" charset="0"/>
              </a:rPr>
              <a:t>How would you feel if this happened to you? </a:t>
            </a:r>
          </a:p>
          <a:p>
            <a:pPr marL="114300" indent="0">
              <a:buFont typeface="Arial"/>
              <a:buNone/>
            </a:pPr>
            <a:r>
              <a:rPr lang="en-US" sz="1600" dirty="0">
                <a:latin typeface="Verdana" charset="0"/>
                <a:ea typeface="Verdana" charset="0"/>
                <a:cs typeface="Verdana" charset="0"/>
              </a:rPr>
              <a:t>What could you do? What may be the consequences?</a:t>
            </a:r>
          </a:p>
          <a:p>
            <a:pPr marL="114300" indent="0">
              <a:buFont typeface="Arial"/>
              <a:buNone/>
            </a:pPr>
            <a:r>
              <a:rPr lang="en-US" sz="1600" dirty="0">
                <a:latin typeface="Verdana" charset="0"/>
                <a:ea typeface="Verdana" charset="0"/>
                <a:cs typeface="Verdana" charset="0"/>
              </a:rPr>
              <a:t>What would you do if the staff member shared this with you? What can you do as a department to avoid this type of behavior? </a:t>
            </a:r>
            <a:endParaRPr lang="en-US" sz="2800" dirty="0">
              <a:latin typeface="Verdana" charset="0"/>
              <a:ea typeface="Verdana" charset="0"/>
              <a:cs typeface="Verdana" charset="0"/>
            </a:endParaRPr>
          </a:p>
          <a:p>
            <a:pPr marL="114300" indent="0">
              <a:buFont typeface="Arial"/>
              <a:buNone/>
            </a:pPr>
            <a:endParaRPr lang="en-US" sz="2800" dirty="0">
              <a:latin typeface="Verdana" charset="0"/>
              <a:ea typeface="Verdana" charset="0"/>
              <a:cs typeface="Verdana" charset="0"/>
            </a:endParaRPr>
          </a:p>
        </p:txBody>
      </p:sp>
      <p:pic>
        <p:nvPicPr>
          <p:cNvPr id="6" name="Picture 5"/>
          <p:cNvPicPr>
            <a:picLocks noChangeAspect="1"/>
          </p:cNvPicPr>
          <p:nvPr/>
        </p:nvPicPr>
        <p:blipFill>
          <a:blip r:embed="rId3"/>
          <a:stretch>
            <a:fillRect/>
          </a:stretch>
        </p:blipFill>
        <p:spPr>
          <a:xfrm>
            <a:off x="318347" y="3463714"/>
            <a:ext cx="1036320" cy="1036320"/>
          </a:xfrm>
          <a:prstGeom prst="rect">
            <a:avLst/>
          </a:prstGeom>
        </p:spPr>
      </p:pic>
    </p:spTree>
    <p:extLst>
      <p:ext uri="{BB962C8B-B14F-4D97-AF65-F5344CB8AC3E}">
        <p14:creationId xmlns:p14="http://schemas.microsoft.com/office/powerpoint/2010/main" val="1261744466"/>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252"/>
        <p:cNvGrpSpPr/>
        <p:nvPr/>
      </p:nvGrpSpPr>
      <p:grpSpPr>
        <a:xfrm>
          <a:off x="0" y="0"/>
          <a:ext cx="0" cy="0"/>
          <a:chOff x="0" y="0"/>
          <a:chExt cx="0" cy="0"/>
        </a:xfrm>
      </p:grpSpPr>
      <p:sp>
        <p:nvSpPr>
          <p:cNvPr id="254" name="Shape 254"/>
          <p:cNvSpPr txBox="1">
            <a:spLocks noGrp="1"/>
          </p:cNvSpPr>
          <p:nvPr>
            <p:ph type="body" idx="1"/>
          </p:nvPr>
        </p:nvSpPr>
        <p:spPr>
          <a:xfrm>
            <a:off x="105082" y="1033566"/>
            <a:ext cx="6390450" cy="2501100"/>
          </a:xfrm>
          <a:prstGeom prst="rect">
            <a:avLst/>
          </a:prstGeom>
        </p:spPr>
        <p:txBody>
          <a:bodyPr wrap="square" lIns="68569" tIns="68569" rIns="68569" bIns="68569" anchor="t" anchorCtr="0">
            <a:noAutofit/>
          </a:bodyPr>
          <a:lstStyle/>
          <a:p>
            <a:pPr marL="230188" indent="-26988">
              <a:buNone/>
            </a:pPr>
            <a:r>
              <a:rPr lang="en" sz="1800" dirty="0">
                <a:latin typeface="Verdana" charset="0"/>
                <a:ea typeface="Verdana" charset="0"/>
                <a:cs typeface="Verdana" charset="0"/>
              </a:rPr>
              <a:t>A field course is camping in a wilderness area. As the camp awakens, a female student is seen coming out of the </a:t>
            </a:r>
            <a:r>
              <a:rPr lang="en-US" sz="1800" dirty="0" smtClean="0">
                <a:latin typeface="Verdana" charset="0"/>
                <a:ea typeface="Verdana" charset="0"/>
                <a:cs typeface="Verdana" charset="0"/>
              </a:rPr>
              <a:t>closed </a:t>
            </a:r>
            <a:r>
              <a:rPr lang="en" sz="1800" dirty="0" smtClean="0">
                <a:latin typeface="Verdana" charset="0"/>
                <a:ea typeface="Verdana" charset="0"/>
                <a:cs typeface="Verdana" charset="0"/>
              </a:rPr>
              <a:t>tent </a:t>
            </a:r>
            <a:r>
              <a:rPr lang="en" sz="1800" dirty="0">
                <a:latin typeface="Verdana" charset="0"/>
                <a:ea typeface="Verdana" charset="0"/>
                <a:cs typeface="Verdana" charset="0"/>
              </a:rPr>
              <a:t>of </a:t>
            </a:r>
            <a:r>
              <a:rPr lang="en-US" sz="1800" dirty="0" smtClean="0">
                <a:latin typeface="Verdana" charset="0"/>
                <a:ea typeface="Verdana" charset="0"/>
                <a:cs typeface="Verdana" charset="0"/>
              </a:rPr>
              <a:t>the male </a:t>
            </a:r>
            <a:r>
              <a:rPr lang="en" sz="1800" dirty="0" smtClean="0">
                <a:latin typeface="Verdana" charset="0"/>
                <a:ea typeface="Verdana" charset="0"/>
                <a:cs typeface="Verdana" charset="0"/>
              </a:rPr>
              <a:t>instructor</a:t>
            </a:r>
            <a:r>
              <a:rPr lang="en" sz="1800" dirty="0">
                <a:latin typeface="Verdana" charset="0"/>
                <a:ea typeface="Verdana" charset="0"/>
                <a:cs typeface="Verdana" charset="0"/>
              </a:rPr>
              <a:t>.</a:t>
            </a:r>
          </a:p>
          <a:p>
            <a:pPr>
              <a:buNone/>
            </a:pPr>
            <a:endParaRPr lang="en" dirty="0">
              <a:latin typeface="Verdana" charset="0"/>
              <a:ea typeface="Verdana" charset="0"/>
              <a:cs typeface="Verdana" charset="0"/>
            </a:endParaRPr>
          </a:p>
        </p:txBody>
      </p:sp>
      <p:sp>
        <p:nvSpPr>
          <p:cNvPr id="5" name="Shape 223"/>
          <p:cNvSpPr txBox="1">
            <a:spLocks/>
          </p:cNvSpPr>
          <p:nvPr/>
        </p:nvSpPr>
        <p:spPr>
          <a:xfrm>
            <a:off x="233775" y="367106"/>
            <a:ext cx="6390450" cy="429525"/>
          </a:xfrm>
          <a:prstGeom prst="rect">
            <a:avLst/>
          </a:prstGeom>
          <a:solidFill>
            <a:schemeClr val="tx1">
              <a:lumMod val="20000"/>
              <a:lumOff val="80000"/>
            </a:schemeClr>
          </a:solidFill>
          <a:ln>
            <a:noFill/>
          </a:ln>
        </p:spPr>
        <p:txBody>
          <a:bodyPr wrap="square" lIns="68569" tIns="68569" rIns="68569" bIns="68569"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ct val="100000"/>
              <a:buFont typeface="Oswald"/>
              <a:buNone/>
              <a:defRPr sz="3000" b="0" i="0" u="none" strike="noStrike" cap="none">
                <a:solidFill>
                  <a:schemeClr val="dk2"/>
                </a:solidFill>
                <a:latin typeface="Oswald"/>
                <a:ea typeface="Oswald"/>
                <a:cs typeface="Oswald"/>
                <a:sym typeface="Oswald"/>
              </a:defRPr>
            </a:lvl1pPr>
            <a:lvl2pPr lvl="1">
              <a:spcBef>
                <a:spcPts val="0"/>
              </a:spcBef>
              <a:buClr>
                <a:schemeClr val="dk2"/>
              </a:buClr>
              <a:buSzPct val="100000"/>
              <a:buFont typeface="Oswald"/>
              <a:buNone/>
              <a:defRPr sz="3000">
                <a:solidFill>
                  <a:schemeClr val="dk2"/>
                </a:solidFill>
                <a:latin typeface="Oswald"/>
                <a:ea typeface="Oswald"/>
                <a:cs typeface="Oswald"/>
                <a:sym typeface="Oswald"/>
              </a:defRPr>
            </a:lvl2pPr>
            <a:lvl3pPr lvl="2">
              <a:spcBef>
                <a:spcPts val="0"/>
              </a:spcBef>
              <a:buClr>
                <a:schemeClr val="dk2"/>
              </a:buClr>
              <a:buSzPct val="100000"/>
              <a:buFont typeface="Oswald"/>
              <a:buNone/>
              <a:defRPr sz="3000">
                <a:solidFill>
                  <a:schemeClr val="dk2"/>
                </a:solidFill>
                <a:latin typeface="Oswald"/>
                <a:ea typeface="Oswald"/>
                <a:cs typeface="Oswald"/>
                <a:sym typeface="Oswald"/>
              </a:defRPr>
            </a:lvl3pPr>
            <a:lvl4pPr lvl="3">
              <a:spcBef>
                <a:spcPts val="0"/>
              </a:spcBef>
              <a:buClr>
                <a:schemeClr val="dk2"/>
              </a:buClr>
              <a:buSzPct val="100000"/>
              <a:buFont typeface="Oswald"/>
              <a:buNone/>
              <a:defRPr sz="3000">
                <a:solidFill>
                  <a:schemeClr val="dk2"/>
                </a:solidFill>
                <a:latin typeface="Oswald"/>
                <a:ea typeface="Oswald"/>
                <a:cs typeface="Oswald"/>
                <a:sym typeface="Oswald"/>
              </a:defRPr>
            </a:lvl4pPr>
            <a:lvl5pPr lvl="4">
              <a:spcBef>
                <a:spcPts val="0"/>
              </a:spcBef>
              <a:buClr>
                <a:schemeClr val="dk2"/>
              </a:buClr>
              <a:buSzPct val="100000"/>
              <a:buFont typeface="Oswald"/>
              <a:buNone/>
              <a:defRPr sz="3000">
                <a:solidFill>
                  <a:schemeClr val="dk2"/>
                </a:solidFill>
                <a:latin typeface="Oswald"/>
                <a:ea typeface="Oswald"/>
                <a:cs typeface="Oswald"/>
                <a:sym typeface="Oswald"/>
              </a:defRPr>
            </a:lvl5pPr>
            <a:lvl6pPr lvl="5">
              <a:spcBef>
                <a:spcPts val="0"/>
              </a:spcBef>
              <a:buClr>
                <a:schemeClr val="dk2"/>
              </a:buClr>
              <a:buSzPct val="100000"/>
              <a:buFont typeface="Oswald"/>
              <a:buNone/>
              <a:defRPr sz="3000">
                <a:solidFill>
                  <a:schemeClr val="dk2"/>
                </a:solidFill>
                <a:latin typeface="Oswald"/>
                <a:ea typeface="Oswald"/>
                <a:cs typeface="Oswald"/>
                <a:sym typeface="Oswald"/>
              </a:defRPr>
            </a:lvl6pPr>
            <a:lvl7pPr lvl="6">
              <a:spcBef>
                <a:spcPts val="0"/>
              </a:spcBef>
              <a:buClr>
                <a:schemeClr val="dk2"/>
              </a:buClr>
              <a:buSzPct val="100000"/>
              <a:buFont typeface="Oswald"/>
              <a:buNone/>
              <a:defRPr sz="3000">
                <a:solidFill>
                  <a:schemeClr val="dk2"/>
                </a:solidFill>
                <a:latin typeface="Oswald"/>
                <a:ea typeface="Oswald"/>
                <a:cs typeface="Oswald"/>
                <a:sym typeface="Oswald"/>
              </a:defRPr>
            </a:lvl7pPr>
            <a:lvl8pPr lvl="7">
              <a:spcBef>
                <a:spcPts val="0"/>
              </a:spcBef>
              <a:buClr>
                <a:schemeClr val="dk2"/>
              </a:buClr>
              <a:buSzPct val="100000"/>
              <a:buFont typeface="Oswald"/>
              <a:buNone/>
              <a:defRPr sz="3000">
                <a:solidFill>
                  <a:schemeClr val="dk2"/>
                </a:solidFill>
                <a:latin typeface="Oswald"/>
                <a:ea typeface="Oswald"/>
                <a:cs typeface="Oswald"/>
                <a:sym typeface="Oswald"/>
              </a:defRPr>
            </a:lvl8pPr>
            <a:lvl9pPr lvl="8">
              <a:spcBef>
                <a:spcPts val="0"/>
              </a:spcBef>
              <a:buClr>
                <a:schemeClr val="dk2"/>
              </a:buClr>
              <a:buSzPct val="100000"/>
              <a:buFont typeface="Oswald"/>
              <a:buNone/>
              <a:defRPr sz="3000">
                <a:solidFill>
                  <a:schemeClr val="dk2"/>
                </a:solidFill>
                <a:latin typeface="Oswald"/>
                <a:ea typeface="Oswald"/>
                <a:cs typeface="Oswald"/>
                <a:sym typeface="Oswald"/>
              </a:defRPr>
            </a:lvl9pPr>
          </a:lstStyle>
          <a:p>
            <a:r>
              <a:rPr lang="en" sz="2000" dirty="0">
                <a:solidFill>
                  <a:schemeClr val="tx1"/>
                </a:solidFill>
                <a:latin typeface="Verdana" charset="0"/>
                <a:ea typeface="Verdana" charset="0"/>
                <a:cs typeface="Verdana" charset="0"/>
              </a:rPr>
              <a:t>SCENARIO</a:t>
            </a:r>
            <a:r>
              <a:rPr lang="en-US" sz="2000" dirty="0">
                <a:solidFill>
                  <a:schemeClr val="tx1"/>
                </a:solidFill>
                <a:latin typeface="Verdana" charset="0"/>
                <a:ea typeface="Verdana" charset="0"/>
                <a:cs typeface="Verdana" charset="0"/>
              </a:rPr>
              <a:t>: </a:t>
            </a:r>
            <a:r>
              <a:rPr lang="en-US" sz="2000" dirty="0" smtClean="0">
                <a:solidFill>
                  <a:schemeClr val="tx1"/>
                </a:solidFill>
                <a:latin typeface="Verdana" charset="0"/>
                <a:ea typeface="Verdana" charset="0"/>
                <a:cs typeface="Verdana" charset="0"/>
              </a:rPr>
              <a:t>Field camp</a:t>
            </a:r>
            <a:endParaRPr lang="en" sz="2000" dirty="0">
              <a:solidFill>
                <a:schemeClr val="tx1"/>
              </a:solidFill>
              <a:latin typeface="Verdana" charset="0"/>
              <a:ea typeface="Verdana" charset="0"/>
              <a:cs typeface="Verdana" charset="0"/>
            </a:endParaRPr>
          </a:p>
        </p:txBody>
      </p:sp>
    </p:spTree>
    <p:extLst>
      <p:ext uri="{BB962C8B-B14F-4D97-AF65-F5344CB8AC3E}">
        <p14:creationId xmlns:p14="http://schemas.microsoft.com/office/powerpoint/2010/main" val="46362723"/>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252"/>
        <p:cNvGrpSpPr/>
        <p:nvPr/>
      </p:nvGrpSpPr>
      <p:grpSpPr>
        <a:xfrm>
          <a:off x="0" y="0"/>
          <a:ext cx="0" cy="0"/>
          <a:chOff x="0" y="0"/>
          <a:chExt cx="0" cy="0"/>
        </a:xfrm>
      </p:grpSpPr>
      <p:sp>
        <p:nvSpPr>
          <p:cNvPr id="254" name="Shape 254"/>
          <p:cNvSpPr txBox="1">
            <a:spLocks noGrp="1"/>
          </p:cNvSpPr>
          <p:nvPr>
            <p:ph type="body" idx="1"/>
          </p:nvPr>
        </p:nvSpPr>
        <p:spPr>
          <a:xfrm>
            <a:off x="105082" y="1033566"/>
            <a:ext cx="6390450" cy="2501100"/>
          </a:xfrm>
          <a:prstGeom prst="rect">
            <a:avLst/>
          </a:prstGeom>
        </p:spPr>
        <p:txBody>
          <a:bodyPr wrap="square" lIns="68569" tIns="68569" rIns="68569" bIns="68569" anchor="t" anchorCtr="0">
            <a:noAutofit/>
          </a:bodyPr>
          <a:lstStyle/>
          <a:p>
            <a:pPr marL="230188" indent="-26988">
              <a:buNone/>
            </a:pPr>
            <a:r>
              <a:rPr lang="en" sz="1800" dirty="0">
                <a:latin typeface="Verdana" charset="0"/>
                <a:ea typeface="Verdana" charset="0"/>
                <a:cs typeface="Verdana" charset="0"/>
              </a:rPr>
              <a:t>A field course is camping in a wilderness area. As the camp awakens, a female student is seen coming out of the </a:t>
            </a:r>
            <a:r>
              <a:rPr lang="en-US" sz="1800" dirty="0">
                <a:latin typeface="Verdana" charset="0"/>
                <a:ea typeface="Verdana" charset="0"/>
                <a:cs typeface="Verdana" charset="0"/>
              </a:rPr>
              <a:t>closed </a:t>
            </a:r>
            <a:r>
              <a:rPr lang="en" sz="1800" dirty="0">
                <a:latin typeface="Verdana" charset="0"/>
                <a:ea typeface="Verdana" charset="0"/>
                <a:cs typeface="Verdana" charset="0"/>
              </a:rPr>
              <a:t>tent of </a:t>
            </a:r>
            <a:r>
              <a:rPr lang="en-US" sz="1800" dirty="0">
                <a:latin typeface="Verdana" charset="0"/>
                <a:ea typeface="Verdana" charset="0"/>
                <a:cs typeface="Verdana" charset="0"/>
              </a:rPr>
              <a:t>the male </a:t>
            </a:r>
            <a:r>
              <a:rPr lang="en" sz="1800" dirty="0">
                <a:latin typeface="Verdana" charset="0"/>
                <a:ea typeface="Verdana" charset="0"/>
                <a:cs typeface="Verdana" charset="0"/>
              </a:rPr>
              <a:t>instructor.</a:t>
            </a:r>
          </a:p>
          <a:p>
            <a:pPr>
              <a:buNone/>
            </a:pPr>
            <a:endParaRPr lang="en" dirty="0">
              <a:latin typeface="Verdana" charset="0"/>
              <a:ea typeface="Verdana" charset="0"/>
              <a:cs typeface="Verdana" charset="0"/>
            </a:endParaRPr>
          </a:p>
        </p:txBody>
      </p:sp>
      <p:sp>
        <p:nvSpPr>
          <p:cNvPr id="5" name="Shape 223"/>
          <p:cNvSpPr txBox="1">
            <a:spLocks/>
          </p:cNvSpPr>
          <p:nvPr/>
        </p:nvSpPr>
        <p:spPr>
          <a:xfrm>
            <a:off x="233775" y="367106"/>
            <a:ext cx="6390450" cy="429525"/>
          </a:xfrm>
          <a:prstGeom prst="rect">
            <a:avLst/>
          </a:prstGeom>
          <a:solidFill>
            <a:schemeClr val="tx1">
              <a:lumMod val="20000"/>
              <a:lumOff val="80000"/>
            </a:schemeClr>
          </a:solidFill>
          <a:ln>
            <a:noFill/>
          </a:ln>
        </p:spPr>
        <p:txBody>
          <a:bodyPr wrap="square" lIns="68569" tIns="68569" rIns="68569" bIns="68569"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ct val="100000"/>
              <a:buFont typeface="Oswald"/>
              <a:buNone/>
              <a:defRPr sz="3000" b="0" i="0" u="none" strike="noStrike" cap="none">
                <a:solidFill>
                  <a:schemeClr val="dk2"/>
                </a:solidFill>
                <a:latin typeface="Oswald"/>
                <a:ea typeface="Oswald"/>
                <a:cs typeface="Oswald"/>
                <a:sym typeface="Oswald"/>
              </a:defRPr>
            </a:lvl1pPr>
            <a:lvl2pPr lvl="1">
              <a:spcBef>
                <a:spcPts val="0"/>
              </a:spcBef>
              <a:buClr>
                <a:schemeClr val="dk2"/>
              </a:buClr>
              <a:buSzPct val="100000"/>
              <a:buFont typeface="Oswald"/>
              <a:buNone/>
              <a:defRPr sz="3000">
                <a:solidFill>
                  <a:schemeClr val="dk2"/>
                </a:solidFill>
                <a:latin typeface="Oswald"/>
                <a:ea typeface="Oswald"/>
                <a:cs typeface="Oswald"/>
                <a:sym typeface="Oswald"/>
              </a:defRPr>
            </a:lvl2pPr>
            <a:lvl3pPr lvl="2">
              <a:spcBef>
                <a:spcPts val="0"/>
              </a:spcBef>
              <a:buClr>
                <a:schemeClr val="dk2"/>
              </a:buClr>
              <a:buSzPct val="100000"/>
              <a:buFont typeface="Oswald"/>
              <a:buNone/>
              <a:defRPr sz="3000">
                <a:solidFill>
                  <a:schemeClr val="dk2"/>
                </a:solidFill>
                <a:latin typeface="Oswald"/>
                <a:ea typeface="Oswald"/>
                <a:cs typeface="Oswald"/>
                <a:sym typeface="Oswald"/>
              </a:defRPr>
            </a:lvl3pPr>
            <a:lvl4pPr lvl="3">
              <a:spcBef>
                <a:spcPts val="0"/>
              </a:spcBef>
              <a:buClr>
                <a:schemeClr val="dk2"/>
              </a:buClr>
              <a:buSzPct val="100000"/>
              <a:buFont typeface="Oswald"/>
              <a:buNone/>
              <a:defRPr sz="3000">
                <a:solidFill>
                  <a:schemeClr val="dk2"/>
                </a:solidFill>
                <a:latin typeface="Oswald"/>
                <a:ea typeface="Oswald"/>
                <a:cs typeface="Oswald"/>
                <a:sym typeface="Oswald"/>
              </a:defRPr>
            </a:lvl4pPr>
            <a:lvl5pPr lvl="4">
              <a:spcBef>
                <a:spcPts val="0"/>
              </a:spcBef>
              <a:buClr>
                <a:schemeClr val="dk2"/>
              </a:buClr>
              <a:buSzPct val="100000"/>
              <a:buFont typeface="Oswald"/>
              <a:buNone/>
              <a:defRPr sz="3000">
                <a:solidFill>
                  <a:schemeClr val="dk2"/>
                </a:solidFill>
                <a:latin typeface="Oswald"/>
                <a:ea typeface="Oswald"/>
                <a:cs typeface="Oswald"/>
                <a:sym typeface="Oswald"/>
              </a:defRPr>
            </a:lvl5pPr>
            <a:lvl6pPr lvl="5">
              <a:spcBef>
                <a:spcPts val="0"/>
              </a:spcBef>
              <a:buClr>
                <a:schemeClr val="dk2"/>
              </a:buClr>
              <a:buSzPct val="100000"/>
              <a:buFont typeface="Oswald"/>
              <a:buNone/>
              <a:defRPr sz="3000">
                <a:solidFill>
                  <a:schemeClr val="dk2"/>
                </a:solidFill>
                <a:latin typeface="Oswald"/>
                <a:ea typeface="Oswald"/>
                <a:cs typeface="Oswald"/>
                <a:sym typeface="Oswald"/>
              </a:defRPr>
            </a:lvl6pPr>
            <a:lvl7pPr lvl="6">
              <a:spcBef>
                <a:spcPts val="0"/>
              </a:spcBef>
              <a:buClr>
                <a:schemeClr val="dk2"/>
              </a:buClr>
              <a:buSzPct val="100000"/>
              <a:buFont typeface="Oswald"/>
              <a:buNone/>
              <a:defRPr sz="3000">
                <a:solidFill>
                  <a:schemeClr val="dk2"/>
                </a:solidFill>
                <a:latin typeface="Oswald"/>
                <a:ea typeface="Oswald"/>
                <a:cs typeface="Oswald"/>
                <a:sym typeface="Oswald"/>
              </a:defRPr>
            </a:lvl7pPr>
            <a:lvl8pPr lvl="7">
              <a:spcBef>
                <a:spcPts val="0"/>
              </a:spcBef>
              <a:buClr>
                <a:schemeClr val="dk2"/>
              </a:buClr>
              <a:buSzPct val="100000"/>
              <a:buFont typeface="Oswald"/>
              <a:buNone/>
              <a:defRPr sz="3000">
                <a:solidFill>
                  <a:schemeClr val="dk2"/>
                </a:solidFill>
                <a:latin typeface="Oswald"/>
                <a:ea typeface="Oswald"/>
                <a:cs typeface="Oswald"/>
                <a:sym typeface="Oswald"/>
              </a:defRPr>
            </a:lvl8pPr>
            <a:lvl9pPr lvl="8">
              <a:spcBef>
                <a:spcPts val="0"/>
              </a:spcBef>
              <a:buClr>
                <a:schemeClr val="dk2"/>
              </a:buClr>
              <a:buSzPct val="100000"/>
              <a:buFont typeface="Oswald"/>
              <a:buNone/>
              <a:defRPr sz="3000">
                <a:solidFill>
                  <a:schemeClr val="dk2"/>
                </a:solidFill>
                <a:latin typeface="Oswald"/>
                <a:ea typeface="Oswald"/>
                <a:cs typeface="Oswald"/>
                <a:sym typeface="Oswald"/>
              </a:defRPr>
            </a:lvl9pPr>
          </a:lstStyle>
          <a:p>
            <a:r>
              <a:rPr lang="en" sz="2000" dirty="0">
                <a:solidFill>
                  <a:schemeClr val="tx1"/>
                </a:solidFill>
                <a:latin typeface="Verdana" charset="0"/>
                <a:ea typeface="Verdana" charset="0"/>
                <a:cs typeface="Verdana" charset="0"/>
              </a:rPr>
              <a:t>SCENARIO</a:t>
            </a:r>
            <a:r>
              <a:rPr lang="en-US" sz="2000" dirty="0">
                <a:solidFill>
                  <a:schemeClr val="tx1"/>
                </a:solidFill>
                <a:latin typeface="Verdana" charset="0"/>
                <a:ea typeface="Verdana" charset="0"/>
                <a:cs typeface="Verdana" charset="0"/>
              </a:rPr>
              <a:t>: </a:t>
            </a:r>
            <a:r>
              <a:rPr lang="en-US" sz="2000" dirty="0" smtClean="0">
                <a:solidFill>
                  <a:schemeClr val="tx1"/>
                </a:solidFill>
                <a:latin typeface="Verdana" charset="0"/>
                <a:ea typeface="Verdana" charset="0"/>
                <a:cs typeface="Verdana" charset="0"/>
              </a:rPr>
              <a:t>Field camp</a:t>
            </a:r>
            <a:endParaRPr lang="en" sz="2000" dirty="0">
              <a:solidFill>
                <a:schemeClr val="tx1"/>
              </a:solidFill>
              <a:latin typeface="Verdana" charset="0"/>
              <a:ea typeface="Verdana" charset="0"/>
              <a:cs typeface="Verdana" charset="0"/>
            </a:endParaRPr>
          </a:p>
        </p:txBody>
      </p:sp>
      <p:sp>
        <p:nvSpPr>
          <p:cNvPr id="4" name="Shape 254"/>
          <p:cNvSpPr txBox="1">
            <a:spLocks/>
          </p:cNvSpPr>
          <p:nvPr/>
        </p:nvSpPr>
        <p:spPr>
          <a:xfrm>
            <a:off x="1422495" y="3389208"/>
            <a:ext cx="5201730" cy="2501100"/>
          </a:xfrm>
          <a:prstGeom prst="rect">
            <a:avLst/>
          </a:prstGeom>
          <a:noFill/>
          <a:ln>
            <a:noFill/>
          </a:ln>
        </p:spPr>
        <p:txBody>
          <a:bodyPr wrap="square" lIns="68569" tIns="68569" rIns="68569" bIns="68569" anchor="t" anchorCtr="0">
            <a:noAutofit/>
          </a:bodyPr>
          <a:lstStyle>
            <a:defPPr marR="0" lvl="0" algn="l" rtl="0">
              <a:lnSpc>
                <a:spcPct val="100000"/>
              </a:lnSpc>
              <a:spcBef>
                <a:spcPts val="0"/>
              </a:spcBef>
              <a:spcAft>
                <a:spcPts val="0"/>
              </a:spcAft>
            </a:defPPr>
            <a:lvl1pPr marL="342900" marR="0" lvl="0" indent="-139700" algn="l" rtl="0">
              <a:lnSpc>
                <a:spcPct val="100000"/>
              </a:lnSpc>
              <a:spcBef>
                <a:spcPts val="0"/>
              </a:spcBef>
              <a:spcAft>
                <a:spcPts val="0"/>
              </a:spcAft>
              <a:buClr>
                <a:schemeClr val="dk1"/>
              </a:buClr>
              <a:buSzPct val="100000"/>
              <a:buFont typeface="Arial"/>
              <a:buChar char="•"/>
              <a:defRPr sz="3200" b="0" i="0" u="none" strike="noStrike" cap="none">
                <a:solidFill>
                  <a:schemeClr val="dk1"/>
                </a:solidFill>
                <a:latin typeface="Calibri"/>
                <a:ea typeface="Calibri"/>
                <a:cs typeface="Calibri"/>
                <a:sym typeface="Calibri"/>
              </a:defRPr>
            </a:lvl1pPr>
            <a:lvl2pPr marL="742950" marR="0" lvl="1" indent="-107950" algn="l" rtl="0">
              <a:lnSpc>
                <a:spcPct val="100000"/>
              </a:lnSpc>
              <a:spcBef>
                <a:spcPts val="0"/>
              </a:spcBef>
              <a:spcAft>
                <a:spcPts val="0"/>
              </a:spcAft>
              <a:buClr>
                <a:schemeClr val="dk1"/>
              </a:buClr>
              <a:buSzPct val="100000"/>
              <a:buFont typeface="Arial"/>
              <a:buChar char="–"/>
              <a:defRPr sz="2800" b="0" i="0" u="none" strike="noStrike" cap="none">
                <a:solidFill>
                  <a:schemeClr val="dk1"/>
                </a:solidFill>
                <a:latin typeface="Calibri"/>
                <a:ea typeface="Calibri"/>
                <a:cs typeface="Calibri"/>
                <a:sym typeface="Calibri"/>
              </a:defRPr>
            </a:lvl2pPr>
            <a:lvl3pPr marL="1143000" marR="0" lvl="2" indent="-76200" algn="l" rtl="0">
              <a:lnSpc>
                <a:spcPct val="100000"/>
              </a:lnSpc>
              <a:spcBef>
                <a:spcPts val="0"/>
              </a:spcBef>
              <a:spcAft>
                <a:spcPts val="0"/>
              </a:spcAft>
              <a:buClr>
                <a:schemeClr val="dk1"/>
              </a:buClr>
              <a:buSzPct val="100000"/>
              <a:buFont typeface="Arial"/>
              <a:buChar char="•"/>
              <a:defRPr sz="2400" b="0" i="0" u="none" strike="noStrike" cap="none">
                <a:solidFill>
                  <a:schemeClr val="dk1"/>
                </a:solidFill>
                <a:latin typeface="Calibri"/>
                <a:ea typeface="Calibri"/>
                <a:cs typeface="Calibri"/>
                <a:sym typeface="Calibri"/>
              </a:defRPr>
            </a:lvl3pPr>
            <a:lvl4pPr marL="1600200" marR="0" lvl="3"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4pPr>
            <a:lvl5pPr marL="2057400" marR="0" lvl="4"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5pPr>
            <a:lvl6pPr marL="2514600" marR="0" lvl="5"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6pPr>
            <a:lvl7pPr marL="2971800" marR="0" lvl="6"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7pPr>
            <a:lvl8pPr marL="3429000" marR="0" lvl="7"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8pPr>
            <a:lvl9pPr marL="3886200" marR="0" lvl="8"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9pPr>
          </a:lstStyle>
          <a:p>
            <a:pPr marL="114300" indent="0">
              <a:buFont typeface="Arial"/>
              <a:buNone/>
            </a:pPr>
            <a:r>
              <a:rPr lang="en-US" sz="1600" dirty="0">
                <a:latin typeface="Verdana" charset="0"/>
                <a:ea typeface="Verdana" charset="0"/>
                <a:cs typeface="Verdana" charset="0"/>
              </a:rPr>
              <a:t>How would you feel if this happened to you? </a:t>
            </a:r>
          </a:p>
          <a:p>
            <a:pPr marL="114300" indent="0">
              <a:buFont typeface="Arial"/>
              <a:buNone/>
            </a:pPr>
            <a:r>
              <a:rPr lang="en-US" sz="1600" dirty="0">
                <a:latin typeface="Verdana" charset="0"/>
                <a:ea typeface="Verdana" charset="0"/>
                <a:cs typeface="Verdana" charset="0"/>
              </a:rPr>
              <a:t>What could you </a:t>
            </a:r>
            <a:r>
              <a:rPr lang="en-US" sz="1600" dirty="0" smtClean="0">
                <a:latin typeface="Verdana" charset="0"/>
                <a:ea typeface="Verdana" charset="0"/>
                <a:cs typeface="Verdana" charset="0"/>
              </a:rPr>
              <a:t>do if you were another student or another instructor? </a:t>
            </a:r>
            <a:r>
              <a:rPr lang="en-US" sz="1600" dirty="0">
                <a:latin typeface="Verdana" charset="0"/>
                <a:ea typeface="Verdana" charset="0"/>
                <a:cs typeface="Verdana" charset="0"/>
              </a:rPr>
              <a:t>What may be the consequences?</a:t>
            </a:r>
          </a:p>
          <a:p>
            <a:pPr marL="114300" indent="0">
              <a:buFont typeface="Arial"/>
              <a:buNone/>
            </a:pPr>
            <a:r>
              <a:rPr lang="en-US" sz="1600" dirty="0">
                <a:latin typeface="Verdana" charset="0"/>
                <a:ea typeface="Verdana" charset="0"/>
                <a:cs typeface="Verdana" charset="0"/>
              </a:rPr>
              <a:t>What </a:t>
            </a:r>
            <a:r>
              <a:rPr lang="en-US" sz="1600" dirty="0" smtClean="0">
                <a:latin typeface="Verdana" charset="0"/>
                <a:ea typeface="Verdana" charset="0"/>
                <a:cs typeface="Verdana" charset="0"/>
              </a:rPr>
              <a:t>could be done to prevent this </a:t>
            </a:r>
            <a:r>
              <a:rPr lang="en-US" sz="1600" dirty="0">
                <a:latin typeface="Verdana" charset="0"/>
                <a:ea typeface="Verdana" charset="0"/>
                <a:cs typeface="Verdana" charset="0"/>
              </a:rPr>
              <a:t>type of behavior? </a:t>
            </a:r>
            <a:endParaRPr lang="en-US" sz="2800" dirty="0">
              <a:latin typeface="Verdana" charset="0"/>
              <a:ea typeface="Verdana" charset="0"/>
              <a:cs typeface="Verdana" charset="0"/>
            </a:endParaRPr>
          </a:p>
          <a:p>
            <a:pPr marL="114300" indent="0">
              <a:buFont typeface="Arial"/>
              <a:buNone/>
            </a:pPr>
            <a:endParaRPr lang="en-US" sz="2800" dirty="0">
              <a:latin typeface="Verdana" charset="0"/>
              <a:ea typeface="Verdana" charset="0"/>
              <a:cs typeface="Verdana" charset="0"/>
            </a:endParaRPr>
          </a:p>
        </p:txBody>
      </p:sp>
      <p:pic>
        <p:nvPicPr>
          <p:cNvPr id="6" name="Picture 5"/>
          <p:cNvPicPr>
            <a:picLocks noChangeAspect="1"/>
          </p:cNvPicPr>
          <p:nvPr/>
        </p:nvPicPr>
        <p:blipFill>
          <a:blip r:embed="rId3"/>
          <a:stretch>
            <a:fillRect/>
          </a:stretch>
        </p:blipFill>
        <p:spPr>
          <a:xfrm>
            <a:off x="318347" y="3463714"/>
            <a:ext cx="1036320" cy="1036320"/>
          </a:xfrm>
          <a:prstGeom prst="rect">
            <a:avLst/>
          </a:prstGeom>
        </p:spPr>
      </p:pic>
    </p:spTree>
    <p:extLst>
      <p:ext uri="{BB962C8B-B14F-4D97-AF65-F5344CB8AC3E}">
        <p14:creationId xmlns:p14="http://schemas.microsoft.com/office/powerpoint/2010/main" val="76695877"/>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588"/>
        <p:cNvGrpSpPr/>
        <p:nvPr/>
      </p:nvGrpSpPr>
      <p:grpSpPr>
        <a:xfrm>
          <a:off x="0" y="0"/>
          <a:ext cx="0" cy="0"/>
          <a:chOff x="0" y="0"/>
          <a:chExt cx="0" cy="0"/>
        </a:xfrm>
      </p:grpSpPr>
      <p:sp>
        <p:nvSpPr>
          <p:cNvPr id="6" name="Shape 151"/>
          <p:cNvSpPr/>
          <p:nvPr/>
        </p:nvSpPr>
        <p:spPr>
          <a:xfrm>
            <a:off x="-184808" y="275510"/>
            <a:ext cx="7180340" cy="380873"/>
          </a:xfrm>
          <a:prstGeom prst="rect">
            <a:avLst/>
          </a:prstGeom>
          <a:noFill/>
          <a:ln>
            <a:noFill/>
          </a:ln>
        </p:spPr>
        <p:txBody>
          <a:bodyPr wrap="square" lIns="68569" tIns="34275" rIns="68569" bIns="34275" anchor="t" anchorCtr="0">
            <a:noAutofit/>
          </a:bodyPr>
          <a:lstStyle/>
          <a:p>
            <a:pPr algn="ctr">
              <a:buSzPct val="25000"/>
            </a:pPr>
            <a:r>
              <a:rPr lang="en-US" sz="2400" dirty="0">
                <a:solidFill>
                  <a:schemeClr val="tx1"/>
                </a:solidFill>
                <a:latin typeface="Verdana" charset="0"/>
                <a:ea typeface="Verdana" charset="0"/>
                <a:cs typeface="Verdana" charset="0"/>
                <a:sym typeface="Calibri"/>
              </a:rPr>
              <a:t>TRANSFORMING CULTURES</a:t>
            </a:r>
            <a:endParaRPr lang="en" sz="2400" dirty="0">
              <a:solidFill>
                <a:schemeClr val="tx1"/>
              </a:solidFill>
              <a:latin typeface="Verdana" charset="0"/>
              <a:ea typeface="Verdana" charset="0"/>
              <a:cs typeface="Verdana" charset="0"/>
              <a:sym typeface="Calibri"/>
            </a:endParaRPr>
          </a:p>
        </p:txBody>
      </p:sp>
      <p:pic>
        <p:nvPicPr>
          <p:cNvPr id="7" name="Picture 6"/>
          <p:cNvPicPr>
            <a:picLocks noChangeAspect="1"/>
          </p:cNvPicPr>
          <p:nvPr/>
        </p:nvPicPr>
        <p:blipFill>
          <a:blip r:embed="rId3"/>
          <a:stretch>
            <a:fillRect/>
          </a:stretch>
        </p:blipFill>
        <p:spPr>
          <a:xfrm>
            <a:off x="1502643" y="1617476"/>
            <a:ext cx="3852714" cy="2568476"/>
          </a:xfrm>
          <a:prstGeom prst="rect">
            <a:avLst/>
          </a:prstGeom>
        </p:spPr>
      </p:pic>
      <p:sp>
        <p:nvSpPr>
          <p:cNvPr id="2" name="TextBox 1"/>
          <p:cNvSpPr txBox="1"/>
          <p:nvPr/>
        </p:nvSpPr>
        <p:spPr>
          <a:xfrm>
            <a:off x="4423540" y="3743189"/>
            <a:ext cx="1863633" cy="594672"/>
          </a:xfrm>
          <a:prstGeom prst="rect">
            <a:avLst/>
          </a:prstGeom>
          <a:noFill/>
        </p:spPr>
        <p:txBody>
          <a:bodyPr wrap="square" rtlCol="0">
            <a:spAutoFit/>
          </a:bodyPr>
          <a:lstStyle/>
          <a:p>
            <a:r>
              <a:rPr lang="en-US" sz="1600" b="1" dirty="0">
                <a:latin typeface="Verdana" charset="0"/>
                <a:ea typeface="Verdana" charset="0"/>
                <a:cs typeface="Verdana" charset="0"/>
              </a:rPr>
              <a:t>Professional societies</a:t>
            </a:r>
          </a:p>
        </p:txBody>
      </p:sp>
      <p:sp>
        <p:nvSpPr>
          <p:cNvPr id="9" name="TextBox 8"/>
          <p:cNvSpPr txBox="1"/>
          <p:nvPr/>
        </p:nvSpPr>
        <p:spPr>
          <a:xfrm>
            <a:off x="1387269" y="1250735"/>
            <a:ext cx="1681871" cy="338554"/>
          </a:xfrm>
          <a:prstGeom prst="rect">
            <a:avLst/>
          </a:prstGeom>
          <a:noFill/>
        </p:spPr>
        <p:txBody>
          <a:bodyPr wrap="none" rtlCol="0">
            <a:spAutoFit/>
          </a:bodyPr>
          <a:lstStyle/>
          <a:p>
            <a:r>
              <a:rPr lang="en-US" sz="1600" b="1" dirty="0">
                <a:solidFill>
                  <a:schemeClr val="tx1"/>
                </a:solidFill>
                <a:latin typeface="Verdana" charset="0"/>
                <a:ea typeface="Verdana" charset="0"/>
                <a:cs typeface="Verdana" charset="0"/>
              </a:rPr>
              <a:t>Departments</a:t>
            </a:r>
          </a:p>
        </p:txBody>
      </p:sp>
      <p:sp>
        <p:nvSpPr>
          <p:cNvPr id="10" name="TextBox 9"/>
          <p:cNvSpPr txBox="1"/>
          <p:nvPr/>
        </p:nvSpPr>
        <p:spPr>
          <a:xfrm>
            <a:off x="356748" y="2211828"/>
            <a:ext cx="1539204" cy="338554"/>
          </a:xfrm>
          <a:prstGeom prst="rect">
            <a:avLst/>
          </a:prstGeom>
          <a:noFill/>
        </p:spPr>
        <p:txBody>
          <a:bodyPr wrap="none" rtlCol="0">
            <a:spAutoFit/>
          </a:bodyPr>
          <a:lstStyle/>
          <a:p>
            <a:r>
              <a:rPr lang="en-US" sz="1600" b="1" dirty="0">
                <a:latin typeface="Verdana" charset="0"/>
                <a:ea typeface="Verdana" charset="0"/>
                <a:cs typeface="Verdana" charset="0"/>
              </a:rPr>
              <a:t>Institutions</a:t>
            </a:r>
          </a:p>
        </p:txBody>
      </p:sp>
      <p:sp>
        <p:nvSpPr>
          <p:cNvPr id="11" name="TextBox 10"/>
          <p:cNvSpPr txBox="1"/>
          <p:nvPr/>
        </p:nvSpPr>
        <p:spPr>
          <a:xfrm>
            <a:off x="4170365" y="1250735"/>
            <a:ext cx="1481496" cy="338554"/>
          </a:xfrm>
          <a:prstGeom prst="rect">
            <a:avLst/>
          </a:prstGeom>
          <a:noFill/>
        </p:spPr>
        <p:txBody>
          <a:bodyPr wrap="none" rtlCol="0">
            <a:spAutoFit/>
          </a:bodyPr>
          <a:lstStyle/>
          <a:p>
            <a:r>
              <a:rPr lang="en-US" sz="1600" b="1" dirty="0">
                <a:solidFill>
                  <a:schemeClr val="tx1">
                    <a:lumMod val="65000"/>
                    <a:lumOff val="35000"/>
                  </a:schemeClr>
                </a:solidFill>
                <a:latin typeface="Verdana" charset="0"/>
                <a:ea typeface="Verdana" charset="0"/>
                <a:cs typeface="Verdana" charset="0"/>
              </a:rPr>
              <a:t>Individuals</a:t>
            </a:r>
          </a:p>
        </p:txBody>
      </p:sp>
      <p:sp>
        <p:nvSpPr>
          <p:cNvPr id="12" name="TextBox 11"/>
          <p:cNvSpPr txBox="1"/>
          <p:nvPr/>
        </p:nvSpPr>
        <p:spPr>
          <a:xfrm>
            <a:off x="750057" y="3735290"/>
            <a:ext cx="1274424" cy="584775"/>
          </a:xfrm>
          <a:prstGeom prst="rect">
            <a:avLst/>
          </a:prstGeom>
          <a:noFill/>
        </p:spPr>
        <p:txBody>
          <a:bodyPr wrap="square" rtlCol="0">
            <a:spAutoFit/>
          </a:bodyPr>
          <a:lstStyle/>
          <a:p>
            <a:pPr algn="r"/>
            <a:r>
              <a:rPr lang="en-US" sz="1600" b="1">
                <a:latin typeface="Verdana" charset="0"/>
                <a:ea typeface="Verdana" charset="0"/>
                <a:cs typeface="Verdana" charset="0"/>
              </a:rPr>
              <a:t>Funding agencies</a:t>
            </a:r>
            <a:endParaRPr lang="en-US" sz="1600" b="1" dirty="0">
              <a:latin typeface="Verdana" charset="0"/>
              <a:ea typeface="Verdana" charset="0"/>
              <a:cs typeface="Verdana" charset="0"/>
            </a:endParaRPr>
          </a:p>
        </p:txBody>
      </p:sp>
    </p:spTree>
    <p:extLst>
      <p:ext uri="{BB962C8B-B14F-4D97-AF65-F5344CB8AC3E}">
        <p14:creationId xmlns:p14="http://schemas.microsoft.com/office/powerpoint/2010/main" val="1343708848"/>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hape 209"/>
          <p:cNvSpPr txBox="1"/>
          <p:nvPr/>
        </p:nvSpPr>
        <p:spPr>
          <a:xfrm>
            <a:off x="2394584" y="761074"/>
            <a:ext cx="4333164" cy="2813400"/>
          </a:xfrm>
          <a:prstGeom prst="rect">
            <a:avLst/>
          </a:prstGeom>
          <a:noFill/>
          <a:ln>
            <a:noFill/>
          </a:ln>
        </p:spPr>
        <p:txBody>
          <a:bodyPr wrap="square" lIns="68569" tIns="68569" rIns="68569" bIns="68569" anchor="t" anchorCtr="0">
            <a:noAutofit/>
          </a:bodyPr>
          <a:lstStyle/>
          <a:p>
            <a:pPr algn="ctr"/>
            <a:endParaRPr lang="en-US" sz="1000" dirty="0">
              <a:solidFill>
                <a:schemeClr val="tx1"/>
              </a:solidFill>
              <a:latin typeface="Verdana" charset="0"/>
              <a:ea typeface="Verdana" charset="0"/>
              <a:cs typeface="Verdana" charset="0"/>
              <a:sym typeface="Oswald"/>
            </a:endParaRPr>
          </a:p>
          <a:p>
            <a:pPr algn="ctr"/>
            <a:r>
              <a:rPr lang="en-US" sz="2000" dirty="0">
                <a:solidFill>
                  <a:schemeClr val="tx1"/>
                </a:solidFill>
                <a:latin typeface="Verdana" charset="0"/>
                <a:ea typeface="Verdana" charset="0"/>
                <a:cs typeface="Verdana" charset="0"/>
                <a:sym typeface="Oswald"/>
              </a:rPr>
              <a:t>Support targets/victims </a:t>
            </a:r>
          </a:p>
          <a:p>
            <a:pPr algn="ctr"/>
            <a:endParaRPr lang="en-US" sz="900" dirty="0">
              <a:solidFill>
                <a:schemeClr val="tx1"/>
              </a:solidFill>
              <a:latin typeface="Verdana" charset="0"/>
              <a:ea typeface="Verdana" charset="0"/>
              <a:cs typeface="Verdana" charset="0"/>
              <a:sym typeface="Oswald"/>
            </a:endParaRPr>
          </a:p>
          <a:p>
            <a:pPr algn="ctr"/>
            <a:r>
              <a:rPr lang="en-US" sz="2000" dirty="0">
                <a:solidFill>
                  <a:schemeClr val="tx1"/>
                </a:solidFill>
                <a:latin typeface="Verdana" charset="0"/>
                <a:ea typeface="Verdana" charset="0"/>
                <a:cs typeface="Verdana" charset="0"/>
                <a:sym typeface="Oswald"/>
              </a:rPr>
              <a:t>Encourage dialogue</a:t>
            </a:r>
          </a:p>
          <a:p>
            <a:pPr algn="ctr"/>
            <a:endParaRPr lang="en-US" sz="900" dirty="0">
              <a:solidFill>
                <a:schemeClr val="tx1"/>
              </a:solidFill>
              <a:latin typeface="Verdana" charset="0"/>
              <a:ea typeface="Verdana" charset="0"/>
              <a:cs typeface="Verdana" charset="0"/>
              <a:sym typeface="Oswald"/>
            </a:endParaRPr>
          </a:p>
          <a:p>
            <a:pPr algn="ctr"/>
            <a:r>
              <a:rPr lang="en-US" sz="2000" dirty="0">
                <a:solidFill>
                  <a:schemeClr val="tx1"/>
                </a:solidFill>
                <a:latin typeface="Verdana" charset="0"/>
                <a:ea typeface="Verdana" charset="0"/>
                <a:cs typeface="Verdana" charset="0"/>
                <a:sym typeface="Oswald"/>
              </a:rPr>
              <a:t>Address power hierarchies</a:t>
            </a:r>
          </a:p>
          <a:p>
            <a:pPr algn="ctr"/>
            <a:endParaRPr lang="en-US" sz="900" dirty="0">
              <a:solidFill>
                <a:schemeClr val="tx1"/>
              </a:solidFill>
              <a:latin typeface="Verdana" charset="0"/>
              <a:ea typeface="Verdana" charset="0"/>
              <a:cs typeface="Verdana" charset="0"/>
              <a:sym typeface="Oswald"/>
            </a:endParaRPr>
          </a:p>
          <a:p>
            <a:pPr algn="ctr"/>
            <a:r>
              <a:rPr lang="en-US" sz="2000" dirty="0" err="1">
                <a:solidFill>
                  <a:schemeClr val="tx1"/>
                </a:solidFill>
                <a:latin typeface="Verdana" charset="0"/>
                <a:ea typeface="Verdana" charset="0"/>
                <a:cs typeface="Verdana" charset="0"/>
                <a:sym typeface="Oswald"/>
              </a:rPr>
              <a:t>Disincentivize</a:t>
            </a:r>
            <a:r>
              <a:rPr lang="en-US" sz="2000" dirty="0">
                <a:solidFill>
                  <a:schemeClr val="tx1"/>
                </a:solidFill>
                <a:latin typeface="Verdana" charset="0"/>
                <a:ea typeface="Verdana" charset="0"/>
                <a:cs typeface="Verdana" charset="0"/>
                <a:sym typeface="Oswald"/>
              </a:rPr>
              <a:t> </a:t>
            </a:r>
            <a:r>
              <a:rPr lang="en-US" sz="2000" dirty="0" smtClean="0">
                <a:solidFill>
                  <a:schemeClr val="tx1"/>
                </a:solidFill>
                <a:latin typeface="Verdana" charset="0"/>
                <a:ea typeface="Verdana" charset="0"/>
                <a:cs typeface="Verdana" charset="0"/>
                <a:sym typeface="Oswald"/>
              </a:rPr>
              <a:t>unethical &amp; unprofessional </a:t>
            </a:r>
            <a:r>
              <a:rPr lang="en-US" sz="2000" dirty="0">
                <a:solidFill>
                  <a:schemeClr val="tx1"/>
                </a:solidFill>
                <a:latin typeface="Verdana" charset="0"/>
                <a:ea typeface="Verdana" charset="0"/>
                <a:cs typeface="Verdana" charset="0"/>
                <a:sym typeface="Oswald"/>
              </a:rPr>
              <a:t>behavior </a:t>
            </a:r>
          </a:p>
          <a:p>
            <a:pPr algn="ctr"/>
            <a:endParaRPr lang="en-US" sz="900" dirty="0">
              <a:solidFill>
                <a:schemeClr val="tx1"/>
              </a:solidFill>
              <a:latin typeface="Verdana" charset="0"/>
              <a:ea typeface="Verdana" charset="0"/>
              <a:cs typeface="Verdana" charset="0"/>
              <a:sym typeface="Oswald"/>
            </a:endParaRPr>
          </a:p>
          <a:p>
            <a:pPr algn="ctr"/>
            <a:r>
              <a:rPr lang="en-US" sz="2000" dirty="0">
                <a:solidFill>
                  <a:schemeClr val="tx1"/>
                </a:solidFill>
                <a:latin typeface="Verdana" charset="0"/>
                <a:ea typeface="Verdana" charset="0"/>
                <a:cs typeface="Verdana" charset="0"/>
                <a:sym typeface="Oswald"/>
              </a:rPr>
              <a:t>Demand accountability</a:t>
            </a:r>
          </a:p>
          <a:p>
            <a:pPr algn="ctr"/>
            <a:endParaRPr lang="en-US" sz="900" dirty="0">
              <a:solidFill>
                <a:schemeClr val="tx1"/>
              </a:solidFill>
              <a:latin typeface="Verdana" charset="0"/>
              <a:ea typeface="Verdana" charset="0"/>
              <a:cs typeface="Verdana" charset="0"/>
              <a:sym typeface="Oswald"/>
            </a:endParaRPr>
          </a:p>
          <a:p>
            <a:pPr algn="ctr"/>
            <a:r>
              <a:rPr lang="en-US" sz="2000" dirty="0">
                <a:solidFill>
                  <a:schemeClr val="tx1"/>
                </a:solidFill>
                <a:latin typeface="Verdana" charset="0"/>
                <a:ea typeface="Verdana" charset="0"/>
                <a:cs typeface="Verdana" charset="0"/>
                <a:sym typeface="Oswald"/>
              </a:rPr>
              <a:t>Commit to creating </a:t>
            </a:r>
            <a:r>
              <a:rPr lang="en-US" sz="2000" dirty="0" smtClean="0">
                <a:solidFill>
                  <a:schemeClr val="tx1"/>
                </a:solidFill>
                <a:latin typeface="Verdana" charset="0"/>
                <a:ea typeface="Verdana" charset="0"/>
                <a:cs typeface="Verdana" charset="0"/>
                <a:sym typeface="Oswald"/>
              </a:rPr>
              <a:t>just</a:t>
            </a:r>
            <a:r>
              <a:rPr lang="en-US" sz="2000" dirty="0">
                <a:solidFill>
                  <a:schemeClr val="tx1"/>
                </a:solidFill>
                <a:latin typeface="Verdana" charset="0"/>
                <a:ea typeface="Verdana" charset="0"/>
                <a:cs typeface="Verdana" charset="0"/>
                <a:sym typeface="Oswald"/>
              </a:rPr>
              <a:t>, </a:t>
            </a:r>
            <a:r>
              <a:rPr lang="en-US" sz="2000" dirty="0" smtClean="0">
                <a:solidFill>
                  <a:schemeClr val="tx1"/>
                </a:solidFill>
                <a:latin typeface="Verdana" charset="0"/>
                <a:ea typeface="Verdana" charset="0"/>
                <a:cs typeface="Verdana" charset="0"/>
                <a:sym typeface="Oswald"/>
              </a:rPr>
              <a:t>equitable </a:t>
            </a:r>
            <a:r>
              <a:rPr lang="en-US" sz="2000" dirty="0">
                <a:solidFill>
                  <a:schemeClr val="tx1"/>
                </a:solidFill>
                <a:latin typeface="Verdana" charset="0"/>
                <a:ea typeface="Verdana" charset="0"/>
                <a:cs typeface="Verdana" charset="0"/>
                <a:sym typeface="Oswald"/>
              </a:rPr>
              <a:t>and respectful spaces</a:t>
            </a:r>
          </a:p>
          <a:p>
            <a:endParaRPr lang="en-US" sz="1000" dirty="0">
              <a:solidFill>
                <a:schemeClr val="tx1"/>
              </a:solidFill>
              <a:latin typeface="Verdana" charset="0"/>
              <a:ea typeface="Verdana" charset="0"/>
              <a:cs typeface="Verdana" charset="0"/>
              <a:sym typeface="Oswald"/>
            </a:endParaRPr>
          </a:p>
        </p:txBody>
      </p:sp>
      <p:sp>
        <p:nvSpPr>
          <p:cNvPr id="6" name="Shape 647"/>
          <p:cNvSpPr/>
          <p:nvPr/>
        </p:nvSpPr>
        <p:spPr>
          <a:xfrm>
            <a:off x="113718" y="4779939"/>
            <a:ext cx="6032501" cy="363561"/>
          </a:xfrm>
          <a:prstGeom prst="rect">
            <a:avLst/>
          </a:prstGeom>
          <a:noFill/>
          <a:ln>
            <a:noFill/>
          </a:ln>
        </p:spPr>
        <p:txBody>
          <a:bodyPr wrap="square" lIns="68569" tIns="34275" rIns="68569" bIns="34275" anchor="t" anchorCtr="0">
            <a:noAutofit/>
          </a:bodyPr>
          <a:lstStyle/>
          <a:p>
            <a:pPr>
              <a:buSzPct val="25000"/>
            </a:pPr>
            <a:r>
              <a:rPr lang="en-US" sz="1000" dirty="0">
                <a:solidFill>
                  <a:schemeClr val="tx1"/>
                </a:solidFill>
                <a:latin typeface="Verdana" charset="0"/>
                <a:ea typeface="Verdana" charset="0"/>
                <a:cs typeface="Verdana" charset="0"/>
                <a:sym typeface="Calibri"/>
              </a:rPr>
              <a:t>Building upon </a:t>
            </a:r>
            <a:r>
              <a:rPr lang="en" sz="1000" dirty="0">
                <a:solidFill>
                  <a:schemeClr val="tx1"/>
                </a:solidFill>
                <a:latin typeface="Verdana" charset="0"/>
                <a:ea typeface="Verdana" charset="0"/>
                <a:cs typeface="Verdana" charset="0"/>
                <a:sym typeface="Calibri"/>
              </a:rPr>
              <a:t>Z. </a:t>
            </a:r>
            <a:r>
              <a:rPr lang="en" sz="1000" dirty="0" err="1">
                <a:solidFill>
                  <a:schemeClr val="tx1"/>
                </a:solidFill>
                <a:latin typeface="Verdana" charset="0"/>
                <a:ea typeface="Verdana" charset="0"/>
                <a:cs typeface="Verdana" charset="0"/>
                <a:sym typeface="Calibri"/>
              </a:rPr>
              <a:t>Zevallos</a:t>
            </a:r>
            <a:r>
              <a:rPr lang="en" sz="1000" dirty="0">
                <a:solidFill>
                  <a:schemeClr val="tx1"/>
                </a:solidFill>
                <a:latin typeface="Verdana" charset="0"/>
                <a:ea typeface="Verdana" charset="0"/>
                <a:cs typeface="Verdana" charset="0"/>
                <a:sym typeface="Calibri"/>
              </a:rPr>
              <a:t>. January 29, 2016 </a:t>
            </a:r>
            <a:r>
              <a:rPr lang="en" sz="800" dirty="0">
                <a:solidFill>
                  <a:schemeClr val="tx1"/>
                </a:solidFill>
                <a:latin typeface="Verdana" charset="0"/>
                <a:ea typeface="Verdana" charset="0"/>
                <a:cs typeface="Verdana" charset="0"/>
                <a:sym typeface="Calibri"/>
              </a:rPr>
              <a:t>http://</a:t>
            </a:r>
            <a:r>
              <a:rPr lang="en" sz="800" dirty="0" err="1">
                <a:solidFill>
                  <a:schemeClr val="tx1"/>
                </a:solidFill>
                <a:latin typeface="Verdana" charset="0"/>
                <a:ea typeface="Verdana" charset="0"/>
                <a:cs typeface="Verdana" charset="0"/>
                <a:sym typeface="Calibri"/>
              </a:rPr>
              <a:t>theconversation.com</a:t>
            </a:r>
            <a:r>
              <a:rPr lang="en" sz="800" dirty="0">
                <a:solidFill>
                  <a:schemeClr val="tx1"/>
                </a:solidFill>
                <a:latin typeface="Verdana" charset="0"/>
                <a:ea typeface="Verdana" charset="0"/>
                <a:cs typeface="Verdana" charset="0"/>
                <a:sym typeface="Calibri"/>
              </a:rPr>
              <a:t>/how-to-stop-the-sexual-harassment-of-women-in-science-reboot-the-system-53210</a:t>
            </a:r>
          </a:p>
        </p:txBody>
      </p:sp>
      <p:sp>
        <p:nvSpPr>
          <p:cNvPr id="7" name="Shape 151"/>
          <p:cNvSpPr/>
          <p:nvPr/>
        </p:nvSpPr>
        <p:spPr>
          <a:xfrm>
            <a:off x="-184808" y="275510"/>
            <a:ext cx="7180340" cy="380873"/>
          </a:xfrm>
          <a:prstGeom prst="rect">
            <a:avLst/>
          </a:prstGeom>
          <a:noFill/>
          <a:ln>
            <a:noFill/>
          </a:ln>
        </p:spPr>
        <p:txBody>
          <a:bodyPr wrap="square" lIns="68569" tIns="34275" rIns="68569" bIns="34275" anchor="t" anchorCtr="0">
            <a:noAutofit/>
          </a:bodyPr>
          <a:lstStyle/>
          <a:p>
            <a:pPr algn="ctr">
              <a:buSzPct val="25000"/>
            </a:pPr>
            <a:r>
              <a:rPr lang="en-US" sz="2400" dirty="0">
                <a:solidFill>
                  <a:schemeClr val="dk1"/>
                </a:solidFill>
                <a:latin typeface="Verdana" charset="0"/>
                <a:ea typeface="Verdana" charset="0"/>
                <a:cs typeface="Verdana" charset="0"/>
                <a:sym typeface="Calibri"/>
              </a:rPr>
              <a:t>WHAT CAN </a:t>
            </a:r>
            <a:r>
              <a:rPr lang="en-US" sz="2400" dirty="0" smtClean="0">
                <a:solidFill>
                  <a:schemeClr val="dk1"/>
                </a:solidFill>
                <a:latin typeface="Verdana" charset="0"/>
                <a:ea typeface="Verdana" charset="0"/>
                <a:cs typeface="Verdana" charset="0"/>
                <a:sym typeface="Calibri"/>
              </a:rPr>
              <a:t>DEPARTMENTS </a:t>
            </a:r>
            <a:r>
              <a:rPr lang="en-US" sz="2400" dirty="0">
                <a:solidFill>
                  <a:schemeClr val="dk1"/>
                </a:solidFill>
                <a:latin typeface="Verdana" charset="0"/>
                <a:ea typeface="Verdana" charset="0"/>
                <a:cs typeface="Verdana" charset="0"/>
                <a:sym typeface="Calibri"/>
              </a:rPr>
              <a:t>DO?</a:t>
            </a:r>
            <a:endParaRPr lang="en" sz="2400" dirty="0">
              <a:solidFill>
                <a:schemeClr val="dk1"/>
              </a:solidFill>
              <a:latin typeface="Verdana" charset="0"/>
              <a:ea typeface="Verdana" charset="0"/>
              <a:cs typeface="Verdana" charset="0"/>
              <a:sym typeface="Calibri"/>
            </a:endParaRPr>
          </a:p>
        </p:txBody>
      </p:sp>
      <p:pic>
        <p:nvPicPr>
          <p:cNvPr id="2" name="Picture 1"/>
          <p:cNvPicPr>
            <a:picLocks noChangeAspect="1"/>
          </p:cNvPicPr>
          <p:nvPr/>
        </p:nvPicPr>
        <p:blipFill>
          <a:blip r:embed="rId3"/>
          <a:stretch>
            <a:fillRect/>
          </a:stretch>
        </p:blipFill>
        <p:spPr>
          <a:xfrm>
            <a:off x="216076" y="1811952"/>
            <a:ext cx="2288288" cy="1525525"/>
          </a:xfrm>
          <a:prstGeom prst="rect">
            <a:avLst/>
          </a:prstGeom>
        </p:spPr>
      </p:pic>
    </p:spTree>
    <p:extLst>
      <p:ext uri="{BB962C8B-B14F-4D97-AF65-F5344CB8AC3E}">
        <p14:creationId xmlns:p14="http://schemas.microsoft.com/office/powerpoint/2010/main" val="463441688"/>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t="40732"/>
          <a:stretch/>
        </p:blipFill>
        <p:spPr>
          <a:xfrm>
            <a:off x="2419643" y="816219"/>
            <a:ext cx="4137791" cy="1250612"/>
          </a:xfrm>
          <a:prstGeom prst="rect">
            <a:avLst/>
          </a:prstGeom>
        </p:spPr>
      </p:pic>
      <p:pic>
        <p:nvPicPr>
          <p:cNvPr id="5" name="Picture 4"/>
          <p:cNvPicPr>
            <a:picLocks noChangeAspect="1"/>
          </p:cNvPicPr>
          <p:nvPr/>
        </p:nvPicPr>
        <p:blipFill>
          <a:blip r:embed="rId4"/>
          <a:stretch>
            <a:fillRect/>
          </a:stretch>
        </p:blipFill>
        <p:spPr>
          <a:xfrm>
            <a:off x="151057" y="816219"/>
            <a:ext cx="2149718" cy="2571655"/>
          </a:xfrm>
          <a:prstGeom prst="rect">
            <a:avLst/>
          </a:prstGeom>
        </p:spPr>
      </p:pic>
      <p:sp>
        <p:nvSpPr>
          <p:cNvPr id="6" name="Shape 151"/>
          <p:cNvSpPr/>
          <p:nvPr/>
        </p:nvSpPr>
        <p:spPr>
          <a:xfrm>
            <a:off x="-184808" y="275510"/>
            <a:ext cx="7180340" cy="380873"/>
          </a:xfrm>
          <a:prstGeom prst="rect">
            <a:avLst/>
          </a:prstGeom>
          <a:noFill/>
          <a:ln>
            <a:noFill/>
          </a:ln>
        </p:spPr>
        <p:txBody>
          <a:bodyPr wrap="square" lIns="68569" tIns="34275" rIns="68569" bIns="34275" anchor="t" anchorCtr="0">
            <a:noAutofit/>
          </a:bodyPr>
          <a:lstStyle/>
          <a:p>
            <a:pPr algn="ctr">
              <a:buSzPct val="25000"/>
            </a:pPr>
            <a:r>
              <a:rPr lang="en-US" sz="2400" dirty="0">
                <a:solidFill>
                  <a:schemeClr val="dk1"/>
                </a:solidFill>
                <a:latin typeface="Verdana" charset="0"/>
                <a:ea typeface="Verdana" charset="0"/>
                <a:cs typeface="Verdana" charset="0"/>
                <a:sym typeface="Calibri"/>
              </a:rPr>
              <a:t>CODIFY PROFESSIONAL BEHAVIOR</a:t>
            </a:r>
            <a:endParaRPr lang="en" sz="2400" dirty="0">
              <a:solidFill>
                <a:schemeClr val="dk1"/>
              </a:solidFill>
              <a:latin typeface="Verdana" charset="0"/>
              <a:ea typeface="Verdana" charset="0"/>
              <a:cs typeface="Verdana" charset="0"/>
              <a:sym typeface="Calibri"/>
            </a:endParaRPr>
          </a:p>
        </p:txBody>
      </p:sp>
    </p:spTree>
    <p:extLst>
      <p:ext uri="{BB962C8B-B14F-4D97-AF65-F5344CB8AC3E}">
        <p14:creationId xmlns:p14="http://schemas.microsoft.com/office/powerpoint/2010/main" val="1230197494"/>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t="40732"/>
          <a:stretch/>
        </p:blipFill>
        <p:spPr>
          <a:xfrm>
            <a:off x="2419643" y="816219"/>
            <a:ext cx="4137791" cy="1250612"/>
          </a:xfrm>
          <a:prstGeom prst="rect">
            <a:avLst/>
          </a:prstGeom>
        </p:spPr>
      </p:pic>
      <p:pic>
        <p:nvPicPr>
          <p:cNvPr id="5" name="Picture 4"/>
          <p:cNvPicPr>
            <a:picLocks noChangeAspect="1"/>
          </p:cNvPicPr>
          <p:nvPr/>
        </p:nvPicPr>
        <p:blipFill>
          <a:blip r:embed="rId4"/>
          <a:stretch>
            <a:fillRect/>
          </a:stretch>
        </p:blipFill>
        <p:spPr>
          <a:xfrm>
            <a:off x="151057" y="816219"/>
            <a:ext cx="2149718" cy="2571655"/>
          </a:xfrm>
          <a:prstGeom prst="rect">
            <a:avLst/>
          </a:prstGeom>
        </p:spPr>
      </p:pic>
      <p:sp>
        <p:nvSpPr>
          <p:cNvPr id="6" name="Shape 151"/>
          <p:cNvSpPr/>
          <p:nvPr/>
        </p:nvSpPr>
        <p:spPr>
          <a:xfrm>
            <a:off x="-184808" y="275510"/>
            <a:ext cx="7180340" cy="380873"/>
          </a:xfrm>
          <a:prstGeom prst="rect">
            <a:avLst/>
          </a:prstGeom>
          <a:noFill/>
          <a:ln>
            <a:noFill/>
          </a:ln>
        </p:spPr>
        <p:txBody>
          <a:bodyPr wrap="square" lIns="68569" tIns="34275" rIns="68569" bIns="34275" anchor="t" anchorCtr="0">
            <a:noAutofit/>
          </a:bodyPr>
          <a:lstStyle/>
          <a:p>
            <a:pPr algn="ctr">
              <a:buSzPct val="25000"/>
            </a:pPr>
            <a:r>
              <a:rPr lang="en-US" sz="2400" dirty="0">
                <a:solidFill>
                  <a:schemeClr val="dk1"/>
                </a:solidFill>
                <a:latin typeface="Verdana" charset="0"/>
                <a:ea typeface="Verdana" charset="0"/>
                <a:cs typeface="Verdana" charset="0"/>
                <a:sym typeface="Calibri"/>
              </a:rPr>
              <a:t>CODIFY PROFESSIONAL BEHAVIOR</a:t>
            </a:r>
            <a:endParaRPr lang="en" sz="2400" dirty="0">
              <a:solidFill>
                <a:schemeClr val="dk1"/>
              </a:solidFill>
              <a:latin typeface="Verdana" charset="0"/>
              <a:ea typeface="Verdana" charset="0"/>
              <a:cs typeface="Verdana" charset="0"/>
              <a:sym typeface="Calibri"/>
            </a:endParaRPr>
          </a:p>
        </p:txBody>
      </p:sp>
      <p:pic>
        <p:nvPicPr>
          <p:cNvPr id="7" name="Picture 6"/>
          <p:cNvPicPr>
            <a:picLocks noChangeAspect="1"/>
          </p:cNvPicPr>
          <p:nvPr/>
        </p:nvPicPr>
        <p:blipFill>
          <a:blip r:embed="rId5"/>
          <a:stretch>
            <a:fillRect/>
          </a:stretch>
        </p:blipFill>
        <p:spPr>
          <a:xfrm>
            <a:off x="1638887" y="1954974"/>
            <a:ext cx="4860387" cy="2484560"/>
          </a:xfrm>
          <a:prstGeom prst="rect">
            <a:avLst/>
          </a:prstGeom>
        </p:spPr>
      </p:pic>
      <p:sp>
        <p:nvSpPr>
          <p:cNvPr id="8" name="TextBox 7"/>
          <p:cNvSpPr txBox="1"/>
          <p:nvPr/>
        </p:nvSpPr>
        <p:spPr>
          <a:xfrm>
            <a:off x="268064" y="4525782"/>
            <a:ext cx="5893585" cy="461665"/>
          </a:xfrm>
          <a:prstGeom prst="rect">
            <a:avLst/>
          </a:prstGeom>
          <a:noFill/>
          <a:ln w="19050">
            <a:noFill/>
          </a:ln>
        </p:spPr>
        <p:txBody>
          <a:bodyPr wrap="square" rtlCol="0">
            <a:spAutoFit/>
          </a:bodyPr>
          <a:lstStyle/>
          <a:p>
            <a:r>
              <a:rPr lang="en-US" sz="1200" dirty="0" smtClean="0">
                <a:latin typeface="Verdana" charset="0"/>
                <a:ea typeface="Verdana" charset="0"/>
                <a:cs typeface="Verdana" charset="0"/>
              </a:rPr>
              <a:t>Middle </a:t>
            </a:r>
            <a:r>
              <a:rPr lang="en-US" sz="1200" dirty="0">
                <a:latin typeface="Verdana" charset="0"/>
                <a:ea typeface="Verdana" charset="0"/>
                <a:cs typeface="Verdana" charset="0"/>
              </a:rPr>
              <a:t>Tennessee State </a:t>
            </a:r>
            <a:r>
              <a:rPr lang="en-US" sz="1200" dirty="0" smtClean="0">
                <a:latin typeface="Verdana" charset="0"/>
                <a:ea typeface="Verdana" charset="0"/>
                <a:cs typeface="Verdana" charset="0"/>
              </a:rPr>
              <a:t>University http</a:t>
            </a:r>
            <a:r>
              <a:rPr lang="en-US" sz="1200" dirty="0">
                <a:latin typeface="Verdana" charset="0"/>
                <a:ea typeface="Verdana" charset="0"/>
                <a:cs typeface="Verdana" charset="0"/>
              </a:rPr>
              <a:t>://</a:t>
            </a:r>
            <a:r>
              <a:rPr lang="en-US" sz="1200" dirty="0" err="1">
                <a:latin typeface="Verdana" charset="0"/>
                <a:ea typeface="Verdana" charset="0"/>
                <a:cs typeface="Verdana" charset="0"/>
              </a:rPr>
              <a:t>mtsu.edu</a:t>
            </a:r>
            <a:r>
              <a:rPr lang="en-US" sz="1200" dirty="0">
                <a:latin typeface="Verdana" charset="0"/>
                <a:ea typeface="Verdana" charset="0"/>
                <a:cs typeface="Verdana" charset="0"/>
              </a:rPr>
              <a:t>/geosciences/docs/</a:t>
            </a:r>
            <a:r>
              <a:rPr lang="en-US" sz="1200" dirty="0" err="1">
                <a:latin typeface="Verdana" charset="0"/>
                <a:ea typeface="Verdana" charset="0"/>
                <a:cs typeface="Verdana" charset="0"/>
              </a:rPr>
              <a:t>GeosciencesCodeofConduct.pdf</a:t>
            </a:r>
            <a:endParaRPr lang="en-US" sz="1200" dirty="0">
              <a:latin typeface="Verdana" charset="0"/>
              <a:ea typeface="Verdana" charset="0"/>
              <a:cs typeface="Verdana" charset="0"/>
            </a:endParaRPr>
          </a:p>
        </p:txBody>
      </p:sp>
    </p:spTree>
    <p:extLst>
      <p:ext uri="{BB962C8B-B14F-4D97-AF65-F5344CB8AC3E}">
        <p14:creationId xmlns:p14="http://schemas.microsoft.com/office/powerpoint/2010/main" val="1202807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hape 209"/>
          <p:cNvSpPr txBox="1"/>
          <p:nvPr/>
        </p:nvSpPr>
        <p:spPr>
          <a:xfrm>
            <a:off x="156118" y="656383"/>
            <a:ext cx="6392394" cy="3986643"/>
          </a:xfrm>
          <a:prstGeom prst="rect">
            <a:avLst/>
          </a:prstGeom>
          <a:noFill/>
          <a:ln>
            <a:noFill/>
          </a:ln>
        </p:spPr>
        <p:txBody>
          <a:bodyPr wrap="square" lIns="68569" tIns="68569" rIns="68569" bIns="68569" anchor="t" anchorCtr="0">
            <a:noAutofit/>
          </a:bodyPr>
          <a:lstStyle/>
          <a:p>
            <a:pPr algn="ctr"/>
            <a:endParaRPr lang="en-US" sz="1000" dirty="0">
              <a:solidFill>
                <a:schemeClr val="tx1"/>
              </a:solidFill>
              <a:latin typeface="Verdana" charset="0"/>
              <a:ea typeface="Verdana" charset="0"/>
              <a:cs typeface="Verdana" charset="0"/>
              <a:sym typeface="Oswald"/>
            </a:endParaRPr>
          </a:p>
          <a:p>
            <a:pPr marL="342900" indent="-342900">
              <a:buFont typeface="Arial" charset="0"/>
              <a:buChar char="•"/>
            </a:pPr>
            <a:r>
              <a:rPr lang="en-US" sz="1600" dirty="0" smtClean="0">
                <a:solidFill>
                  <a:schemeClr val="tx1"/>
                </a:solidFill>
                <a:latin typeface="Verdana" charset="0"/>
                <a:ea typeface="Verdana" charset="0"/>
                <a:cs typeface="Verdana" charset="0"/>
                <a:sym typeface="Oswald"/>
              </a:rPr>
              <a:t>How </a:t>
            </a:r>
            <a:r>
              <a:rPr lang="en-US" sz="1600" dirty="0">
                <a:solidFill>
                  <a:schemeClr val="tx1"/>
                </a:solidFill>
                <a:latin typeface="Verdana" charset="0"/>
                <a:ea typeface="Verdana" charset="0"/>
                <a:cs typeface="Verdana" charset="0"/>
                <a:sym typeface="Oswald"/>
              </a:rPr>
              <a:t>do you communicate your workplace values</a:t>
            </a:r>
            <a:r>
              <a:rPr lang="en-US" sz="1600" dirty="0" smtClean="0">
                <a:solidFill>
                  <a:schemeClr val="tx1"/>
                </a:solidFill>
                <a:latin typeface="Verdana" charset="0"/>
                <a:ea typeface="Verdana" charset="0"/>
                <a:cs typeface="Verdana" charset="0"/>
                <a:sym typeface="Oswald"/>
              </a:rPr>
              <a:t>?</a:t>
            </a:r>
            <a:endParaRPr lang="en-US" sz="1600" dirty="0">
              <a:solidFill>
                <a:schemeClr val="tx1"/>
              </a:solidFill>
              <a:latin typeface="Verdana" charset="0"/>
              <a:ea typeface="Verdana" charset="0"/>
              <a:cs typeface="Verdana" charset="0"/>
              <a:sym typeface="Oswald"/>
            </a:endParaRPr>
          </a:p>
          <a:p>
            <a:pPr marL="342900" indent="-342900">
              <a:buFont typeface="Arial" charset="0"/>
              <a:buChar char="•"/>
            </a:pPr>
            <a:r>
              <a:rPr lang="en-US" sz="1600" dirty="0">
                <a:solidFill>
                  <a:schemeClr val="tx1"/>
                </a:solidFill>
                <a:latin typeface="Verdana" charset="0"/>
                <a:ea typeface="Verdana" charset="0"/>
                <a:cs typeface="Verdana" charset="0"/>
                <a:sym typeface="Oswald"/>
              </a:rPr>
              <a:t>Does your department have a mission or vision statement and does it include language about inclusion, diversity and equity</a:t>
            </a:r>
            <a:r>
              <a:rPr lang="en-US" sz="1600" dirty="0" smtClean="0">
                <a:solidFill>
                  <a:schemeClr val="tx1"/>
                </a:solidFill>
                <a:latin typeface="Verdana" charset="0"/>
                <a:ea typeface="Verdana" charset="0"/>
                <a:cs typeface="Verdana" charset="0"/>
                <a:sym typeface="Oswald"/>
              </a:rPr>
              <a:t>?</a:t>
            </a:r>
          </a:p>
          <a:p>
            <a:pPr marL="342900" indent="-342900">
              <a:buFont typeface="Arial" charset="0"/>
              <a:buChar char="•"/>
            </a:pPr>
            <a:r>
              <a:rPr lang="en-US" sz="1600" dirty="0">
                <a:solidFill>
                  <a:schemeClr val="tx1"/>
                </a:solidFill>
                <a:latin typeface="Verdana" charset="0"/>
                <a:ea typeface="Verdana" charset="0"/>
                <a:cs typeface="Verdana" charset="0"/>
                <a:sym typeface="Oswald"/>
              </a:rPr>
              <a:t>Is your leadership ethical?</a:t>
            </a:r>
          </a:p>
          <a:p>
            <a:pPr marL="342900" indent="-342900">
              <a:buFont typeface="Arial" charset="0"/>
              <a:buChar char="•"/>
            </a:pPr>
            <a:r>
              <a:rPr lang="en-US" sz="1600" dirty="0">
                <a:solidFill>
                  <a:schemeClr val="tx1"/>
                </a:solidFill>
                <a:latin typeface="Verdana" charset="0"/>
                <a:ea typeface="Verdana" charset="0"/>
                <a:cs typeface="Verdana" charset="0"/>
                <a:sym typeface="Oswald"/>
              </a:rPr>
              <a:t>Are departmental meetings civil?</a:t>
            </a:r>
          </a:p>
          <a:p>
            <a:pPr marL="342900" indent="-342900">
              <a:buFont typeface="Arial" charset="0"/>
              <a:buChar char="•"/>
            </a:pPr>
            <a:r>
              <a:rPr lang="en-US" sz="1600" dirty="0">
                <a:solidFill>
                  <a:schemeClr val="tx1"/>
                </a:solidFill>
                <a:latin typeface="Verdana" charset="0"/>
                <a:ea typeface="Verdana" charset="0"/>
                <a:cs typeface="Verdana" charset="0"/>
                <a:sym typeface="Oswald"/>
              </a:rPr>
              <a:t>Is your teaching and mentoring inclusive?</a:t>
            </a:r>
          </a:p>
          <a:p>
            <a:pPr marL="342900" indent="-342900">
              <a:buFont typeface="Arial" charset="0"/>
              <a:buChar char="•"/>
            </a:pPr>
            <a:r>
              <a:rPr lang="en-US" sz="1600" dirty="0">
                <a:solidFill>
                  <a:schemeClr val="tx1"/>
                </a:solidFill>
                <a:latin typeface="Verdana" charset="0"/>
                <a:ea typeface="Verdana" charset="0"/>
                <a:cs typeface="Verdana" charset="0"/>
                <a:sym typeface="Oswald"/>
              </a:rPr>
              <a:t>Do you </a:t>
            </a:r>
            <a:r>
              <a:rPr lang="en-US" sz="1600" dirty="0" smtClean="0">
                <a:solidFill>
                  <a:schemeClr val="tx1"/>
                </a:solidFill>
                <a:latin typeface="Verdana" charset="0"/>
                <a:ea typeface="Verdana" charset="0"/>
                <a:cs typeface="Verdana" charset="0"/>
                <a:sym typeface="Oswald"/>
              </a:rPr>
              <a:t>safeguard against </a:t>
            </a:r>
            <a:r>
              <a:rPr lang="en-US" sz="1600" dirty="0">
                <a:solidFill>
                  <a:schemeClr val="tx1"/>
                </a:solidFill>
                <a:latin typeface="Verdana" charset="0"/>
                <a:ea typeface="Verdana" charset="0"/>
                <a:cs typeface="Verdana" charset="0"/>
                <a:sym typeface="Oswald"/>
              </a:rPr>
              <a:t>power imbalances</a:t>
            </a:r>
            <a:r>
              <a:rPr lang="en-US" sz="1600" dirty="0" smtClean="0">
                <a:solidFill>
                  <a:schemeClr val="tx1"/>
                </a:solidFill>
                <a:latin typeface="Verdana" charset="0"/>
                <a:ea typeface="Verdana" charset="0"/>
                <a:cs typeface="Verdana" charset="0"/>
                <a:sym typeface="Oswald"/>
              </a:rPr>
              <a:t>?</a:t>
            </a:r>
          </a:p>
          <a:p>
            <a:pPr marL="342900" indent="-342900">
              <a:buFont typeface="Arial" charset="0"/>
              <a:buChar char="•"/>
            </a:pPr>
            <a:r>
              <a:rPr lang="en-US" sz="1600" dirty="0">
                <a:solidFill>
                  <a:schemeClr val="tx1"/>
                </a:solidFill>
                <a:latin typeface="Verdana" charset="0"/>
                <a:ea typeface="Verdana" charset="0"/>
                <a:cs typeface="Verdana" charset="0"/>
                <a:sym typeface="Oswald"/>
              </a:rPr>
              <a:t>Does your institution or department have a code of conduct and are all department members aware of it?</a:t>
            </a:r>
          </a:p>
          <a:p>
            <a:pPr marL="342900" indent="-342900">
              <a:buFont typeface="Arial" charset="0"/>
              <a:buChar char="•"/>
            </a:pPr>
            <a:r>
              <a:rPr lang="en-US" sz="1600" dirty="0" smtClean="0">
                <a:solidFill>
                  <a:schemeClr val="tx1"/>
                </a:solidFill>
                <a:latin typeface="Verdana" charset="0"/>
                <a:ea typeface="Verdana" charset="0"/>
                <a:cs typeface="Verdana" charset="0"/>
                <a:sym typeface="Oswald"/>
              </a:rPr>
              <a:t>Do you have a safety plan in the classroom, lab, field, workplace? Does it include safety from harassment, bullying, intimidation, discrimination?</a:t>
            </a:r>
          </a:p>
          <a:p>
            <a:pPr marL="342900" indent="-342900">
              <a:buFont typeface="Arial" charset="0"/>
              <a:buChar char="•"/>
            </a:pPr>
            <a:r>
              <a:rPr lang="en-US" sz="1600" dirty="0" smtClean="0">
                <a:solidFill>
                  <a:schemeClr val="tx1"/>
                </a:solidFill>
                <a:latin typeface="Verdana" charset="0"/>
                <a:ea typeface="Verdana" charset="0"/>
                <a:cs typeface="Verdana" charset="0"/>
                <a:sym typeface="Oswald"/>
              </a:rPr>
              <a:t>Do </a:t>
            </a:r>
            <a:r>
              <a:rPr lang="en-US" sz="1600" dirty="0">
                <a:solidFill>
                  <a:schemeClr val="tx1"/>
                </a:solidFill>
                <a:latin typeface="Verdana" charset="0"/>
                <a:ea typeface="Verdana" charset="0"/>
                <a:cs typeface="Verdana" charset="0"/>
                <a:sym typeface="Oswald"/>
              </a:rPr>
              <a:t>you know your institution’s and departmental policies? Are these policies sufficient?</a:t>
            </a:r>
          </a:p>
          <a:p>
            <a:pPr algn="ctr"/>
            <a:endParaRPr lang="en-US" sz="1600" dirty="0">
              <a:solidFill>
                <a:schemeClr val="tx1"/>
              </a:solidFill>
              <a:latin typeface="Verdana" charset="0"/>
              <a:ea typeface="Verdana" charset="0"/>
              <a:cs typeface="Verdana" charset="0"/>
              <a:sym typeface="Oswald"/>
            </a:endParaRPr>
          </a:p>
        </p:txBody>
      </p:sp>
      <p:sp>
        <p:nvSpPr>
          <p:cNvPr id="7" name="Shape 151"/>
          <p:cNvSpPr/>
          <p:nvPr/>
        </p:nvSpPr>
        <p:spPr>
          <a:xfrm>
            <a:off x="-184808" y="275510"/>
            <a:ext cx="7180340" cy="380873"/>
          </a:xfrm>
          <a:prstGeom prst="rect">
            <a:avLst/>
          </a:prstGeom>
          <a:noFill/>
          <a:ln>
            <a:noFill/>
          </a:ln>
        </p:spPr>
        <p:txBody>
          <a:bodyPr wrap="square" lIns="68569" tIns="34275" rIns="68569" bIns="34275" anchor="t" anchorCtr="0">
            <a:noAutofit/>
          </a:bodyPr>
          <a:lstStyle/>
          <a:p>
            <a:pPr algn="ctr">
              <a:buSzPct val="25000"/>
            </a:pPr>
            <a:r>
              <a:rPr lang="en-US" sz="2400" dirty="0" smtClean="0">
                <a:solidFill>
                  <a:schemeClr val="dk1"/>
                </a:solidFill>
                <a:latin typeface="Verdana" charset="0"/>
                <a:ea typeface="Verdana" charset="0"/>
                <a:cs typeface="Verdana" charset="0"/>
                <a:sym typeface="Calibri"/>
              </a:rPr>
              <a:t>SELF-ASSESSMENT</a:t>
            </a:r>
            <a:endParaRPr lang="en" sz="2400" dirty="0">
              <a:solidFill>
                <a:schemeClr val="dk1"/>
              </a:solidFill>
              <a:latin typeface="Verdana" charset="0"/>
              <a:ea typeface="Verdana" charset="0"/>
              <a:cs typeface="Verdana" charset="0"/>
              <a:sym typeface="Calibri"/>
            </a:endParaRPr>
          </a:p>
        </p:txBody>
      </p:sp>
    </p:spTree>
    <p:extLst>
      <p:ext uri="{BB962C8B-B14F-4D97-AF65-F5344CB8AC3E}">
        <p14:creationId xmlns:p14="http://schemas.microsoft.com/office/powerpoint/2010/main" val="236153430"/>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151"/>
          <p:cNvSpPr/>
          <p:nvPr/>
        </p:nvSpPr>
        <p:spPr>
          <a:xfrm>
            <a:off x="211015" y="275510"/>
            <a:ext cx="6478174" cy="380873"/>
          </a:xfrm>
          <a:prstGeom prst="rect">
            <a:avLst/>
          </a:prstGeom>
          <a:noFill/>
          <a:ln>
            <a:noFill/>
          </a:ln>
        </p:spPr>
        <p:txBody>
          <a:bodyPr wrap="square" lIns="68569" tIns="34275" rIns="68569" bIns="34275" anchor="t" anchorCtr="0">
            <a:noAutofit/>
          </a:bodyPr>
          <a:lstStyle/>
          <a:p>
            <a:pPr algn="ctr">
              <a:buSzPct val="25000"/>
            </a:pPr>
            <a:r>
              <a:rPr lang="en-US" sz="2400" u="sng" dirty="0" smtClean="0">
                <a:solidFill>
                  <a:schemeClr val="dk1"/>
                </a:solidFill>
                <a:latin typeface="Verdana" charset="0"/>
                <a:ea typeface="Verdana" charset="0"/>
                <a:cs typeface="Verdana" charset="0"/>
                <a:sym typeface="Calibri"/>
              </a:rPr>
              <a:t>Action items</a:t>
            </a:r>
          </a:p>
          <a:p>
            <a:pPr algn="ctr">
              <a:buSzPct val="25000"/>
            </a:pPr>
            <a:endParaRPr lang="en-US" sz="1800" dirty="0" smtClean="0">
              <a:latin typeface="Verdana" charset="0"/>
              <a:ea typeface="Verdana" charset="0"/>
              <a:cs typeface="Verdana" charset="0"/>
            </a:endParaRPr>
          </a:p>
          <a:p>
            <a:pPr algn="ctr"/>
            <a:r>
              <a:rPr lang="en-US" sz="1800" dirty="0">
                <a:latin typeface="Verdana" charset="0"/>
                <a:ea typeface="Verdana" charset="0"/>
                <a:cs typeface="Verdana" charset="0"/>
              </a:rPr>
              <a:t>Write down three actions you commit to doing to improve workplace climate in your institution, department or </a:t>
            </a:r>
            <a:r>
              <a:rPr lang="en-US" sz="1800" dirty="0" smtClean="0">
                <a:latin typeface="Verdana" charset="0"/>
                <a:ea typeface="Verdana" charset="0"/>
                <a:cs typeface="Verdana" charset="0"/>
              </a:rPr>
              <a:t>community. </a:t>
            </a:r>
            <a:endParaRPr lang="en-US" sz="1800" dirty="0">
              <a:latin typeface="Verdana" charset="0"/>
              <a:ea typeface="Verdana" charset="0"/>
              <a:cs typeface="Verdana" charset="0"/>
            </a:endParaRPr>
          </a:p>
        </p:txBody>
      </p:sp>
      <p:sp>
        <p:nvSpPr>
          <p:cNvPr id="5" name="Content Placeholder 2"/>
          <p:cNvSpPr txBox="1">
            <a:spLocks/>
          </p:cNvSpPr>
          <p:nvPr/>
        </p:nvSpPr>
        <p:spPr>
          <a:xfrm>
            <a:off x="443133" y="2793241"/>
            <a:ext cx="6013938" cy="3712262"/>
          </a:xfrm>
          <a:prstGeom prst="rect">
            <a:avLst/>
          </a:prstGeom>
          <a:noFill/>
          <a:ln>
            <a:noFill/>
          </a:ln>
        </p:spPr>
        <p:txBody>
          <a:bodyPr wrap="square" lIns="91425" tIns="91425" rIns="91425" bIns="91425" anchor="t" anchorCtr="0">
            <a:noAutofit/>
          </a:bodyPr>
          <a:lstStyle>
            <a:defPPr marR="0" lvl="0" algn="l" rtl="0">
              <a:lnSpc>
                <a:spcPct val="100000"/>
              </a:lnSpc>
              <a:spcBef>
                <a:spcPts val="0"/>
              </a:spcBef>
              <a:spcAft>
                <a:spcPts val="0"/>
              </a:spcAft>
            </a:defPPr>
            <a:lvl1pPr marL="342900" marR="0" lvl="0" indent="-139700" algn="l" rtl="0">
              <a:lnSpc>
                <a:spcPct val="100000"/>
              </a:lnSpc>
              <a:spcBef>
                <a:spcPts val="0"/>
              </a:spcBef>
              <a:spcAft>
                <a:spcPts val="0"/>
              </a:spcAft>
              <a:buClr>
                <a:schemeClr val="dk1"/>
              </a:buClr>
              <a:buSzPct val="100000"/>
              <a:buFont typeface="Arial"/>
              <a:buChar char="•"/>
              <a:defRPr sz="3200" b="0" i="0" u="none" strike="noStrike" cap="none">
                <a:solidFill>
                  <a:schemeClr val="dk1"/>
                </a:solidFill>
                <a:latin typeface="Calibri"/>
                <a:ea typeface="Calibri"/>
                <a:cs typeface="Calibri"/>
                <a:sym typeface="Calibri"/>
              </a:defRPr>
            </a:lvl1pPr>
            <a:lvl2pPr marL="742950" marR="0" lvl="1" indent="-107950" algn="l" rtl="0">
              <a:lnSpc>
                <a:spcPct val="100000"/>
              </a:lnSpc>
              <a:spcBef>
                <a:spcPts val="0"/>
              </a:spcBef>
              <a:spcAft>
                <a:spcPts val="0"/>
              </a:spcAft>
              <a:buClr>
                <a:schemeClr val="dk1"/>
              </a:buClr>
              <a:buSzPct val="100000"/>
              <a:buFont typeface="Arial"/>
              <a:buChar char="–"/>
              <a:defRPr sz="2800" b="0" i="0" u="none" strike="noStrike" cap="none">
                <a:solidFill>
                  <a:schemeClr val="dk1"/>
                </a:solidFill>
                <a:latin typeface="Calibri"/>
                <a:ea typeface="Calibri"/>
                <a:cs typeface="Calibri"/>
                <a:sym typeface="Calibri"/>
              </a:defRPr>
            </a:lvl2pPr>
            <a:lvl3pPr marL="1143000" marR="0" lvl="2" indent="-76200" algn="l" rtl="0">
              <a:lnSpc>
                <a:spcPct val="100000"/>
              </a:lnSpc>
              <a:spcBef>
                <a:spcPts val="0"/>
              </a:spcBef>
              <a:spcAft>
                <a:spcPts val="0"/>
              </a:spcAft>
              <a:buClr>
                <a:schemeClr val="dk1"/>
              </a:buClr>
              <a:buSzPct val="100000"/>
              <a:buFont typeface="Arial"/>
              <a:buChar char="•"/>
              <a:defRPr sz="2400" b="0" i="0" u="none" strike="noStrike" cap="none">
                <a:solidFill>
                  <a:schemeClr val="dk1"/>
                </a:solidFill>
                <a:latin typeface="Calibri"/>
                <a:ea typeface="Calibri"/>
                <a:cs typeface="Calibri"/>
                <a:sym typeface="Calibri"/>
              </a:defRPr>
            </a:lvl3pPr>
            <a:lvl4pPr marL="1600200" marR="0" lvl="3"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4pPr>
            <a:lvl5pPr marL="2057400" marR="0" lvl="4"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5pPr>
            <a:lvl6pPr marL="2514600" marR="0" lvl="5"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6pPr>
            <a:lvl7pPr marL="2971800" marR="0" lvl="6"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7pPr>
            <a:lvl8pPr marL="3429000" marR="0" lvl="7"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8pPr>
            <a:lvl9pPr marL="3886200" marR="0" lvl="8" indent="-101600" algn="l" rtl="0">
              <a:lnSpc>
                <a:spcPct val="100000"/>
              </a:lnSpc>
              <a:spcBef>
                <a:spcPts val="0"/>
              </a:spcBef>
              <a:spcAft>
                <a:spcPts val="0"/>
              </a:spcAft>
              <a:buClr>
                <a:schemeClr val="dk1"/>
              </a:buClr>
              <a:buSzPct val="100000"/>
              <a:buFont typeface="Arial"/>
              <a:buChar char="•"/>
              <a:defRPr sz="2000" b="0" i="0" u="none" strike="noStrike" cap="none">
                <a:solidFill>
                  <a:schemeClr val="dk1"/>
                </a:solidFill>
                <a:latin typeface="Calibri"/>
                <a:ea typeface="Calibri"/>
                <a:cs typeface="Calibri"/>
                <a:sym typeface="Calibri"/>
              </a:defRPr>
            </a:lvl9pPr>
          </a:lstStyle>
          <a:p>
            <a:pPr marL="203200" indent="0" algn="ctr">
              <a:buNone/>
            </a:pPr>
            <a:endParaRPr lang="en-US" sz="1600" dirty="0">
              <a:latin typeface="Verdana" charset="0"/>
              <a:ea typeface="Verdana" charset="0"/>
              <a:cs typeface="Verdana" charset="0"/>
            </a:endParaRPr>
          </a:p>
        </p:txBody>
      </p:sp>
      <p:pic>
        <p:nvPicPr>
          <p:cNvPr id="4" name="Picture 3"/>
          <p:cNvPicPr>
            <a:picLocks noChangeAspect="1"/>
          </p:cNvPicPr>
          <p:nvPr/>
        </p:nvPicPr>
        <p:blipFill>
          <a:blip r:embed="rId2"/>
          <a:stretch>
            <a:fillRect/>
          </a:stretch>
        </p:blipFill>
        <p:spPr>
          <a:xfrm>
            <a:off x="50199" y="212417"/>
            <a:ext cx="814964" cy="543309"/>
          </a:xfrm>
          <a:prstGeom prst="rect">
            <a:avLst/>
          </a:prstGeom>
        </p:spPr>
      </p:pic>
    </p:spTree>
    <p:extLst>
      <p:ext uri="{BB962C8B-B14F-4D97-AF65-F5344CB8AC3E}">
        <p14:creationId xmlns:p14="http://schemas.microsoft.com/office/powerpoint/2010/main" val="632639829"/>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Shape 151"/>
          <p:cNvSpPr/>
          <p:nvPr/>
        </p:nvSpPr>
        <p:spPr>
          <a:xfrm>
            <a:off x="0" y="1741794"/>
            <a:ext cx="6858000" cy="380873"/>
          </a:xfrm>
          <a:prstGeom prst="rect">
            <a:avLst/>
          </a:prstGeom>
          <a:solidFill>
            <a:schemeClr val="bg1"/>
          </a:solidFill>
          <a:ln>
            <a:noFill/>
          </a:ln>
        </p:spPr>
        <p:txBody>
          <a:bodyPr wrap="square" lIns="68569" tIns="34275" rIns="68569" bIns="34275" anchor="t" anchorCtr="0">
            <a:noAutofit/>
          </a:bodyPr>
          <a:lstStyle/>
          <a:p>
            <a:pPr algn="ctr">
              <a:buSzPct val="25000"/>
            </a:pPr>
            <a:r>
              <a:rPr lang="en-US" sz="2400" dirty="0" smtClean="0">
                <a:solidFill>
                  <a:schemeClr val="tx1"/>
                </a:solidFill>
                <a:latin typeface="Verdana" charset="0"/>
                <a:ea typeface="Verdana" charset="0"/>
                <a:cs typeface="Verdana" charset="0"/>
                <a:sym typeface="Calibri"/>
              </a:rPr>
              <a:t>Best advice I got when I entered academia: “We’re all smart. Distinguish yourself by being kind.”</a:t>
            </a:r>
          </a:p>
          <a:p>
            <a:pPr algn="ctr">
              <a:buSzPct val="25000"/>
            </a:pPr>
            <a:r>
              <a:rPr lang="en-US" sz="2400" dirty="0" smtClean="0">
                <a:solidFill>
                  <a:schemeClr val="tx1"/>
                </a:solidFill>
                <a:latin typeface="Verdana" charset="0"/>
                <a:ea typeface="Verdana" charset="0"/>
                <a:cs typeface="Verdana" charset="0"/>
                <a:sym typeface="Calibri"/>
              </a:rPr>
              <a:t>- @</a:t>
            </a:r>
            <a:r>
              <a:rPr lang="en-US" sz="2400" dirty="0" err="1" smtClean="0">
                <a:solidFill>
                  <a:schemeClr val="tx1"/>
                </a:solidFill>
                <a:latin typeface="Verdana" charset="0"/>
                <a:ea typeface="Verdana" charset="0"/>
                <a:cs typeface="Verdana" charset="0"/>
                <a:sym typeface="Calibri"/>
              </a:rPr>
              <a:t>annegalloway</a:t>
            </a:r>
            <a:endParaRPr lang="en" sz="2400" dirty="0">
              <a:solidFill>
                <a:schemeClr val="tx1"/>
              </a:solidFill>
              <a:latin typeface="Verdana" charset="0"/>
              <a:ea typeface="Verdana" charset="0"/>
              <a:cs typeface="Verdana" charset="0"/>
              <a:sym typeface="Calibri"/>
            </a:endParaRPr>
          </a:p>
        </p:txBody>
      </p:sp>
    </p:spTree>
    <p:extLst>
      <p:ext uri="{BB962C8B-B14F-4D97-AF65-F5344CB8AC3E}">
        <p14:creationId xmlns:p14="http://schemas.microsoft.com/office/powerpoint/2010/main" val="624593775"/>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282" y="4345413"/>
            <a:ext cx="704480" cy="708724"/>
          </a:xfrm>
          <a:prstGeom prst="rect">
            <a:avLst/>
          </a:prstGeom>
        </p:spPr>
      </p:pic>
      <p:sp>
        <p:nvSpPr>
          <p:cNvPr id="4" name="Rectangle 3"/>
          <p:cNvSpPr/>
          <p:nvPr/>
        </p:nvSpPr>
        <p:spPr>
          <a:xfrm>
            <a:off x="203282" y="2980308"/>
            <a:ext cx="6429635" cy="1200329"/>
          </a:xfrm>
          <a:prstGeom prst="rect">
            <a:avLst/>
          </a:prstGeom>
        </p:spPr>
        <p:txBody>
          <a:bodyPr wrap="square">
            <a:spAutoFit/>
          </a:bodyPr>
          <a:lstStyle/>
          <a:p>
            <a:r>
              <a:rPr lang="en-US" sz="1600" b="1" dirty="0">
                <a:latin typeface="Verdana" charset="0"/>
                <a:ea typeface="Verdana" charset="0"/>
                <a:cs typeface="Verdana" charset="0"/>
              </a:rPr>
              <a:t>Thank you for your </a:t>
            </a:r>
            <a:r>
              <a:rPr lang="en-US" sz="1600" b="1" dirty="0" smtClean="0">
                <a:latin typeface="Verdana" charset="0"/>
                <a:ea typeface="Verdana" charset="0"/>
                <a:cs typeface="Verdana" charset="0"/>
              </a:rPr>
              <a:t>engagement and participation. </a:t>
            </a:r>
            <a:endParaRPr lang="en-US" sz="1600" b="1" dirty="0">
              <a:latin typeface="Verdana" charset="0"/>
              <a:ea typeface="Verdana" charset="0"/>
              <a:cs typeface="Verdana" charset="0"/>
            </a:endParaRPr>
          </a:p>
          <a:p>
            <a:endParaRPr lang="en-US" sz="1600" dirty="0" smtClean="0">
              <a:latin typeface="Verdana" charset="0"/>
              <a:ea typeface="Verdana" charset="0"/>
              <a:cs typeface="Verdana" charset="0"/>
            </a:endParaRPr>
          </a:p>
          <a:p>
            <a:r>
              <a:rPr lang="en-US" sz="1600" u="sng" dirty="0" smtClean="0">
                <a:latin typeface="Verdana" charset="0"/>
                <a:ea typeface="Verdana" charset="0"/>
                <a:cs typeface="Verdana" charset="0"/>
              </a:rPr>
              <a:t>Please </a:t>
            </a:r>
            <a:r>
              <a:rPr lang="en-US" sz="1600" u="sng" dirty="0">
                <a:latin typeface="Verdana" charset="0"/>
                <a:ea typeface="Verdana" charset="0"/>
                <a:cs typeface="Verdana" charset="0"/>
              </a:rPr>
              <a:t>fill out evaluations</a:t>
            </a:r>
            <a:r>
              <a:rPr lang="en-US" sz="1600" u="sng" dirty="0" smtClean="0">
                <a:latin typeface="Verdana" charset="0"/>
                <a:ea typeface="Verdana" charset="0"/>
                <a:cs typeface="Verdana" charset="0"/>
              </a:rPr>
              <a:t>. Thank you for your feedback.</a:t>
            </a:r>
            <a:endParaRPr lang="en-US" sz="1600" u="sng" dirty="0">
              <a:latin typeface="Verdana" charset="0"/>
              <a:ea typeface="Verdana" charset="0"/>
              <a:cs typeface="Verdana" charset="0"/>
            </a:endParaRPr>
          </a:p>
          <a:p>
            <a:endParaRPr lang="en-US" sz="1200" dirty="0" smtClean="0">
              <a:latin typeface="Verdana" charset="0"/>
              <a:ea typeface="Verdana" charset="0"/>
              <a:cs typeface="Verdana" charset="0"/>
            </a:endParaRPr>
          </a:p>
          <a:p>
            <a:endParaRPr lang="en-US" sz="1200" dirty="0">
              <a:latin typeface="Verdana" charset="0"/>
              <a:ea typeface="Verdana" charset="0"/>
              <a:cs typeface="Verdana" charset="0"/>
            </a:endParaRPr>
          </a:p>
        </p:txBody>
      </p:sp>
      <p:pic>
        <p:nvPicPr>
          <p:cNvPr id="17" name="Picture 1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24576" y="4367695"/>
            <a:ext cx="5333424" cy="686442"/>
          </a:xfrm>
          <a:prstGeom prst="rect">
            <a:avLst/>
          </a:prstGeom>
        </p:spPr>
      </p:pic>
      <p:pic>
        <p:nvPicPr>
          <p:cNvPr id="3" name="Picture 2"/>
          <p:cNvPicPr>
            <a:picLocks noChangeAspect="1"/>
          </p:cNvPicPr>
          <p:nvPr/>
        </p:nvPicPr>
        <p:blipFill>
          <a:blip r:embed="rId5"/>
          <a:stretch>
            <a:fillRect/>
          </a:stretch>
        </p:blipFill>
        <p:spPr>
          <a:xfrm>
            <a:off x="203282" y="328545"/>
            <a:ext cx="2375615" cy="1583743"/>
          </a:xfrm>
          <a:prstGeom prst="rect">
            <a:avLst/>
          </a:prstGeom>
        </p:spPr>
      </p:pic>
      <p:sp>
        <p:nvSpPr>
          <p:cNvPr id="7" name="Shape 209"/>
          <p:cNvSpPr txBox="1"/>
          <p:nvPr/>
        </p:nvSpPr>
        <p:spPr>
          <a:xfrm>
            <a:off x="2688391" y="266300"/>
            <a:ext cx="4057067" cy="2813400"/>
          </a:xfrm>
          <a:prstGeom prst="rect">
            <a:avLst/>
          </a:prstGeom>
          <a:noFill/>
          <a:ln>
            <a:noFill/>
          </a:ln>
        </p:spPr>
        <p:txBody>
          <a:bodyPr wrap="square" lIns="68569" tIns="68569" rIns="68569" bIns="68569" anchor="t" anchorCtr="0">
            <a:noAutofit/>
          </a:bodyPr>
          <a:lstStyle/>
          <a:p>
            <a:r>
              <a:rPr lang="en-US" sz="2000" dirty="0">
                <a:solidFill>
                  <a:schemeClr val="tx1"/>
                </a:solidFill>
                <a:latin typeface="Verdana" charset="0"/>
                <a:ea typeface="Verdana" charset="0"/>
                <a:cs typeface="Verdana" charset="0"/>
                <a:sym typeface="Oswald"/>
              </a:rPr>
              <a:t>LEAD BY EXAMPLE</a:t>
            </a:r>
          </a:p>
          <a:p>
            <a:endParaRPr lang="en-US" sz="1000" dirty="0">
              <a:solidFill>
                <a:schemeClr val="tx1"/>
              </a:solidFill>
              <a:latin typeface="Verdana" charset="0"/>
              <a:ea typeface="Verdana" charset="0"/>
              <a:cs typeface="Verdana" charset="0"/>
              <a:sym typeface="Oswald"/>
            </a:endParaRPr>
          </a:p>
          <a:p>
            <a:r>
              <a:rPr lang="en-US" sz="2000" dirty="0">
                <a:solidFill>
                  <a:schemeClr val="tx1"/>
                </a:solidFill>
                <a:latin typeface="Verdana" charset="0"/>
                <a:ea typeface="Verdana" charset="0"/>
                <a:cs typeface="Verdana" charset="0"/>
                <a:sym typeface="Oswald"/>
              </a:rPr>
              <a:t>Believe and support </a:t>
            </a:r>
            <a:r>
              <a:rPr lang="en-US" sz="2000" dirty="0" smtClean="0">
                <a:solidFill>
                  <a:schemeClr val="tx1"/>
                </a:solidFill>
                <a:latin typeface="Verdana" charset="0"/>
                <a:ea typeface="Verdana" charset="0"/>
                <a:cs typeface="Verdana" charset="0"/>
                <a:sym typeface="Oswald"/>
              </a:rPr>
              <a:t>victims</a:t>
            </a:r>
            <a:endParaRPr lang="en-US" sz="2000" dirty="0">
              <a:solidFill>
                <a:schemeClr val="tx1"/>
              </a:solidFill>
              <a:latin typeface="Verdana" charset="0"/>
              <a:ea typeface="Verdana" charset="0"/>
              <a:cs typeface="Verdana" charset="0"/>
              <a:sym typeface="Oswald"/>
            </a:endParaRPr>
          </a:p>
          <a:p>
            <a:r>
              <a:rPr lang="en" sz="1050" dirty="0">
                <a:solidFill>
                  <a:schemeClr val="tx1"/>
                </a:solidFill>
                <a:latin typeface="Verdana" charset="0"/>
                <a:ea typeface="Verdana" charset="0"/>
                <a:cs typeface="Verdana" charset="0"/>
                <a:sym typeface="Oswald"/>
              </a:rPr>
              <a:t> </a:t>
            </a:r>
            <a:endParaRPr lang="en-US" sz="1050" dirty="0">
              <a:solidFill>
                <a:schemeClr val="tx1"/>
              </a:solidFill>
              <a:latin typeface="Verdana" charset="0"/>
              <a:ea typeface="Verdana" charset="0"/>
              <a:cs typeface="Verdana" charset="0"/>
              <a:sym typeface="Oswald"/>
            </a:endParaRPr>
          </a:p>
          <a:p>
            <a:r>
              <a:rPr lang="en-US" sz="2000" dirty="0">
                <a:solidFill>
                  <a:schemeClr val="tx1"/>
                </a:solidFill>
                <a:latin typeface="Verdana" charset="0"/>
                <a:ea typeface="Verdana" charset="0"/>
                <a:cs typeface="Verdana" charset="0"/>
                <a:sym typeface="Oswald"/>
              </a:rPr>
              <a:t>Commit to professional behavior</a:t>
            </a:r>
          </a:p>
          <a:p>
            <a:endParaRPr lang="en-US" sz="1050" dirty="0">
              <a:solidFill>
                <a:schemeClr val="tx1"/>
              </a:solidFill>
              <a:latin typeface="Verdana" charset="0"/>
              <a:ea typeface="Verdana" charset="0"/>
              <a:cs typeface="Verdana" charset="0"/>
              <a:sym typeface="Oswald"/>
            </a:endParaRPr>
          </a:p>
          <a:p>
            <a:r>
              <a:rPr lang="en-US" sz="2000" dirty="0">
                <a:solidFill>
                  <a:schemeClr val="tx1"/>
                </a:solidFill>
                <a:latin typeface="Verdana" charset="0"/>
                <a:ea typeface="Verdana" charset="0"/>
                <a:cs typeface="Verdana" charset="0"/>
                <a:sym typeface="Oswald"/>
              </a:rPr>
              <a:t>Speak up against </a:t>
            </a:r>
            <a:r>
              <a:rPr lang="en-US" sz="2000" dirty="0" smtClean="0">
                <a:solidFill>
                  <a:schemeClr val="tx1"/>
                </a:solidFill>
                <a:latin typeface="Verdana" charset="0"/>
                <a:ea typeface="Verdana" charset="0"/>
                <a:cs typeface="Verdana" charset="0"/>
                <a:sym typeface="Oswald"/>
              </a:rPr>
              <a:t>harassment</a:t>
            </a:r>
          </a:p>
          <a:p>
            <a:endParaRPr lang="en-US" sz="1050" dirty="0">
              <a:solidFill>
                <a:schemeClr val="tx1"/>
              </a:solidFill>
              <a:latin typeface="Verdana" charset="0"/>
              <a:ea typeface="Verdana" charset="0"/>
              <a:cs typeface="Verdana" charset="0"/>
              <a:sym typeface="Oswald"/>
            </a:endParaRPr>
          </a:p>
          <a:p>
            <a:r>
              <a:rPr lang="en-US" sz="2000" dirty="0" smtClean="0">
                <a:solidFill>
                  <a:schemeClr val="tx1"/>
                </a:solidFill>
                <a:latin typeface="Verdana" charset="0"/>
                <a:ea typeface="Verdana" charset="0"/>
                <a:cs typeface="Verdana" charset="0"/>
                <a:sym typeface="Oswald"/>
              </a:rPr>
              <a:t>Be kind</a:t>
            </a:r>
            <a:endParaRPr lang="en-US" sz="2000" dirty="0">
              <a:solidFill>
                <a:schemeClr val="tx1"/>
              </a:solidFill>
              <a:latin typeface="Verdana" charset="0"/>
              <a:ea typeface="Verdana" charset="0"/>
              <a:cs typeface="Verdana" charset="0"/>
              <a:sym typeface="Oswald"/>
            </a:endParaRPr>
          </a:p>
          <a:p>
            <a:pPr algn="ctr"/>
            <a:r>
              <a:rPr lang="en" sz="2000" b="1" dirty="0">
                <a:solidFill>
                  <a:schemeClr val="tx1"/>
                </a:solidFill>
                <a:latin typeface="Verdana" charset="0"/>
                <a:ea typeface="Verdana" charset="0"/>
                <a:cs typeface="Verdana" charset="0"/>
                <a:sym typeface="Oswald"/>
              </a:rPr>
              <a:t> </a:t>
            </a:r>
            <a:endParaRPr lang="en-US" sz="2000" b="1" dirty="0">
              <a:solidFill>
                <a:schemeClr val="tx1"/>
              </a:solidFill>
              <a:latin typeface="Verdana" charset="0"/>
              <a:ea typeface="Verdana" charset="0"/>
              <a:cs typeface="Verdana" charset="0"/>
              <a:sym typeface="Oswald"/>
            </a:endParaRPr>
          </a:p>
        </p:txBody>
      </p:sp>
      <p:sp>
        <p:nvSpPr>
          <p:cNvPr id="5" name="Rectangle 4"/>
          <p:cNvSpPr/>
          <p:nvPr/>
        </p:nvSpPr>
        <p:spPr>
          <a:xfrm>
            <a:off x="203282" y="3990274"/>
            <a:ext cx="2983509" cy="276999"/>
          </a:xfrm>
          <a:prstGeom prst="rect">
            <a:avLst/>
          </a:prstGeom>
        </p:spPr>
        <p:txBody>
          <a:bodyPr wrap="none">
            <a:spAutoFit/>
          </a:bodyPr>
          <a:lstStyle/>
          <a:p>
            <a:r>
              <a:rPr lang="en-US" sz="1200" dirty="0">
                <a:latin typeface="Verdana" charset="0"/>
                <a:ea typeface="Verdana" charset="0"/>
                <a:cs typeface="Verdana" charset="0"/>
              </a:rPr>
              <a:t>Facilitator: </a:t>
            </a:r>
            <a:r>
              <a:rPr lang="en" sz="1200" dirty="0">
                <a:latin typeface="Verdana" charset="0"/>
                <a:ea typeface="Verdana" charset="0"/>
                <a:cs typeface="Verdana" charset="0"/>
              </a:rPr>
              <a:t>Erika </a:t>
            </a:r>
            <a:r>
              <a:rPr lang="en" sz="1200" dirty="0" err="1">
                <a:latin typeface="Verdana" charset="0"/>
                <a:ea typeface="Verdana" charset="0"/>
                <a:cs typeface="Verdana" charset="0"/>
              </a:rPr>
              <a:t>Marín-Spiotta</a:t>
            </a:r>
            <a:r>
              <a:rPr lang="en-US" sz="1200" dirty="0">
                <a:latin typeface="Verdana" charset="0"/>
                <a:ea typeface="Verdana" charset="0"/>
                <a:cs typeface="Verdana" charset="0"/>
              </a:rPr>
              <a:t>, PhD</a:t>
            </a:r>
          </a:p>
        </p:txBody>
      </p:sp>
    </p:spTree>
    <p:extLst>
      <p:ext uri="{BB962C8B-B14F-4D97-AF65-F5344CB8AC3E}">
        <p14:creationId xmlns:p14="http://schemas.microsoft.com/office/powerpoint/2010/main" val="635285060"/>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41207031"/>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67"/>
        <p:cNvGrpSpPr/>
        <p:nvPr/>
      </p:nvGrpSpPr>
      <p:grpSpPr>
        <a:xfrm>
          <a:off x="0" y="0"/>
          <a:ext cx="0" cy="0"/>
          <a:chOff x="0" y="0"/>
          <a:chExt cx="0" cy="0"/>
        </a:xfrm>
      </p:grpSpPr>
      <p:sp>
        <p:nvSpPr>
          <p:cNvPr id="169" name="Shape 169"/>
          <p:cNvSpPr txBox="1">
            <a:spLocks noGrp="1"/>
          </p:cNvSpPr>
          <p:nvPr>
            <p:ph type="subTitle" idx="1"/>
          </p:nvPr>
        </p:nvSpPr>
        <p:spPr>
          <a:xfrm>
            <a:off x="200141" y="631128"/>
            <a:ext cx="6573453" cy="3950023"/>
          </a:xfrm>
          <a:prstGeom prst="rect">
            <a:avLst/>
          </a:prstGeom>
          <a:noFill/>
          <a:ln>
            <a:noFill/>
          </a:ln>
        </p:spPr>
        <p:txBody>
          <a:bodyPr wrap="square" lIns="68569" tIns="68569" rIns="68569" bIns="68569" anchor="ctr" anchorCtr="0">
            <a:noAutofit/>
          </a:bodyPr>
          <a:lstStyle/>
          <a:p>
            <a:pPr>
              <a:buClr>
                <a:srgbClr val="000000"/>
              </a:buClr>
              <a:buSzPct val="61111"/>
            </a:pPr>
            <a:endParaRPr lang="en-US" sz="1600" dirty="0">
              <a:solidFill>
                <a:schemeClr val="bg2"/>
              </a:solidFill>
              <a:latin typeface="Verdana" charset="0"/>
              <a:ea typeface="Verdana" charset="0"/>
              <a:cs typeface="Verdana" charset="0"/>
            </a:endParaRPr>
          </a:p>
          <a:p>
            <a:pPr>
              <a:buClr>
                <a:srgbClr val="000000"/>
              </a:buClr>
              <a:buSzPct val="61111"/>
            </a:pPr>
            <a:endParaRPr lang="en-US" sz="1600" dirty="0">
              <a:solidFill>
                <a:schemeClr val="bg2"/>
              </a:solidFill>
              <a:latin typeface="Verdana" charset="0"/>
              <a:ea typeface="Verdana" charset="0"/>
              <a:cs typeface="Verdana" charset="0"/>
            </a:endParaRPr>
          </a:p>
          <a:p>
            <a:pPr algn="l">
              <a:buClr>
                <a:srgbClr val="000000"/>
              </a:buClr>
              <a:buSzPct val="61111"/>
            </a:pPr>
            <a:r>
              <a:rPr lang="en-US" sz="1100" dirty="0" smtClean="0">
                <a:solidFill>
                  <a:schemeClr val="tx1"/>
                </a:solidFill>
                <a:latin typeface="Verdana" charset="0"/>
                <a:ea typeface="Verdana" charset="0"/>
                <a:cs typeface="Verdana" charset="0"/>
              </a:rPr>
              <a:t>Sexual </a:t>
            </a:r>
            <a:r>
              <a:rPr lang="en-US" sz="1100" dirty="0">
                <a:solidFill>
                  <a:schemeClr val="tx1"/>
                </a:solidFill>
                <a:latin typeface="Verdana" charset="0"/>
                <a:ea typeface="Verdana" charset="0"/>
                <a:cs typeface="Verdana" charset="0"/>
              </a:rPr>
              <a:t>harassment of employees or students at the University is defined as unwelcome sexual advances, requests for sexual favors, verbal or other expressive behaviors </a:t>
            </a:r>
            <a:r>
              <a:rPr lang="en-US" sz="1100" dirty="0" smtClean="0">
                <a:solidFill>
                  <a:schemeClr val="tx1"/>
                </a:solidFill>
                <a:latin typeface="Verdana" charset="0"/>
                <a:ea typeface="Verdana" charset="0"/>
                <a:cs typeface="Verdana" charset="0"/>
              </a:rPr>
              <a:t>commonly </a:t>
            </a:r>
            <a:r>
              <a:rPr lang="en-US" sz="1100" dirty="0">
                <a:solidFill>
                  <a:schemeClr val="tx1"/>
                </a:solidFill>
                <a:latin typeface="Verdana" charset="0"/>
                <a:ea typeface="Verdana" charset="0"/>
                <a:cs typeface="Verdana" charset="0"/>
              </a:rPr>
              <a:t>understood to be of a sexual nature. I</a:t>
            </a:r>
            <a:r>
              <a:rPr lang="en-US" sz="1100" dirty="0" smtClean="0">
                <a:solidFill>
                  <a:schemeClr val="tx1"/>
                </a:solidFill>
                <a:latin typeface="Verdana" charset="0"/>
                <a:ea typeface="Verdana" charset="0"/>
                <a:cs typeface="Verdana" charset="0"/>
              </a:rPr>
              <a:t>ncludes </a:t>
            </a:r>
            <a:r>
              <a:rPr lang="en-US" sz="1100" dirty="0">
                <a:solidFill>
                  <a:schemeClr val="tx1"/>
                </a:solidFill>
                <a:latin typeface="Verdana" charset="0"/>
                <a:ea typeface="Verdana" charset="0"/>
                <a:cs typeface="Verdana" charset="0"/>
              </a:rPr>
              <a:t>but is not limited </a:t>
            </a:r>
            <a:r>
              <a:rPr lang="en-US" sz="1100" dirty="0" smtClean="0">
                <a:solidFill>
                  <a:schemeClr val="tx1"/>
                </a:solidFill>
                <a:latin typeface="Verdana" charset="0"/>
                <a:ea typeface="Verdana" charset="0"/>
                <a:cs typeface="Verdana" charset="0"/>
              </a:rPr>
              <a:t>to: </a:t>
            </a:r>
          </a:p>
          <a:p>
            <a:pPr marL="228600" indent="-228600" algn="l">
              <a:buClr>
                <a:srgbClr val="000000"/>
              </a:buClr>
              <a:buSzPct val="61111"/>
              <a:buAutoNum type="alphaLcPeriod"/>
            </a:pPr>
            <a:r>
              <a:rPr lang="en-US" sz="1100" dirty="0" smtClean="0">
                <a:solidFill>
                  <a:schemeClr val="tx1"/>
                </a:solidFill>
                <a:latin typeface="Verdana" charset="0"/>
                <a:ea typeface="Verdana" charset="0"/>
                <a:cs typeface="Verdana" charset="0"/>
              </a:rPr>
              <a:t>Threats </a:t>
            </a:r>
            <a:r>
              <a:rPr lang="en-US" sz="1100" dirty="0">
                <a:solidFill>
                  <a:schemeClr val="tx1"/>
                </a:solidFill>
                <a:latin typeface="Verdana" charset="0"/>
                <a:ea typeface="Verdana" charset="0"/>
                <a:cs typeface="Verdana" charset="0"/>
              </a:rPr>
              <a:t>to make an adverse employment or academic decision if another person refuses to engage in sexual activities. </a:t>
            </a:r>
            <a:endParaRPr lang="en-US" sz="1100" dirty="0" smtClean="0">
              <a:solidFill>
                <a:schemeClr val="tx1"/>
              </a:solidFill>
              <a:latin typeface="Verdana" charset="0"/>
              <a:ea typeface="Verdana" charset="0"/>
              <a:cs typeface="Verdana" charset="0"/>
            </a:endParaRPr>
          </a:p>
          <a:p>
            <a:pPr marL="228600" indent="-228600" algn="l">
              <a:buClr>
                <a:srgbClr val="000000"/>
              </a:buClr>
              <a:buSzPct val="61111"/>
              <a:buAutoNum type="alphaLcPeriod"/>
            </a:pPr>
            <a:r>
              <a:rPr lang="en-US" sz="1100" dirty="0" smtClean="0">
                <a:solidFill>
                  <a:schemeClr val="tx1"/>
                </a:solidFill>
                <a:latin typeface="Verdana" charset="0"/>
                <a:ea typeface="Verdana" charset="0"/>
                <a:cs typeface="Verdana" charset="0"/>
              </a:rPr>
              <a:t>Demands </a:t>
            </a:r>
            <a:r>
              <a:rPr lang="en-US" sz="1100" dirty="0">
                <a:solidFill>
                  <a:schemeClr val="tx1"/>
                </a:solidFill>
                <a:latin typeface="Verdana" charset="0"/>
                <a:ea typeface="Verdana" charset="0"/>
                <a:cs typeface="Verdana" charset="0"/>
              </a:rPr>
              <a:t>that another person engage in sexual activities in order to obtain or retain employment or academic benefits. </a:t>
            </a:r>
            <a:endParaRPr lang="en-US" sz="1100" dirty="0" smtClean="0">
              <a:solidFill>
                <a:schemeClr val="tx1"/>
              </a:solidFill>
              <a:latin typeface="Verdana" charset="0"/>
              <a:ea typeface="Verdana" charset="0"/>
              <a:cs typeface="Verdana" charset="0"/>
            </a:endParaRPr>
          </a:p>
          <a:p>
            <a:pPr marL="228600" indent="-228600" algn="l">
              <a:buClr>
                <a:srgbClr val="000000"/>
              </a:buClr>
              <a:buSzPct val="61111"/>
              <a:buAutoNum type="alphaLcPeriod"/>
            </a:pPr>
            <a:r>
              <a:rPr lang="en-US" sz="1100" dirty="0" smtClean="0">
                <a:solidFill>
                  <a:schemeClr val="tx1"/>
                </a:solidFill>
                <a:latin typeface="Verdana" charset="0"/>
                <a:ea typeface="Verdana" charset="0"/>
                <a:cs typeface="Verdana" charset="0"/>
              </a:rPr>
              <a:t>Promises</a:t>
            </a:r>
            <a:r>
              <a:rPr lang="en-US" sz="1100" dirty="0">
                <a:solidFill>
                  <a:schemeClr val="tx1"/>
                </a:solidFill>
                <a:latin typeface="Verdana" charset="0"/>
                <a:ea typeface="Verdana" charset="0"/>
                <a:cs typeface="Verdana" charset="0"/>
              </a:rPr>
              <a:t>, implied or direct, to give employment or academic benefits if another person engages in sexual activities. </a:t>
            </a:r>
            <a:endParaRPr lang="en-US" sz="1100" dirty="0" smtClean="0">
              <a:solidFill>
                <a:schemeClr val="tx1"/>
              </a:solidFill>
              <a:latin typeface="Verdana" charset="0"/>
              <a:ea typeface="Verdana" charset="0"/>
              <a:cs typeface="Verdana" charset="0"/>
            </a:endParaRPr>
          </a:p>
          <a:p>
            <a:pPr marL="228600" indent="-228600" algn="l">
              <a:buClr>
                <a:srgbClr val="000000"/>
              </a:buClr>
              <a:buSzPct val="61111"/>
              <a:buAutoNum type="alphaLcPeriod"/>
            </a:pPr>
            <a:r>
              <a:rPr lang="en-US" sz="1100" dirty="0" smtClean="0">
                <a:solidFill>
                  <a:schemeClr val="tx1"/>
                </a:solidFill>
                <a:latin typeface="Verdana" charset="0"/>
                <a:ea typeface="Verdana" charset="0"/>
                <a:cs typeface="Verdana" charset="0"/>
              </a:rPr>
              <a:t>Unwelcome </a:t>
            </a:r>
            <a:r>
              <a:rPr lang="en-US" sz="1100" dirty="0">
                <a:solidFill>
                  <a:schemeClr val="tx1"/>
                </a:solidFill>
                <a:latin typeface="Verdana" charset="0"/>
                <a:ea typeface="Verdana" charset="0"/>
                <a:cs typeface="Verdana" charset="0"/>
              </a:rPr>
              <a:t>and unnecessary touching or other sexually suggestive physical contact, or threats to engage in such conduct. </a:t>
            </a:r>
            <a:endParaRPr lang="en-US" sz="1100" dirty="0" smtClean="0">
              <a:solidFill>
                <a:schemeClr val="tx1"/>
              </a:solidFill>
              <a:latin typeface="Verdana" charset="0"/>
              <a:ea typeface="Verdana" charset="0"/>
              <a:cs typeface="Verdana" charset="0"/>
            </a:endParaRPr>
          </a:p>
          <a:p>
            <a:pPr marL="228600" indent="-228600" algn="l">
              <a:buClr>
                <a:srgbClr val="000000"/>
              </a:buClr>
              <a:buSzPct val="61111"/>
              <a:buAutoNum type="alphaLcPeriod"/>
            </a:pPr>
            <a:r>
              <a:rPr lang="en-US" sz="1100" dirty="0" smtClean="0">
                <a:solidFill>
                  <a:schemeClr val="tx1"/>
                </a:solidFill>
                <a:latin typeface="Verdana" charset="0"/>
                <a:ea typeface="Verdana" charset="0"/>
                <a:cs typeface="Verdana" charset="0"/>
              </a:rPr>
              <a:t>Indecent </a:t>
            </a:r>
            <a:r>
              <a:rPr lang="en-US" sz="1100" dirty="0">
                <a:solidFill>
                  <a:schemeClr val="tx1"/>
                </a:solidFill>
                <a:latin typeface="Verdana" charset="0"/>
                <a:ea typeface="Verdana" charset="0"/>
                <a:cs typeface="Verdana" charset="0"/>
              </a:rPr>
              <a:t>exposure. </a:t>
            </a:r>
            <a:endParaRPr lang="en-US" sz="1100" dirty="0" smtClean="0">
              <a:solidFill>
                <a:schemeClr val="tx1"/>
              </a:solidFill>
              <a:latin typeface="Verdana" charset="0"/>
              <a:ea typeface="Verdana" charset="0"/>
              <a:cs typeface="Verdana" charset="0"/>
            </a:endParaRPr>
          </a:p>
          <a:p>
            <a:pPr marL="228600" indent="-228600" algn="l">
              <a:buClr>
                <a:srgbClr val="000000"/>
              </a:buClr>
              <a:buSzPct val="61111"/>
              <a:buAutoNum type="alphaLcPeriod"/>
            </a:pPr>
            <a:r>
              <a:rPr lang="en-US" sz="1100" dirty="0" smtClean="0">
                <a:solidFill>
                  <a:schemeClr val="tx1"/>
                </a:solidFill>
                <a:latin typeface="Verdana" charset="0"/>
                <a:ea typeface="Verdana" charset="0"/>
                <a:cs typeface="Verdana" charset="0"/>
              </a:rPr>
              <a:t>Invasion </a:t>
            </a:r>
            <a:r>
              <a:rPr lang="en-US" sz="1100" dirty="0">
                <a:solidFill>
                  <a:schemeClr val="tx1"/>
                </a:solidFill>
                <a:latin typeface="Verdana" charset="0"/>
                <a:ea typeface="Verdana" charset="0"/>
                <a:cs typeface="Verdana" charset="0"/>
              </a:rPr>
              <a:t>of sexual privacy. </a:t>
            </a:r>
          </a:p>
          <a:p>
            <a:pPr marL="228600" indent="-228600" algn="l">
              <a:buClr>
                <a:srgbClr val="000000"/>
              </a:buClr>
              <a:buSzPct val="61111"/>
              <a:buAutoNum type="alphaLcPeriod"/>
            </a:pPr>
            <a:r>
              <a:rPr lang="en-US" sz="1100" dirty="0" smtClean="0">
                <a:solidFill>
                  <a:schemeClr val="tx1"/>
                </a:solidFill>
                <a:latin typeface="Verdana" charset="0"/>
                <a:ea typeface="Verdana" charset="0"/>
                <a:cs typeface="Verdana" charset="0"/>
              </a:rPr>
              <a:t>Sexual </a:t>
            </a:r>
            <a:r>
              <a:rPr lang="en-US" sz="1100" dirty="0">
                <a:solidFill>
                  <a:schemeClr val="tx1"/>
                </a:solidFill>
                <a:latin typeface="Verdana" charset="0"/>
                <a:ea typeface="Verdana" charset="0"/>
                <a:cs typeface="Verdana" charset="0"/>
              </a:rPr>
              <a:t>advances, requests for sexual favors, sexual comments and questions, and other sexually-oriented conduct that is directed against a specific individual and persists despite its rejection. </a:t>
            </a:r>
            <a:endParaRPr lang="en-US" sz="1100" dirty="0" smtClean="0">
              <a:solidFill>
                <a:schemeClr val="tx1"/>
              </a:solidFill>
              <a:latin typeface="Verdana" charset="0"/>
              <a:ea typeface="Verdana" charset="0"/>
              <a:cs typeface="Verdana" charset="0"/>
            </a:endParaRPr>
          </a:p>
          <a:p>
            <a:pPr marL="228600" indent="-228600" algn="l">
              <a:buClr>
                <a:srgbClr val="000000"/>
              </a:buClr>
              <a:buSzPct val="61111"/>
              <a:buAutoNum type="alphaLcPeriod"/>
            </a:pPr>
            <a:r>
              <a:rPr lang="en-US" sz="1100" dirty="0" smtClean="0">
                <a:solidFill>
                  <a:schemeClr val="tx1"/>
                </a:solidFill>
                <a:latin typeface="Verdana" charset="0"/>
                <a:ea typeface="Verdana" charset="0"/>
                <a:cs typeface="Verdana" charset="0"/>
              </a:rPr>
              <a:t>Conduct</a:t>
            </a:r>
            <a:r>
              <a:rPr lang="en-US" sz="1100" dirty="0">
                <a:solidFill>
                  <a:schemeClr val="tx1"/>
                </a:solidFill>
                <a:latin typeface="Verdana" charset="0"/>
                <a:ea typeface="Verdana" charset="0"/>
                <a:cs typeface="Verdana" charset="0"/>
              </a:rPr>
              <a:t>, even that not specifically directed at the complainant, which is sufficiently pervasive, severe, or persistent to alter the conditions of the complainant's employment or status as a student and create a hostile working or learning environment, when viewed from the perspective of a reasonable person of the complainant's gender.</a:t>
            </a:r>
            <a:endParaRPr lang="en" sz="1100" b="0" dirty="0">
              <a:solidFill>
                <a:schemeClr val="tx1"/>
              </a:solidFill>
              <a:latin typeface="Verdana" charset="0"/>
              <a:ea typeface="Verdana" charset="0"/>
              <a:cs typeface="Verdana" charset="0"/>
            </a:endParaRPr>
          </a:p>
        </p:txBody>
      </p:sp>
      <p:sp>
        <p:nvSpPr>
          <p:cNvPr id="2" name="TextBox 1"/>
          <p:cNvSpPr txBox="1"/>
          <p:nvPr/>
        </p:nvSpPr>
        <p:spPr>
          <a:xfrm>
            <a:off x="304800" y="1070517"/>
            <a:ext cx="184731" cy="307777"/>
          </a:xfrm>
          <a:prstGeom prst="rect">
            <a:avLst/>
          </a:prstGeom>
          <a:noFill/>
        </p:spPr>
        <p:txBody>
          <a:bodyPr wrap="none" rtlCol="0">
            <a:spAutoFit/>
          </a:bodyPr>
          <a:lstStyle/>
          <a:p>
            <a:endParaRPr lang="en-US" dirty="0"/>
          </a:p>
        </p:txBody>
      </p:sp>
      <p:pic>
        <p:nvPicPr>
          <p:cNvPr id="3" name="Picture 2"/>
          <p:cNvPicPr>
            <a:picLocks noChangeAspect="1"/>
          </p:cNvPicPr>
          <p:nvPr/>
        </p:nvPicPr>
        <p:blipFill rotWithShape="1">
          <a:blip r:embed="rId3"/>
          <a:srcRect r="53744"/>
          <a:stretch/>
        </p:blipFill>
        <p:spPr>
          <a:xfrm>
            <a:off x="5296486" y="69107"/>
            <a:ext cx="1477108" cy="562021"/>
          </a:xfrm>
          <a:prstGeom prst="rect">
            <a:avLst/>
          </a:prstGeom>
        </p:spPr>
      </p:pic>
      <p:sp>
        <p:nvSpPr>
          <p:cNvPr id="4" name="Rectangle 3"/>
          <p:cNvSpPr/>
          <p:nvPr/>
        </p:nvSpPr>
        <p:spPr>
          <a:xfrm>
            <a:off x="181121" y="215334"/>
            <a:ext cx="4461534" cy="523220"/>
          </a:xfrm>
          <a:prstGeom prst="rect">
            <a:avLst/>
          </a:prstGeom>
        </p:spPr>
        <p:txBody>
          <a:bodyPr wrap="square">
            <a:spAutoFit/>
          </a:bodyPr>
          <a:lstStyle/>
          <a:p>
            <a:r>
              <a:rPr lang="en-US" dirty="0">
                <a:latin typeface="Verdana" charset="0"/>
                <a:ea typeface="Verdana" charset="0"/>
                <a:cs typeface="Verdana" charset="0"/>
              </a:rPr>
              <a:t>Sexual Harassment Policy in the USC Policies and Procedures Manual, </a:t>
            </a:r>
            <a:r>
              <a:rPr lang="en-US" dirty="0">
                <a:latin typeface="Verdana" charset="0"/>
                <a:ea typeface="Verdana" charset="0"/>
                <a:cs typeface="Verdana" charset="0"/>
                <a:hlinkClick r:id="rId4"/>
              </a:rPr>
              <a:t>EOP 1.02</a:t>
            </a:r>
            <a:endParaRPr lang="en-US" dirty="0">
              <a:latin typeface="Verdana" charset="0"/>
              <a:ea typeface="Verdana" charset="0"/>
              <a:cs typeface="Verdana" charset="0"/>
            </a:endParaRPr>
          </a:p>
        </p:txBody>
      </p:sp>
    </p:spTree>
    <p:extLst>
      <p:ext uri="{BB962C8B-B14F-4D97-AF65-F5344CB8AC3E}">
        <p14:creationId xmlns:p14="http://schemas.microsoft.com/office/powerpoint/2010/main" val="128578340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3773</TotalTime>
  <Words>3710</Words>
  <Application>Microsoft Macintosh PowerPoint</Application>
  <PresentationFormat>Custom</PresentationFormat>
  <Paragraphs>448</Paragraphs>
  <Slides>56</Slides>
  <Notes>50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56</vt:i4>
      </vt:variant>
    </vt:vector>
  </HeadingPairs>
  <TitlesOfParts>
    <vt:vector size="63" baseType="lpstr">
      <vt:lpstr>Al Nile</vt:lpstr>
      <vt:lpstr>Calibri</vt:lpstr>
      <vt:lpstr>Oswald</vt:lpstr>
      <vt:lpstr>Playfair Display</vt:lpstr>
      <vt:lpstr>Verdana</vt:lpstr>
      <vt:lpstr>Arial</vt:lpstr>
      <vt:lpstr>Office Theme</vt:lpstr>
      <vt:lpstr>Strategies for Responding to Harassment and Hostile Climates </vt:lpstr>
      <vt:lpstr>PowerPoint Presentation</vt:lpstr>
      <vt:lpstr>ADVANCEGeo Partnership Team</vt:lpstr>
      <vt:lpstr>ADVANCEGeo Partnership Team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WOULD YOU RECOGNIZE SEXUAL HARASSMENT?</vt:lpstr>
      <vt:lpstr>PowerPoint Presentation</vt:lpstr>
      <vt:lpstr>624 documented cases  as of 3/27/2018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15.0033</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Hostile Climates: Responding to Sexual Harassment in STEM</dc:title>
  <cp:lastModifiedBy>Erika MS</cp:lastModifiedBy>
  <cp:revision>1032</cp:revision>
  <dcterms:modified xsi:type="dcterms:W3CDTF">2018-04-03T01:58:50Z</dcterms:modified>
</cp:coreProperties>
</file>