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5143500" cx="9144000"/>
  <p:notesSz cx="6858000" cy="9144000"/>
  <p:embeddedFontLst>
    <p:embeddedFont>
      <p:font typeface="Playfair Display"/>
      <p:regular r:id="rId26"/>
      <p:bold r:id="rId27"/>
      <p:italic r:id="rId28"/>
      <p:boldItalic r:id="rId29"/>
    </p:embeddedFont>
    <p:embeddedFont>
      <p:font typeface="Montserrat"/>
      <p:regular r:id="rId30"/>
      <p:bold r:id="rId31"/>
      <p:italic r:id="rId32"/>
      <p:boldItalic r:id="rId33"/>
    </p:embeddedFont>
    <p:embeddedFont>
      <p:font typeface="Oswald"/>
      <p:regular r:id="rId34"/>
      <p:bold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36" roundtripDataSignature="AMtx7mgcPT3eES3wVkwlaBhPTH2W1jTAw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PlayfairDisplay-regular.fntdata"/><Relationship Id="rId25" Type="http://schemas.openxmlformats.org/officeDocument/2006/relationships/slide" Target="slides/slide20.xml"/><Relationship Id="rId28" Type="http://schemas.openxmlformats.org/officeDocument/2006/relationships/font" Target="fonts/PlayfairDisplay-italic.fntdata"/><Relationship Id="rId27" Type="http://schemas.openxmlformats.org/officeDocument/2006/relationships/font" Target="fonts/PlayfairDisplay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PlayfairDisplay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Montserrat-bold.fntdata"/><Relationship Id="rId30" Type="http://schemas.openxmlformats.org/officeDocument/2006/relationships/font" Target="fonts/Montserrat-regular.fntdata"/><Relationship Id="rId11" Type="http://schemas.openxmlformats.org/officeDocument/2006/relationships/slide" Target="slides/slide6.xml"/><Relationship Id="rId33" Type="http://schemas.openxmlformats.org/officeDocument/2006/relationships/font" Target="fonts/Montserrat-boldItalic.fntdata"/><Relationship Id="rId10" Type="http://schemas.openxmlformats.org/officeDocument/2006/relationships/slide" Target="slides/slide5.xml"/><Relationship Id="rId32" Type="http://schemas.openxmlformats.org/officeDocument/2006/relationships/font" Target="fonts/Montserrat-italic.fntdata"/><Relationship Id="rId13" Type="http://schemas.openxmlformats.org/officeDocument/2006/relationships/slide" Target="slides/slide8.xml"/><Relationship Id="rId35" Type="http://schemas.openxmlformats.org/officeDocument/2006/relationships/font" Target="fonts/Oswald-bold.fntdata"/><Relationship Id="rId12" Type="http://schemas.openxmlformats.org/officeDocument/2006/relationships/slide" Target="slides/slide7.xml"/><Relationship Id="rId34" Type="http://schemas.openxmlformats.org/officeDocument/2006/relationships/font" Target="fonts/Oswald-regular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36" Type="http://customschemas.google.com/relationships/presentationmetadata" Target="meta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" name="Google Shape;5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4" name="Google Shape;144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Google Shape;153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2" name="Google Shape;17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4" name="Google Shape;194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" name="Google Shape;20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" name="Google Shape;210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4" name="Google Shape;224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" name="Google Shape;6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0" name="Google Shape;230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" name="Google Shape;7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" name="Google Shape;8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" name="Google Shape;9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" name="Google Shape;10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" name="Google Shape;110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" name="Google Shape;12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highlight>
                  <a:schemeClr val="dk1"/>
                </a:highlight>
              </a:defRPr>
            </a:lvl1pPr>
          </a:lstStyle>
          <a:p/>
        </p:txBody>
      </p:sp>
      <p:sp>
        <p:nvSpPr>
          <p:cNvPr id="49" name="Google Shape;49;p3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2"/>
          <p:cNvSpPr txBox="1"/>
          <p:nvPr>
            <p:ph hasCustomPrompt="1" type="title"/>
          </p:nvPr>
        </p:nvSpPr>
        <p:spPr>
          <a:xfrm>
            <a:off x="311700" y="999925"/>
            <a:ext cx="8520600" cy="2146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32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dk1"/>
                </a:highlight>
              </a:defRPr>
            </a:lvl1pPr>
            <a:lvl2pPr indent="-31750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2pPr>
            <a:lvl3pPr indent="-31750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3pPr>
            <a:lvl4pPr indent="-31750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4pPr>
            <a:lvl5pPr indent="-31750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5pPr>
            <a:lvl6pPr indent="-31750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6pPr>
            <a:lvl7pPr indent="-31750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7pPr>
            <a:lvl8pPr indent="-31750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8pPr>
            <a:lvl9pPr indent="-31750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53" name="Google Shape;53;p3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3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3" name="Google Shape;13;p2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4"/>
          <p:cNvSpPr/>
          <p:nvPr/>
        </p:nvSpPr>
        <p:spPr>
          <a:xfrm>
            <a:off x="4286250" y="0"/>
            <a:ext cx="723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24"/>
          <p:cNvSpPr/>
          <p:nvPr/>
        </p:nvSpPr>
        <p:spPr>
          <a:xfrm>
            <a:off x="4358475" y="0"/>
            <a:ext cx="3853200" cy="5143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24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8" name="Google Shape;18;p24"/>
          <p:cNvSpPr txBox="1"/>
          <p:nvPr>
            <p:ph idx="1" type="subTitle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9" name="Google Shape;19;p2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5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5"/>
          <p:cNvSpPr/>
          <p:nvPr/>
        </p:nvSpPr>
        <p:spPr>
          <a:xfrm rot="5400000">
            <a:off x="4550700" y="-498600"/>
            <a:ext cx="42600" cy="845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25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23" name="Google Shape;23;p2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26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" name="Google Shape;27;p2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0" name="Google Shape;30;p27"/>
          <p:cNvSpPr txBox="1"/>
          <p:nvPr>
            <p:ph idx="1" type="body"/>
          </p:nvPr>
        </p:nvSpPr>
        <p:spPr>
          <a:xfrm>
            <a:off x="311700" y="1234050"/>
            <a:ext cx="3999900" cy="3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27"/>
          <p:cNvSpPr txBox="1"/>
          <p:nvPr>
            <p:ph idx="2" type="body"/>
          </p:nvPr>
        </p:nvSpPr>
        <p:spPr>
          <a:xfrm>
            <a:off x="4832400" y="1234050"/>
            <a:ext cx="3999900" cy="3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2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5" name="Google Shape;35;p2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8" name="Google Shape;38;p2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9" name="Google Shape;39;p2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0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2" name="Google Shape;42;p30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3" name="Google Shape;43;p30"/>
          <p:cNvSpPr txBox="1"/>
          <p:nvPr>
            <p:ph type="title"/>
          </p:nvPr>
        </p:nvSpPr>
        <p:spPr>
          <a:xfrm>
            <a:off x="265500" y="1081675"/>
            <a:ext cx="4045200" cy="1786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4" name="Google Shape;44;p30"/>
          <p:cNvSpPr txBox="1"/>
          <p:nvPr>
            <p:ph idx="1" type="subTitle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5" name="Google Shape;45;p30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lt1"/>
                </a:highlight>
              </a:defRPr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6" name="Google Shape;46;p3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op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b="0" i="0" sz="3000" u="none" cap="none" strike="noStrike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21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layfair Display"/>
              <a:buChar char="●"/>
              <a:defRPr b="0" i="0" sz="18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 b="0" i="0" sz="14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 b="0" i="0" sz="14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 b="0" i="0" sz="14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 b="0" i="0" sz="14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 b="0" i="0" sz="14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 b="0" i="0" sz="14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 b="0" i="0" sz="14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layfair Display"/>
              <a:buChar char="■"/>
              <a:defRPr b="0" i="0" sz="14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8" name="Google Shape;8;p2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jpg"/><Relationship Id="rId4" Type="http://schemas.openxmlformats.org/officeDocument/2006/relationships/image" Target="../media/image2.jpg"/><Relationship Id="rId5" Type="http://schemas.openxmlformats.org/officeDocument/2006/relationships/image" Target="../media/image10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8.jpg"/><Relationship Id="rId4" Type="http://schemas.openxmlformats.org/officeDocument/2006/relationships/image" Target="../media/image21.jpg"/><Relationship Id="rId5" Type="http://schemas.openxmlformats.org/officeDocument/2006/relationships/image" Target="../media/image2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9.jpg"/><Relationship Id="rId4" Type="http://schemas.openxmlformats.org/officeDocument/2006/relationships/image" Target="../media/image76.jpg"/><Relationship Id="rId5" Type="http://schemas.openxmlformats.org/officeDocument/2006/relationships/image" Target="../media/image74.png"/><Relationship Id="rId6" Type="http://schemas.openxmlformats.org/officeDocument/2006/relationships/image" Target="../media/image37.jpg"/><Relationship Id="rId7" Type="http://schemas.openxmlformats.org/officeDocument/2006/relationships/image" Target="../media/image50.png"/></Relationships>
</file>

<file path=ppt/slides/_rels/slide12.xml.rels><?xml version="1.0" encoding="UTF-8" standalone="yes"?><Relationships xmlns="http://schemas.openxmlformats.org/package/2006/relationships"><Relationship Id="rId11" Type="http://schemas.openxmlformats.org/officeDocument/2006/relationships/image" Target="../media/image44.jpg"/><Relationship Id="rId10" Type="http://schemas.openxmlformats.org/officeDocument/2006/relationships/image" Target="../media/image64.jpg"/><Relationship Id="rId13" Type="http://schemas.openxmlformats.org/officeDocument/2006/relationships/image" Target="../media/image59.jpg"/><Relationship Id="rId12" Type="http://schemas.openxmlformats.org/officeDocument/2006/relationships/image" Target="../media/image53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6.jpg"/><Relationship Id="rId4" Type="http://schemas.openxmlformats.org/officeDocument/2006/relationships/image" Target="../media/image80.jpg"/><Relationship Id="rId9" Type="http://schemas.openxmlformats.org/officeDocument/2006/relationships/image" Target="../media/image47.jpg"/><Relationship Id="rId15" Type="http://schemas.openxmlformats.org/officeDocument/2006/relationships/image" Target="../media/image73.png"/><Relationship Id="rId14" Type="http://schemas.openxmlformats.org/officeDocument/2006/relationships/image" Target="../media/image49.jpg"/><Relationship Id="rId16" Type="http://schemas.openxmlformats.org/officeDocument/2006/relationships/image" Target="../media/image52.png"/><Relationship Id="rId5" Type="http://schemas.openxmlformats.org/officeDocument/2006/relationships/image" Target="../media/image63.jpg"/><Relationship Id="rId6" Type="http://schemas.openxmlformats.org/officeDocument/2006/relationships/image" Target="../media/image38.jpg"/><Relationship Id="rId7" Type="http://schemas.openxmlformats.org/officeDocument/2006/relationships/image" Target="../media/image35.jpg"/><Relationship Id="rId8" Type="http://schemas.openxmlformats.org/officeDocument/2006/relationships/image" Target="../media/image43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1.png"/><Relationship Id="rId4" Type="http://schemas.openxmlformats.org/officeDocument/2006/relationships/image" Target="../media/image77.jpg"/><Relationship Id="rId5" Type="http://schemas.openxmlformats.org/officeDocument/2006/relationships/image" Target="../media/image75.jpg"/><Relationship Id="rId6" Type="http://schemas.openxmlformats.org/officeDocument/2006/relationships/image" Target="../media/image57.jpg"/><Relationship Id="rId7" Type="http://schemas.openxmlformats.org/officeDocument/2006/relationships/image" Target="../media/image5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4.jpg"/><Relationship Id="rId4" Type="http://schemas.openxmlformats.org/officeDocument/2006/relationships/image" Target="../media/image79.jpg"/><Relationship Id="rId9" Type="http://schemas.openxmlformats.org/officeDocument/2006/relationships/image" Target="../media/image70.jpg"/><Relationship Id="rId5" Type="http://schemas.openxmlformats.org/officeDocument/2006/relationships/image" Target="../media/image55.jpg"/><Relationship Id="rId6" Type="http://schemas.openxmlformats.org/officeDocument/2006/relationships/image" Target="../media/image61.jpg"/><Relationship Id="rId7" Type="http://schemas.openxmlformats.org/officeDocument/2006/relationships/image" Target="../media/image58.jpg"/><Relationship Id="rId8" Type="http://schemas.openxmlformats.org/officeDocument/2006/relationships/image" Target="../media/image60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9.jpg"/><Relationship Id="rId4" Type="http://schemas.openxmlformats.org/officeDocument/2006/relationships/image" Target="../media/image68.jpg"/><Relationship Id="rId5" Type="http://schemas.openxmlformats.org/officeDocument/2006/relationships/image" Target="../media/image78.jpg"/><Relationship Id="rId6" Type="http://schemas.openxmlformats.org/officeDocument/2006/relationships/image" Target="../media/image62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1.png"/><Relationship Id="rId4" Type="http://schemas.openxmlformats.org/officeDocument/2006/relationships/image" Target="../media/image6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6.jpg"/><Relationship Id="rId4" Type="http://schemas.openxmlformats.org/officeDocument/2006/relationships/image" Target="../media/image14.jpg"/><Relationship Id="rId5" Type="http://schemas.openxmlformats.org/officeDocument/2006/relationships/image" Target="../media/image9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8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Relationship Id="rId4" Type="http://schemas.openxmlformats.org/officeDocument/2006/relationships/image" Target="../media/image7.jpg"/><Relationship Id="rId5" Type="http://schemas.openxmlformats.org/officeDocument/2006/relationships/image" Target="../media/image3.jpg"/><Relationship Id="rId6" Type="http://schemas.openxmlformats.org/officeDocument/2006/relationships/image" Target="../media/image27.jpg"/><Relationship Id="rId7" Type="http://schemas.openxmlformats.org/officeDocument/2006/relationships/image" Target="../media/image1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8.jpg"/><Relationship Id="rId5" Type="http://schemas.openxmlformats.org/officeDocument/2006/relationships/image" Target="../media/image4.jpg"/><Relationship Id="rId6" Type="http://schemas.openxmlformats.org/officeDocument/2006/relationships/image" Target="../media/image1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39.jpg"/><Relationship Id="rId5" Type="http://schemas.openxmlformats.org/officeDocument/2006/relationships/image" Target="../media/image20.jpg"/><Relationship Id="rId6" Type="http://schemas.openxmlformats.org/officeDocument/2006/relationships/image" Target="../media/image3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8.jpg"/><Relationship Id="rId4" Type="http://schemas.openxmlformats.org/officeDocument/2006/relationships/image" Target="../media/image41.jpg"/><Relationship Id="rId5" Type="http://schemas.openxmlformats.org/officeDocument/2006/relationships/image" Target="../media/image17.jpg"/><Relationship Id="rId6" Type="http://schemas.openxmlformats.org/officeDocument/2006/relationships/image" Target="../media/image45.jpg"/><Relationship Id="rId7" Type="http://schemas.openxmlformats.org/officeDocument/2006/relationships/image" Target="../media/image25.png"/><Relationship Id="rId8" Type="http://schemas.openxmlformats.org/officeDocument/2006/relationships/image" Target="../media/image2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jpg"/><Relationship Id="rId4" Type="http://schemas.openxmlformats.org/officeDocument/2006/relationships/image" Target="../media/image16.jpg"/><Relationship Id="rId5" Type="http://schemas.openxmlformats.org/officeDocument/2006/relationships/image" Target="../media/image22.png"/><Relationship Id="rId6" Type="http://schemas.openxmlformats.org/officeDocument/2006/relationships/image" Target="../media/image1.png"/><Relationship Id="rId7" Type="http://schemas.openxmlformats.org/officeDocument/2006/relationships/image" Target="../media/image3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jpg"/><Relationship Id="rId4" Type="http://schemas.openxmlformats.org/officeDocument/2006/relationships/image" Target="../media/image34.png"/><Relationship Id="rId5" Type="http://schemas.openxmlformats.org/officeDocument/2006/relationships/image" Target="../media/image42.png"/><Relationship Id="rId6" Type="http://schemas.openxmlformats.org/officeDocument/2006/relationships/image" Target="../media/image32.png"/><Relationship Id="rId7" Type="http://schemas.openxmlformats.org/officeDocument/2006/relationships/image" Target="../media/image4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jpg"/><Relationship Id="rId4" Type="http://schemas.openxmlformats.org/officeDocument/2006/relationships/image" Target="../media/image36.png"/><Relationship Id="rId5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9DAF8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"/>
          <p:cNvSpPr txBox="1"/>
          <p:nvPr>
            <p:ph idx="4294967295" type="title"/>
          </p:nvPr>
        </p:nvSpPr>
        <p:spPr>
          <a:xfrm>
            <a:off x="5761050" y="1485400"/>
            <a:ext cx="3204000" cy="2527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 sz="4300">
                <a:solidFill>
                  <a:schemeClr val="accent1"/>
                </a:solidFill>
              </a:rPr>
              <a:t>Empowered by Belief: </a:t>
            </a:r>
            <a:r>
              <a:rPr lang="en" sz="4300">
                <a:solidFill>
                  <a:srgbClr val="003087"/>
                </a:solidFill>
              </a:rPr>
              <a:t>The Power of Mentorship on My Path to Growth</a:t>
            </a:r>
            <a:endParaRPr sz="4200">
              <a:solidFill>
                <a:srgbClr val="003087"/>
              </a:solidFill>
            </a:endParaRPr>
          </a:p>
        </p:txBody>
      </p:sp>
      <p:sp>
        <p:nvSpPr>
          <p:cNvPr id="59" name="Google Shape;59;p1"/>
          <p:cNvSpPr txBox="1"/>
          <p:nvPr>
            <p:ph idx="4294967295" type="subTitle"/>
          </p:nvPr>
        </p:nvSpPr>
        <p:spPr>
          <a:xfrm>
            <a:off x="5519500" y="3822775"/>
            <a:ext cx="4015500" cy="9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layfair Display"/>
              <a:buNone/>
            </a:pPr>
            <a:r>
              <a:rPr b="1" i="0" lang="en" sz="17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•Taeilorae Levell-Young • </a:t>
            </a:r>
            <a:endParaRPr b="1" i="0" sz="1700" u="none" cap="none" strike="noStrike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800"/>
              <a:buFont typeface="Playfair Display"/>
              <a:buNone/>
            </a:pPr>
            <a:r>
              <a:rPr b="1" i="0" lang="en" sz="1700" u="none" cap="none" strike="noStrik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Public Health &amp; Environmental Health Science Manager 5</a:t>
            </a:r>
            <a:endParaRPr b="1" i="0" sz="1700" u="none" cap="none" strike="noStrike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60" name="Google Shape;60;p1"/>
          <p:cNvPicPr preferRelativeResize="0"/>
          <p:nvPr/>
        </p:nvPicPr>
        <p:blipFill rotWithShape="1">
          <a:blip r:embed="rId3">
            <a:alphaModFix/>
          </a:blip>
          <a:srcRect b="1150" l="70711" r="4681" t="-1150"/>
          <a:stretch/>
        </p:blipFill>
        <p:spPr>
          <a:xfrm>
            <a:off x="76200" y="70650"/>
            <a:ext cx="1822200" cy="500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"/>
          <p:cNvPicPr preferRelativeResize="0"/>
          <p:nvPr/>
        </p:nvPicPr>
        <p:blipFill rotWithShape="1">
          <a:blip r:embed="rId4">
            <a:alphaModFix/>
          </a:blip>
          <a:srcRect b="0" l="22671" r="22670" t="0"/>
          <a:stretch/>
        </p:blipFill>
        <p:spPr>
          <a:xfrm>
            <a:off x="1428099" y="70650"/>
            <a:ext cx="1822203" cy="5002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"/>
          <p:cNvPicPr preferRelativeResize="0"/>
          <p:nvPr/>
        </p:nvPicPr>
        <p:blipFill rotWithShape="1">
          <a:blip r:embed="rId5">
            <a:alphaModFix/>
          </a:blip>
          <a:srcRect b="0" l="43990" r="31404" t="0"/>
          <a:stretch/>
        </p:blipFill>
        <p:spPr>
          <a:xfrm>
            <a:off x="3250300" y="70650"/>
            <a:ext cx="1822200" cy="500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087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0"/>
          <p:cNvPicPr preferRelativeResize="0"/>
          <p:nvPr/>
        </p:nvPicPr>
        <p:blipFill rotWithShape="1">
          <a:blip r:embed="rId3">
            <a:alphaModFix/>
          </a:blip>
          <a:srcRect b="8102" l="0" r="0" t="8102"/>
          <a:stretch/>
        </p:blipFill>
        <p:spPr>
          <a:xfrm>
            <a:off x="126900" y="70650"/>
            <a:ext cx="5969697" cy="5002201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0"/>
          <p:cNvSpPr txBox="1"/>
          <p:nvPr>
            <p:ph idx="4294967295" type="body"/>
          </p:nvPr>
        </p:nvSpPr>
        <p:spPr>
          <a:xfrm>
            <a:off x="1643375" y="76200"/>
            <a:ext cx="2808300" cy="946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>
                <a:solidFill>
                  <a:schemeClr val="accent1"/>
                </a:solidFill>
              </a:rPr>
              <a:t>Study Abroad</a:t>
            </a:r>
            <a:endParaRPr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rPr lang="en">
                <a:solidFill>
                  <a:schemeClr val="accent1"/>
                </a:solidFill>
              </a:rPr>
              <a:t>Rabat, Morocco</a:t>
            </a:r>
            <a:endParaRPr>
              <a:solidFill>
                <a:schemeClr val="accent1"/>
              </a:solidFill>
            </a:endParaRPr>
          </a:p>
        </p:txBody>
      </p:sp>
      <p:pic>
        <p:nvPicPr>
          <p:cNvPr id="140" name="Google Shape;140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82725" y="76200"/>
            <a:ext cx="2808300" cy="247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248997" y="2700300"/>
            <a:ext cx="2742604" cy="20569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087"/>
        </a:solid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2666325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14003" y="2336748"/>
            <a:ext cx="3316001" cy="265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968878" y="75175"/>
            <a:ext cx="2143125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68426" y="2646950"/>
            <a:ext cx="1562175" cy="2344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56453" y="194238"/>
            <a:ext cx="2867025" cy="19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087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01175" y="90250"/>
            <a:ext cx="1311675" cy="131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2075450"/>
            <a:ext cx="1851474" cy="1388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45651" y="1473876"/>
            <a:ext cx="1776826" cy="2369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386713" y="239650"/>
            <a:ext cx="1149974" cy="1534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610547" y="150425"/>
            <a:ext cx="1443306" cy="192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005398" y="1846300"/>
            <a:ext cx="1564650" cy="2086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1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492177" y="2204775"/>
            <a:ext cx="1680051" cy="2240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282987" y="1696389"/>
            <a:ext cx="1443299" cy="1924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2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52399" y="3556270"/>
            <a:ext cx="2177398" cy="1451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2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571563" y="3130373"/>
            <a:ext cx="1443300" cy="1918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2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3336014" y="3419230"/>
            <a:ext cx="1149951" cy="1725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2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5184074" y="3514896"/>
            <a:ext cx="1022426" cy="1534003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2"/>
          <p:cNvSpPr txBox="1"/>
          <p:nvPr/>
        </p:nvSpPr>
        <p:spPr>
          <a:xfrm flipH="1">
            <a:off x="3547213" y="1773649"/>
            <a:ext cx="30000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en" sz="2300" u="none" cap="none" strike="noStrike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rPr>
              <a:t>Mentors through the years</a:t>
            </a:r>
            <a:endParaRPr b="0" i="0" sz="2300" u="none" cap="none" strike="noStrike">
              <a:solidFill>
                <a:schemeClr val="dk2"/>
              </a:solidFill>
              <a:highlight>
                <a:schemeClr val="dk1"/>
              </a:highlight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68" name="Google Shape;168;p12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152400" y="152400"/>
            <a:ext cx="2076450" cy="138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12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7433978" y="279363"/>
            <a:ext cx="1400175" cy="933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087"/>
        </a:soli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3"/>
          <p:cNvSpPr txBox="1"/>
          <p:nvPr/>
        </p:nvSpPr>
        <p:spPr>
          <a:xfrm>
            <a:off x="1894975" y="421075"/>
            <a:ext cx="6000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75" name="Google Shape;17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92975"/>
            <a:ext cx="2225209" cy="3955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92049" y="192975"/>
            <a:ext cx="3156424" cy="2103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49530" y="192975"/>
            <a:ext cx="2550272" cy="1699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049525" y="2210488"/>
            <a:ext cx="2550277" cy="1699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692037" y="2483250"/>
            <a:ext cx="3156439" cy="2103776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13"/>
          <p:cNvSpPr txBox="1"/>
          <p:nvPr/>
        </p:nvSpPr>
        <p:spPr>
          <a:xfrm>
            <a:off x="6049525" y="4035300"/>
            <a:ext cx="3000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" sz="3000" u="none" cap="none" strike="noStrike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rPr>
              <a:t>155 attendees</a:t>
            </a:r>
            <a:endParaRPr b="0" i="0" sz="3000" u="none" cap="none" strike="noStrike">
              <a:solidFill>
                <a:schemeClr val="dk2"/>
              </a:solidFill>
              <a:highlight>
                <a:schemeClr val="dk1"/>
              </a:highlight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" sz="3000" u="none" cap="none" strike="noStrike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rPr>
              <a:t>$6,000 </a:t>
            </a:r>
            <a:endParaRPr b="0" i="0" sz="3000" u="none" cap="none" strike="noStrike">
              <a:solidFill>
                <a:schemeClr val="dk2"/>
              </a:solidFill>
              <a:highlight>
                <a:schemeClr val="dk1"/>
              </a:highlight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087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1562099" cy="2343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28900" y="152400"/>
            <a:ext cx="2862700" cy="190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020619" y="152400"/>
            <a:ext cx="1732799" cy="25998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23144" y="2274950"/>
            <a:ext cx="4168468" cy="277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1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195675" y="199725"/>
            <a:ext cx="1669699" cy="2343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1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42626" y="2274950"/>
            <a:ext cx="1851745" cy="277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1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159949" y="2752226"/>
            <a:ext cx="1562099" cy="2343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087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5400000">
            <a:off x="-223773" y="1033988"/>
            <a:ext cx="2737172" cy="2052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5400000">
            <a:off x="4360363" y="1076477"/>
            <a:ext cx="2623898" cy="1967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5400000">
            <a:off x="2181542" y="973823"/>
            <a:ext cx="2496548" cy="1872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35475" y="748475"/>
            <a:ext cx="1967875" cy="2786878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15"/>
          <p:cNvSpPr txBox="1"/>
          <p:nvPr/>
        </p:nvSpPr>
        <p:spPr>
          <a:xfrm>
            <a:off x="3263550" y="3865150"/>
            <a:ext cx="2842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" sz="3000" u="none" cap="none" strike="noStrike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rPr>
              <a:t>Current Journey</a:t>
            </a:r>
            <a:endParaRPr b="0" i="0" sz="3000" u="none" cap="none" strike="noStrike">
              <a:solidFill>
                <a:schemeClr val="dk2"/>
              </a:solidFill>
              <a:highlight>
                <a:schemeClr val="dk1"/>
              </a:highlight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16"/>
          <p:cNvSpPr txBox="1"/>
          <p:nvPr/>
        </p:nvSpPr>
        <p:spPr>
          <a:xfrm>
            <a:off x="304800" y="30480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16"/>
          <p:cNvSpPr/>
          <p:nvPr/>
        </p:nvSpPr>
        <p:spPr>
          <a:xfrm>
            <a:off x="383725" y="4245425"/>
            <a:ext cx="6625200" cy="453000"/>
          </a:xfrm>
          <a:prstGeom prst="wave">
            <a:avLst>
              <a:gd fmla="val 12500" name="adj1"/>
              <a:gd fmla="val 0" name="adj2"/>
            </a:avLst>
          </a:prstGeom>
          <a:solidFill>
            <a:srgbClr val="7AC14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17"/>
          <p:cNvSpPr txBox="1"/>
          <p:nvPr/>
        </p:nvSpPr>
        <p:spPr>
          <a:xfrm>
            <a:off x="304800" y="30480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4" name="Google Shape;214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15240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17"/>
          <p:cNvSpPr txBox="1"/>
          <p:nvPr/>
        </p:nvSpPr>
        <p:spPr>
          <a:xfrm>
            <a:off x="304800" y="30480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18"/>
          <p:cNvSpPr txBox="1"/>
          <p:nvPr/>
        </p:nvSpPr>
        <p:spPr>
          <a:xfrm>
            <a:off x="304800" y="30480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19"/>
          <p:cNvSpPr txBox="1"/>
          <p:nvPr/>
        </p:nvSpPr>
        <p:spPr>
          <a:xfrm>
            <a:off x="304800" y="30480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087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"/>
          <p:cNvSpPr txBox="1"/>
          <p:nvPr>
            <p:ph idx="4294967295" type="body"/>
          </p:nvPr>
        </p:nvSpPr>
        <p:spPr>
          <a:xfrm flipH="1">
            <a:off x="6136108" y="431625"/>
            <a:ext cx="1022700" cy="500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en">
                <a:solidFill>
                  <a:schemeClr val="accent1"/>
                </a:solidFill>
              </a:rPr>
              <a:t>Family</a:t>
            </a:r>
            <a:endParaRPr>
              <a:solidFill>
                <a:schemeClr val="accent1"/>
              </a:solidFill>
            </a:endParaRPr>
          </a:p>
        </p:txBody>
      </p:sp>
      <p:pic>
        <p:nvPicPr>
          <p:cNvPr id="68" name="Google Shape;68;p2"/>
          <p:cNvPicPr preferRelativeResize="0"/>
          <p:nvPr/>
        </p:nvPicPr>
        <p:blipFill rotWithShape="1">
          <a:blip r:embed="rId3">
            <a:alphaModFix/>
          </a:blip>
          <a:srcRect b="7769" l="0" r="0" t="7777"/>
          <a:stretch/>
        </p:blipFill>
        <p:spPr>
          <a:xfrm>
            <a:off x="76200" y="70650"/>
            <a:ext cx="4442400" cy="500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2"/>
          <p:cNvPicPr preferRelativeResize="0"/>
          <p:nvPr/>
        </p:nvPicPr>
        <p:blipFill rotWithShape="1">
          <a:blip r:embed="rId4">
            <a:alphaModFix/>
          </a:blip>
          <a:srcRect b="0" l="20091" r="20092" t="0"/>
          <a:stretch/>
        </p:blipFill>
        <p:spPr>
          <a:xfrm>
            <a:off x="4655750" y="1589625"/>
            <a:ext cx="2181600" cy="246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74500" y="1370550"/>
            <a:ext cx="2062801" cy="27557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087"/>
        </a:solidFill>
      </p:bgPr>
    </p:bg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3663" y="152400"/>
            <a:ext cx="8596676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087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"/>
          <p:cNvSpPr txBox="1"/>
          <p:nvPr>
            <p:ph type="title"/>
          </p:nvPr>
        </p:nvSpPr>
        <p:spPr>
          <a:xfrm>
            <a:off x="0" y="-138350"/>
            <a:ext cx="46824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</a:pPr>
            <a:r>
              <a:rPr b="1" lang="en"/>
              <a:t>Highschool</a:t>
            </a:r>
            <a:endParaRPr b="1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</a:pPr>
            <a:r>
              <a:rPr lang="en"/>
              <a:t>Track.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</a:pPr>
            <a:r>
              <a:rPr lang="en"/>
              <a:t>Dance.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</a:pPr>
            <a:r>
              <a:rPr lang="en"/>
              <a:t>Repeat.</a:t>
            </a:r>
            <a:endParaRPr/>
          </a:p>
        </p:txBody>
      </p:sp>
      <p:pic>
        <p:nvPicPr>
          <p:cNvPr id="76" name="Google Shape;76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34625" y="151537"/>
            <a:ext cx="1827800" cy="250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91200" y="2659875"/>
            <a:ext cx="2191275" cy="219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3954312" y="231074"/>
            <a:ext cx="2928213" cy="219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5400000">
            <a:off x="4718711" y="2926885"/>
            <a:ext cx="2299199" cy="165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5400000">
            <a:off x="6825050" y="3158125"/>
            <a:ext cx="2285999" cy="1597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087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4"/>
          <p:cNvSpPr txBox="1"/>
          <p:nvPr>
            <p:ph idx="4294967295" type="body"/>
          </p:nvPr>
        </p:nvSpPr>
        <p:spPr>
          <a:xfrm>
            <a:off x="406075" y="4105650"/>
            <a:ext cx="2241000" cy="511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2400"/>
              <a:t>2010-2014</a:t>
            </a:r>
            <a:endParaRPr sz="2400"/>
          </a:p>
        </p:txBody>
      </p:sp>
      <p:pic>
        <p:nvPicPr>
          <p:cNvPr id="86" name="Google Shape;8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250" y="1231825"/>
            <a:ext cx="2679850" cy="2679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96776" y="3137350"/>
            <a:ext cx="2534477" cy="1900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69012" y="227600"/>
            <a:ext cx="2775275" cy="277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073825" y="189038"/>
            <a:ext cx="2852400" cy="28524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087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22875" y="2857130"/>
            <a:ext cx="1508950" cy="150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01425" y="2118900"/>
            <a:ext cx="2765250" cy="276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5"/>
          <p:cNvPicPr preferRelativeResize="0"/>
          <p:nvPr/>
        </p:nvPicPr>
        <p:blipFill rotWithShape="1">
          <a:blip r:embed="rId5">
            <a:alphaModFix/>
          </a:blip>
          <a:srcRect b="13066" l="0" r="0" t="0"/>
          <a:stretch/>
        </p:blipFill>
        <p:spPr>
          <a:xfrm>
            <a:off x="156400" y="80350"/>
            <a:ext cx="2345025" cy="2038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15050" y="80350"/>
            <a:ext cx="3724599" cy="22274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087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6"/>
          <p:cNvPicPr preferRelativeResize="0"/>
          <p:nvPr/>
        </p:nvPicPr>
        <p:blipFill rotWithShape="1">
          <a:blip r:embed="rId3">
            <a:alphaModFix/>
          </a:blip>
          <a:srcRect b="8241" l="0" r="0" t="8242"/>
          <a:stretch/>
        </p:blipFill>
        <p:spPr>
          <a:xfrm>
            <a:off x="2394588" y="178600"/>
            <a:ext cx="2959494" cy="2471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6"/>
          <p:cNvPicPr preferRelativeResize="0"/>
          <p:nvPr/>
        </p:nvPicPr>
        <p:blipFill rotWithShape="1">
          <a:blip r:embed="rId4">
            <a:alphaModFix/>
          </a:blip>
          <a:srcRect b="8241" l="0" r="0" t="8242"/>
          <a:stretch/>
        </p:blipFill>
        <p:spPr>
          <a:xfrm>
            <a:off x="181475" y="2680150"/>
            <a:ext cx="2871525" cy="239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29100" y="2806874"/>
            <a:ext cx="2859702" cy="2144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81475" y="303525"/>
            <a:ext cx="1990349" cy="1990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074750" y="303879"/>
            <a:ext cx="2649575" cy="1989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05400" y="2802701"/>
            <a:ext cx="2649574" cy="199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087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7"/>
          <p:cNvSpPr txBox="1"/>
          <p:nvPr>
            <p:ph idx="4294967295" type="title"/>
          </p:nvPr>
        </p:nvSpPr>
        <p:spPr>
          <a:xfrm>
            <a:off x="248725" y="3056325"/>
            <a:ext cx="3826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/>
              <a:t>The Power of Future Women In Leadership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/>
              <a:t>355 Attendees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/>
              <a:t>$25,000</a:t>
            </a:r>
            <a:endParaRPr/>
          </a:p>
        </p:txBody>
      </p:sp>
      <p:pic>
        <p:nvPicPr>
          <p:cNvPr id="113" name="Google Shape;113;p7"/>
          <p:cNvPicPr preferRelativeResize="0"/>
          <p:nvPr/>
        </p:nvPicPr>
        <p:blipFill rotWithShape="1">
          <a:blip r:embed="rId3">
            <a:alphaModFix/>
          </a:blip>
          <a:srcRect b="9249" l="0" r="0" t="9257"/>
          <a:stretch/>
        </p:blipFill>
        <p:spPr>
          <a:xfrm>
            <a:off x="3468400" y="3056336"/>
            <a:ext cx="2471549" cy="2014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19973" y="160050"/>
            <a:ext cx="2765176" cy="2765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73097" y="160050"/>
            <a:ext cx="2917725" cy="3757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158650" y="4120452"/>
            <a:ext cx="832175" cy="83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8525" y="416525"/>
            <a:ext cx="2343275" cy="1912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087"/>
        </a:solid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92713" y="2137601"/>
            <a:ext cx="2626880" cy="2626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4450" y="360500"/>
            <a:ext cx="1789250" cy="143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54225" y="152400"/>
            <a:ext cx="3038803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0550" y="2450900"/>
            <a:ext cx="2521000" cy="1888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61550" y="2571750"/>
            <a:ext cx="1646980" cy="2192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3087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2721769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26577" y="152400"/>
            <a:ext cx="3225800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54150" y="680350"/>
            <a:ext cx="2342475" cy="358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op">
  <a:themeElements>
    <a:clrScheme name="Pop">
      <a:dk1>
        <a:srgbClr val="F8E71C"/>
      </a:dk1>
      <a:lt1>
        <a:srgbClr val="FFFFFF"/>
      </a:lt1>
      <a:dk2>
        <a:srgbClr val="000000"/>
      </a:dk2>
      <a:lt2>
        <a:srgbClr val="D9D9D9"/>
      </a:lt2>
      <a:accent1>
        <a:srgbClr val="666666"/>
      </a:accent1>
      <a:accent2>
        <a:srgbClr val="483165"/>
      </a:accent2>
      <a:accent3>
        <a:srgbClr val="EB1E95"/>
      </a:accent3>
      <a:accent4>
        <a:srgbClr val="0F9D58"/>
      </a:accent4>
      <a:accent5>
        <a:srgbClr val="01AFD1"/>
      </a:accent5>
      <a:accent6>
        <a:srgbClr val="9C27B0"/>
      </a:accent6>
      <a:hlink>
        <a:srgbClr val="01AFD1"/>
      </a:hlink>
      <a:folHlink>
        <a:srgbClr val="01AF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