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Poppins"/>
      <p:regular r:id="rId32"/>
      <p:bold r:id="rId33"/>
      <p:italic r:id="rId34"/>
      <p:boldItalic r:id="rId35"/>
    </p:embeddedFont>
    <p:embeddedFont>
      <p:font typeface="Lato Light"/>
      <p:regular r:id="rId36"/>
      <p:bold r:id="rId37"/>
      <p:italic r:id="rId38"/>
      <p:boldItalic r:id="rId39"/>
    </p:embeddedFont>
    <p:embeddedFont>
      <p:font typeface="Century Gothic"/>
      <p:regular r:id="rId40"/>
      <p:bold r:id="rId41"/>
      <p:italic r:id="rId42"/>
      <p:boldItalic r:id="rId43"/>
    </p:embeddedFont>
    <p:embeddedFont>
      <p:font typeface="Open Sans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48" roundtripDataSignature="AMtx7mhSB1q6SW09FJ9m1iFDjH1MHqax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enturyGothic-regular.fntdata"/><Relationship Id="rId20" Type="http://schemas.openxmlformats.org/officeDocument/2006/relationships/slide" Target="slides/slide15.xml"/><Relationship Id="rId42" Type="http://schemas.openxmlformats.org/officeDocument/2006/relationships/font" Target="fonts/CenturyGothic-italic.fntdata"/><Relationship Id="rId41" Type="http://schemas.openxmlformats.org/officeDocument/2006/relationships/font" Target="fonts/CenturyGothic-bold.fntdata"/><Relationship Id="rId22" Type="http://schemas.openxmlformats.org/officeDocument/2006/relationships/slide" Target="slides/slide17.xml"/><Relationship Id="rId44" Type="http://schemas.openxmlformats.org/officeDocument/2006/relationships/font" Target="fonts/OpenSans-regular.fntdata"/><Relationship Id="rId21" Type="http://schemas.openxmlformats.org/officeDocument/2006/relationships/slide" Target="slides/slide16.xml"/><Relationship Id="rId43" Type="http://schemas.openxmlformats.org/officeDocument/2006/relationships/font" Target="fonts/CenturyGothic-boldItalic.fntdata"/><Relationship Id="rId24" Type="http://schemas.openxmlformats.org/officeDocument/2006/relationships/slide" Target="slides/slide19.xml"/><Relationship Id="rId46" Type="http://schemas.openxmlformats.org/officeDocument/2006/relationships/font" Target="fonts/OpenSans-italic.fntdata"/><Relationship Id="rId23" Type="http://schemas.openxmlformats.org/officeDocument/2006/relationships/slide" Target="slides/slide18.xml"/><Relationship Id="rId45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8" Type="http://customschemas.google.com/relationships/presentationmetadata" Target="metadata"/><Relationship Id="rId25" Type="http://schemas.openxmlformats.org/officeDocument/2006/relationships/slide" Target="slides/slide20.xml"/><Relationship Id="rId47" Type="http://schemas.openxmlformats.org/officeDocument/2006/relationships/font" Target="fonts/OpenSans-bold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Poppins-bold.fntdata"/><Relationship Id="rId10" Type="http://schemas.openxmlformats.org/officeDocument/2006/relationships/slide" Target="slides/slide5.xml"/><Relationship Id="rId32" Type="http://schemas.openxmlformats.org/officeDocument/2006/relationships/font" Target="fonts/Poppins-regular.fntdata"/><Relationship Id="rId13" Type="http://schemas.openxmlformats.org/officeDocument/2006/relationships/slide" Target="slides/slide8.xml"/><Relationship Id="rId35" Type="http://schemas.openxmlformats.org/officeDocument/2006/relationships/font" Target="fonts/Poppins-boldItalic.fntdata"/><Relationship Id="rId12" Type="http://schemas.openxmlformats.org/officeDocument/2006/relationships/slide" Target="slides/slide7.xml"/><Relationship Id="rId34" Type="http://schemas.openxmlformats.org/officeDocument/2006/relationships/font" Target="fonts/Poppins-italic.fntdata"/><Relationship Id="rId15" Type="http://schemas.openxmlformats.org/officeDocument/2006/relationships/slide" Target="slides/slide10.xml"/><Relationship Id="rId37" Type="http://schemas.openxmlformats.org/officeDocument/2006/relationships/font" Target="fonts/LatoLight-bold.fntdata"/><Relationship Id="rId14" Type="http://schemas.openxmlformats.org/officeDocument/2006/relationships/slide" Target="slides/slide9.xml"/><Relationship Id="rId36" Type="http://schemas.openxmlformats.org/officeDocument/2006/relationships/font" Target="fonts/LatoLight-regular.fntdata"/><Relationship Id="rId17" Type="http://schemas.openxmlformats.org/officeDocument/2006/relationships/slide" Target="slides/slide12.xml"/><Relationship Id="rId39" Type="http://schemas.openxmlformats.org/officeDocument/2006/relationships/font" Target="fonts/LatoLight-boldItalic.fntdata"/><Relationship Id="rId16" Type="http://schemas.openxmlformats.org/officeDocument/2006/relationships/slide" Target="slides/slide11.xml"/><Relationship Id="rId38" Type="http://schemas.openxmlformats.org/officeDocument/2006/relationships/font" Target="fonts/LatoLight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6" name="Google Shape;286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5" name="Google Shape;32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1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1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17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1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19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2:notes"/>
          <p:cNvSpPr/>
          <p:nvPr>
            <p:ph idx="2" type="sldImg"/>
          </p:nvPr>
        </p:nvSpPr>
        <p:spPr>
          <a:xfrm>
            <a:off x="-34925" y="454025"/>
            <a:ext cx="6896100" cy="38798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3" name="Google Shape;153;p2:notes"/>
          <p:cNvSpPr txBox="1"/>
          <p:nvPr>
            <p:ph idx="1" type="body"/>
          </p:nvPr>
        </p:nvSpPr>
        <p:spPr>
          <a:xfrm>
            <a:off x="774194" y="4558584"/>
            <a:ext cx="5276823" cy="463712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2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2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2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2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24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2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76939c61d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276939c61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9600" lIns="89600" spcFirstLastPara="1" rIns="89600" wrap="square" tIns="89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/>
          </a:p>
        </p:txBody>
      </p:sp>
      <p:sp>
        <p:nvSpPr>
          <p:cNvPr id="207" name="Google Shape;207;p6:notes"/>
          <p:cNvSpPr txBox="1"/>
          <p:nvPr>
            <p:ph idx="12" type="sldNum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9600" lIns="89600" spcFirstLastPara="1" rIns="89600" wrap="square" tIns="89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7" name="Google Shape;21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" name="Google Shape;22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Failure isn’t fatal</a:t>
            </a:r>
            <a:endParaRPr/>
          </a:p>
        </p:txBody>
      </p:sp>
      <p:sp>
        <p:nvSpPr>
          <p:cNvPr id="224" name="Google Shape;224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9"/>
          <p:cNvSpPr txBox="1"/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9"/>
          <p:cNvSpPr txBox="1"/>
          <p:nvPr>
            <p:ph idx="1" type="body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20" name="Google Shape;20;p29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9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9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8"/>
          <p:cNvSpPr txBox="1"/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entury Gothic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38"/>
          <p:cNvSpPr txBox="1"/>
          <p:nvPr>
            <p:ph idx="1" type="body"/>
          </p:nvPr>
        </p:nvSpPr>
        <p:spPr>
          <a:xfrm>
            <a:off x="729061" y="514350"/>
            <a:ext cx="3487340" cy="4321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SzPts val="1680"/>
              <a:buNone/>
              <a:defRPr b="0" sz="21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b="1" sz="1350"/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960"/>
              <a:buNone/>
              <a:defRPr b="1" sz="1200"/>
            </a:lvl9pPr>
          </a:lstStyle>
          <a:p/>
        </p:txBody>
      </p:sp>
      <p:sp>
        <p:nvSpPr>
          <p:cNvPr id="63" name="Google Shape;63;p38"/>
          <p:cNvSpPr txBox="1"/>
          <p:nvPr>
            <p:ph idx="2" type="body"/>
          </p:nvPr>
        </p:nvSpPr>
        <p:spPr>
          <a:xfrm>
            <a:off x="513159" y="952897"/>
            <a:ext cx="3703241" cy="22729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64" name="Google Shape;64;p38"/>
          <p:cNvSpPr txBox="1"/>
          <p:nvPr>
            <p:ph idx="3" type="body"/>
          </p:nvPr>
        </p:nvSpPr>
        <p:spPr>
          <a:xfrm>
            <a:off x="4559299" y="514350"/>
            <a:ext cx="3498851" cy="4321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SzPts val="1680"/>
              <a:buNone/>
              <a:defRPr b="0" sz="21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200"/>
              <a:buNone/>
              <a:defRPr b="1" sz="1500"/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b="1" sz="1350"/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b="1" sz="1200"/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960"/>
              <a:buNone/>
              <a:defRPr b="1" sz="1200"/>
            </a:lvl9pPr>
          </a:lstStyle>
          <a:p/>
        </p:txBody>
      </p:sp>
      <p:sp>
        <p:nvSpPr>
          <p:cNvPr id="65" name="Google Shape;65;p38"/>
          <p:cNvSpPr txBox="1"/>
          <p:nvPr>
            <p:ph idx="4" type="body"/>
          </p:nvPr>
        </p:nvSpPr>
        <p:spPr>
          <a:xfrm>
            <a:off x="4354909" y="946546"/>
            <a:ext cx="3696891" cy="22729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66" name="Google Shape;66;p38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8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8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9"/>
          <p:cNvSpPr txBox="1"/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9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9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9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0"/>
          <p:cNvSpPr txBox="1"/>
          <p:nvPr>
            <p:ph type="title"/>
          </p:nvPr>
        </p:nvSpPr>
        <p:spPr>
          <a:xfrm>
            <a:off x="5313759" y="514350"/>
            <a:ext cx="27432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entury Gothic"/>
              <a:buNone/>
              <a:defRPr b="0"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0"/>
          <p:cNvSpPr txBox="1"/>
          <p:nvPr>
            <p:ph idx="1" type="body"/>
          </p:nvPr>
        </p:nvSpPr>
        <p:spPr>
          <a:xfrm>
            <a:off x="513159" y="514350"/>
            <a:ext cx="4457701" cy="398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77" name="Google Shape;77;p40"/>
          <p:cNvSpPr txBox="1"/>
          <p:nvPr>
            <p:ph idx="2" type="body"/>
          </p:nvPr>
        </p:nvSpPr>
        <p:spPr>
          <a:xfrm>
            <a:off x="5313759" y="1657350"/>
            <a:ext cx="2743200" cy="1568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720"/>
              <a:buNone/>
              <a:defRPr sz="900"/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600"/>
              <a:buNone/>
              <a:defRPr sz="750"/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540"/>
              <a:buNone/>
              <a:defRPr sz="675"/>
            </a:lvl9pPr>
          </a:lstStyle>
          <a:p/>
        </p:txBody>
      </p:sp>
      <p:sp>
        <p:nvSpPr>
          <p:cNvPr id="78" name="Google Shape;78;p40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0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0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1"/>
          <p:cNvSpPr txBox="1"/>
          <p:nvPr>
            <p:ph type="title"/>
          </p:nvPr>
        </p:nvSpPr>
        <p:spPr>
          <a:xfrm>
            <a:off x="3542109" y="1085850"/>
            <a:ext cx="451485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entury Gothic"/>
              <a:buNone/>
              <a:defRPr b="0" sz="2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1"/>
          <p:cNvSpPr/>
          <p:nvPr>
            <p:ph idx="2" type="pic"/>
          </p:nvPr>
        </p:nvSpPr>
        <p:spPr>
          <a:xfrm>
            <a:off x="741759" y="685800"/>
            <a:ext cx="2460731" cy="3429000"/>
          </a:xfrm>
          <a:prstGeom prst="snip2DiagRect">
            <a:avLst>
              <a:gd fmla="val 10815" name="adj1"/>
              <a:gd fmla="val 0" name="adj2"/>
            </a:avLst>
          </a:prstGeom>
          <a:noFill/>
          <a:ln cap="flat" cmpd="sng" w="1587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41"/>
          <p:cNvSpPr txBox="1"/>
          <p:nvPr>
            <p:ph idx="1" type="body"/>
          </p:nvPr>
        </p:nvSpPr>
        <p:spPr>
          <a:xfrm>
            <a:off x="3542109" y="2082800"/>
            <a:ext cx="4516041" cy="15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SzPts val="1080"/>
              <a:buNone/>
              <a:defRPr sz="1350"/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720"/>
              <a:buNone/>
              <a:defRPr sz="900"/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600"/>
              <a:buNone/>
              <a:defRPr sz="750"/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540"/>
              <a:buNone/>
              <a:defRPr sz="675"/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540"/>
              <a:buNone/>
              <a:defRPr sz="675"/>
            </a:lvl9pPr>
          </a:lstStyle>
          <a:p/>
        </p:txBody>
      </p:sp>
      <p:sp>
        <p:nvSpPr>
          <p:cNvPr id="85" name="Google Shape;85;p41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41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41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ic Picture with Caption">
  <p:cSld name="Panoramic Picture with Caption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2"/>
          <p:cNvSpPr txBox="1"/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42"/>
          <p:cNvSpPr/>
          <p:nvPr>
            <p:ph idx="2" type="pic"/>
          </p:nvPr>
        </p:nvSpPr>
        <p:spPr>
          <a:xfrm>
            <a:off x="514350" y="400050"/>
            <a:ext cx="8114109" cy="2343150"/>
          </a:xfrm>
          <a:prstGeom prst="snip2DiagRect">
            <a:avLst>
              <a:gd fmla="val 10815" name="adj1"/>
              <a:gd fmla="val 0" name="adj2"/>
            </a:avLst>
          </a:prstGeom>
          <a:noFill/>
          <a:ln cap="flat" cmpd="sng" w="15875">
            <a:solidFill>
              <a:schemeClr val="lt1">
                <a:alpha val="40000"/>
              </a:schemeClr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" name="Google Shape;91;p42"/>
          <p:cNvSpPr txBox="1"/>
          <p:nvPr>
            <p:ph idx="1" type="body"/>
          </p:nvPr>
        </p:nvSpPr>
        <p:spPr>
          <a:xfrm>
            <a:off x="685801" y="2882900"/>
            <a:ext cx="6228158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960"/>
              <a:buFont typeface="Century Gothic"/>
              <a:buNone/>
              <a:defRPr sz="1200"/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Font typeface="Century Gothic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Font typeface="Century Gothic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Font typeface="Century Gothic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Font typeface="Century Gothic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92" name="Google Shape;92;p42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42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42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3"/>
          <p:cNvSpPr txBox="1"/>
          <p:nvPr>
            <p:ph type="title"/>
          </p:nvPr>
        </p:nvSpPr>
        <p:spPr>
          <a:xfrm>
            <a:off x="513160" y="514350"/>
            <a:ext cx="75438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entury Gothic"/>
              <a:buNone/>
              <a:defRPr b="0" sz="2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43"/>
          <p:cNvSpPr txBox="1"/>
          <p:nvPr>
            <p:ph idx="1" type="body"/>
          </p:nvPr>
        </p:nvSpPr>
        <p:spPr>
          <a:xfrm>
            <a:off x="513159" y="3086100"/>
            <a:ext cx="6401991" cy="140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0F486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sz="135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840"/>
              <a:buNone/>
              <a:defRPr sz="105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43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43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43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4"/>
          <p:cNvSpPr txBox="1"/>
          <p:nvPr>
            <p:ph type="title"/>
          </p:nvPr>
        </p:nvSpPr>
        <p:spPr>
          <a:xfrm>
            <a:off x="856059" y="514350"/>
            <a:ext cx="6858001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entury Gothic"/>
              <a:buNone/>
              <a:defRPr b="0" sz="240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44"/>
          <p:cNvSpPr txBox="1"/>
          <p:nvPr>
            <p:ph idx="1" type="body"/>
          </p:nvPr>
        </p:nvSpPr>
        <p:spPr>
          <a:xfrm>
            <a:off x="1084659" y="2571750"/>
            <a:ext cx="6400800" cy="285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Font typeface="Century Gothic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Font typeface="Century Gothic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Font typeface="Century Gothic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Font typeface="Century Gothic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04" name="Google Shape;104;p44"/>
          <p:cNvSpPr txBox="1"/>
          <p:nvPr>
            <p:ph idx="2" type="body"/>
          </p:nvPr>
        </p:nvSpPr>
        <p:spPr>
          <a:xfrm>
            <a:off x="513160" y="3225801"/>
            <a:ext cx="6400800" cy="1263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0F486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sz="135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840"/>
              <a:buNone/>
              <a:defRPr sz="105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5" name="Google Shape;105;p44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44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4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44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US" sz="6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44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US" sz="6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5"/>
          <p:cNvSpPr txBox="1"/>
          <p:nvPr>
            <p:ph type="title"/>
          </p:nvPr>
        </p:nvSpPr>
        <p:spPr>
          <a:xfrm>
            <a:off x="513159" y="2571750"/>
            <a:ext cx="6400800" cy="1273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entury Gothic"/>
              <a:buNone/>
              <a:defRPr b="0" sz="2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45"/>
          <p:cNvSpPr txBox="1"/>
          <p:nvPr>
            <p:ph idx="1" type="body"/>
          </p:nvPr>
        </p:nvSpPr>
        <p:spPr>
          <a:xfrm>
            <a:off x="513158" y="3849736"/>
            <a:ext cx="6401993" cy="6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0F486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sz="135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840"/>
              <a:buNone/>
              <a:defRPr sz="105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45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45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45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Name Card">
  <p:cSld name="Quote Name Card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6"/>
          <p:cNvSpPr txBox="1"/>
          <p:nvPr>
            <p:ph type="title"/>
          </p:nvPr>
        </p:nvSpPr>
        <p:spPr>
          <a:xfrm>
            <a:off x="856060" y="514350"/>
            <a:ext cx="6858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entury Gothic"/>
              <a:buNone/>
              <a:defRPr b="0" sz="240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46"/>
          <p:cNvSpPr txBox="1"/>
          <p:nvPr>
            <p:ph idx="1" type="body"/>
          </p:nvPr>
        </p:nvSpPr>
        <p:spPr>
          <a:xfrm>
            <a:off x="513159" y="2946400"/>
            <a:ext cx="6400801" cy="78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 b="0" sz="1800" cap="none">
                <a:solidFill>
                  <a:schemeClr val="lt1"/>
                </a:solidFill>
              </a:defRPr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19" name="Google Shape;119;p46"/>
          <p:cNvSpPr txBox="1"/>
          <p:nvPr>
            <p:ph idx="2" type="body"/>
          </p:nvPr>
        </p:nvSpPr>
        <p:spPr>
          <a:xfrm>
            <a:off x="513159" y="3733800"/>
            <a:ext cx="6400801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0F486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sz="135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840"/>
              <a:buNone/>
              <a:defRPr sz="105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46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46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46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" name="Google Shape;123;p46"/>
          <p:cNvSpPr txBox="1"/>
          <p:nvPr/>
        </p:nvSpPr>
        <p:spPr>
          <a:xfrm>
            <a:off x="398859" y="609167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US" sz="6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46"/>
          <p:cNvSpPr txBox="1"/>
          <p:nvPr/>
        </p:nvSpPr>
        <p:spPr>
          <a:xfrm>
            <a:off x="7714059" y="2076451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US" sz="6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ue or False">
  <p:cSld name="True or False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7"/>
          <p:cNvSpPr txBox="1"/>
          <p:nvPr>
            <p:ph type="title"/>
          </p:nvPr>
        </p:nvSpPr>
        <p:spPr>
          <a:xfrm>
            <a:off x="513160" y="514350"/>
            <a:ext cx="75438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entury Gothic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47"/>
          <p:cNvSpPr txBox="1"/>
          <p:nvPr>
            <p:ph idx="1" type="body"/>
          </p:nvPr>
        </p:nvSpPr>
        <p:spPr>
          <a:xfrm>
            <a:off x="513159" y="2946401"/>
            <a:ext cx="6400800" cy="6286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 b="0" sz="1800" cap="none">
                <a:solidFill>
                  <a:schemeClr val="lt1"/>
                </a:solidFill>
              </a:defRPr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28" name="Google Shape;128;p47"/>
          <p:cNvSpPr txBox="1"/>
          <p:nvPr>
            <p:ph idx="2" type="body"/>
          </p:nvPr>
        </p:nvSpPr>
        <p:spPr>
          <a:xfrm>
            <a:off x="513159" y="3575049"/>
            <a:ext cx="6400801" cy="920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0F486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sz="135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840"/>
              <a:buNone/>
              <a:defRPr sz="105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47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47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7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0"/>
          <p:cNvSpPr txBox="1"/>
          <p:nvPr>
            <p:ph idx="1" type="body"/>
          </p:nvPr>
        </p:nvSpPr>
        <p:spPr>
          <a:xfrm>
            <a:off x="285750" y="270510"/>
            <a:ext cx="8572500" cy="742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 b="0" i="0" sz="30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004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8"/>
          <p:cNvSpPr txBox="1"/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entury Gothic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48"/>
          <p:cNvSpPr txBox="1"/>
          <p:nvPr>
            <p:ph idx="1" type="body"/>
          </p:nvPr>
        </p:nvSpPr>
        <p:spPr>
          <a:xfrm rot="5400000">
            <a:off x="2357834" y="-1330324"/>
            <a:ext cx="2711450" cy="64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35" name="Google Shape;135;p48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48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48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9"/>
          <p:cNvSpPr txBox="1"/>
          <p:nvPr>
            <p:ph type="title"/>
          </p:nvPr>
        </p:nvSpPr>
        <p:spPr>
          <a:xfrm rot="5400000">
            <a:off x="5570934" y="1457325"/>
            <a:ext cx="3429000" cy="1543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49"/>
          <p:cNvSpPr txBox="1"/>
          <p:nvPr>
            <p:ph idx="1" type="body"/>
          </p:nvPr>
        </p:nvSpPr>
        <p:spPr>
          <a:xfrm rot="5400000">
            <a:off x="1457325" y="-428625"/>
            <a:ext cx="3981450" cy="58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141" name="Google Shape;141;p49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9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49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None/>
              <a:defRPr/>
            </a:lvl9pPr>
          </a:lstStyle>
          <a:p/>
        </p:txBody>
      </p:sp>
      <p:sp>
        <p:nvSpPr>
          <p:cNvPr id="27" name="Google Shape;27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" name="Google Shape;28;p31"/>
          <p:cNvSpPr txBox="1"/>
          <p:nvPr>
            <p:ph idx="12" type="sldNum"/>
          </p:nvPr>
        </p:nvSpPr>
        <p:spPr>
          <a:xfrm>
            <a:off x="228600" y="4800600"/>
            <a:ext cx="274200" cy="16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 Slide 2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2"/>
          <p:cNvSpPr txBox="1"/>
          <p:nvPr>
            <p:ph type="ctrTitle"/>
          </p:nvPr>
        </p:nvSpPr>
        <p:spPr>
          <a:xfrm>
            <a:off x="0" y="2358200"/>
            <a:ext cx="9144000" cy="157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None/>
              <a:defRPr b="0" i="0" sz="18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pen Sans"/>
              <a:buNone/>
              <a:defRPr b="0" i="0" u="none" cap="none" strike="noStrike">
                <a:solidFill>
                  <a:schemeClr val="lt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3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3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3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Slide">
  <p:cSld name="Default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5"/>
          <p:cNvSpPr txBox="1"/>
          <p:nvPr>
            <p:ph type="ctrTitle"/>
          </p:nvPr>
        </p:nvSpPr>
        <p:spPr>
          <a:xfrm>
            <a:off x="513159" y="514350"/>
            <a:ext cx="6000750" cy="222885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5"/>
          <p:cNvSpPr txBox="1"/>
          <p:nvPr>
            <p:ph idx="1" type="subTitle"/>
          </p:nvPr>
        </p:nvSpPr>
        <p:spPr>
          <a:xfrm>
            <a:off x="513159" y="2882900"/>
            <a:ext cx="4800600" cy="146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SzPts val="1260"/>
              <a:buNone/>
              <a:defRPr sz="1575">
                <a:solidFill>
                  <a:srgbClr val="0F486F"/>
                </a:solidFill>
              </a:defRPr>
            </a:lvl1pPr>
            <a:lvl2pPr lvl="1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84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35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5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5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2" name="Google Shape;42;p35"/>
          <p:cNvCxnSpPr/>
          <p:nvPr/>
        </p:nvCxnSpPr>
        <p:spPr>
          <a:xfrm flipH="1">
            <a:off x="6171009" y="6350"/>
            <a:ext cx="2857500" cy="285750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3" name="Google Shape;43;p35"/>
          <p:cNvCxnSpPr/>
          <p:nvPr/>
        </p:nvCxnSpPr>
        <p:spPr>
          <a:xfrm flipH="1">
            <a:off x="4581128" y="68659"/>
            <a:ext cx="4560491" cy="4560491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" name="Google Shape;44;p35"/>
          <p:cNvCxnSpPr/>
          <p:nvPr/>
        </p:nvCxnSpPr>
        <p:spPr>
          <a:xfrm flipH="1">
            <a:off x="5426869" y="171450"/>
            <a:ext cx="3714750" cy="371475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5" name="Google Shape;45;p35"/>
          <p:cNvCxnSpPr/>
          <p:nvPr/>
        </p:nvCxnSpPr>
        <p:spPr>
          <a:xfrm flipH="1">
            <a:off x="5501878" y="24209"/>
            <a:ext cx="3639742" cy="3639742"/>
          </a:xfrm>
          <a:prstGeom prst="straightConnector1">
            <a:avLst/>
          </a:prstGeom>
          <a:noFill/>
          <a:ln cap="flat" cmpd="sng" w="317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6" name="Google Shape;46;p35"/>
          <p:cNvCxnSpPr/>
          <p:nvPr/>
        </p:nvCxnSpPr>
        <p:spPr>
          <a:xfrm flipH="1">
            <a:off x="5884070" y="457201"/>
            <a:ext cx="3257549" cy="3257549"/>
          </a:xfrm>
          <a:prstGeom prst="straightConnector1">
            <a:avLst/>
          </a:prstGeom>
          <a:noFill/>
          <a:ln cap="flat" cmpd="sng" w="317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 txBox="1"/>
          <p:nvPr>
            <p:ph type="title"/>
          </p:nvPr>
        </p:nvSpPr>
        <p:spPr>
          <a:xfrm>
            <a:off x="513159" y="1504950"/>
            <a:ext cx="6400801" cy="1711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entury Gothic"/>
              <a:buNone/>
              <a:defRPr b="0" sz="27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6"/>
          <p:cNvSpPr txBox="1"/>
          <p:nvPr>
            <p:ph idx="1" type="body"/>
          </p:nvPr>
        </p:nvSpPr>
        <p:spPr>
          <a:xfrm>
            <a:off x="513160" y="3371850"/>
            <a:ext cx="6400800" cy="1123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0F486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080"/>
              <a:buNone/>
              <a:defRPr sz="135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96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840"/>
              <a:buNone/>
              <a:defRPr sz="105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840"/>
              <a:buNone/>
              <a:defRPr sz="105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p36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6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6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7"/>
          <p:cNvSpPr txBox="1"/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7"/>
          <p:cNvSpPr txBox="1"/>
          <p:nvPr>
            <p:ph idx="1" type="body"/>
          </p:nvPr>
        </p:nvSpPr>
        <p:spPr>
          <a:xfrm>
            <a:off x="513159" y="514351"/>
            <a:ext cx="3703241" cy="271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56" name="Google Shape;56;p37"/>
          <p:cNvSpPr txBox="1"/>
          <p:nvPr>
            <p:ph idx="2" type="body"/>
          </p:nvPr>
        </p:nvSpPr>
        <p:spPr>
          <a:xfrm>
            <a:off x="4356100" y="514351"/>
            <a:ext cx="3700859" cy="271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▶"/>
              <a:defRPr/>
            </a:lvl1pPr>
            <a:lvl2pPr indent="-320040" lvl="1" marL="914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2pPr>
            <a:lvl3pPr indent="-320039" lvl="2" marL="1371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3pPr>
            <a:lvl4pPr indent="-320039" lvl="3" marL="18288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4pPr>
            <a:lvl5pPr indent="-320039" lvl="4" marL="22860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5pPr>
            <a:lvl6pPr indent="-320039" lvl="5" marL="27432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6pPr>
            <a:lvl7pPr indent="-320039" lvl="6" marL="32004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7pPr>
            <a:lvl8pPr indent="-320040" lvl="7" marL="3657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440"/>
              <a:buChar char="▶"/>
              <a:defRPr/>
            </a:lvl8pPr>
            <a:lvl9pPr indent="-320040" lvl="8" marL="41148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440"/>
              <a:buChar char="▶"/>
              <a:defRPr/>
            </a:lvl9pPr>
          </a:lstStyle>
          <a:p/>
        </p:txBody>
      </p:sp>
      <p:sp>
        <p:nvSpPr>
          <p:cNvPr id="57" name="Google Shape;57;p37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7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7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2D2EF"/>
            </a:gs>
            <a:gs pos="10000">
              <a:srgbClr val="62D2EF"/>
            </a:gs>
            <a:gs pos="100000">
              <a:srgbClr val="05578D"/>
            </a:gs>
          </a:gsLst>
          <a:lin ang="612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28"/>
          <p:cNvGrpSpPr/>
          <p:nvPr/>
        </p:nvGrpSpPr>
        <p:grpSpPr>
          <a:xfrm>
            <a:off x="6905227" y="2222500"/>
            <a:ext cx="2236394" cy="2406650"/>
            <a:chOff x="9206969" y="2963333"/>
            <a:chExt cx="2981858" cy="3208867"/>
          </a:xfrm>
        </p:grpSpPr>
        <p:cxnSp>
          <p:nvCxnSpPr>
            <p:cNvPr id="7" name="Google Shape;7;p28"/>
            <p:cNvCxnSpPr/>
            <p:nvPr/>
          </p:nvCxnSpPr>
          <p:spPr>
            <a:xfrm flipH="1">
              <a:off x="11276012" y="2963333"/>
              <a:ext cx="912814" cy="912812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" name="Google Shape;8;p28"/>
            <p:cNvCxnSpPr/>
            <p:nvPr/>
          </p:nvCxnSpPr>
          <p:spPr>
            <a:xfrm flipH="1">
              <a:off x="9206969" y="3190344"/>
              <a:ext cx="2981857" cy="2981856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" name="Google Shape;9;p28"/>
            <p:cNvCxnSpPr/>
            <p:nvPr/>
          </p:nvCxnSpPr>
          <p:spPr>
            <a:xfrm flipH="1">
              <a:off x="10292292" y="3285067"/>
              <a:ext cx="1896534" cy="1896533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" name="Google Shape;10;p28"/>
            <p:cNvCxnSpPr/>
            <p:nvPr/>
          </p:nvCxnSpPr>
          <p:spPr>
            <a:xfrm flipH="1">
              <a:off x="10443103" y="3131080"/>
              <a:ext cx="1745722" cy="1745720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" name="Google Shape;11;p28"/>
            <p:cNvCxnSpPr/>
            <p:nvPr/>
          </p:nvCxnSpPr>
          <p:spPr>
            <a:xfrm flipH="1">
              <a:off x="10918826" y="3683001"/>
              <a:ext cx="1270001" cy="1269999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2" name="Google Shape;12;p28"/>
          <p:cNvSpPr txBox="1"/>
          <p:nvPr>
            <p:ph type="title"/>
          </p:nvPr>
        </p:nvSpPr>
        <p:spPr>
          <a:xfrm>
            <a:off x="513159" y="3365499"/>
            <a:ext cx="6400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entury Gothic"/>
              <a:buNone/>
              <a:defRPr b="0" i="0" sz="27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8"/>
          <p:cNvSpPr txBox="1"/>
          <p:nvPr>
            <p:ph idx="1" type="body"/>
          </p:nvPr>
        </p:nvSpPr>
        <p:spPr>
          <a:xfrm>
            <a:off x="513159" y="514351"/>
            <a:ext cx="6400800" cy="271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▶"/>
              <a:defRPr b="0" i="0" sz="15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97180" lvl="1" marL="9144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080"/>
              <a:buFont typeface="Noto Sans Symbols"/>
              <a:buChar char="▶"/>
              <a:defRPr b="0" i="0" sz="135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89560" lvl="2" marL="13716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960"/>
              <a:buFont typeface="Noto Sans Symbols"/>
              <a:buChar char="▶"/>
              <a:defRPr b="0" i="0" sz="120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1939" lvl="3" marL="18288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840"/>
              <a:buFont typeface="Noto Sans Symbols"/>
              <a:buChar char="▶"/>
              <a:defRPr b="0" i="0" sz="105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1939" lvl="4" marL="22860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840"/>
              <a:buFont typeface="Noto Sans Symbols"/>
              <a:buChar char="▶"/>
              <a:defRPr b="0" i="0" sz="105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1939" lvl="5" marL="27432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840"/>
              <a:buFont typeface="Noto Sans Symbols"/>
              <a:buChar char="▶"/>
              <a:defRPr b="0" i="0" sz="105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1939" lvl="6" marL="32004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840"/>
              <a:buFont typeface="Noto Sans Symbols"/>
              <a:buChar char="▶"/>
              <a:defRPr b="0" i="0" sz="105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1940" lvl="7" marL="3657600" marR="0" rtl="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840"/>
              <a:buFont typeface="Noto Sans Symbols"/>
              <a:buChar char="▶"/>
              <a:defRPr b="0" i="0" sz="105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1940" lvl="8" marL="4114800" marR="0" rtl="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lt1"/>
              </a:buClr>
              <a:buSzPts val="840"/>
              <a:buFont typeface="Noto Sans Symbols"/>
              <a:buChar char="▶"/>
              <a:defRPr b="0" i="0" sz="1050" u="none" cap="none" strike="noStrike">
                <a:solidFill>
                  <a:srgbClr val="0F486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28"/>
          <p:cNvSpPr txBox="1"/>
          <p:nvPr>
            <p:ph idx="10" type="dt"/>
          </p:nvPr>
        </p:nvSpPr>
        <p:spPr>
          <a:xfrm>
            <a:off x="7428309" y="4629150"/>
            <a:ext cx="12001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5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" name="Google Shape;15;p28"/>
          <p:cNvSpPr txBox="1"/>
          <p:nvPr>
            <p:ph idx="11" type="ftr"/>
          </p:nvPr>
        </p:nvSpPr>
        <p:spPr>
          <a:xfrm>
            <a:off x="513159" y="4629150"/>
            <a:ext cx="56578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5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" name="Google Shape;16;p28"/>
          <p:cNvSpPr txBox="1"/>
          <p:nvPr>
            <p:ph idx="12" type="sldNum"/>
          </p:nvPr>
        </p:nvSpPr>
        <p:spPr>
          <a:xfrm>
            <a:off x="7772400" y="4183857"/>
            <a:ext cx="856684" cy="50244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304A"/>
              </a:buClr>
              <a:buSzPts val="2400"/>
              <a:buFont typeface="Century Gothic"/>
              <a:buNone/>
              <a:defRPr b="0" i="0" sz="2400" u="none" cap="none" strike="noStrike">
                <a:solidFill>
                  <a:srgbClr val="09304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Relationship Id="rId4" Type="http://schemas.openxmlformats.org/officeDocument/2006/relationships/image" Target="../media/image53.jpg"/><Relationship Id="rId5" Type="http://schemas.openxmlformats.org/officeDocument/2006/relationships/image" Target="../media/image22.jpg"/><Relationship Id="rId6" Type="http://schemas.openxmlformats.org/officeDocument/2006/relationships/image" Target="../media/image34.jpg"/><Relationship Id="rId7" Type="http://schemas.openxmlformats.org/officeDocument/2006/relationships/image" Target="../media/image2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3.png"/><Relationship Id="rId4" Type="http://schemas.openxmlformats.org/officeDocument/2006/relationships/image" Target="../media/image32.png"/><Relationship Id="rId5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1.jpg"/><Relationship Id="rId4" Type="http://schemas.openxmlformats.org/officeDocument/2006/relationships/image" Target="../media/image46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6.jpg"/><Relationship Id="rId4" Type="http://schemas.openxmlformats.org/officeDocument/2006/relationships/image" Target="../media/image59.jpg"/><Relationship Id="rId5" Type="http://schemas.openxmlformats.org/officeDocument/2006/relationships/image" Target="../media/image40.jpg"/><Relationship Id="rId6" Type="http://schemas.openxmlformats.org/officeDocument/2006/relationships/image" Target="../media/image3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7.jpg"/><Relationship Id="rId4" Type="http://schemas.openxmlformats.org/officeDocument/2006/relationships/image" Target="../media/image4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7.jpg"/><Relationship Id="rId4" Type="http://schemas.openxmlformats.org/officeDocument/2006/relationships/image" Target="../media/image5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3.png"/><Relationship Id="rId4" Type="http://schemas.openxmlformats.org/officeDocument/2006/relationships/image" Target="../media/image5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2.jpg"/><Relationship Id="rId4" Type="http://schemas.openxmlformats.org/officeDocument/2006/relationships/image" Target="../media/image48.jpg"/><Relationship Id="rId9" Type="http://schemas.openxmlformats.org/officeDocument/2006/relationships/hyperlink" Target="https://creativecommons.org/licenses/by-nd/3.0/" TargetMode="External"/><Relationship Id="rId5" Type="http://schemas.openxmlformats.org/officeDocument/2006/relationships/hyperlink" Target="https://leadershipfreak.wordpress.com/2012/07/02/successful-failure/" TargetMode="External"/><Relationship Id="rId6" Type="http://schemas.openxmlformats.org/officeDocument/2006/relationships/hyperlink" Target="https://creativecommons.org/licenses/by/3.0/" TargetMode="External"/><Relationship Id="rId7" Type="http://schemas.openxmlformats.org/officeDocument/2006/relationships/image" Target="../media/image49.jpg"/><Relationship Id="rId8" Type="http://schemas.openxmlformats.org/officeDocument/2006/relationships/hyperlink" Target="https://satisfyingretirement.blogspot.com/2017/07/learning-to-fail.html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0.jpg"/><Relationship Id="rId4" Type="http://schemas.openxmlformats.org/officeDocument/2006/relationships/image" Target="../media/image54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0.jpg"/><Relationship Id="rId4" Type="http://schemas.openxmlformats.org/officeDocument/2006/relationships/image" Target="../media/image58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1.jpg"/><Relationship Id="rId4" Type="http://schemas.openxmlformats.org/officeDocument/2006/relationships/image" Target="../media/image65.jpg"/><Relationship Id="rId5" Type="http://schemas.openxmlformats.org/officeDocument/2006/relationships/image" Target="../media/image66.jpg"/><Relationship Id="rId6" Type="http://schemas.openxmlformats.org/officeDocument/2006/relationships/image" Target="../media/image64.jpg"/><Relationship Id="rId7" Type="http://schemas.openxmlformats.org/officeDocument/2006/relationships/image" Target="../media/image63.jpg"/><Relationship Id="rId8" Type="http://schemas.openxmlformats.org/officeDocument/2006/relationships/image" Target="../media/image6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Relationship Id="rId4" Type="http://schemas.openxmlformats.org/officeDocument/2006/relationships/image" Target="../media/image19.png"/><Relationship Id="rId5" Type="http://schemas.openxmlformats.org/officeDocument/2006/relationships/image" Target="../media/image10.jpg"/><Relationship Id="rId6" Type="http://schemas.openxmlformats.org/officeDocument/2006/relationships/image" Target="../media/image4.jpg"/><Relationship Id="rId7" Type="http://schemas.openxmlformats.org/officeDocument/2006/relationships/image" Target="../media/image3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5.png"/><Relationship Id="rId4" Type="http://schemas.openxmlformats.org/officeDocument/2006/relationships/image" Target="../media/image18.jpg"/><Relationship Id="rId5" Type="http://schemas.openxmlformats.org/officeDocument/2006/relationships/image" Target="../media/image11.png"/><Relationship Id="rId6" Type="http://schemas.openxmlformats.org/officeDocument/2006/relationships/image" Target="../media/image3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6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png"/><Relationship Id="rId10" Type="http://schemas.openxmlformats.org/officeDocument/2006/relationships/image" Target="../media/image24.png"/><Relationship Id="rId1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5" Type="http://schemas.openxmlformats.org/officeDocument/2006/relationships/image" Target="../media/image12.png"/><Relationship Id="rId6" Type="http://schemas.openxmlformats.org/officeDocument/2006/relationships/image" Target="../media/image14.png"/><Relationship Id="rId7" Type="http://schemas.openxmlformats.org/officeDocument/2006/relationships/image" Target="../media/image9.png"/><Relationship Id="rId8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"/>
          <p:cNvSpPr txBox="1"/>
          <p:nvPr>
            <p:ph type="title"/>
          </p:nvPr>
        </p:nvSpPr>
        <p:spPr>
          <a:xfrm>
            <a:off x="607986" y="290405"/>
            <a:ext cx="7865454" cy="1010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4000">
                <a:solidFill>
                  <a:srgbClr val="002060"/>
                </a:solidFill>
              </a:rPr>
              <a:t>10 Laws of Leadership – Lessons to Live By</a:t>
            </a:r>
            <a:endParaRPr sz="4000">
              <a:solidFill>
                <a:srgbClr val="002060"/>
              </a:solidFill>
            </a:endParaRPr>
          </a:p>
        </p:txBody>
      </p:sp>
      <p:sp>
        <p:nvSpPr>
          <p:cNvPr id="149" name="Google Shape;149;p1"/>
          <p:cNvSpPr txBox="1"/>
          <p:nvPr>
            <p:ph idx="1" type="body"/>
          </p:nvPr>
        </p:nvSpPr>
        <p:spPr>
          <a:xfrm>
            <a:off x="127887" y="1841923"/>
            <a:ext cx="8825652" cy="28113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13716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rPr b="1" lang="en-US" sz="2800">
                <a:solidFill>
                  <a:srgbClr val="FFFF00"/>
                </a:solidFill>
              </a:rPr>
              <a:t>Presentation to </a:t>
            </a:r>
            <a:endParaRPr/>
          </a:p>
          <a:p>
            <a:pPr indent="0" lvl="0" marL="13716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rPr b="1" lang="en-US" sz="2800">
                <a:solidFill>
                  <a:srgbClr val="FFFF00"/>
                </a:solidFill>
              </a:rPr>
              <a:t>PROGRESS</a:t>
            </a:r>
            <a:endParaRPr b="1" sz="2800">
              <a:solidFill>
                <a:srgbClr val="FFFF00"/>
              </a:solidFill>
            </a:endParaRPr>
          </a:p>
          <a:p>
            <a:pPr indent="0" lvl="0" marL="13716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rPr b="1" lang="en-US" sz="2800">
                <a:solidFill>
                  <a:srgbClr val="FFFF00"/>
                </a:solidFill>
              </a:rPr>
              <a:t>National STEM Day 2024</a:t>
            </a:r>
            <a:endParaRPr b="1" sz="2800">
              <a:solidFill>
                <a:srgbClr val="FFFF00"/>
              </a:solidFill>
            </a:endParaRPr>
          </a:p>
          <a:p>
            <a:pPr indent="-228600" lvl="0" marL="45720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 b="1" sz="1600">
              <a:solidFill>
                <a:srgbClr val="FFFF00"/>
              </a:solidFill>
            </a:endParaRPr>
          </a:p>
          <a:p>
            <a:pPr indent="0" lvl="0" marL="13716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rPr b="1" lang="en-US" sz="3200">
                <a:solidFill>
                  <a:srgbClr val="002060"/>
                </a:solidFill>
              </a:rPr>
              <a:t>DR. KANDIS Y. BOYD, PMP</a:t>
            </a:r>
            <a:endParaRPr sz="3200">
              <a:solidFill>
                <a:srgbClr val="002060"/>
              </a:solidFill>
            </a:endParaRPr>
          </a:p>
          <a:p>
            <a:pPr indent="0" lvl="0" marL="13716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2D2EF"/>
            </a:gs>
            <a:gs pos="10000">
              <a:srgbClr val="62D2EF"/>
            </a:gs>
            <a:gs pos="100000">
              <a:srgbClr val="05578D"/>
            </a:gs>
          </a:gsLst>
          <a:lin ang="6120000" scaled="0"/>
        </a:gra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Google Shape;268;p10"/>
          <p:cNvGrpSpPr/>
          <p:nvPr/>
        </p:nvGrpSpPr>
        <p:grpSpPr>
          <a:xfrm>
            <a:off x="6905229" y="2222498"/>
            <a:ext cx="2236395" cy="2406650"/>
            <a:chOff x="9206969" y="2963333"/>
            <a:chExt cx="2981858" cy="3208867"/>
          </a:xfrm>
        </p:grpSpPr>
        <p:cxnSp>
          <p:nvCxnSpPr>
            <p:cNvPr id="269" name="Google Shape;269;p10"/>
            <p:cNvCxnSpPr/>
            <p:nvPr/>
          </p:nvCxnSpPr>
          <p:spPr>
            <a:xfrm flipH="1">
              <a:off x="11276012" y="2963333"/>
              <a:ext cx="912814" cy="912812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0" name="Google Shape;270;p10"/>
            <p:cNvCxnSpPr/>
            <p:nvPr/>
          </p:nvCxnSpPr>
          <p:spPr>
            <a:xfrm flipH="1">
              <a:off x="9206969" y="3190344"/>
              <a:ext cx="2981857" cy="2981856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1" name="Google Shape;271;p10"/>
            <p:cNvCxnSpPr/>
            <p:nvPr/>
          </p:nvCxnSpPr>
          <p:spPr>
            <a:xfrm flipH="1">
              <a:off x="10292292" y="3285067"/>
              <a:ext cx="1896534" cy="1896533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2" name="Google Shape;272;p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3" name="Google Shape;273;p10"/>
            <p:cNvCxnSpPr/>
            <p:nvPr/>
          </p:nvCxnSpPr>
          <p:spPr>
            <a:xfrm flipH="1">
              <a:off x="10918826" y="3683001"/>
              <a:ext cx="1270001" cy="1269999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74" name="Google Shape;274;p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62D2EF"/>
              </a:gs>
              <a:gs pos="10000">
                <a:srgbClr val="62D2EF"/>
              </a:gs>
              <a:gs pos="100000">
                <a:srgbClr val="05578D"/>
              </a:gs>
            </a:gsLst>
            <a:lin ang="612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75" name="Google Shape;275;p10"/>
          <p:cNvSpPr txBox="1"/>
          <p:nvPr>
            <p:ph type="title"/>
          </p:nvPr>
        </p:nvSpPr>
        <p:spPr>
          <a:xfrm>
            <a:off x="2965307" y="3714748"/>
            <a:ext cx="3532926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</a:pPr>
            <a:r>
              <a:rPr b="1" lang="en-US" sz="3600"/>
              <a:t>LEADERSHIP PHILOSOPHY</a:t>
            </a:r>
            <a:endParaRPr b="1"/>
          </a:p>
        </p:txBody>
      </p:sp>
      <p:pic>
        <p:nvPicPr>
          <p:cNvPr descr="One glowing fluorescent bulb amonst unlit incandescent bulbs" id="276" name="Google Shape;276;p10"/>
          <p:cNvPicPr preferRelativeResize="0"/>
          <p:nvPr/>
        </p:nvPicPr>
        <p:blipFill rotWithShape="1">
          <a:blip r:embed="rId3">
            <a:alphaModFix/>
          </a:blip>
          <a:srcRect b="0" l="30597" r="31105" t="0"/>
          <a:stretch/>
        </p:blipFill>
        <p:spPr>
          <a:xfrm>
            <a:off x="623" y="10"/>
            <a:ext cx="2626519" cy="514349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0"/>
          <p:cNvSpPr txBox="1"/>
          <p:nvPr>
            <p:ph idx="1" type="body"/>
          </p:nvPr>
        </p:nvSpPr>
        <p:spPr>
          <a:xfrm>
            <a:off x="2771489" y="54186"/>
            <a:ext cx="6228163" cy="34446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ct val="54054"/>
              <a:buNone/>
            </a:pPr>
            <a:r>
              <a:rPr b="1" lang="en-US" sz="2400">
                <a:solidFill>
                  <a:srgbClr val="FFFF00"/>
                </a:solidFill>
              </a:rPr>
              <a:t>Transformational Leadership and Servant Leadership</a:t>
            </a:r>
            <a:endParaRPr b="1" sz="2400">
              <a:solidFill>
                <a:srgbClr val="FFFF0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ct val="86486"/>
              <a:buFont typeface="Noto Sans Symbol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ct val="86486"/>
              <a:buFont typeface="Noto Sans Symbols"/>
              <a:buChar char="▶"/>
            </a:pPr>
            <a:r>
              <a:rPr b="0" i="0" lang="en-US"/>
              <a:t> </a:t>
            </a:r>
            <a:r>
              <a:rPr b="1" i="0" lang="en-US" sz="2400"/>
              <a:t>If all you do is perform your job well, then you’ll get some form of pay raise or bonus, which is perfectly okay for some people.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500"/>
              </a:spcBef>
              <a:spcAft>
                <a:spcPts val="600"/>
              </a:spcAft>
              <a:buSzPct val="54054"/>
              <a:buFont typeface="Noto Sans Symbols"/>
              <a:buChar char="▶"/>
            </a:pPr>
            <a:r>
              <a:rPr b="1" i="0" lang="en-US" sz="2400"/>
              <a:t>On the other hand, if you want a promotion, you’ll need to perform well, cultivate a positive image, and proactively gain exposure to a broad array of the “right” stakeholders.</a:t>
            </a:r>
            <a:endParaRPr b="1" sz="2400"/>
          </a:p>
        </p:txBody>
      </p:sp>
      <p:grpSp>
        <p:nvGrpSpPr>
          <p:cNvPr id="278" name="Google Shape;278;p10"/>
          <p:cNvGrpSpPr/>
          <p:nvPr/>
        </p:nvGrpSpPr>
        <p:grpSpPr>
          <a:xfrm>
            <a:off x="6905229" y="2222498"/>
            <a:ext cx="2236395" cy="2406650"/>
            <a:chOff x="9206969" y="2963333"/>
            <a:chExt cx="2981858" cy="3208867"/>
          </a:xfrm>
        </p:grpSpPr>
        <p:cxnSp>
          <p:nvCxnSpPr>
            <p:cNvPr id="279" name="Google Shape;279;p10"/>
            <p:cNvCxnSpPr/>
            <p:nvPr/>
          </p:nvCxnSpPr>
          <p:spPr>
            <a:xfrm flipH="1">
              <a:off x="11276012" y="2963333"/>
              <a:ext cx="912814" cy="912812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0" name="Google Shape;280;p10"/>
            <p:cNvCxnSpPr/>
            <p:nvPr/>
          </p:nvCxnSpPr>
          <p:spPr>
            <a:xfrm flipH="1">
              <a:off x="9206969" y="3190344"/>
              <a:ext cx="2981857" cy="2981856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1" name="Google Shape;281;p10"/>
            <p:cNvCxnSpPr/>
            <p:nvPr/>
          </p:nvCxnSpPr>
          <p:spPr>
            <a:xfrm flipH="1">
              <a:off x="10292292" y="3285067"/>
              <a:ext cx="1896534" cy="1896533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2" name="Google Shape;282;p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3" name="Google Shape;283;p10"/>
            <p:cNvCxnSpPr/>
            <p:nvPr/>
          </p:nvCxnSpPr>
          <p:spPr>
            <a:xfrm flipH="1">
              <a:off x="10918826" y="3683001"/>
              <a:ext cx="1270001" cy="1269999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ee the source image" id="288" name="Google Shape;28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24043"/>
            <a:ext cx="9523729" cy="61586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person&#10;&#10;Description automatically generated" id="289" name="Google Shape;289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3252" y="117661"/>
            <a:ext cx="5337073" cy="32441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- up of a logo&#10;&#10;Description automatically generated with low confidence" id="290" name="Google Shape;290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81358" y="0"/>
            <a:ext cx="6653359" cy="33617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standing together&#10;&#10;Description automatically generated with low confidence" id="291" name="Google Shape;291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84897" y="1529961"/>
            <a:ext cx="5607636" cy="38233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e the source image" id="292" name="Google Shape;292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48635" y="832196"/>
            <a:ext cx="5840354" cy="47118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2"/>
          <p:cNvSpPr txBox="1"/>
          <p:nvPr>
            <p:ph type="title"/>
          </p:nvPr>
        </p:nvSpPr>
        <p:spPr>
          <a:xfrm>
            <a:off x="311700" y="445025"/>
            <a:ext cx="2478913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</a:pPr>
            <a:r>
              <a:rPr b="1" lang="en-US">
                <a:solidFill>
                  <a:srgbClr val="FFFF00"/>
                </a:solidFill>
              </a:rPr>
              <a:t>LIFE BALANCE</a:t>
            </a:r>
            <a:endParaRPr b="1">
              <a:solidFill>
                <a:srgbClr val="FFFF00"/>
              </a:solidFill>
            </a:endParaRPr>
          </a:p>
        </p:txBody>
      </p:sp>
      <p:pic>
        <p:nvPicPr>
          <p:cNvPr id="298" name="Google Shape;29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61353" y="173691"/>
            <a:ext cx="4840941" cy="47961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2D2EF"/>
            </a:gs>
            <a:gs pos="10000">
              <a:srgbClr val="62D2EF"/>
            </a:gs>
            <a:gs pos="100000">
              <a:srgbClr val="05578D"/>
            </a:gs>
          </a:gsLst>
          <a:lin ang="6120000" scaled="0"/>
        </a:gra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4"/>
          <p:cNvGrpSpPr/>
          <p:nvPr/>
        </p:nvGrpSpPr>
        <p:grpSpPr>
          <a:xfrm>
            <a:off x="6905229" y="2222498"/>
            <a:ext cx="2236395" cy="2406650"/>
            <a:chOff x="9206969" y="2963333"/>
            <a:chExt cx="2981858" cy="3208867"/>
          </a:xfrm>
        </p:grpSpPr>
        <p:cxnSp>
          <p:nvCxnSpPr>
            <p:cNvPr id="304" name="Google Shape;304;p14"/>
            <p:cNvCxnSpPr/>
            <p:nvPr/>
          </p:nvCxnSpPr>
          <p:spPr>
            <a:xfrm flipH="1">
              <a:off x="11276012" y="2963333"/>
              <a:ext cx="912814" cy="912812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5" name="Google Shape;305;p14"/>
            <p:cNvCxnSpPr/>
            <p:nvPr/>
          </p:nvCxnSpPr>
          <p:spPr>
            <a:xfrm flipH="1">
              <a:off x="9206969" y="3190344"/>
              <a:ext cx="2981857" cy="2981856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6" name="Google Shape;306;p14"/>
            <p:cNvCxnSpPr/>
            <p:nvPr/>
          </p:nvCxnSpPr>
          <p:spPr>
            <a:xfrm flipH="1">
              <a:off x="10292292" y="3285067"/>
              <a:ext cx="1896534" cy="1896533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7" name="Google Shape;307;p14"/>
            <p:cNvCxnSpPr/>
            <p:nvPr/>
          </p:nvCxnSpPr>
          <p:spPr>
            <a:xfrm flipH="1">
              <a:off x="10443103" y="3131080"/>
              <a:ext cx="1745722" cy="1745720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8" name="Google Shape;308;p14"/>
            <p:cNvCxnSpPr/>
            <p:nvPr/>
          </p:nvCxnSpPr>
          <p:spPr>
            <a:xfrm flipH="1">
              <a:off x="10918826" y="3683001"/>
              <a:ext cx="1270001" cy="1269999"/>
            </a:xfrm>
            <a:prstGeom prst="straightConnector1">
              <a:avLst/>
            </a:pr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09" name="Google Shape;309;p14"/>
          <p:cNvSpPr txBox="1"/>
          <p:nvPr>
            <p:ph type="title"/>
          </p:nvPr>
        </p:nvSpPr>
        <p:spPr>
          <a:xfrm>
            <a:off x="513159" y="3365499"/>
            <a:ext cx="2920921" cy="11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</a:pPr>
            <a:r>
              <a:rPr b="1" lang="en-US" sz="3600" cap="non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FUTURE</a:t>
            </a:r>
            <a:endParaRPr b="1">
              <a:solidFill>
                <a:srgbClr val="FFFF00"/>
              </a:solidFill>
            </a:endParaRPr>
          </a:p>
        </p:txBody>
      </p:sp>
      <p:grpSp>
        <p:nvGrpSpPr>
          <p:cNvPr id="310" name="Google Shape;310;p14"/>
          <p:cNvGrpSpPr/>
          <p:nvPr/>
        </p:nvGrpSpPr>
        <p:grpSpPr>
          <a:xfrm>
            <a:off x="519402" y="542376"/>
            <a:ext cx="8102812" cy="2655000"/>
            <a:chOff x="6243" y="28026"/>
            <a:chExt cx="8102812" cy="2655000"/>
          </a:xfrm>
        </p:grpSpPr>
        <p:sp>
          <p:nvSpPr>
            <p:cNvPr id="311" name="Google Shape;311;p14"/>
            <p:cNvSpPr/>
            <p:nvPr/>
          </p:nvSpPr>
          <p:spPr>
            <a:xfrm>
              <a:off x="477899" y="28026"/>
              <a:ext cx="1475437" cy="1475437"/>
            </a:xfrm>
            <a:prstGeom prst="ellipse">
              <a:avLst/>
            </a:prstGeom>
            <a:solidFill>
              <a:srgbClr val="A50B8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4"/>
            <p:cNvSpPr/>
            <p:nvPr/>
          </p:nvSpPr>
          <p:spPr>
            <a:xfrm>
              <a:off x="792336" y="342464"/>
              <a:ext cx="846562" cy="846562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4"/>
            <p:cNvSpPr/>
            <p:nvPr/>
          </p:nvSpPr>
          <p:spPr>
            <a:xfrm>
              <a:off x="6243" y="1963026"/>
              <a:ext cx="24187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4"/>
            <p:cNvSpPr txBox="1"/>
            <p:nvPr/>
          </p:nvSpPr>
          <p:spPr>
            <a:xfrm>
              <a:off x="6243" y="1963026"/>
              <a:ext cx="24187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Century Gothic"/>
                <a:buNone/>
              </a:pPr>
              <a:r>
                <a:rPr b="1" i="0" lang="en-US" sz="2500" u="none" cap="none" strike="noStrik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DON’T STOP, DON’T QUIT</a:t>
              </a:r>
              <a:endPara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4"/>
            <p:cNvSpPr/>
            <p:nvPr/>
          </p:nvSpPr>
          <p:spPr>
            <a:xfrm>
              <a:off x="3319930" y="28026"/>
              <a:ext cx="1475437" cy="1475437"/>
            </a:xfrm>
            <a:prstGeom prst="ellipse">
              <a:avLst/>
            </a:prstGeom>
            <a:solidFill>
              <a:srgbClr val="11967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4"/>
            <p:cNvSpPr/>
            <p:nvPr/>
          </p:nvSpPr>
          <p:spPr>
            <a:xfrm>
              <a:off x="3634368" y="342464"/>
              <a:ext cx="846562" cy="846562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4"/>
            <p:cNvSpPr/>
            <p:nvPr/>
          </p:nvSpPr>
          <p:spPr>
            <a:xfrm>
              <a:off x="2848274" y="1963026"/>
              <a:ext cx="24187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4"/>
            <p:cNvSpPr txBox="1"/>
            <p:nvPr/>
          </p:nvSpPr>
          <p:spPr>
            <a:xfrm>
              <a:off x="2848274" y="1963026"/>
              <a:ext cx="24187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Century Gothic"/>
                <a:buNone/>
              </a:pPr>
              <a:r>
                <a:rPr b="1" i="0" lang="en-US" sz="2500" u="none" cap="none" strike="noStrik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WHAT’S YOUR LEGACY? </a:t>
              </a:r>
              <a:endPara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4"/>
            <p:cNvSpPr/>
            <p:nvPr/>
          </p:nvSpPr>
          <p:spPr>
            <a:xfrm>
              <a:off x="6161962" y="28026"/>
              <a:ext cx="1475437" cy="1475437"/>
            </a:xfrm>
            <a:prstGeom prst="ellipse">
              <a:avLst/>
            </a:prstGeom>
            <a:solidFill>
              <a:srgbClr val="689E1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4"/>
            <p:cNvSpPr/>
            <p:nvPr/>
          </p:nvSpPr>
          <p:spPr>
            <a:xfrm>
              <a:off x="6476399" y="342464"/>
              <a:ext cx="846562" cy="846562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5690305" y="1963026"/>
              <a:ext cx="24187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4"/>
            <p:cNvSpPr txBox="1"/>
            <p:nvPr/>
          </p:nvSpPr>
          <p:spPr>
            <a:xfrm>
              <a:off x="5690305" y="1963026"/>
              <a:ext cx="24187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500"/>
                <a:buFont typeface="Century Gothic"/>
                <a:buNone/>
              </a:pPr>
              <a:r>
                <a:rPr b="1" i="0" lang="en-US" sz="2500" u="none" cap="none" strike="noStrik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WHAT’S YOUR IMPACT?</a:t>
              </a:r>
              <a:endPara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3"/>
          <p:cNvSpPr txBox="1"/>
          <p:nvPr>
            <p:ph type="title"/>
          </p:nvPr>
        </p:nvSpPr>
        <p:spPr>
          <a:xfrm>
            <a:off x="311700" y="445025"/>
            <a:ext cx="3014007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</a:pPr>
            <a:r>
              <a:rPr b="1" lang="en-US">
                <a:solidFill>
                  <a:srgbClr val="FFFF00"/>
                </a:solidFill>
              </a:rPr>
              <a:t>NEXT 3-5 YEARS</a:t>
            </a:r>
            <a:endParaRPr b="1">
              <a:solidFill>
                <a:srgbClr val="FFFF00"/>
              </a:solidFill>
            </a:endParaRPr>
          </a:p>
        </p:txBody>
      </p:sp>
      <p:pic>
        <p:nvPicPr>
          <p:cNvPr descr="What's Next banner" id="328" name="Google Shape;32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3875" y="1533125"/>
            <a:ext cx="6255224" cy="294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/>
          <p:nvPr/>
        </p:nvSpPr>
        <p:spPr>
          <a:xfrm>
            <a:off x="96982" y="197645"/>
            <a:ext cx="5307531" cy="1138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4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10 Laws of Leadership –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4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Lessons to Live By</a:t>
            </a:r>
            <a:endParaRPr/>
          </a:p>
        </p:txBody>
      </p:sp>
      <p:pic>
        <p:nvPicPr>
          <p:cNvPr descr="A white paper with black writing&#10;&#10;Description automatically generated with low confidence" id="334" name="Google Shape;33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5167" y="1494410"/>
            <a:ext cx="4101084" cy="27374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&#10;&#10;Description automatically generated with medium confidence" id="335" name="Google Shape;335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47749" y="2152011"/>
            <a:ext cx="4101084" cy="17634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6"/>
          <p:cNvSpPr txBox="1"/>
          <p:nvPr/>
        </p:nvSpPr>
        <p:spPr>
          <a:xfrm>
            <a:off x="162791" y="279067"/>
            <a:ext cx="5919354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 are always interviewing</a:t>
            </a:r>
            <a:endParaRPr b="1" i="0" sz="32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A picture containing text&#10;&#10;Description automatically generated" id="341" name="Google Shape;341;p16"/>
          <p:cNvPicPr preferRelativeResize="0"/>
          <p:nvPr/>
        </p:nvPicPr>
        <p:blipFill rotWithShape="1">
          <a:blip r:embed="rId3">
            <a:alphaModFix/>
          </a:blip>
          <a:srcRect b="3682" l="0" r="-4" t="0"/>
          <a:stretch/>
        </p:blipFill>
        <p:spPr>
          <a:xfrm>
            <a:off x="212257" y="1514828"/>
            <a:ext cx="2766784" cy="2344980"/>
          </a:xfrm>
          <a:prstGeom prst="rect">
            <a:avLst/>
          </a:prstGeom>
          <a:noFill/>
          <a:ln>
            <a:noFill/>
          </a:ln>
          <a:effectLst>
            <a:outerShdw blurRad="508000" rotWithShape="0" algn="tl" dir="5400000" dist="101600">
              <a:srgbClr val="000000">
                <a:alpha val="9803"/>
              </a:srgbClr>
            </a:outerShdw>
          </a:effectLst>
        </p:spPr>
      </p:pic>
      <p:pic>
        <p:nvPicPr>
          <p:cNvPr descr="A couple of women sitting at a table&#10;&#10;Description automatically generated with medium confidence" id="342" name="Google Shape;342;p16"/>
          <p:cNvPicPr preferRelativeResize="0"/>
          <p:nvPr/>
        </p:nvPicPr>
        <p:blipFill rotWithShape="1">
          <a:blip r:embed="rId4">
            <a:alphaModFix/>
          </a:blip>
          <a:srcRect b="2" l="6611" r="26984" t="0"/>
          <a:stretch/>
        </p:blipFill>
        <p:spPr>
          <a:xfrm>
            <a:off x="3070551" y="1296746"/>
            <a:ext cx="2766784" cy="27811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sitting in chairs&#10;&#10;Description automatically generated with medium confidence" id="343" name="Google Shape;343;p16"/>
          <p:cNvPicPr preferRelativeResize="0"/>
          <p:nvPr/>
        </p:nvPicPr>
        <p:blipFill rotWithShape="1">
          <a:blip r:embed="rId5">
            <a:alphaModFix/>
          </a:blip>
          <a:srcRect b="-3" l="0" r="39132" t="0"/>
          <a:stretch/>
        </p:blipFill>
        <p:spPr>
          <a:xfrm>
            <a:off x="6350014" y="1189719"/>
            <a:ext cx="1939428" cy="1497599"/>
          </a:xfrm>
          <a:prstGeom prst="rect">
            <a:avLst/>
          </a:prstGeom>
          <a:noFill/>
          <a:ln>
            <a:noFill/>
          </a:ln>
          <a:effectLst>
            <a:outerShdw blurRad="508000" rotWithShape="0" algn="tl" dir="5400000" dist="101600">
              <a:srgbClr val="000000">
                <a:alpha val="9803"/>
              </a:srgbClr>
            </a:outerShdw>
          </a:effectLst>
        </p:spPr>
      </p:pic>
      <p:pic>
        <p:nvPicPr>
          <p:cNvPr descr="A person working on a computer&#10;&#10;Description automatically generated with low confidence" id="344" name="Google Shape;344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63675" y="3013195"/>
            <a:ext cx="2519100" cy="1259550"/>
          </a:xfrm>
          <a:prstGeom prst="rect">
            <a:avLst/>
          </a:prstGeom>
          <a:noFill/>
          <a:ln>
            <a:noFill/>
          </a:ln>
          <a:effectLst>
            <a:outerShdw blurRad="508000" rotWithShape="0" algn="tl" dir="5400000" dist="101600">
              <a:srgbClr val="000000">
                <a:alpha val="9803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349" name="Google Shape;349;p17"/>
          <p:cNvPicPr preferRelativeResize="0"/>
          <p:nvPr/>
        </p:nvPicPr>
        <p:blipFill rotWithShape="1">
          <a:blip r:embed="rId3">
            <a:alphaModFix amt="40000"/>
          </a:blip>
          <a:srcRect b="2" l="5105" r="4640" t="0"/>
          <a:stretch/>
        </p:blipFill>
        <p:spPr>
          <a:xfrm>
            <a:off x="222606" y="1411014"/>
            <a:ext cx="4349394" cy="352983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17"/>
          <p:cNvSpPr txBox="1"/>
          <p:nvPr/>
        </p:nvSpPr>
        <p:spPr>
          <a:xfrm>
            <a:off x="244340" y="129701"/>
            <a:ext cx="460270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camera always is on</a:t>
            </a:r>
            <a:endParaRPr b="1" i="0" sz="36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A person standing next to a camera&#10;&#10;Description automatically generated with low confidence" id="351" name="Google Shape;351;p17"/>
          <p:cNvPicPr preferRelativeResize="0"/>
          <p:nvPr/>
        </p:nvPicPr>
        <p:blipFill rotWithShape="1">
          <a:blip r:embed="rId4">
            <a:alphaModFix/>
          </a:blip>
          <a:srcRect b="-2" l="0" r="35005" t="0"/>
          <a:stretch/>
        </p:blipFill>
        <p:spPr>
          <a:xfrm>
            <a:off x="5002654" y="143325"/>
            <a:ext cx="3991200" cy="4590404"/>
          </a:xfrm>
          <a:custGeom>
            <a:rect b="b" l="l" r="r" t="t"/>
            <a:pathLst>
              <a:path extrusionOk="0" h="6858000" w="5962785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8"/>
          <p:cNvSpPr txBox="1"/>
          <p:nvPr/>
        </p:nvSpPr>
        <p:spPr>
          <a:xfrm>
            <a:off x="104116" y="1694669"/>
            <a:ext cx="39681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 </a:t>
            </a:r>
            <a:endParaRPr b="1" i="0" sz="32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friend </a:t>
            </a:r>
            <a:endParaRPr b="1" i="0" sz="3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before </a:t>
            </a:r>
            <a:endParaRPr b="1" i="0" sz="32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 need </a:t>
            </a:r>
            <a:endParaRPr b="1" i="0" sz="32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friend </a:t>
            </a:r>
            <a:endParaRPr b="1" i="0" sz="3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A group of people posing for a photo&#10;&#10;Description automatically generated" id="357" name="Google Shape;357;p18"/>
          <p:cNvPicPr preferRelativeResize="0"/>
          <p:nvPr/>
        </p:nvPicPr>
        <p:blipFill rotWithShape="1">
          <a:blip r:embed="rId3">
            <a:alphaModFix/>
          </a:blip>
          <a:srcRect b="18150" l="0" r="-2" t="0"/>
          <a:stretch/>
        </p:blipFill>
        <p:spPr>
          <a:xfrm>
            <a:off x="3800901" y="164805"/>
            <a:ext cx="5049672" cy="2324818"/>
          </a:xfrm>
          <a:custGeom>
            <a:rect b="b" l="l" r="r" t="t"/>
            <a:pathLst>
              <a:path extrusionOk="0" h="3364992" w="7308975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group of people in blue shirts&#10;&#10;Description automatically generated with low confidence" id="358" name="Google Shape;358;p18"/>
          <p:cNvPicPr preferRelativeResize="0"/>
          <p:nvPr/>
        </p:nvPicPr>
        <p:blipFill rotWithShape="1">
          <a:blip r:embed="rId4">
            <a:alphaModFix/>
          </a:blip>
          <a:srcRect b="13728" l="0" r="-2" t="12900"/>
          <a:stretch/>
        </p:blipFill>
        <p:spPr>
          <a:xfrm>
            <a:off x="3800901" y="2653877"/>
            <a:ext cx="5213444" cy="2400226"/>
          </a:xfrm>
          <a:custGeom>
            <a:rect b="b" l="l" r="r" t="t"/>
            <a:pathLst>
              <a:path extrusionOk="0" h="3364992" w="7308975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9"/>
          <p:cNvSpPr txBox="1"/>
          <p:nvPr/>
        </p:nvSpPr>
        <p:spPr>
          <a:xfrm>
            <a:off x="187656" y="173658"/>
            <a:ext cx="785769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best revenge in life is success</a:t>
            </a:r>
            <a:endParaRPr b="1" i="0" sz="36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A picture containing text&#10;&#10;Description automatically generated" id="364" name="Google Shape;364;p19"/>
          <p:cNvPicPr preferRelativeResize="0"/>
          <p:nvPr/>
        </p:nvPicPr>
        <p:blipFill rotWithShape="1">
          <a:blip r:embed="rId3">
            <a:alphaModFix/>
          </a:blip>
          <a:srcRect b="0" l="33458" r="8505" t="0"/>
          <a:stretch/>
        </p:blipFill>
        <p:spPr>
          <a:xfrm>
            <a:off x="326409" y="1233512"/>
            <a:ext cx="3624128" cy="3420304"/>
          </a:xfrm>
          <a:custGeom>
            <a:rect b="b" l="l" r="r" t="t"/>
            <a:pathLst>
              <a:path extrusionOk="0" h="6858000" w="5962785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Text&#10;&#10;Description automatically generated" id="365" name="Google Shape;365;p19"/>
          <p:cNvPicPr preferRelativeResize="0"/>
          <p:nvPr/>
        </p:nvPicPr>
        <p:blipFill rotWithShape="1">
          <a:blip r:embed="rId4">
            <a:alphaModFix amt="40000"/>
          </a:blip>
          <a:srcRect b="11816" l="0" r="-2" t="7024"/>
          <a:stretch/>
        </p:blipFill>
        <p:spPr>
          <a:xfrm>
            <a:off x="4489914" y="1209714"/>
            <a:ext cx="4273086" cy="3467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" name="Google Shape;155;p2"/>
          <p:cNvCxnSpPr/>
          <p:nvPr/>
        </p:nvCxnSpPr>
        <p:spPr>
          <a:xfrm flipH="1">
            <a:off x="768054" y="1013461"/>
            <a:ext cx="4686289" cy="2809085"/>
          </a:xfrm>
          <a:prstGeom prst="straightConnector1">
            <a:avLst/>
          </a:prstGeom>
          <a:noFill/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6" name="Google Shape;156;p2"/>
          <p:cNvSpPr/>
          <p:nvPr/>
        </p:nvSpPr>
        <p:spPr>
          <a:xfrm>
            <a:off x="2660550" y="2076849"/>
            <a:ext cx="862825" cy="863050"/>
          </a:xfrm>
          <a:prstGeom prst="ellipse">
            <a:avLst/>
          </a:prstGeom>
          <a:solidFill>
            <a:srgbClr val="E2F4C8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"/>
          <p:cNvSpPr/>
          <p:nvPr/>
        </p:nvSpPr>
        <p:spPr>
          <a:xfrm>
            <a:off x="2730268" y="2146585"/>
            <a:ext cx="723386" cy="7235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"/>
          <p:cNvSpPr/>
          <p:nvPr/>
        </p:nvSpPr>
        <p:spPr>
          <a:xfrm>
            <a:off x="1872166" y="2913869"/>
            <a:ext cx="139065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"/>
          <p:cNvSpPr/>
          <p:nvPr/>
        </p:nvSpPr>
        <p:spPr>
          <a:xfrm>
            <a:off x="1100759" y="4077805"/>
            <a:ext cx="1641801" cy="7050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Early Days</a:t>
            </a:r>
            <a:endParaRPr b="0" i="0" sz="18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Influencers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Find your passion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48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0" name="Google Shape;160;p2"/>
          <p:cNvSpPr/>
          <p:nvPr/>
        </p:nvSpPr>
        <p:spPr>
          <a:xfrm>
            <a:off x="2835324" y="3330540"/>
            <a:ext cx="1558198" cy="1175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Education</a:t>
            </a:r>
            <a:endParaRPr b="1" i="0" sz="18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Never Stop Learning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Learning to Pivot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48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t/>
            </a:r>
            <a:endParaRPr b="1" i="0" sz="9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1" name="Google Shape;161;p2"/>
          <p:cNvSpPr/>
          <p:nvPr/>
        </p:nvSpPr>
        <p:spPr>
          <a:xfrm>
            <a:off x="4080855" y="2559025"/>
            <a:ext cx="2830021" cy="11757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Career Path</a:t>
            </a:r>
            <a:endParaRPr b="1" i="0" sz="18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Communication is Key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Create a Diverse &amp; Inclusive Workforce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"/>
          <p:cNvSpPr/>
          <p:nvPr/>
        </p:nvSpPr>
        <p:spPr>
          <a:xfrm>
            <a:off x="5143397" y="1662452"/>
            <a:ext cx="2304247" cy="9055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Lightbulb Moment</a:t>
            </a:r>
            <a:endParaRPr b="1" i="0" sz="18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P.I.E. Changed my life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Mentors and Coaches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0848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3" name="Google Shape;163;p2"/>
          <p:cNvSpPr/>
          <p:nvPr/>
        </p:nvSpPr>
        <p:spPr>
          <a:xfrm>
            <a:off x="283292" y="3391022"/>
            <a:ext cx="862825" cy="863050"/>
          </a:xfrm>
          <a:prstGeom prst="ellipse">
            <a:avLst/>
          </a:prstGeom>
          <a:solidFill>
            <a:srgbClr val="E2F4C8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"/>
          <p:cNvSpPr/>
          <p:nvPr/>
        </p:nvSpPr>
        <p:spPr>
          <a:xfrm>
            <a:off x="353011" y="3460759"/>
            <a:ext cx="723386" cy="7235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0" i="0" sz="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"/>
          <p:cNvSpPr/>
          <p:nvPr/>
        </p:nvSpPr>
        <p:spPr>
          <a:xfrm>
            <a:off x="3815975" y="1362319"/>
            <a:ext cx="862825" cy="863050"/>
          </a:xfrm>
          <a:prstGeom prst="ellipse">
            <a:avLst/>
          </a:prstGeom>
          <a:solidFill>
            <a:srgbClr val="E2F4C8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"/>
          <p:cNvSpPr/>
          <p:nvPr/>
        </p:nvSpPr>
        <p:spPr>
          <a:xfrm>
            <a:off x="3885694" y="1432056"/>
            <a:ext cx="723386" cy="7235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"/>
          <p:cNvSpPr/>
          <p:nvPr/>
        </p:nvSpPr>
        <p:spPr>
          <a:xfrm>
            <a:off x="1455720" y="2730236"/>
            <a:ext cx="862825" cy="863050"/>
          </a:xfrm>
          <a:prstGeom prst="ellipse">
            <a:avLst/>
          </a:prstGeom>
          <a:solidFill>
            <a:srgbClr val="E2F4C8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"/>
          <p:cNvSpPr/>
          <p:nvPr/>
        </p:nvSpPr>
        <p:spPr>
          <a:xfrm>
            <a:off x="1525438" y="2799973"/>
            <a:ext cx="723386" cy="7235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9" name="Google Shape;169;p2"/>
          <p:cNvCxnSpPr/>
          <p:nvPr/>
        </p:nvCxnSpPr>
        <p:spPr>
          <a:xfrm>
            <a:off x="4652286" y="1652203"/>
            <a:ext cx="631397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0" name="Google Shape;170;p2"/>
          <p:cNvCxnSpPr/>
          <p:nvPr/>
        </p:nvCxnSpPr>
        <p:spPr>
          <a:xfrm>
            <a:off x="3522127" y="2495904"/>
            <a:ext cx="631397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1" name="Google Shape;171;p2"/>
          <p:cNvCxnSpPr/>
          <p:nvPr/>
        </p:nvCxnSpPr>
        <p:spPr>
          <a:xfrm>
            <a:off x="2302977" y="3263210"/>
            <a:ext cx="631397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72" name="Google Shape;172;p2"/>
          <p:cNvCxnSpPr/>
          <p:nvPr/>
        </p:nvCxnSpPr>
        <p:spPr>
          <a:xfrm>
            <a:off x="1102873" y="4011446"/>
            <a:ext cx="631397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73" name="Google Shape;173;p2"/>
          <p:cNvSpPr txBox="1"/>
          <p:nvPr>
            <p:ph idx="1" type="body"/>
          </p:nvPr>
        </p:nvSpPr>
        <p:spPr>
          <a:xfrm>
            <a:off x="285750" y="154613"/>
            <a:ext cx="5569902" cy="64837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Noto Sans Symbols"/>
              <a:buNone/>
            </a:pPr>
            <a:r>
              <a:rPr b="1" i="0" lang="en-US" sz="36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TODAY’S DISCUSSION</a:t>
            </a:r>
            <a:endParaRPr b="1" sz="2800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4" name="Google Shape;174;p2"/>
          <p:cNvSpPr/>
          <p:nvPr/>
        </p:nvSpPr>
        <p:spPr>
          <a:xfrm>
            <a:off x="5116998" y="644211"/>
            <a:ext cx="862825" cy="863050"/>
          </a:xfrm>
          <a:prstGeom prst="ellipse">
            <a:avLst/>
          </a:prstGeom>
          <a:solidFill>
            <a:srgbClr val="E2F4C8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"/>
          <p:cNvSpPr/>
          <p:nvPr/>
        </p:nvSpPr>
        <p:spPr>
          <a:xfrm>
            <a:off x="5186716" y="713948"/>
            <a:ext cx="723386" cy="7235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82275" lIns="164550" spcFirstLastPara="1" rIns="164550" wrap="square" tIns="8227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t/>
            </a:r>
            <a:endParaRPr b="0" i="0" sz="135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6" name="Google Shape;176;p2"/>
          <p:cNvCxnSpPr/>
          <p:nvPr/>
        </p:nvCxnSpPr>
        <p:spPr>
          <a:xfrm>
            <a:off x="5979823" y="1006680"/>
            <a:ext cx="631397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77" name="Google Shape;177;p2"/>
          <p:cNvSpPr/>
          <p:nvPr/>
        </p:nvSpPr>
        <p:spPr>
          <a:xfrm>
            <a:off x="6762485" y="776774"/>
            <a:ext cx="1739779" cy="8523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1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Future</a:t>
            </a:r>
            <a:endParaRPr b="1" i="0" sz="1800" u="none" cap="none" strike="noStrik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Words of Wisdom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8000" lvl="1" marL="108000" marR="0" rt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Q&amp;A Session</a:t>
            </a:r>
            <a:endParaRPr b="1" i="0" sz="1400" u="none" cap="none" strike="noStrik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&#10;&#10;Description automatically generated" id="370" name="Google Shape;37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656" y="646331"/>
            <a:ext cx="4317104" cy="3140859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20"/>
          <p:cNvSpPr txBox="1"/>
          <p:nvPr/>
        </p:nvSpPr>
        <p:spPr>
          <a:xfrm>
            <a:off x="255896" y="0"/>
            <a:ext cx="843772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Culture eats strategy for lunch:</a:t>
            </a:r>
            <a:endParaRPr/>
          </a:p>
        </p:txBody>
      </p:sp>
      <p:pic>
        <p:nvPicPr>
          <p:cNvPr descr="Miyamoto Spills Donkey Kong's Darkest Secrets, 35 Years Later | WIRED" id="372" name="Google Shape;37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0523" y="1970689"/>
            <a:ext cx="4135821" cy="31018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1"/>
          <p:cNvSpPr txBox="1"/>
          <p:nvPr/>
        </p:nvSpPr>
        <p:spPr>
          <a:xfrm>
            <a:off x="6123609" y="292125"/>
            <a:ext cx="2879677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Failure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isn’t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Fatal</a:t>
            </a:r>
            <a:endParaRPr b="1" i="0" sz="4800" u="none" cap="none" strike="noStrike">
              <a:solidFill>
                <a:srgbClr val="00206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A picture containing text&#10;&#10;Description automatically generated" id="378" name="Google Shape;37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3400" y="55472"/>
            <a:ext cx="5295572" cy="27816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&#10;&#10;Description automatically generated with medium confidence" id="379" name="Google Shape;379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35062" y="2573368"/>
            <a:ext cx="4091151" cy="2533724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1"/>
          <p:cNvSpPr txBox="1"/>
          <p:nvPr/>
        </p:nvSpPr>
        <p:spPr>
          <a:xfrm>
            <a:off x="569449" y="5293500"/>
            <a:ext cx="830510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This Photo</a:t>
            </a:r>
            <a:r>
              <a:rPr b="0" i="0" lang="en-US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by Unknown Author is licensed under </a:t>
            </a:r>
            <a:r>
              <a:rPr b="0" i="0" lang="en-US" sz="9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, whiteboard&#10;&#10;Description automatically generated" id="381" name="Google Shape;381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17787" y="2837102"/>
            <a:ext cx="2861736" cy="2015934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21"/>
          <p:cNvSpPr txBox="1"/>
          <p:nvPr/>
        </p:nvSpPr>
        <p:spPr>
          <a:xfrm>
            <a:off x="1221251" y="5443500"/>
            <a:ext cx="7301498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This Photo</a:t>
            </a:r>
            <a:r>
              <a:rPr b="0" i="0" lang="en-US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by Unknown Author is licensed under </a:t>
            </a:r>
            <a:r>
              <a:rPr b="0" i="0" lang="en-US" sz="9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BY-ND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2"/>
          <p:cNvSpPr txBox="1"/>
          <p:nvPr/>
        </p:nvSpPr>
        <p:spPr>
          <a:xfrm>
            <a:off x="1255594" y="313182"/>
            <a:ext cx="6202907" cy="93704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2500" lnSpcReduction="2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 careful the toes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 step on today…….</a:t>
            </a:r>
            <a:endParaRPr/>
          </a:p>
        </p:txBody>
      </p:sp>
      <p:pic>
        <p:nvPicPr>
          <p:cNvPr descr="Diagram&#10;&#10;Description automatically generated" id="388" name="Google Shape;38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5093" y="1965236"/>
            <a:ext cx="8661654" cy="23819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ritics Concept Stock Illustrations – 264 Critics Concept Stock  Illustrations, Vectors &amp; Clipart - Dreamstime" id="393" name="Google Shape;39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5291" y="1857801"/>
            <a:ext cx="2461715" cy="2461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0 Most Famous Movie Critics of All Time" id="394" name="Google Shape;394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20674" y="2117108"/>
            <a:ext cx="3721301" cy="1926041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3"/>
          <p:cNvSpPr txBox="1"/>
          <p:nvPr>
            <p:ph idx="1" type="body"/>
          </p:nvPr>
        </p:nvSpPr>
        <p:spPr>
          <a:xfrm>
            <a:off x="169744" y="170596"/>
            <a:ext cx="8572500" cy="12897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360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Haters keep you on your toes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4"/>
          <p:cNvSpPr txBox="1"/>
          <p:nvPr>
            <p:ph idx="1" type="body"/>
          </p:nvPr>
        </p:nvSpPr>
        <p:spPr>
          <a:xfrm>
            <a:off x="169744" y="170596"/>
            <a:ext cx="8572500" cy="12897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3600">
                <a:solidFill>
                  <a:srgbClr val="00206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This isn’t Checkers, this is Chess</a:t>
            </a:r>
            <a:endParaRPr/>
          </a:p>
        </p:txBody>
      </p:sp>
      <p:pic>
        <p:nvPicPr>
          <p:cNvPr descr="Checker game with brown and white pawns" id="401" name="Google Shape;401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179" y="1332185"/>
            <a:ext cx="4547318" cy="29757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hess board with a chessboard&#10;&#10;Description automatically generated with low confidence" id="402" name="Google Shape;402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37538" y="1707692"/>
            <a:ext cx="4351283" cy="2080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oman with camera" id="407" name="Google Shape;40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60211" y="2596127"/>
            <a:ext cx="3778797" cy="25191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and holding fishing rod" id="408" name="Google Shape;408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28" y="876539"/>
            <a:ext cx="3002014" cy="20013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llerina Shoes" id="409" name="Google Shape;409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01123" y="2642139"/>
            <a:ext cx="3785286" cy="25191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rson climbing up cliff" id="410" name="Google Shape;410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71554" y="2596127"/>
            <a:ext cx="3778797" cy="25191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iolin and sheet music" id="411" name="Google Shape;411;p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886477" y="2569798"/>
            <a:ext cx="3803495" cy="25191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rson in laboratory" id="412" name="Google Shape;412;p2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642962" y="977808"/>
            <a:ext cx="2483326" cy="1664331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25"/>
          <p:cNvSpPr txBox="1"/>
          <p:nvPr>
            <p:ph idx="1" type="body"/>
          </p:nvPr>
        </p:nvSpPr>
        <p:spPr>
          <a:xfrm>
            <a:off x="465083" y="76929"/>
            <a:ext cx="8572500" cy="12897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4572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36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Your passion and  your personality are perfect </a:t>
            </a:r>
            <a:endParaRPr/>
          </a:p>
          <a:p>
            <a:pPr indent="-228600" lvl="0" marL="45720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36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for your purpose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276939c61d7_0_0"/>
          <p:cNvSpPr txBox="1"/>
          <p:nvPr>
            <p:ph idx="1" type="body"/>
          </p:nvPr>
        </p:nvSpPr>
        <p:spPr>
          <a:xfrm>
            <a:off x="285750" y="270510"/>
            <a:ext cx="8572500" cy="743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/>
              <a:t>THANK YOU</a:t>
            </a:r>
            <a:endParaRPr sz="4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/>
              <a:t>Two questions….</a:t>
            </a:r>
            <a:endParaRPr sz="45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0"/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>
                <a:solidFill>
                  <a:schemeClr val="lt1"/>
                </a:solidFill>
              </a:rPr>
              <a:t>What was your lightbulb moment?</a:t>
            </a:r>
            <a:endParaRPr sz="26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600">
                <a:solidFill>
                  <a:schemeClr val="lt1"/>
                </a:solidFill>
              </a:rPr>
              <a:t>Go back 10-15 years, what would you do differently?</a:t>
            </a:r>
            <a:endParaRPr sz="2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"/>
          <p:cNvSpPr txBox="1"/>
          <p:nvPr>
            <p:ph type="title"/>
          </p:nvPr>
        </p:nvSpPr>
        <p:spPr>
          <a:xfrm>
            <a:off x="311700" y="445025"/>
            <a:ext cx="2688448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</a:pPr>
            <a:r>
              <a:rPr b="1" lang="en-US"/>
              <a:t>EARLY LIFE</a:t>
            </a:r>
            <a:endParaRPr b="1"/>
          </a:p>
        </p:txBody>
      </p:sp>
      <p:pic>
        <p:nvPicPr>
          <p:cNvPr id="183" name="Google Shape;18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1589562"/>
            <a:ext cx="2688449" cy="196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93900" y="313443"/>
            <a:ext cx="2688450" cy="1505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48837" y="2167030"/>
            <a:ext cx="3895161" cy="2219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"/>
          <p:cNvPicPr preferRelativeResize="0"/>
          <p:nvPr/>
        </p:nvPicPr>
        <p:blipFill rotWithShape="1">
          <a:blip r:embed="rId6">
            <a:alphaModFix/>
          </a:blip>
          <a:srcRect b="0" l="0" r="36924" t="0"/>
          <a:stretch/>
        </p:blipFill>
        <p:spPr>
          <a:xfrm>
            <a:off x="3393899" y="1995525"/>
            <a:ext cx="1178103" cy="137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92297" y="84025"/>
            <a:ext cx="1540013" cy="196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5"/>
          <p:cNvSpPr txBox="1"/>
          <p:nvPr>
            <p:ph type="title"/>
          </p:nvPr>
        </p:nvSpPr>
        <p:spPr>
          <a:xfrm>
            <a:off x="332020" y="139261"/>
            <a:ext cx="267534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</a:pPr>
            <a:r>
              <a:rPr b="1" lang="en-US">
                <a:solidFill>
                  <a:srgbClr val="002060"/>
                </a:solidFill>
              </a:rPr>
              <a:t>My Education</a:t>
            </a:r>
            <a:endParaRPr b="1">
              <a:solidFill>
                <a:srgbClr val="002060"/>
              </a:solidFill>
            </a:endParaRPr>
          </a:p>
        </p:txBody>
      </p:sp>
      <p:sp>
        <p:nvSpPr>
          <p:cNvPr id="193" name="Google Shape;193;p5"/>
          <p:cNvSpPr txBox="1"/>
          <p:nvPr>
            <p:ph idx="1" type="body"/>
          </p:nvPr>
        </p:nvSpPr>
        <p:spPr>
          <a:xfrm>
            <a:off x="115147" y="966851"/>
            <a:ext cx="5635413" cy="320979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US" sz="1800" u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B.S. Meteorology – Iowa State University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1000" u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US" sz="1800" u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M.S. Meteorology – Iowa State University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1000" u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US" sz="1800" u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M.S. Water Resources – Iowa State University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1000" u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US" sz="1800" u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Ph.D. – Public Administration/Organizational &amp; Supply Chain Management – Nova Southeastern University</a:t>
            </a:r>
            <a:endParaRPr/>
          </a:p>
          <a:p>
            <a:pPr indent="0" lvl="0" marL="1143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0" sz="1000" u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b="1" i="0" lang="en-US" sz="1800" u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M.C. – Project Management – George Washington University</a:t>
            </a:r>
            <a:endParaRPr b="1" i="0" sz="1800" u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A person smiling for the camera&#10;&#10;Description automatically generated with low confidence" id="194" name="Google Shape;19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45175" y="1225974"/>
            <a:ext cx="3183678" cy="2061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"/>
          <p:cNvSpPr txBox="1"/>
          <p:nvPr>
            <p:ph type="title"/>
          </p:nvPr>
        </p:nvSpPr>
        <p:spPr>
          <a:xfrm>
            <a:off x="1257300" y="101181"/>
            <a:ext cx="6288193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entury Gothic"/>
              <a:buNone/>
            </a:pPr>
            <a:r>
              <a:rPr b="1" lang="en-US"/>
              <a:t>WHY DID I PURSUE A STE(A)M CAREER?</a:t>
            </a:r>
            <a:endParaRPr b="1"/>
          </a:p>
        </p:txBody>
      </p:sp>
      <p:pic>
        <p:nvPicPr>
          <p:cNvPr id="200" name="Google Shape;20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500" y="1222276"/>
            <a:ext cx="2792079" cy="3921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03079" y="1222275"/>
            <a:ext cx="2940919" cy="3921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45155" y="4906469"/>
            <a:ext cx="220801" cy="206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4"/>
          <p:cNvPicPr preferRelativeResize="0"/>
          <p:nvPr/>
        </p:nvPicPr>
        <p:blipFill rotWithShape="1">
          <a:blip r:embed="rId6">
            <a:alphaModFix/>
          </a:blip>
          <a:srcRect b="0" l="30648" r="20286" t="0"/>
          <a:stretch/>
        </p:blipFill>
        <p:spPr>
          <a:xfrm>
            <a:off x="3062825" y="1333963"/>
            <a:ext cx="2792076" cy="369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"/>
          <p:cNvSpPr txBox="1"/>
          <p:nvPr>
            <p:ph type="ctrTitle"/>
          </p:nvPr>
        </p:nvSpPr>
        <p:spPr>
          <a:xfrm>
            <a:off x="0" y="2358200"/>
            <a:ext cx="9144000" cy="157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10" name="Google Shape;21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07526" y="-3434"/>
            <a:ext cx="2136475" cy="2659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07525" y="2656100"/>
            <a:ext cx="2136475" cy="250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6"/>
          <p:cNvPicPr preferRelativeResize="0"/>
          <p:nvPr/>
        </p:nvPicPr>
        <p:blipFill rotWithShape="1">
          <a:blip r:embed="rId5">
            <a:alphaModFix/>
          </a:blip>
          <a:srcRect b="10217" l="0" r="0" t="0"/>
          <a:stretch/>
        </p:blipFill>
        <p:spPr>
          <a:xfrm>
            <a:off x="3582975" y="152400"/>
            <a:ext cx="3430576" cy="461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2400" y="152400"/>
            <a:ext cx="3430575" cy="4247394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6"/>
          <p:cNvSpPr txBox="1"/>
          <p:nvPr/>
        </p:nvSpPr>
        <p:spPr>
          <a:xfrm>
            <a:off x="367675" y="31927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1500"/>
              </a:spcBef>
              <a:spcAft>
                <a:spcPts val="800"/>
              </a:spcAft>
              <a:buClr>
                <a:srgbClr val="333333"/>
              </a:buClr>
              <a:buSzPts val="1800"/>
              <a:buFont typeface="Century Gothic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Dr. Ronald E. McNair</a:t>
            </a:r>
            <a:endParaRPr b="1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3450" y="0"/>
            <a:ext cx="727551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7"/>
          <p:cNvSpPr/>
          <p:nvPr/>
        </p:nvSpPr>
        <p:spPr>
          <a:xfrm rot="-1465672">
            <a:off x="1197059" y="1895628"/>
            <a:ext cx="5762943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US" sz="7200" u="none" cap="none" strike="noStrike">
                <a:solidFill>
                  <a:srgbClr val="A5A5A5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Career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8"/>
          <p:cNvSpPr txBox="1"/>
          <p:nvPr/>
        </p:nvSpPr>
        <p:spPr>
          <a:xfrm>
            <a:off x="3524592" y="154623"/>
            <a:ext cx="1555234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My Path</a:t>
            </a:r>
            <a:endParaRPr/>
          </a:p>
        </p:txBody>
      </p:sp>
      <p:sp>
        <p:nvSpPr>
          <p:cNvPr id="227" name="Google Shape;227;p8"/>
          <p:cNvSpPr/>
          <p:nvPr/>
        </p:nvSpPr>
        <p:spPr>
          <a:xfrm>
            <a:off x="977458" y="1730664"/>
            <a:ext cx="7186562" cy="2845904"/>
          </a:xfrm>
          <a:custGeom>
            <a:rect b="b" l="l" r="r" t="t"/>
            <a:pathLst>
              <a:path extrusionOk="0" h="9652165" w="24373939">
                <a:moveTo>
                  <a:pt x="13991596" y="154176"/>
                </a:moveTo>
                <a:cubicBezTo>
                  <a:pt x="14266022" y="156687"/>
                  <a:pt x="14538520" y="200376"/>
                  <a:pt x="14801202" y="282616"/>
                </a:cubicBezTo>
                <a:cubicBezTo>
                  <a:pt x="15151445" y="392268"/>
                  <a:pt x="15476760" y="569207"/>
                  <a:pt x="15758450" y="804711"/>
                </a:cubicBezTo>
                <a:cubicBezTo>
                  <a:pt x="16040141" y="1040214"/>
                  <a:pt x="16271974" y="1329298"/>
                  <a:pt x="16442733" y="1653272"/>
                </a:cubicBezTo>
                <a:cubicBezTo>
                  <a:pt x="16612246" y="1979737"/>
                  <a:pt x="16716945" y="2334861"/>
                  <a:pt x="16749351" y="2699954"/>
                </a:cubicBezTo>
                <a:cubicBezTo>
                  <a:pt x="16781759" y="3066293"/>
                  <a:pt x="16741873" y="3433879"/>
                  <a:pt x="16632189" y="3784019"/>
                </a:cubicBezTo>
                <a:cubicBezTo>
                  <a:pt x="16549925" y="4045690"/>
                  <a:pt x="16429101" y="4294043"/>
                  <a:pt x="16274448" y="4520669"/>
                </a:cubicBezTo>
                <a:lnTo>
                  <a:pt x="16116038" y="4730033"/>
                </a:lnTo>
                <a:lnTo>
                  <a:pt x="16117122" y="4730942"/>
                </a:lnTo>
                <a:cubicBezTo>
                  <a:pt x="15960216" y="4916491"/>
                  <a:pt x="15860593" y="5141890"/>
                  <a:pt x="15829461" y="5382233"/>
                </a:cubicBezTo>
                <a:cubicBezTo>
                  <a:pt x="15798329" y="5623821"/>
                  <a:pt x="15835688" y="5867900"/>
                  <a:pt x="15939046" y="6085827"/>
                </a:cubicBezTo>
                <a:cubicBezTo>
                  <a:pt x="16042405" y="6306245"/>
                  <a:pt x="16205537" y="6491794"/>
                  <a:pt x="16411009" y="6620060"/>
                </a:cubicBezTo>
                <a:cubicBezTo>
                  <a:pt x="16615236" y="6749572"/>
                  <a:pt x="16853085" y="6818063"/>
                  <a:pt x="17095915" y="6815572"/>
                </a:cubicBezTo>
                <a:lnTo>
                  <a:pt x="17095929" y="6817578"/>
                </a:lnTo>
                <a:lnTo>
                  <a:pt x="24373939" y="6817578"/>
                </a:lnTo>
                <a:lnTo>
                  <a:pt x="24373939" y="8343556"/>
                </a:lnTo>
                <a:lnTo>
                  <a:pt x="17085151" y="8343556"/>
                </a:lnTo>
                <a:lnTo>
                  <a:pt x="17085151" y="8339223"/>
                </a:lnTo>
                <a:lnTo>
                  <a:pt x="16906187" y="8334074"/>
                </a:lnTo>
                <a:cubicBezTo>
                  <a:pt x="16442025" y="8304074"/>
                  <a:pt x="15992282" y="8158472"/>
                  <a:pt x="15597839" y="7908945"/>
                </a:cubicBezTo>
                <a:cubicBezTo>
                  <a:pt x="15147046" y="7625017"/>
                  <a:pt x="14787159" y="7216559"/>
                  <a:pt x="14560517" y="6734628"/>
                </a:cubicBezTo>
                <a:cubicBezTo>
                  <a:pt x="14333875" y="6251452"/>
                  <a:pt x="14250441" y="5713482"/>
                  <a:pt x="14318932" y="5185476"/>
                </a:cubicBezTo>
                <a:cubicBezTo>
                  <a:pt x="14378861" y="4722380"/>
                  <a:pt x="14554154" y="4284074"/>
                  <a:pt x="14827292" y="3908932"/>
                </a:cubicBezTo>
                <a:lnTo>
                  <a:pt x="14940970" y="3764019"/>
                </a:lnTo>
                <a:lnTo>
                  <a:pt x="14939555" y="3762836"/>
                </a:lnTo>
                <a:cubicBezTo>
                  <a:pt x="15046746" y="3634493"/>
                  <a:pt x="15127763" y="3487459"/>
                  <a:pt x="15177620" y="3327964"/>
                </a:cubicBezTo>
                <a:cubicBezTo>
                  <a:pt x="15227477" y="3168470"/>
                  <a:pt x="15244927" y="3001499"/>
                  <a:pt x="15229969" y="2835774"/>
                </a:cubicBezTo>
                <a:cubicBezTo>
                  <a:pt x="15215013" y="2670049"/>
                  <a:pt x="15168895" y="2508063"/>
                  <a:pt x="15090371" y="2359782"/>
                </a:cubicBezTo>
                <a:cubicBezTo>
                  <a:pt x="15013093" y="2212749"/>
                  <a:pt x="14908394" y="2080667"/>
                  <a:pt x="14780013" y="1973507"/>
                </a:cubicBezTo>
                <a:cubicBezTo>
                  <a:pt x="14652879" y="1867592"/>
                  <a:pt x="14504555" y="1786599"/>
                  <a:pt x="14345014" y="1735511"/>
                </a:cubicBezTo>
                <a:cubicBezTo>
                  <a:pt x="14185472" y="1686915"/>
                  <a:pt x="14018453" y="1668224"/>
                  <a:pt x="13852679" y="1683177"/>
                </a:cubicBezTo>
                <a:cubicBezTo>
                  <a:pt x="13686906" y="1698129"/>
                  <a:pt x="13524871" y="1745479"/>
                  <a:pt x="13376548" y="1822735"/>
                </a:cubicBezTo>
                <a:cubicBezTo>
                  <a:pt x="13229471" y="1899990"/>
                  <a:pt x="13097350" y="2004658"/>
                  <a:pt x="12990159" y="2133001"/>
                </a:cubicBezTo>
                <a:lnTo>
                  <a:pt x="12990052" y="2132912"/>
                </a:lnTo>
                <a:lnTo>
                  <a:pt x="7529932" y="8667679"/>
                </a:lnTo>
                <a:lnTo>
                  <a:pt x="7523962" y="8662688"/>
                </a:lnTo>
                <a:lnTo>
                  <a:pt x="7413481" y="8786478"/>
                </a:lnTo>
                <a:cubicBezTo>
                  <a:pt x="7131236" y="9083201"/>
                  <a:pt x="6785945" y="9314461"/>
                  <a:pt x="6403468" y="9462729"/>
                </a:cubicBezTo>
                <a:cubicBezTo>
                  <a:pt x="5965105" y="9632178"/>
                  <a:pt x="5491870" y="9689492"/>
                  <a:pt x="5027356" y="9628440"/>
                </a:cubicBezTo>
                <a:cubicBezTo>
                  <a:pt x="4561595" y="9566143"/>
                  <a:pt x="4119497" y="9387972"/>
                  <a:pt x="3740911" y="9110126"/>
                </a:cubicBezTo>
                <a:cubicBezTo>
                  <a:pt x="3362325" y="8832278"/>
                  <a:pt x="3060950" y="8463478"/>
                  <a:pt x="2861694" y="8037362"/>
                </a:cubicBezTo>
                <a:cubicBezTo>
                  <a:pt x="2663684" y="7611248"/>
                  <a:pt x="2576509" y="7142770"/>
                  <a:pt x="2607643" y="6674293"/>
                </a:cubicBezTo>
                <a:cubicBezTo>
                  <a:pt x="2637531" y="6205816"/>
                  <a:pt x="2785728" y="5752290"/>
                  <a:pt x="3038534" y="5356078"/>
                </a:cubicBezTo>
                <a:cubicBezTo>
                  <a:pt x="3291340" y="4959866"/>
                  <a:pt x="3638792" y="4633427"/>
                  <a:pt x="4049757" y="4409156"/>
                </a:cubicBezTo>
                <a:cubicBezTo>
                  <a:pt x="4461967" y="4182394"/>
                  <a:pt x="4923993" y="4065274"/>
                  <a:pt x="5393489" y="4065274"/>
                </a:cubicBezTo>
                <a:lnTo>
                  <a:pt x="5393489" y="5587825"/>
                </a:lnTo>
                <a:cubicBezTo>
                  <a:pt x="5179289" y="5587825"/>
                  <a:pt x="4970070" y="5642647"/>
                  <a:pt x="4783268" y="5744814"/>
                </a:cubicBezTo>
                <a:cubicBezTo>
                  <a:pt x="4595220" y="5846982"/>
                  <a:pt x="4438306" y="5995250"/>
                  <a:pt x="4322489" y="6175913"/>
                </a:cubicBezTo>
                <a:cubicBezTo>
                  <a:pt x="4207916" y="6355330"/>
                  <a:pt x="4140668" y="6562158"/>
                  <a:pt x="4126969" y="6773969"/>
                </a:cubicBezTo>
                <a:cubicBezTo>
                  <a:pt x="4113270" y="6988272"/>
                  <a:pt x="4153121" y="7200084"/>
                  <a:pt x="4242786" y="7394452"/>
                </a:cubicBezTo>
                <a:cubicBezTo>
                  <a:pt x="4333697" y="7587574"/>
                  <a:pt x="4470686" y="7754532"/>
                  <a:pt x="4642544" y="7881619"/>
                </a:cubicBezTo>
                <a:cubicBezTo>
                  <a:pt x="4814401" y="8007460"/>
                  <a:pt x="5014904" y="8088446"/>
                  <a:pt x="5227857" y="8117103"/>
                </a:cubicBezTo>
                <a:cubicBezTo>
                  <a:pt x="5438322" y="8145760"/>
                  <a:pt x="5653767" y="8119595"/>
                  <a:pt x="5851777" y="8041100"/>
                </a:cubicBezTo>
                <a:cubicBezTo>
                  <a:pt x="6051034" y="7963852"/>
                  <a:pt x="6227873" y="7839256"/>
                  <a:pt x="6364862" y="7674791"/>
                </a:cubicBezTo>
                <a:lnTo>
                  <a:pt x="6370820" y="7679803"/>
                </a:lnTo>
                <a:lnTo>
                  <a:pt x="11822661" y="1156428"/>
                </a:lnTo>
                <a:lnTo>
                  <a:pt x="11822266" y="1156097"/>
                </a:lnTo>
                <a:cubicBezTo>
                  <a:pt x="12057839" y="873244"/>
                  <a:pt x="12345761" y="641478"/>
                  <a:pt x="12671076" y="470769"/>
                </a:cubicBezTo>
                <a:cubicBezTo>
                  <a:pt x="12996391" y="302552"/>
                  <a:pt x="13351619" y="197884"/>
                  <a:pt x="13716820" y="165487"/>
                </a:cubicBezTo>
                <a:cubicBezTo>
                  <a:pt x="13808431" y="157076"/>
                  <a:pt x="13900121" y="153338"/>
                  <a:pt x="13991596" y="154176"/>
                </a:cubicBezTo>
                <a:close/>
                <a:moveTo>
                  <a:pt x="0" y="0"/>
                </a:moveTo>
                <a:lnTo>
                  <a:pt x="5394730" y="0"/>
                </a:lnTo>
                <a:lnTo>
                  <a:pt x="5398982" y="0"/>
                </a:lnTo>
                <a:lnTo>
                  <a:pt x="5398982" y="211"/>
                </a:lnTo>
                <a:lnTo>
                  <a:pt x="5671126" y="13657"/>
                </a:lnTo>
                <a:cubicBezTo>
                  <a:pt x="6311219" y="77096"/>
                  <a:pt x="6912536" y="359468"/>
                  <a:pt x="7370682" y="817368"/>
                </a:cubicBezTo>
                <a:cubicBezTo>
                  <a:pt x="7895525" y="1340683"/>
                  <a:pt x="8189736" y="2052141"/>
                  <a:pt x="8189736" y="2793504"/>
                </a:cubicBezTo>
                <a:cubicBezTo>
                  <a:pt x="8189736" y="3534866"/>
                  <a:pt x="7895525" y="4243833"/>
                  <a:pt x="7370682" y="4767148"/>
                </a:cubicBezTo>
                <a:cubicBezTo>
                  <a:pt x="6847085" y="5291708"/>
                  <a:pt x="6136491" y="5585761"/>
                  <a:pt x="5394730" y="5585761"/>
                </a:cubicBezTo>
                <a:lnTo>
                  <a:pt x="5394730" y="4063165"/>
                </a:lnTo>
                <a:cubicBezTo>
                  <a:pt x="5731327" y="4063165"/>
                  <a:pt x="6054212" y="3929844"/>
                  <a:pt x="6293571" y="3691860"/>
                </a:cubicBezTo>
                <a:cubicBezTo>
                  <a:pt x="6531682" y="3452631"/>
                  <a:pt x="6665074" y="3129920"/>
                  <a:pt x="6665074" y="2793504"/>
                </a:cubicBezTo>
                <a:cubicBezTo>
                  <a:pt x="6665074" y="2455841"/>
                  <a:pt x="6531682" y="2133130"/>
                  <a:pt x="6293571" y="1895147"/>
                </a:cubicBezTo>
                <a:cubicBezTo>
                  <a:pt x="6084133" y="1686911"/>
                  <a:pt x="5810744" y="1558808"/>
                  <a:pt x="5520176" y="1530036"/>
                </a:cubicBezTo>
                <a:lnTo>
                  <a:pt x="5398982" y="1524053"/>
                </a:lnTo>
                <a:lnTo>
                  <a:pt x="5398982" y="1525978"/>
                </a:lnTo>
                <a:lnTo>
                  <a:pt x="0" y="1525978"/>
                </a:lnTo>
                <a:close/>
              </a:path>
            </a:pathLst>
          </a:custGeom>
          <a:solidFill>
            <a:srgbClr val="62A39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49" u="none" cap="none" strike="noStrike">
              <a:solidFill>
                <a:srgbClr val="7F7F7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28" name="Google Shape;228;p8"/>
          <p:cNvSpPr/>
          <p:nvPr/>
        </p:nvSpPr>
        <p:spPr>
          <a:xfrm>
            <a:off x="977903" y="1935282"/>
            <a:ext cx="7180069" cy="2419237"/>
          </a:xfrm>
          <a:custGeom>
            <a:rect b="b" l="l" r="r" t="t"/>
            <a:pathLst>
              <a:path extrusionOk="0" h="8205081" w="24351916">
                <a:moveTo>
                  <a:pt x="0" y="2456"/>
                </a:moveTo>
                <a:cubicBezTo>
                  <a:pt x="30078" y="-9576"/>
                  <a:pt x="5402178" y="26519"/>
                  <a:pt x="5390147" y="26519"/>
                </a:cubicBezTo>
                <a:cubicBezTo>
                  <a:pt x="5378116" y="26519"/>
                  <a:pt x="7469235" y="223982"/>
                  <a:pt x="7435516" y="2023761"/>
                </a:cubicBezTo>
                <a:cubicBezTo>
                  <a:pt x="7401797" y="3823540"/>
                  <a:pt x="6264997" y="4019519"/>
                  <a:pt x="6261257" y="4026827"/>
                </a:cubicBezTo>
                <a:cubicBezTo>
                  <a:pt x="6257517" y="4034135"/>
                  <a:pt x="4574088" y="4266231"/>
                  <a:pt x="4562295" y="4272925"/>
                </a:cubicBezTo>
                <a:cubicBezTo>
                  <a:pt x="4550502" y="4279619"/>
                  <a:pt x="2490652" y="5526959"/>
                  <a:pt x="3643024" y="7238338"/>
                </a:cubicBezTo>
                <a:cubicBezTo>
                  <a:pt x="4795396" y="8949717"/>
                  <a:pt x="6586393" y="7870392"/>
                  <a:pt x="6560750" y="7857426"/>
                </a:cubicBezTo>
                <a:cubicBezTo>
                  <a:pt x="6535107" y="7844460"/>
                  <a:pt x="12647582" y="647365"/>
                  <a:pt x="12633158" y="652161"/>
                </a:cubicBezTo>
                <a:cubicBezTo>
                  <a:pt x="12618734" y="656957"/>
                  <a:pt x="13724022" y="-422660"/>
                  <a:pt x="15111663" y="579972"/>
                </a:cubicBezTo>
                <a:cubicBezTo>
                  <a:pt x="16499304" y="1582604"/>
                  <a:pt x="16046374" y="2591152"/>
                  <a:pt x="16050126" y="2625340"/>
                </a:cubicBezTo>
                <a:cubicBezTo>
                  <a:pt x="16053878" y="2659528"/>
                  <a:pt x="15192717" y="4297804"/>
                  <a:pt x="15193806" y="4303548"/>
                </a:cubicBezTo>
                <a:cubicBezTo>
                  <a:pt x="15194895" y="4309292"/>
                  <a:pt x="14808343" y="4931383"/>
                  <a:pt x="15221771" y="5840324"/>
                </a:cubicBezTo>
                <a:cubicBezTo>
                  <a:pt x="15635199" y="6749265"/>
                  <a:pt x="16601450" y="6890959"/>
                  <a:pt x="16600947" y="6894727"/>
                </a:cubicBezTo>
                <a:cubicBezTo>
                  <a:pt x="16600444" y="6898495"/>
                  <a:pt x="24354468" y="6870301"/>
                  <a:pt x="24351916" y="6860456"/>
                </a:cubicBezTo>
              </a:path>
            </a:pathLst>
          </a:custGeom>
          <a:noFill/>
          <a:ln cap="flat" cmpd="sng" w="88900">
            <a:solidFill>
              <a:schemeClr val="lt1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29" name="Google Shape;229;p8"/>
          <p:cNvSpPr txBox="1"/>
          <p:nvPr/>
        </p:nvSpPr>
        <p:spPr>
          <a:xfrm>
            <a:off x="6070232" y="2035875"/>
            <a:ext cx="1574470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Acting Director</a:t>
            </a:r>
            <a:endParaRPr/>
          </a:p>
        </p:txBody>
      </p:sp>
      <p:sp>
        <p:nvSpPr>
          <p:cNvPr id="230" name="Google Shape;230;p8"/>
          <p:cNvSpPr/>
          <p:nvPr/>
        </p:nvSpPr>
        <p:spPr>
          <a:xfrm>
            <a:off x="8164019" y="3739797"/>
            <a:ext cx="978791" cy="452005"/>
          </a:xfrm>
          <a:prstGeom prst="rect">
            <a:avLst/>
          </a:prstGeom>
          <a:solidFill>
            <a:srgbClr val="62A39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31" name="Google Shape;231;p8"/>
          <p:cNvSpPr/>
          <p:nvPr/>
        </p:nvSpPr>
        <p:spPr>
          <a:xfrm>
            <a:off x="1191" y="1730665"/>
            <a:ext cx="978791" cy="449387"/>
          </a:xfrm>
          <a:prstGeom prst="rect">
            <a:avLst/>
          </a:prstGeom>
          <a:solidFill>
            <a:srgbClr val="62A39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232" name="Google Shape;232;p8"/>
          <p:cNvCxnSpPr/>
          <p:nvPr/>
        </p:nvCxnSpPr>
        <p:spPr>
          <a:xfrm>
            <a:off x="8099558" y="3953099"/>
            <a:ext cx="1043252" cy="0"/>
          </a:xfrm>
          <a:prstGeom prst="straightConnector1">
            <a:avLst/>
          </a:prstGeom>
          <a:noFill/>
          <a:ln cap="flat" cmpd="sng" w="76200">
            <a:solidFill>
              <a:schemeClr val="lt1"/>
            </a:solidFill>
            <a:prstDash val="lgDash"/>
            <a:round/>
            <a:headEnd len="sm" w="sm" type="none"/>
            <a:tailEnd len="sm" w="sm" type="none"/>
          </a:ln>
        </p:spPr>
      </p:cxnSp>
      <p:cxnSp>
        <p:nvCxnSpPr>
          <p:cNvPr id="233" name="Google Shape;233;p8"/>
          <p:cNvCxnSpPr/>
          <p:nvPr/>
        </p:nvCxnSpPr>
        <p:spPr>
          <a:xfrm>
            <a:off x="1192" y="1935281"/>
            <a:ext cx="1043252" cy="0"/>
          </a:xfrm>
          <a:prstGeom prst="straightConnector1">
            <a:avLst/>
          </a:prstGeom>
          <a:noFill/>
          <a:ln cap="flat" cmpd="sng" w="76200">
            <a:solidFill>
              <a:schemeClr val="lt1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234" name="Google Shape;234;p8"/>
          <p:cNvSpPr txBox="1"/>
          <p:nvPr/>
        </p:nvSpPr>
        <p:spPr>
          <a:xfrm>
            <a:off x="5756577" y="3024731"/>
            <a:ext cx="24208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Senior Executive Service</a:t>
            </a:r>
            <a:endParaRPr/>
          </a:p>
        </p:txBody>
      </p:sp>
      <p:sp>
        <p:nvSpPr>
          <p:cNvPr id="235" name="Google Shape;235;p8"/>
          <p:cNvSpPr txBox="1"/>
          <p:nvPr/>
        </p:nvSpPr>
        <p:spPr>
          <a:xfrm>
            <a:off x="1825897" y="1004439"/>
            <a:ext cx="1255472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Hydrologist</a:t>
            </a:r>
            <a:endParaRPr/>
          </a:p>
        </p:txBody>
      </p:sp>
      <p:sp>
        <p:nvSpPr>
          <p:cNvPr id="236" name="Google Shape;236;p8"/>
          <p:cNvSpPr txBox="1"/>
          <p:nvPr/>
        </p:nvSpPr>
        <p:spPr>
          <a:xfrm>
            <a:off x="979980" y="2373744"/>
            <a:ext cx="1875835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Program Manager</a:t>
            </a:r>
            <a:endParaRPr/>
          </a:p>
        </p:txBody>
      </p:sp>
      <p:pic>
        <p:nvPicPr>
          <p:cNvPr descr="Marker" id="237" name="Google Shape;23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77418" y="3546087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8"/>
          <p:cNvSpPr txBox="1"/>
          <p:nvPr/>
        </p:nvSpPr>
        <p:spPr>
          <a:xfrm>
            <a:off x="247130" y="1004439"/>
            <a:ext cx="14606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Meteorologist</a:t>
            </a:r>
            <a:endParaRPr b="1" i="0" sz="16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Marker" id="239" name="Google Shape;239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11720" y="1275120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ker" id="240" name="Google Shape;240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64078" y="1912631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ker" id="241" name="Google Shape;241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43163" y="2896640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8"/>
          <p:cNvSpPr txBox="1"/>
          <p:nvPr/>
        </p:nvSpPr>
        <p:spPr>
          <a:xfrm>
            <a:off x="-34538" y="3201917"/>
            <a:ext cx="1875835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Program Coordinator</a:t>
            </a:r>
            <a:endParaRPr/>
          </a:p>
        </p:txBody>
      </p:sp>
      <p:sp>
        <p:nvSpPr>
          <p:cNvPr id="243" name="Google Shape;243;p8"/>
          <p:cNvSpPr txBox="1"/>
          <p:nvPr/>
        </p:nvSpPr>
        <p:spPr>
          <a:xfrm>
            <a:off x="239084" y="4315456"/>
            <a:ext cx="1733167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Executive Officer</a:t>
            </a:r>
            <a:endParaRPr/>
          </a:p>
        </p:txBody>
      </p:sp>
      <p:pic>
        <p:nvPicPr>
          <p:cNvPr descr="Marker" id="244" name="Google Shape;244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35404" y="3232139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8"/>
          <p:cNvSpPr txBox="1"/>
          <p:nvPr/>
        </p:nvSpPr>
        <p:spPr>
          <a:xfrm>
            <a:off x="3439417" y="3682024"/>
            <a:ext cx="1877437" cy="2769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Subject Matter Expert</a:t>
            </a:r>
            <a:endParaRPr/>
          </a:p>
        </p:txBody>
      </p:sp>
      <p:pic>
        <p:nvPicPr>
          <p:cNvPr descr="Marker" id="246" name="Google Shape;246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803056" y="3848127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ker" id="247" name="Google Shape;247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462782" y="1432634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8"/>
          <p:cNvSpPr txBox="1"/>
          <p:nvPr/>
        </p:nvSpPr>
        <p:spPr>
          <a:xfrm>
            <a:off x="4765891" y="1156587"/>
            <a:ext cx="1633781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Deputy Director</a:t>
            </a:r>
            <a:endParaRPr/>
          </a:p>
        </p:txBody>
      </p:sp>
      <p:pic>
        <p:nvPicPr>
          <p:cNvPr descr="Marker" id="249" name="Google Shape;24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34821" y="2019400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8"/>
          <p:cNvSpPr txBox="1"/>
          <p:nvPr/>
        </p:nvSpPr>
        <p:spPr>
          <a:xfrm>
            <a:off x="3628513" y="4291442"/>
            <a:ext cx="2406428" cy="3077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Deputy Division Director</a:t>
            </a:r>
            <a:endParaRPr/>
          </a:p>
        </p:txBody>
      </p:sp>
      <p:pic>
        <p:nvPicPr>
          <p:cNvPr descr="Marker" id="251" name="Google Shape;251;p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958890" y="3546084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ker" id="252" name="Google Shape;252;p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113446" y="2826947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8"/>
          <p:cNvSpPr txBox="1"/>
          <p:nvPr/>
        </p:nvSpPr>
        <p:spPr>
          <a:xfrm>
            <a:off x="6779424" y="4291426"/>
            <a:ext cx="927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Director</a:t>
            </a:r>
            <a:endParaRPr/>
          </a:p>
        </p:txBody>
      </p:sp>
      <p:pic>
        <p:nvPicPr>
          <p:cNvPr descr="Marker" id="254" name="Google Shape;254;p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650792" y="3570520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ker" id="255" name="Google Shape;25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9518" y="1421962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8"/>
          <p:cNvSpPr txBox="1"/>
          <p:nvPr/>
        </p:nvSpPr>
        <p:spPr>
          <a:xfrm>
            <a:off x="8056824" y="4315426"/>
            <a:ext cx="927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Poppins"/>
                <a:ea typeface="Poppins"/>
                <a:cs typeface="Poppins"/>
                <a:sym typeface="Poppins"/>
              </a:rPr>
              <a:t>Advisor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9"/>
          <p:cNvSpPr txBox="1"/>
          <p:nvPr>
            <p:ph type="title"/>
          </p:nvPr>
        </p:nvSpPr>
        <p:spPr>
          <a:xfrm>
            <a:off x="311700" y="445025"/>
            <a:ext cx="2625464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entury Gothic"/>
              <a:buNone/>
            </a:pPr>
            <a:r>
              <a:rPr b="1" lang="en-US"/>
              <a:t>CAREER SHIFT</a:t>
            </a:r>
            <a:endParaRPr b="1"/>
          </a:p>
        </p:txBody>
      </p:sp>
      <p:sp>
        <p:nvSpPr>
          <p:cNvPr id="262" name="Google Shape;262;p9"/>
          <p:cNvSpPr txBox="1"/>
          <p:nvPr>
            <p:ph idx="1" type="body"/>
          </p:nvPr>
        </p:nvSpPr>
        <p:spPr>
          <a:xfrm>
            <a:off x="311699" y="725482"/>
            <a:ext cx="14030645" cy="52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2400">
                <a:solidFill>
                  <a:srgbClr val="002060"/>
                </a:solidFill>
              </a:rPr>
              <a:t>BLAST – 2002</a:t>
            </a:r>
            <a:endParaRPr>
              <a:solidFill>
                <a:srgbClr val="00206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400">
              <a:solidFill>
                <a:srgbClr val="00206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2400">
                <a:solidFill>
                  <a:srgbClr val="002060"/>
                </a:solidFill>
              </a:rPr>
              <a:t>***Mondo Frank</a:t>
            </a:r>
            <a:endParaRPr b="1" sz="2400">
              <a:solidFill>
                <a:srgbClr val="00206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b="1" lang="en-US" sz="2400">
                <a:solidFill>
                  <a:schemeClr val="lt1"/>
                </a:solidFill>
              </a:rPr>
              <a:t>Performance</a:t>
            </a:r>
            <a:endParaRPr b="1" sz="2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r>
              <a:rPr b="1" lang="en-US" sz="2400">
                <a:solidFill>
                  <a:schemeClr val="lt1"/>
                </a:solidFill>
              </a:rPr>
              <a:t>Image</a:t>
            </a:r>
            <a:endParaRPr b="1" sz="2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r>
              <a:rPr b="1" lang="en-US" sz="2400">
                <a:solidFill>
                  <a:schemeClr val="lt1"/>
                </a:solidFill>
              </a:rPr>
              <a:t>Exposure</a:t>
            </a:r>
            <a:endParaRPr b="1" sz="2400">
              <a:solidFill>
                <a:schemeClr val="lt1"/>
              </a:solidFill>
            </a:endParaRPr>
          </a:p>
        </p:txBody>
      </p:sp>
      <p:pic>
        <p:nvPicPr>
          <p:cNvPr id="263" name="Google Shape;26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59382" y="671945"/>
            <a:ext cx="4080163" cy="3746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lice">
  <a:themeElements>
    <a:clrScheme name="Slice">
      <a:dk1>
        <a:srgbClr val="000000"/>
      </a:dk1>
      <a:lt1>
        <a:srgbClr val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Boyd, Kandis (she/her/hers)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0x01010081CCB174F9BE1049BAB3316C6641B619</vt:lpwstr>
  </property>
  <property fmtid="{D5CDD505-2E9C-101B-9397-08002B2CF9AE}" pid="3" name="TaxKeyword">
    <vt:lpwstr/>
  </property>
  <property fmtid="{D5CDD505-2E9C-101B-9397-08002B2CF9AE}" pid="4" name="MediaServiceImageTags">
    <vt:lpwstr/>
  </property>
  <property fmtid="{D5CDD505-2E9C-101B-9397-08002B2CF9AE}" pid="5" name="e3f09c3df709400db2417a7161762d62">
    <vt:lpwstr/>
  </property>
  <property fmtid="{D5CDD505-2E9C-101B-9397-08002B2CF9AE}" pid="6" name="EPA_x0020_Subject">
    <vt:lpwstr/>
  </property>
  <property fmtid="{D5CDD505-2E9C-101B-9397-08002B2CF9AE}" pid="7" name="Document Type">
    <vt:lpwstr/>
  </property>
  <property fmtid="{D5CDD505-2E9C-101B-9397-08002B2CF9AE}" pid="8" name="EPA Subject">
    <vt:lpwstr/>
  </property>
</Properties>
</file>