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311" r:id="rId3"/>
    <p:sldId id="312" r:id="rId4"/>
    <p:sldId id="678" r:id="rId5"/>
    <p:sldId id="644" r:id="rId6"/>
    <p:sldId id="645" r:id="rId7"/>
    <p:sldId id="646" r:id="rId8"/>
    <p:sldId id="264" r:id="rId9"/>
    <p:sldId id="265" r:id="rId10"/>
    <p:sldId id="648" r:id="rId11"/>
    <p:sldId id="649" r:id="rId12"/>
    <p:sldId id="67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E9292-CE5C-2244-A781-F9FC856B52D5}" type="datetimeFigureOut">
              <a:rPr lang="en-US" smtClean="0"/>
              <a:t>5/5/20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6FED5-D1A2-AD4F-9790-CEC1ED23B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32468E89-F9C6-BE48-8131-9D27D1B415A0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215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828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81A57-4195-A044-9244-F9A20BAAF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75E9E-8734-E542-8CA2-07ABD8554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04E93-84E8-834B-8B85-8085BC6F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7655-D72C-5A45-8617-430E48F77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95847-36C4-CE44-9727-ACD97CFB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3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BB1AD-FC7A-BA44-83FD-DBABB39F5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68238B-0EE8-F24F-A09B-59775824B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8EED3-0015-2F4E-905C-554C55A14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F4F86-3E80-0D49-9CFB-E01EEF6D5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969A8-7F74-564D-B673-A4E4F977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0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F4221C-09DA-F147-B00F-2B8A6701F6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EE31E-2FF7-924C-88D7-4D59EAE310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F3A77-1297-334C-9ED8-EA2A30F2B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D6DE0-A21D-7345-8F25-3DE3D602D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16F06-D0A9-874A-BE56-7A63A45C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7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5A40F-C15D-CD47-89E2-5D11E2500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17C9C-E810-544E-B9B6-088805319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A45B1-5C7A-3D45-9DA9-29C34706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68B99-0CE0-A143-B32E-FE710F7E5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ABB1A-59B4-C340-A29C-C235FB4AB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2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E98F-344C-C240-96B4-320F52F41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5C111-38AA-434A-89AA-BA75D1445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9EC69-499E-9847-B569-3C3D4AEB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820B5-153A-9D4E-A22A-6E8D271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6DBE0-B1D7-1D4C-934B-028B8886C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13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77E87-5EF6-524A-BC8C-B6E974838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CDACB-19B6-9241-8B50-EC07620DA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30B8-E822-C246-B6AA-8A9B14B6C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A1958-F3D0-7743-B746-2B1E192EB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19ABF-CF26-AD44-95DA-9CD901B0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11AB3-7662-5C41-88BA-B87D8DC7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96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297B5-4C37-0745-8BEA-7DE7B52F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AB197-709A-BC4B-8022-C32733912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B515A-E7F7-304C-A220-A65BEBA2C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77457-2FF9-0D41-9BEE-1EC1AF1017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19C63E-D221-FD4C-94CC-5FFD785AE9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999E7-E5A8-3743-948C-D6784C360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F5FA7-AB81-C140-A52D-ADCDEA068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CAE24-8916-3F4E-A6A8-10DE1CE35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0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9FD09-F906-D046-9D14-5CA6022E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304AE1-AFBA-294F-A494-B01387E5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1742DD-6A77-FF48-81AB-F49976E37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BA6AB-71E4-A64D-88E6-902CA373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8519B1-E5CE-5E4B-80E9-4F1BDB42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4F2E53-9C68-734F-8AE4-547F88414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41E23E-5A40-5C47-81CF-529728342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4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26C35-9565-1E44-9F3C-95E61AF44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D9D7-58EE-704A-94DD-59CE20FF1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168EA2-8560-C245-B10A-92BDF5927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B6556-7ABF-CC46-858B-27A08056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9BEBFD-E51F-144B-BBDB-2056F6F56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B4AC8-94A3-D945-BE5A-6E2C64415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5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3050F-8A62-734C-A378-56F518EF9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4E51E-0CD9-1C46-8B5C-C945242E68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21524-3C95-0345-8BCF-F065FDC91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3BD49-05BB-994B-B53B-75B75068F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DF36E-F740-9444-A137-3F924E29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82C11-B0A9-EB41-8D60-BC52C24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2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AF932-8266-EF49-AD71-16318ED9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45CCF-7182-FC45-BD4A-2C6CAD77F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C54B-6DEB-C942-9087-EF0097E87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4C33-7BE6-6345-A835-95E6F1827B85}" type="datetimeFigureOut">
              <a:rPr lang="en-US" smtClean="0"/>
              <a:t>5/5/20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22CBB-89BA-6148-8699-519E0453C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86DD1-D955-E447-9189-5ADCE24C3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6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350C0-DC0D-BB4A-9C39-ECF1239E9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Landslides</a:t>
            </a:r>
          </a:p>
        </p:txBody>
      </p:sp>
    </p:spTree>
    <p:extLst>
      <p:ext uri="{BB962C8B-B14F-4D97-AF65-F5344CB8AC3E}">
        <p14:creationId xmlns:p14="http://schemas.microsoft.com/office/powerpoint/2010/main" val="422285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0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Earthflows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46006" y="3862643"/>
            <a:ext cx="3853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Earthflows are characterized by relatively large semi-viscous and highly plastic mass resulting in slow flowage of saturated earth</a:t>
            </a:r>
            <a:r>
              <a:rPr lang="en-US" sz="2400" dirty="0">
                <a:solidFill>
                  <a:srgbClr val="000000"/>
                </a:solidFill>
              </a:rPr>
              <a:t>. They usually remain active for long periods of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719" y="1145508"/>
            <a:ext cx="3251200" cy="2501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1052" y="1145508"/>
            <a:ext cx="3251200" cy="2501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294" y="3955974"/>
            <a:ext cx="4611506" cy="25916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34489" y="6157687"/>
            <a:ext cx="1762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www.panaramio.com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234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47169" y="106942"/>
            <a:ext cx="49022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>
                <a:latin typeface="Calibri"/>
                <a:ea typeface="ＭＳ Ｐゴシック" charset="0"/>
                <a:cs typeface="Calibri"/>
              </a:rPr>
              <a:t>Debris Flows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287" y="1151542"/>
            <a:ext cx="8372897" cy="366495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14286" y="5130902"/>
            <a:ext cx="87020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Debris flows are slurries of water and sediment. They consist of coarse fragments dispersed or seemingly floating in a fine-grained matrix. </a:t>
            </a:r>
          </a:p>
        </p:txBody>
      </p:sp>
    </p:spTree>
    <p:extLst>
      <p:ext uri="{BB962C8B-B14F-4D97-AF65-F5344CB8AC3E}">
        <p14:creationId xmlns:p14="http://schemas.microsoft.com/office/powerpoint/2010/main" val="4057063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994" y="148637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Complex/Hybrid</a:t>
            </a:r>
          </a:p>
        </p:txBody>
      </p:sp>
      <p:pic>
        <p:nvPicPr>
          <p:cNvPr id="11" name="Picture 1" descr="Picture 1">
            <a:extLst>
              <a:ext uri="{FF2B5EF4-FFF2-40B4-BE49-F238E27FC236}">
                <a16:creationId xmlns:a16="http://schemas.microsoft.com/office/drawing/2014/main" id="{C48C70FB-61A7-A842-8516-D040EDDD1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62787" y="208318"/>
            <a:ext cx="6470593" cy="3443279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0161672-F79E-214A-BF9C-80F56F7DDF5B}"/>
              </a:ext>
            </a:extLst>
          </p:cNvPr>
          <p:cNvSpPr txBox="1"/>
          <p:nvPr/>
        </p:nvSpPr>
        <p:spPr>
          <a:xfrm>
            <a:off x="5007794" y="356648"/>
            <a:ext cx="6098640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 anchor="ctr">
            <a:spAutoFit/>
          </a:bodyPr>
          <a:lstStyle>
            <a:lvl1pPr algn="ctr">
              <a:defRPr sz="2800" i="1">
                <a:solidFill>
                  <a:srgbClr val="0000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dirty="0">
                <a:solidFill>
                  <a:srgbClr val="FFFF00"/>
                </a:solidFill>
              </a:rPr>
              <a:t>The </a:t>
            </a:r>
            <a:r>
              <a:rPr lang="en-US" dirty="0">
                <a:solidFill>
                  <a:srgbClr val="FFFF00"/>
                </a:solidFill>
              </a:rPr>
              <a:t>"</a:t>
            </a:r>
            <a:r>
              <a:rPr dirty="0">
                <a:solidFill>
                  <a:srgbClr val="FFFF00"/>
                </a:solidFill>
              </a:rPr>
              <a:t>Oso</a:t>
            </a:r>
            <a:r>
              <a:rPr lang="en-US" dirty="0">
                <a:solidFill>
                  <a:srgbClr val="FFFF00"/>
                </a:solidFill>
              </a:rPr>
              <a:t>"</a:t>
            </a:r>
            <a:r>
              <a:rPr dirty="0">
                <a:solidFill>
                  <a:srgbClr val="FFFF00"/>
                </a:solidFill>
              </a:rPr>
              <a:t> landslide: 3/22/14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5B37713-6C3F-E645-80A4-81399934B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032" y="3711278"/>
            <a:ext cx="2895801" cy="30718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19445" y="3246753"/>
            <a:ext cx="1762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www.panaramio.com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E1FCAEB-F166-8B45-B6B9-C999E622A61A}"/>
              </a:ext>
            </a:extLst>
          </p:cNvPr>
          <p:cNvSpPr txBox="1">
            <a:spLocks/>
          </p:cNvSpPr>
          <p:nvPr/>
        </p:nvSpPr>
        <p:spPr>
          <a:xfrm>
            <a:off x="1721351" y="44392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/>
              <a:t>North Fork </a:t>
            </a:r>
          </a:p>
          <a:p>
            <a:pPr algn="ctr"/>
            <a:r>
              <a:rPr lang="en-US" sz="3000" dirty="0"/>
              <a:t>Stillaguamish Valley, </a:t>
            </a:r>
          </a:p>
          <a:p>
            <a:pPr algn="ctr"/>
            <a:r>
              <a:rPr lang="en-US" sz="3000" dirty="0"/>
              <a:t>WA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65FD11-873B-D046-8EFD-FE7145F47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78" y="1277869"/>
            <a:ext cx="4516815" cy="510115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D3CC0DB-A118-6744-99FF-DEE96743891C}"/>
              </a:ext>
            </a:extLst>
          </p:cNvPr>
          <p:cNvSpPr txBox="1"/>
          <p:nvPr/>
        </p:nvSpPr>
        <p:spPr>
          <a:xfrm>
            <a:off x="3275909" y="6071250"/>
            <a:ext cx="173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Peninsula Daily News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E287A6-EEE3-1147-8D77-7D58D0C29141}"/>
              </a:ext>
            </a:extLst>
          </p:cNvPr>
          <p:cNvSpPr txBox="1"/>
          <p:nvPr/>
        </p:nvSpPr>
        <p:spPr>
          <a:xfrm>
            <a:off x="1177047" y="6440762"/>
            <a:ext cx="4830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</a:rPr>
              <a:t>Has elements of rotational/flow/debris avalanche</a:t>
            </a:r>
          </a:p>
        </p:txBody>
      </p:sp>
    </p:spTree>
    <p:extLst>
      <p:ext uri="{BB962C8B-B14F-4D97-AF65-F5344CB8AC3E}">
        <p14:creationId xmlns:p14="http://schemas.microsoft.com/office/powerpoint/2010/main" val="3591391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81550" y="261715"/>
            <a:ext cx="8273254" cy="770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/>
              <a:t>Hillslopes</a:t>
            </a:r>
            <a:r>
              <a:rPr lang="en-US" sz="4000" dirty="0"/>
              <a:t> and </a:t>
            </a:r>
            <a:r>
              <a:rPr lang="en-US" sz="4000" dirty="0" err="1"/>
              <a:t>Hillslope</a:t>
            </a:r>
            <a:r>
              <a:rPr lang="en-US" sz="4000" dirty="0"/>
              <a:t> Erosion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54597" y="3662321"/>
            <a:ext cx="860020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700" dirty="0">
                <a:solidFill>
                  <a:srgbClr val="0000FF"/>
                </a:solidFill>
              </a:rPr>
              <a:t>Hilltops and hillslopes are the elevated land between valley bottoms (pretty much the landscape that is not fluvial or a glacier or a beach)</a:t>
            </a:r>
          </a:p>
          <a:p>
            <a:pPr algn="just"/>
            <a:endParaRPr lang="en-US" sz="2700" dirty="0">
              <a:solidFill>
                <a:srgbClr val="0000FF"/>
              </a:solidFill>
            </a:endParaRPr>
          </a:p>
          <a:p>
            <a:pPr algn="just"/>
            <a:r>
              <a:rPr lang="en-US" sz="2700" dirty="0">
                <a:solidFill>
                  <a:srgbClr val="0000FF"/>
                </a:solidFill>
              </a:rPr>
              <a:t>They comprise a large proportion of Earth’s surface (&amp; beyond)</a:t>
            </a:r>
          </a:p>
          <a:p>
            <a:pPr algn="just"/>
            <a:endParaRPr lang="en-US" sz="2700" dirty="0">
              <a:solidFill>
                <a:srgbClr val="0000FF"/>
              </a:solidFill>
            </a:endParaRPr>
          </a:p>
        </p:txBody>
      </p:sp>
      <p:pic>
        <p:nvPicPr>
          <p:cNvPr id="2" name="Picture 1" descr="hillslopesCC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597" y="397640"/>
            <a:ext cx="8747411" cy="585440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67303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981550" y="261715"/>
            <a:ext cx="8273254" cy="770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/>
              <a:t>Hillslope</a:t>
            </a:r>
            <a:r>
              <a:rPr lang="en-US" sz="4000" dirty="0"/>
              <a:t> Geometry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63596" y="6323663"/>
            <a:ext cx="5696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Figure 5.1 Bierman and Montgomery (2014)</a:t>
            </a:r>
          </a:p>
        </p:txBody>
      </p:sp>
      <p:pic>
        <p:nvPicPr>
          <p:cNvPr id="2" name="Picture 1" descr="Screen Shot 2014-01-27 at 5.16.0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" y="1140099"/>
            <a:ext cx="78613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1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191" y="590212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Slow/Continual Process</a:t>
            </a:r>
          </a:p>
          <a:p>
            <a:pPr marL="457200" lvl="1" indent="0">
              <a:buNone/>
            </a:pPr>
            <a:r>
              <a:rPr lang="en-US" dirty="0"/>
              <a:t>“Soil Creep” or “diffusion”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0EDE1FE-2072-1A4F-AAEC-E1E41E44EF5A}"/>
              </a:ext>
            </a:extLst>
          </p:cNvPr>
          <p:cNvSpPr txBox="1">
            <a:spLocks noChangeArrowheads="1"/>
          </p:cNvSpPr>
          <p:nvPr/>
        </p:nvSpPr>
        <p:spPr>
          <a:xfrm>
            <a:off x="-1006419" y="3913744"/>
            <a:ext cx="88640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Event Driven </a:t>
            </a:r>
          </a:p>
          <a:p>
            <a:pPr algn="ctr"/>
            <a:r>
              <a:rPr lang="en-US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Mass Wasting!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8D1B6C-D89F-234D-8CEC-5509EFC7A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991" y="2765881"/>
            <a:ext cx="5909553" cy="393970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7C907C0-FCB9-9743-A733-633943DE3BB9}"/>
              </a:ext>
            </a:extLst>
          </p:cNvPr>
          <p:cNvSpPr txBox="1"/>
          <p:nvPr/>
        </p:nvSpPr>
        <p:spPr>
          <a:xfrm>
            <a:off x="5787447" y="6336251"/>
            <a:ext cx="609864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 anchor="ctr">
            <a:spAutoFit/>
          </a:bodyPr>
          <a:lstStyle>
            <a:lvl1pPr algn="ctr">
              <a:defRPr sz="2800" i="1">
                <a:solidFill>
                  <a:srgbClr val="0000FF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rPr sz="1800" dirty="0">
                <a:solidFill>
                  <a:srgbClr val="FFFF00"/>
                </a:solidFill>
              </a:rPr>
              <a:t>The </a:t>
            </a:r>
            <a:r>
              <a:rPr lang="en-US" sz="1800" dirty="0">
                <a:solidFill>
                  <a:srgbClr val="FFFF00"/>
                </a:solidFill>
              </a:rPr>
              <a:t>"</a:t>
            </a:r>
            <a:r>
              <a:rPr sz="1800" dirty="0">
                <a:solidFill>
                  <a:srgbClr val="FFFF00"/>
                </a:solidFill>
              </a:rPr>
              <a:t>Oso</a:t>
            </a:r>
            <a:r>
              <a:rPr lang="en-US" sz="1800" dirty="0">
                <a:solidFill>
                  <a:srgbClr val="FFFF00"/>
                </a:solidFill>
              </a:rPr>
              <a:t>"</a:t>
            </a:r>
            <a:r>
              <a:rPr sz="1800" dirty="0">
                <a:solidFill>
                  <a:srgbClr val="FFFF00"/>
                </a:solidFill>
              </a:rPr>
              <a:t> landslide</a:t>
            </a:r>
            <a:r>
              <a:rPr lang="en-US" sz="1800" dirty="0">
                <a:solidFill>
                  <a:srgbClr val="FFFF00"/>
                </a:solidFill>
              </a:rPr>
              <a:t>, WA</a:t>
            </a:r>
            <a:r>
              <a:rPr sz="1800" dirty="0">
                <a:solidFill>
                  <a:srgbClr val="FFFF00"/>
                </a:solidFill>
              </a:rPr>
              <a:t>: 3/22/14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4DD8295-72B4-3C42-A93C-B88C429158FC}"/>
              </a:ext>
            </a:extLst>
          </p:cNvPr>
          <p:cNvCxnSpPr>
            <a:cxnSpLocks/>
          </p:cNvCxnSpPr>
          <p:nvPr/>
        </p:nvCxnSpPr>
        <p:spPr>
          <a:xfrm>
            <a:off x="10756732" y="855069"/>
            <a:ext cx="0" cy="183140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F6E3562-1047-F34C-9EC2-7A48FDFB693E}"/>
              </a:ext>
            </a:extLst>
          </p:cNvPr>
          <p:cNvSpPr/>
          <p:nvPr/>
        </p:nvSpPr>
        <p:spPr>
          <a:xfrm>
            <a:off x="5369668" y="570802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Rapid/Stochastic Process</a:t>
            </a:r>
          </a:p>
          <a:p>
            <a:pPr lvl="1"/>
            <a:r>
              <a:rPr lang="en-US" sz="2400" dirty="0"/>
              <a:t>     Definition: occurring at random     </a:t>
            </a:r>
          </a:p>
          <a:p>
            <a:pPr lvl="1"/>
            <a:r>
              <a:rPr lang="en-US" sz="2400" dirty="0"/>
              <a:t>     frequency, no pattern</a:t>
            </a:r>
          </a:p>
          <a:p>
            <a:pPr lvl="1"/>
            <a:r>
              <a:rPr lang="en-US" sz="2400" dirty="0"/>
              <a:t>“Landslides” or “mass movements”</a:t>
            </a:r>
          </a:p>
        </p:txBody>
      </p:sp>
    </p:spTree>
    <p:extLst>
      <p:ext uri="{BB962C8B-B14F-4D97-AF65-F5344CB8AC3E}">
        <p14:creationId xmlns:p14="http://schemas.microsoft.com/office/powerpoint/2010/main" val="3869849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andslip_types_smal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1"/>
          <a:stretch/>
        </p:blipFill>
        <p:spPr>
          <a:xfrm>
            <a:off x="3882484" y="280847"/>
            <a:ext cx="8062482" cy="64251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0CBBA2-5168-6142-8362-5274983FF31C}"/>
              </a:ext>
            </a:extLst>
          </p:cNvPr>
          <p:cNvSpPr txBox="1"/>
          <p:nvPr/>
        </p:nvSpPr>
        <p:spPr>
          <a:xfrm>
            <a:off x="278322" y="454690"/>
            <a:ext cx="3314048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Landslide Movement</a:t>
            </a:r>
          </a:p>
          <a:p>
            <a:pPr algn="ctr"/>
            <a:r>
              <a:rPr lang="en-US" sz="2800" b="1" dirty="0"/>
              <a:t>Types</a:t>
            </a:r>
          </a:p>
          <a:p>
            <a:pPr algn="ctr"/>
            <a:r>
              <a:rPr lang="en-US" sz="2000" dirty="0"/>
              <a:t>(based on </a:t>
            </a:r>
            <a:r>
              <a:rPr lang="en-US" sz="2000" dirty="0" err="1"/>
              <a:t>Hungr</a:t>
            </a:r>
            <a:r>
              <a:rPr lang="en-US" sz="2000" dirty="0"/>
              <a:t> et al. 2014,</a:t>
            </a:r>
          </a:p>
          <a:p>
            <a:pPr algn="ctr"/>
            <a:r>
              <a:rPr lang="en-US" sz="2000" dirty="0"/>
              <a:t>An update of the</a:t>
            </a:r>
          </a:p>
          <a:p>
            <a:pPr algn="ctr"/>
            <a:r>
              <a:rPr lang="en-US" sz="2000" dirty="0"/>
              <a:t>original </a:t>
            </a:r>
            <a:r>
              <a:rPr lang="en-US" sz="2000" dirty="0" err="1"/>
              <a:t>Varnes</a:t>
            </a:r>
            <a:r>
              <a:rPr lang="en-US" sz="2000" dirty="0"/>
              <a:t> classification</a:t>
            </a:r>
          </a:p>
          <a:p>
            <a:pPr algn="ctr"/>
            <a:r>
              <a:rPr lang="en-US" sz="2000" dirty="0"/>
              <a:t>scheme)</a:t>
            </a:r>
          </a:p>
        </p:txBody>
      </p:sp>
    </p:spTree>
    <p:extLst>
      <p:ext uri="{BB962C8B-B14F-4D97-AF65-F5344CB8AC3E}">
        <p14:creationId xmlns:p14="http://schemas.microsoft.com/office/powerpoint/2010/main" val="4178996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andslip_types_smal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17"/>
          <a:stretch/>
        </p:blipFill>
        <p:spPr>
          <a:xfrm>
            <a:off x="1673083" y="1130864"/>
            <a:ext cx="8906943" cy="470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128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0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Rotation Slides (slumps)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49300"/>
            <a:ext cx="2971800" cy="2717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036" y="1716586"/>
            <a:ext cx="4538446" cy="27321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84506" y="3968473"/>
            <a:ext cx="1425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Science.kqed.org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18840" y="5010437"/>
            <a:ext cx="8191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Type of slide wherein downward rotation of rock or regolith occurs along a concave-upward curved surface = </a:t>
            </a:r>
            <a:r>
              <a:rPr lang="en-US" sz="2400" dirty="0">
                <a:solidFill>
                  <a:srgbClr val="0000FF"/>
                </a:solidFill>
              </a:rPr>
              <a:t>rotational</a:t>
            </a:r>
          </a:p>
        </p:txBody>
      </p:sp>
    </p:spTree>
    <p:extLst>
      <p:ext uri="{BB962C8B-B14F-4D97-AF65-F5344CB8AC3E}">
        <p14:creationId xmlns:p14="http://schemas.microsoft.com/office/powerpoint/2010/main" val="2314960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0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Rotation Slides</a:t>
            </a:r>
          </a:p>
        </p:txBody>
      </p:sp>
      <p:pic>
        <p:nvPicPr>
          <p:cNvPr id="3" name="Picture 2" descr="rotlandslide-diagr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490852"/>
            <a:ext cx="7860338" cy="486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60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08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Translational Slides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81200" y="4381779"/>
            <a:ext cx="3853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Slides result when rocks or debris slide down a pre-existing surface, such as a bedding plane, foliation surface, or joint surface = </a:t>
            </a:r>
            <a:r>
              <a:rPr lang="en-US" sz="2400" dirty="0">
                <a:solidFill>
                  <a:srgbClr val="0000FF"/>
                </a:solidFill>
              </a:rPr>
              <a:t>translational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103" y="1249300"/>
            <a:ext cx="3251200" cy="2438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870" y="1249300"/>
            <a:ext cx="2971800" cy="2717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104" y="3967100"/>
            <a:ext cx="3797697" cy="27510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09424" y="6382327"/>
            <a:ext cx="14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www.dmr.geo.th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60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283</Words>
  <Application>Microsoft Macintosh PowerPoint</Application>
  <PresentationFormat>Widescreen</PresentationFormat>
  <Paragraphs>44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Avenir Heavy</vt:lpstr>
      <vt:lpstr>Calibri</vt:lpstr>
      <vt:lpstr>Calibri Light</vt:lpstr>
      <vt:lpstr>Times</vt:lpstr>
      <vt:lpstr>Office Theme</vt:lpstr>
      <vt:lpstr>Introduction to Landslides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Rotation Slides (slumps)</vt:lpstr>
      <vt:lpstr>Rotation Slides</vt:lpstr>
      <vt:lpstr>Translational Slides</vt:lpstr>
      <vt:lpstr>Earthflows</vt:lpstr>
      <vt:lpstr>Debris Flows</vt:lpstr>
      <vt:lpstr>Complex/Hybrid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Landslides</dc:title>
  <dc:creator>Alison Duvall</dc:creator>
  <cp:lastModifiedBy>Alison Duvall</cp:lastModifiedBy>
  <cp:revision>8</cp:revision>
  <dcterms:created xsi:type="dcterms:W3CDTF">2020-04-28T16:57:28Z</dcterms:created>
  <dcterms:modified xsi:type="dcterms:W3CDTF">2020-05-05T21:50:39Z</dcterms:modified>
</cp:coreProperties>
</file>