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8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25EA36-3AA5-4C69-B63F-6DEAAD478938}" v="9" dt="2026-10-26T03:59:47.3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63230" autoAdjust="0"/>
  </p:normalViewPr>
  <p:slideViewPr>
    <p:cSldViewPr>
      <p:cViewPr varScale="1">
        <p:scale>
          <a:sx n="33" d="100"/>
          <a:sy n="33" d="100"/>
        </p:scale>
        <p:origin x="174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drian Quesada Martinez" userId="8c07d5ac-9c04-4d1d-98ba-7f5487db3f93" providerId="ADAL" clId="{1BA9CB3C-EFE9-4F41-8521-6D51FE82C218}"/>
    <pc:docChg chg="modSld">
      <pc:chgData name="Adrian Quesada Martinez" userId="8c07d5ac-9c04-4d1d-98ba-7f5487db3f93" providerId="ADAL" clId="{1BA9CB3C-EFE9-4F41-8521-6D51FE82C218}" dt="2026-10-26T15:43:16.968" v="205" actId="20577"/>
      <pc:docMkLst>
        <pc:docMk/>
      </pc:docMkLst>
      <pc:sldChg chg="modNotesTx">
        <pc:chgData name="Adrian Quesada Martinez" userId="8c07d5ac-9c04-4d1d-98ba-7f5487db3f93" providerId="ADAL" clId="{1BA9CB3C-EFE9-4F41-8521-6D51FE82C218}" dt="2026-10-26T15:42:54.659" v="196" actId="20577"/>
        <pc:sldMkLst>
          <pc:docMk/>
          <pc:sldMk cId="0" sldId="256"/>
        </pc:sldMkLst>
      </pc:sldChg>
      <pc:sldChg chg="modNotesTx">
        <pc:chgData name="Adrian Quesada Martinez" userId="8c07d5ac-9c04-4d1d-98ba-7f5487db3f93" providerId="ADAL" clId="{1BA9CB3C-EFE9-4F41-8521-6D51FE82C218}" dt="2026-10-26T15:42:56.901" v="197" actId="20577"/>
        <pc:sldMkLst>
          <pc:docMk/>
          <pc:sldMk cId="0" sldId="257"/>
        </pc:sldMkLst>
      </pc:sldChg>
      <pc:sldChg chg="modNotesTx">
        <pc:chgData name="Adrian Quesada Martinez" userId="8c07d5ac-9c04-4d1d-98ba-7f5487db3f93" providerId="ADAL" clId="{1BA9CB3C-EFE9-4F41-8521-6D51FE82C218}" dt="2026-10-26T15:42:59.159" v="198" actId="20577"/>
        <pc:sldMkLst>
          <pc:docMk/>
          <pc:sldMk cId="0" sldId="258"/>
        </pc:sldMkLst>
      </pc:sldChg>
      <pc:sldChg chg="modNotesTx">
        <pc:chgData name="Adrian Quesada Martinez" userId="8c07d5ac-9c04-4d1d-98ba-7f5487db3f93" providerId="ADAL" clId="{1BA9CB3C-EFE9-4F41-8521-6D51FE82C218}" dt="2026-10-26T15:43:00.960" v="199" actId="20577"/>
        <pc:sldMkLst>
          <pc:docMk/>
          <pc:sldMk cId="0" sldId="259"/>
        </pc:sldMkLst>
      </pc:sldChg>
      <pc:sldChg chg="modNotesTx">
        <pc:chgData name="Adrian Quesada Martinez" userId="8c07d5ac-9c04-4d1d-98ba-7f5487db3f93" providerId="ADAL" clId="{1BA9CB3C-EFE9-4F41-8521-6D51FE82C218}" dt="2026-10-26T15:43:02.848" v="200" actId="20577"/>
        <pc:sldMkLst>
          <pc:docMk/>
          <pc:sldMk cId="0" sldId="260"/>
        </pc:sldMkLst>
      </pc:sldChg>
      <pc:sldChg chg="modNotesTx">
        <pc:chgData name="Adrian Quesada Martinez" userId="8c07d5ac-9c04-4d1d-98ba-7f5487db3f93" providerId="ADAL" clId="{1BA9CB3C-EFE9-4F41-8521-6D51FE82C218}" dt="2026-10-26T15:43:07.364" v="202" actId="20577"/>
        <pc:sldMkLst>
          <pc:docMk/>
          <pc:sldMk cId="0" sldId="261"/>
        </pc:sldMkLst>
      </pc:sldChg>
      <pc:sldChg chg="modNotesTx">
        <pc:chgData name="Adrian Quesada Martinez" userId="8c07d5ac-9c04-4d1d-98ba-7f5487db3f93" providerId="ADAL" clId="{1BA9CB3C-EFE9-4F41-8521-6D51FE82C218}" dt="2026-10-26T15:43:11.128" v="203" actId="20577"/>
        <pc:sldMkLst>
          <pc:docMk/>
          <pc:sldMk cId="0" sldId="262"/>
        </pc:sldMkLst>
      </pc:sldChg>
      <pc:sldChg chg="addSp modSp mod modNotesTx">
        <pc:chgData name="Adrian Quesada Martinez" userId="8c07d5ac-9c04-4d1d-98ba-7f5487db3f93" providerId="ADAL" clId="{1BA9CB3C-EFE9-4F41-8521-6D51FE82C218}" dt="2026-10-26T15:43:14.294" v="204" actId="20577"/>
        <pc:sldMkLst>
          <pc:docMk/>
          <pc:sldMk cId="0" sldId="263"/>
        </pc:sldMkLst>
        <pc:spChg chg="add mod">
          <ac:chgData name="Adrian Quesada Martinez" userId="8c07d5ac-9c04-4d1d-98ba-7f5487db3f93" providerId="ADAL" clId="{1BA9CB3C-EFE9-4F41-8521-6D51FE82C218}" dt="2026-10-26T13:45:06.854" v="195" actId="208"/>
          <ac:spMkLst>
            <pc:docMk/>
            <pc:sldMk cId="0" sldId="263"/>
            <ac:spMk id="3" creationId="{D022238F-524E-D6C0-737B-9C5354A500AA}"/>
          </ac:spMkLst>
        </pc:spChg>
      </pc:sldChg>
      <pc:sldChg chg="modNotesTx">
        <pc:chgData name="Adrian Quesada Martinez" userId="8c07d5ac-9c04-4d1d-98ba-7f5487db3f93" providerId="ADAL" clId="{1BA9CB3C-EFE9-4F41-8521-6D51FE82C218}" dt="2026-10-26T15:43:16.968" v="205" actId="20577"/>
        <pc:sldMkLst>
          <pc:docMk/>
          <pc:sldMk cId="0" sldId="26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9BF2DA-88C6-41FC-9411-E048122B77EE}" type="datetimeFigureOut">
              <a:rPr lang="es-CR" smtClean="0"/>
              <a:t>26/10/2026</a:t>
            </a:fld>
            <a:endParaRPr lang="es-C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67AEF8-AE26-4CED-812F-8E4603FA9731}" type="slidenum">
              <a:rPr lang="es-CR" smtClean="0"/>
              <a:t>‹Nº›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880113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7AEF8-AE26-4CED-812F-8E4603FA9731}" type="slidenum">
              <a:rPr lang="es-CR" smtClean="0"/>
              <a:t>1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863164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7AEF8-AE26-4CED-812F-8E4603FA9731}" type="slidenum">
              <a:rPr lang="es-CR" smtClean="0"/>
              <a:t>2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921504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7AEF8-AE26-4CED-812F-8E4603FA9731}" type="slidenum">
              <a:rPr lang="es-CR" smtClean="0"/>
              <a:t>3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971023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7AEF8-AE26-4CED-812F-8E4603FA9731}" type="slidenum">
              <a:rPr lang="es-CR" smtClean="0"/>
              <a:t>4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366673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7AEF8-AE26-4CED-812F-8E4603FA9731}" type="slidenum">
              <a:rPr lang="es-CR" smtClean="0"/>
              <a:t>5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1085370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7AEF8-AE26-4CED-812F-8E4603FA9731}" type="slidenum">
              <a:rPr lang="es-CR" smtClean="0"/>
              <a:t>6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8093307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7AEF8-AE26-4CED-812F-8E4603FA9731}" type="slidenum">
              <a:rPr lang="es-CR" smtClean="0"/>
              <a:t>7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2308084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7AEF8-AE26-4CED-812F-8E4603FA9731}" type="slidenum">
              <a:rPr lang="es-CR" smtClean="0"/>
              <a:t>8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586260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67AEF8-AE26-4CED-812F-8E4603FA9731}" type="slidenum">
              <a:rPr lang="es-CR" smtClean="0"/>
              <a:t>9</a:t>
            </a:fld>
            <a:endParaRPr lang="es-CR"/>
          </a:p>
        </p:txBody>
      </p:sp>
    </p:spTree>
    <p:extLst>
      <p:ext uri="{BB962C8B-B14F-4D97-AF65-F5344CB8AC3E}">
        <p14:creationId xmlns:p14="http://schemas.microsoft.com/office/powerpoint/2010/main" val="3379934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022238F-524E-D6C0-737B-9C5354A500AA}"/>
              </a:ext>
            </a:extLst>
          </p:cNvPr>
          <p:cNvSpPr/>
          <p:nvPr/>
        </p:nvSpPr>
        <p:spPr>
          <a:xfrm>
            <a:off x="5537200" y="8686800"/>
            <a:ext cx="5257800" cy="342900"/>
          </a:xfrm>
          <a:prstGeom prst="rect">
            <a:avLst/>
          </a:prstGeom>
          <a:solidFill>
            <a:srgbClr val="262827"/>
          </a:solidFill>
          <a:ln>
            <a:solidFill>
              <a:srgbClr val="26282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119bb90-88ba-4894-b7f1-de26e129d977}" enabled="0" method="" siteId="{1119bb90-88ba-4894-b7f1-de26e129d97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9</Words>
  <Application>Microsoft Office PowerPoint</Application>
  <PresentationFormat>Personalizado</PresentationFormat>
  <Paragraphs>9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Aptos</vt:lpstr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Adrian Quesada Martinez</cp:lastModifiedBy>
  <cp:revision>1</cp:revision>
  <dcterms:created xsi:type="dcterms:W3CDTF">2006-08-16T00:00:00Z</dcterms:created>
  <dcterms:modified xsi:type="dcterms:W3CDTF">2026-10-26T15:43:18Z</dcterms:modified>
</cp:coreProperties>
</file>