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74" r:id="rId3"/>
    <p:sldId id="275" r:id="rId4"/>
    <p:sldId id="281" r:id="rId5"/>
    <p:sldId id="277" r:id="rId6"/>
    <p:sldId id="276" r:id="rId7"/>
    <p:sldId id="278" r:id="rId8"/>
    <p:sldId id="279" r:id="rId9"/>
    <p:sldId id="280" r:id="rId10"/>
    <p:sldId id="28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CD235A-9254-46C8-8991-1750B7071727}" v="18" dt="2026-10-21T20:12:09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Blackmon" userId="79eef075-a3cb-436c-9e4c-af621e94a6a6" providerId="ADAL" clId="{065F4D6A-2366-4BBE-A439-48BE8B2ABA0F}"/>
    <pc:docChg chg="addSld modSld">
      <pc:chgData name="Richard Blackmon" userId="79eef075-a3cb-436c-9e4c-af621e94a6a6" providerId="ADAL" clId="{065F4D6A-2366-4BBE-A439-48BE8B2ABA0F}" dt="2026-10-21T20:12:09.961" v="16"/>
      <pc:docMkLst>
        <pc:docMk/>
      </pc:docMkLst>
      <pc:sldChg chg="add">
        <pc:chgData name="Richard Blackmon" userId="79eef075-a3cb-436c-9e4c-af621e94a6a6" providerId="ADAL" clId="{065F4D6A-2366-4BBE-A439-48BE8B2ABA0F}" dt="2026-10-21T15:30:08.591" v="0"/>
        <pc:sldMkLst>
          <pc:docMk/>
          <pc:sldMk cId="3406504233" sldId="275"/>
        </pc:sldMkLst>
      </pc:sldChg>
      <pc:sldChg chg="add">
        <pc:chgData name="Richard Blackmon" userId="79eef075-a3cb-436c-9e4c-af621e94a6a6" providerId="ADAL" clId="{065F4D6A-2366-4BBE-A439-48BE8B2ABA0F}" dt="2026-10-21T15:35:10.616" v="1"/>
        <pc:sldMkLst>
          <pc:docMk/>
          <pc:sldMk cId="638785879" sldId="277"/>
        </pc:sldMkLst>
      </pc:sldChg>
      <pc:sldChg chg="addSp modSp modAnim">
        <pc:chgData name="Richard Blackmon" userId="79eef075-a3cb-436c-9e4c-af621e94a6a6" providerId="ADAL" clId="{065F4D6A-2366-4BBE-A439-48BE8B2ABA0F}" dt="2026-10-21T18:33:24.691" v="4" actId="767"/>
        <pc:sldMkLst>
          <pc:docMk/>
          <pc:sldMk cId="700659842" sldId="278"/>
        </pc:sldMkLst>
        <pc:spChg chg="add mod">
          <ac:chgData name="Richard Blackmon" userId="79eef075-a3cb-436c-9e4c-af621e94a6a6" providerId="ADAL" clId="{065F4D6A-2366-4BBE-A439-48BE8B2ABA0F}" dt="2026-10-21T18:33:24.691" v="4" actId="767"/>
          <ac:spMkLst>
            <pc:docMk/>
            <pc:sldMk cId="700659842" sldId="278"/>
            <ac:spMk id="12" creationId="{0777483C-1406-3282-0DEA-4B6DEA8D6F5F}"/>
          </ac:spMkLst>
        </pc:spChg>
      </pc:sldChg>
      <pc:sldChg chg="modSp">
        <pc:chgData name="Richard Blackmon" userId="79eef075-a3cb-436c-9e4c-af621e94a6a6" providerId="ADAL" clId="{065F4D6A-2366-4BBE-A439-48BE8B2ABA0F}" dt="2026-10-21T19:43:07.082" v="8"/>
        <pc:sldMkLst>
          <pc:docMk/>
          <pc:sldMk cId="756060909" sldId="280"/>
        </pc:sldMkLst>
        <pc:spChg chg="mod">
          <ac:chgData name="Richard Blackmon" userId="79eef075-a3cb-436c-9e4c-af621e94a6a6" providerId="ADAL" clId="{065F4D6A-2366-4BBE-A439-48BE8B2ABA0F}" dt="2026-10-21T19:43:07.082" v="8"/>
          <ac:spMkLst>
            <pc:docMk/>
            <pc:sldMk cId="756060909" sldId="280"/>
            <ac:spMk id="3" creationId="{D21F3428-8372-4B08-45AE-2B300CDA7675}"/>
          </ac:spMkLst>
        </pc:spChg>
      </pc:sldChg>
      <pc:sldChg chg="modSp modAnim">
        <pc:chgData name="Richard Blackmon" userId="79eef075-a3cb-436c-9e4c-af621e94a6a6" providerId="ADAL" clId="{065F4D6A-2366-4BBE-A439-48BE8B2ABA0F}" dt="2026-10-21T20:01:14.427" v="12"/>
        <pc:sldMkLst>
          <pc:docMk/>
          <pc:sldMk cId="3925425854" sldId="281"/>
        </pc:sldMkLst>
        <pc:spChg chg="mod">
          <ac:chgData name="Richard Blackmon" userId="79eef075-a3cb-436c-9e4c-af621e94a6a6" providerId="ADAL" clId="{065F4D6A-2366-4BBE-A439-48BE8B2ABA0F}" dt="2026-10-21T19:35:21.708" v="6"/>
          <ac:spMkLst>
            <pc:docMk/>
            <pc:sldMk cId="3925425854" sldId="281"/>
            <ac:spMk id="2" creationId="{38FBA9B3-0E94-5272-F513-FAF7E323C025}"/>
          </ac:spMkLst>
        </pc:spChg>
        <pc:spChg chg="mod">
          <ac:chgData name="Richard Blackmon" userId="79eef075-a3cb-436c-9e4c-af621e94a6a6" providerId="ADAL" clId="{065F4D6A-2366-4BBE-A439-48BE8B2ABA0F}" dt="2026-10-21T19:35:23.520" v="7"/>
          <ac:spMkLst>
            <pc:docMk/>
            <pc:sldMk cId="3925425854" sldId="281"/>
            <ac:spMk id="3" creationId="{B68956E5-6806-F9C9-46A0-DABC3D48420A}"/>
          </ac:spMkLst>
        </pc:spChg>
      </pc:sldChg>
      <pc:sldChg chg="modSp">
        <pc:chgData name="Richard Blackmon" userId="79eef075-a3cb-436c-9e4c-af621e94a6a6" providerId="ADAL" clId="{065F4D6A-2366-4BBE-A439-48BE8B2ABA0F}" dt="2026-10-21T20:12:09.961" v="16"/>
        <pc:sldMkLst>
          <pc:docMk/>
          <pc:sldMk cId="2807176379" sldId="282"/>
        </pc:sldMkLst>
        <pc:graphicFrameChg chg="mod">
          <ac:chgData name="Richard Blackmon" userId="79eef075-a3cb-436c-9e4c-af621e94a6a6" providerId="ADAL" clId="{065F4D6A-2366-4BBE-A439-48BE8B2ABA0F}" dt="2026-10-21T20:06:58.925" v="13"/>
          <ac:graphicFrameMkLst>
            <pc:docMk/>
            <pc:sldMk cId="2807176379" sldId="282"/>
            <ac:graphicFrameMk id="23" creationId="{EE7BB986-8219-719C-752D-317B516C17C1}"/>
          </ac:graphicFrameMkLst>
        </pc:graphicFrameChg>
        <pc:graphicFrameChg chg="mod">
          <ac:chgData name="Richard Blackmon" userId="79eef075-a3cb-436c-9e4c-af621e94a6a6" providerId="ADAL" clId="{065F4D6A-2366-4BBE-A439-48BE8B2ABA0F}" dt="2026-10-21T20:12:09.961" v="16"/>
          <ac:graphicFrameMkLst>
            <pc:docMk/>
            <pc:sldMk cId="2807176379" sldId="282"/>
            <ac:graphicFrameMk id="35" creationId="{535736CD-D477-D82A-E0F4-8D1B0A27C669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46A958-C6E5-4DA7-B2FA-6B76182812F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D48CCC6-D6CF-4E18-B0E2-E3C8EAAB7310}">
      <dgm:prSet/>
      <dgm:spPr/>
      <dgm:t>
        <a:bodyPr/>
        <a:lstStyle/>
        <a:p>
          <a:r>
            <a:rPr lang="en-US" b="1" dirty="0" err="1"/>
            <a:t>ZyBook</a:t>
          </a:r>
          <a:r>
            <a:rPr lang="en-US" b="1" dirty="0"/>
            <a:t> had mixed reviews after adding Pre-req: </a:t>
          </a:r>
          <a:r>
            <a:rPr lang="en-US" dirty="0"/>
            <a:t>Useful as an introductory resource and reference, but students questioned its cost, relevance, and effectiveness compared with other learning methods.</a:t>
          </a:r>
        </a:p>
      </dgm:t>
    </dgm:pt>
    <dgm:pt modelId="{C45A91C8-CDE7-43F7-A30F-C56A541F97FF}" type="parTrans" cxnId="{008D5CD4-8819-49B7-8D2E-27D10A892D8B}">
      <dgm:prSet/>
      <dgm:spPr/>
      <dgm:t>
        <a:bodyPr/>
        <a:lstStyle/>
        <a:p>
          <a:endParaRPr lang="en-US"/>
        </a:p>
      </dgm:t>
    </dgm:pt>
    <dgm:pt modelId="{E46830BB-25AF-4765-8607-7EF680F43C39}" type="sibTrans" cxnId="{008D5CD4-8819-49B7-8D2E-27D10A892D8B}">
      <dgm:prSet/>
      <dgm:spPr/>
      <dgm:t>
        <a:bodyPr/>
        <a:lstStyle/>
        <a:p>
          <a:endParaRPr lang="en-US"/>
        </a:p>
      </dgm:t>
    </dgm:pt>
    <dgm:pt modelId="{EB636490-7D5A-466A-897F-28A60CA56FF6}">
      <dgm:prSet/>
      <dgm:spPr/>
      <dgm:t>
        <a:bodyPr/>
        <a:lstStyle/>
        <a:p>
          <a:r>
            <a:rPr lang="en-US" b="1" dirty="0"/>
            <a:t>Hands-on instruction was highly valued: </a:t>
          </a:r>
          <a:r>
            <a:rPr lang="en-US" dirty="0"/>
            <a:t>Students consistently praised in-class coding, lectures, problem sets, and opportunities to ask questions and receive feedback.</a:t>
          </a:r>
        </a:p>
      </dgm:t>
    </dgm:pt>
    <dgm:pt modelId="{E60DF5A8-9ED8-4B9D-BF43-A5B90DE12B99}" type="parTrans" cxnId="{85CB7F7E-8980-4B8D-AC99-E0BEFC8C3E80}">
      <dgm:prSet/>
      <dgm:spPr/>
      <dgm:t>
        <a:bodyPr/>
        <a:lstStyle/>
        <a:p>
          <a:endParaRPr lang="en-US"/>
        </a:p>
      </dgm:t>
    </dgm:pt>
    <dgm:pt modelId="{5B828924-9D5F-497F-89B3-4BD215EB9B7A}" type="sibTrans" cxnId="{85CB7F7E-8980-4B8D-AC99-E0BEFC8C3E80}">
      <dgm:prSet/>
      <dgm:spPr/>
      <dgm:t>
        <a:bodyPr/>
        <a:lstStyle/>
        <a:p>
          <a:endParaRPr lang="en-US"/>
        </a:p>
      </dgm:t>
    </dgm:pt>
    <dgm:pt modelId="{989DF6EB-95C1-44BA-8E33-9EEA8B6FDFAF}">
      <dgm:prSet/>
      <dgm:spPr/>
      <dgm:t>
        <a:bodyPr/>
        <a:lstStyle/>
        <a:p>
          <a:r>
            <a:rPr lang="en-US" b="1"/>
            <a:t>Real-world applications increased engagement: </a:t>
          </a:r>
          <a:r>
            <a:rPr lang="en-US"/>
            <a:t>Image processing, audio manipulation, and especially the final project were frequently identified as enjoyable and meaningful.</a:t>
          </a:r>
        </a:p>
      </dgm:t>
    </dgm:pt>
    <dgm:pt modelId="{3BB71461-A545-44F2-B711-01AD7C8A82D2}" type="parTrans" cxnId="{8948468B-2AA4-4FDA-9936-E55605836BAB}">
      <dgm:prSet/>
      <dgm:spPr/>
      <dgm:t>
        <a:bodyPr/>
        <a:lstStyle/>
        <a:p>
          <a:endParaRPr lang="en-US"/>
        </a:p>
      </dgm:t>
    </dgm:pt>
    <dgm:pt modelId="{212F2962-BC39-4848-8FDC-1AACDF219101}" type="sibTrans" cxnId="{8948468B-2AA4-4FDA-9936-E55605836BAB}">
      <dgm:prSet/>
      <dgm:spPr/>
      <dgm:t>
        <a:bodyPr/>
        <a:lstStyle/>
        <a:p>
          <a:endParaRPr lang="en-US"/>
        </a:p>
      </dgm:t>
    </dgm:pt>
    <dgm:pt modelId="{B99C74F5-68E1-4BE4-B46E-5E434D52154E}">
      <dgm:prSet/>
      <dgm:spPr/>
      <dgm:t>
        <a:bodyPr/>
        <a:lstStyle/>
        <a:p>
          <a:r>
            <a:rPr lang="en-US" b="1" dirty="0"/>
            <a:t>Prior programming experience created opportunities and challenges: </a:t>
          </a:r>
          <a:r>
            <a:rPr lang="en-US" dirty="0"/>
            <a:t>Students had differing opinions about how much foundational programming instruction was necessary, suggesting a need to balance review with more advanced applications.</a:t>
          </a:r>
        </a:p>
      </dgm:t>
    </dgm:pt>
    <dgm:pt modelId="{CFD66A69-FB4B-4DB5-9A2C-CA9B5E6D34F2}" type="parTrans" cxnId="{EC836944-BDEF-4F79-BF54-F160E3AE81DF}">
      <dgm:prSet/>
      <dgm:spPr/>
      <dgm:t>
        <a:bodyPr/>
        <a:lstStyle/>
        <a:p>
          <a:endParaRPr lang="en-US"/>
        </a:p>
      </dgm:t>
    </dgm:pt>
    <dgm:pt modelId="{387CE01E-D0AC-4FB8-B887-7BC9AAA4DE02}" type="sibTrans" cxnId="{EC836944-BDEF-4F79-BF54-F160E3AE81DF}">
      <dgm:prSet/>
      <dgm:spPr/>
      <dgm:t>
        <a:bodyPr/>
        <a:lstStyle/>
        <a:p>
          <a:endParaRPr lang="en-US"/>
        </a:p>
      </dgm:t>
    </dgm:pt>
    <dgm:pt modelId="{14ACBE31-1A41-45ED-BCF8-82E003920360}" type="pres">
      <dgm:prSet presAssocID="{CD46A958-C6E5-4DA7-B2FA-6B76182812FC}" presName="vert0" presStyleCnt="0">
        <dgm:presLayoutVars>
          <dgm:dir/>
          <dgm:animOne val="branch"/>
          <dgm:animLvl val="lvl"/>
        </dgm:presLayoutVars>
      </dgm:prSet>
      <dgm:spPr/>
    </dgm:pt>
    <dgm:pt modelId="{6CE8DF7D-004A-4D4D-9D15-F3EF2E23301A}" type="pres">
      <dgm:prSet presAssocID="{DD48CCC6-D6CF-4E18-B0E2-E3C8EAAB7310}" presName="thickLine" presStyleLbl="alignNode1" presStyleIdx="0" presStyleCnt="4"/>
      <dgm:spPr/>
    </dgm:pt>
    <dgm:pt modelId="{C0E57FFE-CD38-4AD9-8B24-54474FEB9200}" type="pres">
      <dgm:prSet presAssocID="{DD48CCC6-D6CF-4E18-B0E2-E3C8EAAB7310}" presName="horz1" presStyleCnt="0"/>
      <dgm:spPr/>
    </dgm:pt>
    <dgm:pt modelId="{549C0530-D80D-4528-94C9-C570EFAF38C4}" type="pres">
      <dgm:prSet presAssocID="{DD48CCC6-D6CF-4E18-B0E2-E3C8EAAB7310}" presName="tx1" presStyleLbl="revTx" presStyleIdx="0" presStyleCnt="4"/>
      <dgm:spPr/>
    </dgm:pt>
    <dgm:pt modelId="{BDAEA48C-ADDD-4463-BED4-5614945E3656}" type="pres">
      <dgm:prSet presAssocID="{DD48CCC6-D6CF-4E18-B0E2-E3C8EAAB7310}" presName="vert1" presStyleCnt="0"/>
      <dgm:spPr/>
    </dgm:pt>
    <dgm:pt modelId="{18710E22-24EB-4D3F-B986-99FAD47B5430}" type="pres">
      <dgm:prSet presAssocID="{EB636490-7D5A-466A-897F-28A60CA56FF6}" presName="thickLine" presStyleLbl="alignNode1" presStyleIdx="1" presStyleCnt="4"/>
      <dgm:spPr/>
    </dgm:pt>
    <dgm:pt modelId="{EFE29ED7-548C-4C5E-BC87-8C4C47119590}" type="pres">
      <dgm:prSet presAssocID="{EB636490-7D5A-466A-897F-28A60CA56FF6}" presName="horz1" presStyleCnt="0"/>
      <dgm:spPr/>
    </dgm:pt>
    <dgm:pt modelId="{FFA7228E-AC93-4F24-92E8-858066B30A31}" type="pres">
      <dgm:prSet presAssocID="{EB636490-7D5A-466A-897F-28A60CA56FF6}" presName="tx1" presStyleLbl="revTx" presStyleIdx="1" presStyleCnt="4"/>
      <dgm:spPr/>
    </dgm:pt>
    <dgm:pt modelId="{2C717B14-42FF-4289-98F4-8C1BF2BA7184}" type="pres">
      <dgm:prSet presAssocID="{EB636490-7D5A-466A-897F-28A60CA56FF6}" presName="vert1" presStyleCnt="0"/>
      <dgm:spPr/>
    </dgm:pt>
    <dgm:pt modelId="{CD25CF55-ECD1-4AC7-A347-8BC8B1551EAF}" type="pres">
      <dgm:prSet presAssocID="{989DF6EB-95C1-44BA-8E33-9EEA8B6FDFAF}" presName="thickLine" presStyleLbl="alignNode1" presStyleIdx="2" presStyleCnt="4"/>
      <dgm:spPr/>
    </dgm:pt>
    <dgm:pt modelId="{716A585A-8A98-4358-9D80-902A164867C7}" type="pres">
      <dgm:prSet presAssocID="{989DF6EB-95C1-44BA-8E33-9EEA8B6FDFAF}" presName="horz1" presStyleCnt="0"/>
      <dgm:spPr/>
    </dgm:pt>
    <dgm:pt modelId="{39C7E890-E0A3-45CE-8299-EE15D87FD28A}" type="pres">
      <dgm:prSet presAssocID="{989DF6EB-95C1-44BA-8E33-9EEA8B6FDFAF}" presName="tx1" presStyleLbl="revTx" presStyleIdx="2" presStyleCnt="4"/>
      <dgm:spPr/>
    </dgm:pt>
    <dgm:pt modelId="{95A422E1-E581-4068-8D65-4D7EF620BB68}" type="pres">
      <dgm:prSet presAssocID="{989DF6EB-95C1-44BA-8E33-9EEA8B6FDFAF}" presName="vert1" presStyleCnt="0"/>
      <dgm:spPr/>
    </dgm:pt>
    <dgm:pt modelId="{7067EF90-E64B-4B81-ADE5-70FA4978904D}" type="pres">
      <dgm:prSet presAssocID="{B99C74F5-68E1-4BE4-B46E-5E434D52154E}" presName="thickLine" presStyleLbl="alignNode1" presStyleIdx="3" presStyleCnt="4"/>
      <dgm:spPr/>
    </dgm:pt>
    <dgm:pt modelId="{C7374107-7FC3-44E1-877A-A1A1ABD712FB}" type="pres">
      <dgm:prSet presAssocID="{B99C74F5-68E1-4BE4-B46E-5E434D52154E}" presName="horz1" presStyleCnt="0"/>
      <dgm:spPr/>
    </dgm:pt>
    <dgm:pt modelId="{07184A48-07F2-493D-A864-49B5B8F67DF7}" type="pres">
      <dgm:prSet presAssocID="{B99C74F5-68E1-4BE4-B46E-5E434D52154E}" presName="tx1" presStyleLbl="revTx" presStyleIdx="3" presStyleCnt="4"/>
      <dgm:spPr/>
    </dgm:pt>
    <dgm:pt modelId="{C0FE305C-AC11-45EE-A9EB-F0E206EAC200}" type="pres">
      <dgm:prSet presAssocID="{B99C74F5-68E1-4BE4-B46E-5E434D52154E}" presName="vert1" presStyleCnt="0"/>
      <dgm:spPr/>
    </dgm:pt>
  </dgm:ptLst>
  <dgm:cxnLst>
    <dgm:cxn modelId="{AF06B840-B5C2-40F4-BEA8-472B0ABE6EF2}" type="presOf" srcId="{DD48CCC6-D6CF-4E18-B0E2-E3C8EAAB7310}" destId="{549C0530-D80D-4528-94C9-C570EFAF38C4}" srcOrd="0" destOrd="0" presId="urn:microsoft.com/office/officeart/2008/layout/LinedList"/>
    <dgm:cxn modelId="{EC836944-BDEF-4F79-BF54-F160E3AE81DF}" srcId="{CD46A958-C6E5-4DA7-B2FA-6B76182812FC}" destId="{B99C74F5-68E1-4BE4-B46E-5E434D52154E}" srcOrd="3" destOrd="0" parTransId="{CFD66A69-FB4B-4DB5-9A2C-CA9B5E6D34F2}" sibTransId="{387CE01E-D0AC-4FB8-B887-7BC9AAA4DE02}"/>
    <dgm:cxn modelId="{85CB7F7E-8980-4B8D-AC99-E0BEFC8C3E80}" srcId="{CD46A958-C6E5-4DA7-B2FA-6B76182812FC}" destId="{EB636490-7D5A-466A-897F-28A60CA56FF6}" srcOrd="1" destOrd="0" parTransId="{E60DF5A8-9ED8-4B9D-BF43-A5B90DE12B99}" sibTransId="{5B828924-9D5F-497F-89B3-4BD215EB9B7A}"/>
    <dgm:cxn modelId="{8948468B-2AA4-4FDA-9936-E55605836BAB}" srcId="{CD46A958-C6E5-4DA7-B2FA-6B76182812FC}" destId="{989DF6EB-95C1-44BA-8E33-9EEA8B6FDFAF}" srcOrd="2" destOrd="0" parTransId="{3BB71461-A545-44F2-B711-01AD7C8A82D2}" sibTransId="{212F2962-BC39-4848-8FDC-1AACDF219101}"/>
    <dgm:cxn modelId="{8A57A7AC-CE42-4B60-9A19-9E048D346786}" type="presOf" srcId="{CD46A958-C6E5-4DA7-B2FA-6B76182812FC}" destId="{14ACBE31-1A41-45ED-BCF8-82E003920360}" srcOrd="0" destOrd="0" presId="urn:microsoft.com/office/officeart/2008/layout/LinedList"/>
    <dgm:cxn modelId="{A5F627B6-F769-4AF0-99B6-3552ED01A673}" type="presOf" srcId="{989DF6EB-95C1-44BA-8E33-9EEA8B6FDFAF}" destId="{39C7E890-E0A3-45CE-8299-EE15D87FD28A}" srcOrd="0" destOrd="0" presId="urn:microsoft.com/office/officeart/2008/layout/LinedList"/>
    <dgm:cxn modelId="{008D5CD4-8819-49B7-8D2E-27D10A892D8B}" srcId="{CD46A958-C6E5-4DA7-B2FA-6B76182812FC}" destId="{DD48CCC6-D6CF-4E18-B0E2-E3C8EAAB7310}" srcOrd="0" destOrd="0" parTransId="{C45A91C8-CDE7-43F7-A30F-C56A541F97FF}" sibTransId="{E46830BB-25AF-4765-8607-7EF680F43C39}"/>
    <dgm:cxn modelId="{EA1CBBE3-821A-40E2-A4FF-66BD19723A00}" type="presOf" srcId="{B99C74F5-68E1-4BE4-B46E-5E434D52154E}" destId="{07184A48-07F2-493D-A864-49B5B8F67DF7}" srcOrd="0" destOrd="0" presId="urn:microsoft.com/office/officeart/2008/layout/LinedList"/>
    <dgm:cxn modelId="{3CEFCBE3-9461-4C76-A372-8CF8FC7EEF50}" type="presOf" srcId="{EB636490-7D5A-466A-897F-28A60CA56FF6}" destId="{FFA7228E-AC93-4F24-92E8-858066B30A31}" srcOrd="0" destOrd="0" presId="urn:microsoft.com/office/officeart/2008/layout/LinedList"/>
    <dgm:cxn modelId="{3C09D852-BC67-4DBA-9A54-448C87682BBD}" type="presParOf" srcId="{14ACBE31-1A41-45ED-BCF8-82E003920360}" destId="{6CE8DF7D-004A-4D4D-9D15-F3EF2E23301A}" srcOrd="0" destOrd="0" presId="urn:microsoft.com/office/officeart/2008/layout/LinedList"/>
    <dgm:cxn modelId="{4F970D91-72DB-44C2-9AF9-502CB8FFB22A}" type="presParOf" srcId="{14ACBE31-1A41-45ED-BCF8-82E003920360}" destId="{C0E57FFE-CD38-4AD9-8B24-54474FEB9200}" srcOrd="1" destOrd="0" presId="urn:microsoft.com/office/officeart/2008/layout/LinedList"/>
    <dgm:cxn modelId="{F555C6FD-CD10-4398-BEC8-B0525CF8FE28}" type="presParOf" srcId="{C0E57FFE-CD38-4AD9-8B24-54474FEB9200}" destId="{549C0530-D80D-4528-94C9-C570EFAF38C4}" srcOrd="0" destOrd="0" presId="urn:microsoft.com/office/officeart/2008/layout/LinedList"/>
    <dgm:cxn modelId="{FF40CC65-1E3D-46DF-9C0E-2DDA5CE8B5A6}" type="presParOf" srcId="{C0E57FFE-CD38-4AD9-8B24-54474FEB9200}" destId="{BDAEA48C-ADDD-4463-BED4-5614945E3656}" srcOrd="1" destOrd="0" presId="urn:microsoft.com/office/officeart/2008/layout/LinedList"/>
    <dgm:cxn modelId="{6A15C98B-05A1-4F7E-88F9-CCB9F8ABCA84}" type="presParOf" srcId="{14ACBE31-1A41-45ED-BCF8-82E003920360}" destId="{18710E22-24EB-4D3F-B986-99FAD47B5430}" srcOrd="2" destOrd="0" presId="urn:microsoft.com/office/officeart/2008/layout/LinedList"/>
    <dgm:cxn modelId="{CAA437C3-44BF-4CAF-871F-EAA8B3D0C88A}" type="presParOf" srcId="{14ACBE31-1A41-45ED-BCF8-82E003920360}" destId="{EFE29ED7-548C-4C5E-BC87-8C4C47119590}" srcOrd="3" destOrd="0" presId="urn:microsoft.com/office/officeart/2008/layout/LinedList"/>
    <dgm:cxn modelId="{64B29A93-DBBA-4007-A299-0C774E55A34D}" type="presParOf" srcId="{EFE29ED7-548C-4C5E-BC87-8C4C47119590}" destId="{FFA7228E-AC93-4F24-92E8-858066B30A31}" srcOrd="0" destOrd="0" presId="urn:microsoft.com/office/officeart/2008/layout/LinedList"/>
    <dgm:cxn modelId="{30F39D4F-61CA-4C23-8498-3808AC950022}" type="presParOf" srcId="{EFE29ED7-548C-4C5E-BC87-8C4C47119590}" destId="{2C717B14-42FF-4289-98F4-8C1BF2BA7184}" srcOrd="1" destOrd="0" presId="urn:microsoft.com/office/officeart/2008/layout/LinedList"/>
    <dgm:cxn modelId="{F24E50CC-04B8-4610-B134-149BBC179E88}" type="presParOf" srcId="{14ACBE31-1A41-45ED-BCF8-82E003920360}" destId="{CD25CF55-ECD1-4AC7-A347-8BC8B1551EAF}" srcOrd="4" destOrd="0" presId="urn:microsoft.com/office/officeart/2008/layout/LinedList"/>
    <dgm:cxn modelId="{5B12C83A-12C6-450F-80C6-E77F12BC378D}" type="presParOf" srcId="{14ACBE31-1A41-45ED-BCF8-82E003920360}" destId="{716A585A-8A98-4358-9D80-902A164867C7}" srcOrd="5" destOrd="0" presId="urn:microsoft.com/office/officeart/2008/layout/LinedList"/>
    <dgm:cxn modelId="{BCEE0803-48A8-49D4-AFEA-42DE07D92D5E}" type="presParOf" srcId="{716A585A-8A98-4358-9D80-902A164867C7}" destId="{39C7E890-E0A3-45CE-8299-EE15D87FD28A}" srcOrd="0" destOrd="0" presId="urn:microsoft.com/office/officeart/2008/layout/LinedList"/>
    <dgm:cxn modelId="{A825AA3B-F920-46CA-9D8F-40EC0796F371}" type="presParOf" srcId="{716A585A-8A98-4358-9D80-902A164867C7}" destId="{95A422E1-E581-4068-8D65-4D7EF620BB68}" srcOrd="1" destOrd="0" presId="urn:microsoft.com/office/officeart/2008/layout/LinedList"/>
    <dgm:cxn modelId="{C188853B-7509-41D2-9FFE-00B07F8484BF}" type="presParOf" srcId="{14ACBE31-1A41-45ED-BCF8-82E003920360}" destId="{7067EF90-E64B-4B81-ADE5-70FA4978904D}" srcOrd="6" destOrd="0" presId="urn:microsoft.com/office/officeart/2008/layout/LinedList"/>
    <dgm:cxn modelId="{8214CCF1-22F2-49B8-A84E-2C64DEC927B8}" type="presParOf" srcId="{14ACBE31-1A41-45ED-BCF8-82E003920360}" destId="{C7374107-7FC3-44E1-877A-A1A1ABD712FB}" srcOrd="7" destOrd="0" presId="urn:microsoft.com/office/officeart/2008/layout/LinedList"/>
    <dgm:cxn modelId="{1CC4BB48-4A54-4FAE-AA8C-03CFEC1BC47D}" type="presParOf" srcId="{C7374107-7FC3-44E1-877A-A1A1ABD712FB}" destId="{07184A48-07F2-493D-A864-49B5B8F67DF7}" srcOrd="0" destOrd="0" presId="urn:microsoft.com/office/officeart/2008/layout/LinedList"/>
    <dgm:cxn modelId="{DA5F5280-97DF-4706-BC81-A9A84BC6B7CF}" type="presParOf" srcId="{C7374107-7FC3-44E1-877A-A1A1ABD712FB}" destId="{C0FE305C-AC11-45EE-A9EB-F0E206EAC20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BC39A0-7816-4E2E-906F-D71791D57F8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2BD598B-0438-49BC-A994-8FF68D2F400F}">
      <dgm:prSet/>
      <dgm:spPr/>
      <dgm:t>
        <a:bodyPr/>
        <a:lstStyle/>
        <a:p>
          <a:r>
            <a:rPr lang="en-US"/>
            <a:t>Targeting 2</a:t>
          </a:r>
          <a:r>
            <a:rPr lang="en-US" baseline="30000"/>
            <a:t>nd</a:t>
          </a:r>
          <a:r>
            <a:rPr lang="en-US"/>
            <a:t> year students</a:t>
          </a:r>
        </a:p>
      </dgm:t>
    </dgm:pt>
    <dgm:pt modelId="{C06ED13F-B529-4733-B84E-A817DED84C4F}" type="parTrans" cxnId="{11048BDE-2A68-4ACB-A6D3-8CC4957C49E2}">
      <dgm:prSet/>
      <dgm:spPr/>
      <dgm:t>
        <a:bodyPr/>
        <a:lstStyle/>
        <a:p>
          <a:endParaRPr lang="en-US"/>
        </a:p>
      </dgm:t>
    </dgm:pt>
    <dgm:pt modelId="{4DE792C8-1D98-498B-9F7B-3314652E445C}" type="sibTrans" cxnId="{11048BDE-2A68-4ACB-A6D3-8CC4957C49E2}">
      <dgm:prSet/>
      <dgm:spPr/>
      <dgm:t>
        <a:bodyPr/>
        <a:lstStyle/>
        <a:p>
          <a:endParaRPr lang="en-US"/>
        </a:p>
      </dgm:t>
    </dgm:pt>
    <dgm:pt modelId="{63CB7DAD-0E62-4A7B-AC30-E90E59DE4858}">
      <dgm:prSet/>
      <dgm:spPr/>
      <dgm:t>
        <a:bodyPr/>
        <a:lstStyle/>
        <a:p>
          <a:r>
            <a:rPr lang="en-US"/>
            <a:t>Computer science prerequisite remains</a:t>
          </a:r>
        </a:p>
      </dgm:t>
    </dgm:pt>
    <dgm:pt modelId="{ABA7C677-EEBE-4EC7-8FD1-0C5D2DADA313}" type="parTrans" cxnId="{7DE5C11A-A468-4E05-852E-368E84CE689C}">
      <dgm:prSet/>
      <dgm:spPr/>
      <dgm:t>
        <a:bodyPr/>
        <a:lstStyle/>
        <a:p>
          <a:endParaRPr lang="en-US"/>
        </a:p>
      </dgm:t>
    </dgm:pt>
    <dgm:pt modelId="{927DA02F-1C9D-4FDB-999E-43240350B4FB}" type="sibTrans" cxnId="{7DE5C11A-A468-4E05-852E-368E84CE689C}">
      <dgm:prSet/>
      <dgm:spPr/>
      <dgm:t>
        <a:bodyPr/>
        <a:lstStyle/>
        <a:p>
          <a:endParaRPr lang="en-US"/>
        </a:p>
      </dgm:t>
    </dgm:pt>
    <dgm:pt modelId="{168339FE-0BA5-4225-82BF-9A9F8C63B861}">
      <dgm:prSet/>
      <dgm:spPr/>
      <dgm:t>
        <a:bodyPr/>
        <a:lstStyle/>
        <a:p>
          <a:r>
            <a:rPr lang="en-US"/>
            <a:t>ZyBook no longer required reading</a:t>
          </a:r>
        </a:p>
      </dgm:t>
    </dgm:pt>
    <dgm:pt modelId="{0A1223A1-2133-4C52-A6E7-0D39DB3D6EFA}" type="parTrans" cxnId="{83908782-A4D2-43E2-BE40-75E1011F8173}">
      <dgm:prSet/>
      <dgm:spPr/>
      <dgm:t>
        <a:bodyPr/>
        <a:lstStyle/>
        <a:p>
          <a:endParaRPr lang="en-US"/>
        </a:p>
      </dgm:t>
    </dgm:pt>
    <dgm:pt modelId="{7F2388CA-03BF-4F6D-9DCA-2DAF7DD524AC}" type="sibTrans" cxnId="{83908782-A4D2-43E2-BE40-75E1011F8173}">
      <dgm:prSet/>
      <dgm:spPr/>
      <dgm:t>
        <a:bodyPr/>
        <a:lstStyle/>
        <a:p>
          <a:endParaRPr lang="en-US"/>
        </a:p>
      </dgm:t>
    </dgm:pt>
    <dgm:pt modelId="{3EDAA459-C9BB-42CB-9B0F-CBEE5076BE5E}">
      <dgm:prSet/>
      <dgm:spPr/>
      <dgm:t>
        <a:bodyPr/>
        <a:lstStyle/>
        <a:p>
          <a:r>
            <a:rPr lang="en-US"/>
            <a:t>OnRamps assigned as primary learning tool</a:t>
          </a:r>
        </a:p>
      </dgm:t>
    </dgm:pt>
    <dgm:pt modelId="{4B091520-C8A9-4C81-8256-6A4A60B3D8BE}" type="parTrans" cxnId="{7799AA41-0FCA-4FCE-94A7-71D1EE8B4247}">
      <dgm:prSet/>
      <dgm:spPr/>
      <dgm:t>
        <a:bodyPr/>
        <a:lstStyle/>
        <a:p>
          <a:endParaRPr lang="en-US"/>
        </a:p>
      </dgm:t>
    </dgm:pt>
    <dgm:pt modelId="{1519E1E0-DF66-47C8-ACFF-5EEDFBD22E96}" type="sibTrans" cxnId="{7799AA41-0FCA-4FCE-94A7-71D1EE8B4247}">
      <dgm:prSet/>
      <dgm:spPr/>
      <dgm:t>
        <a:bodyPr/>
        <a:lstStyle/>
        <a:p>
          <a:endParaRPr lang="en-US"/>
        </a:p>
      </dgm:t>
    </dgm:pt>
    <dgm:pt modelId="{70985368-E4C4-4696-83B8-65B28D94FD2A}">
      <dgm:prSet/>
      <dgm:spPr/>
      <dgm:t>
        <a:bodyPr/>
        <a:lstStyle/>
        <a:p>
          <a:r>
            <a:rPr lang="en-US" dirty="0"/>
            <a:t>Copilot use encouraged</a:t>
          </a:r>
        </a:p>
      </dgm:t>
    </dgm:pt>
    <dgm:pt modelId="{0F114B5A-EDC8-4860-A6F7-DB089D6D4B7E}" type="parTrans" cxnId="{0724C45B-2B89-4546-8F5A-A8733FFE1D1A}">
      <dgm:prSet/>
      <dgm:spPr/>
      <dgm:t>
        <a:bodyPr/>
        <a:lstStyle/>
        <a:p>
          <a:endParaRPr lang="en-US"/>
        </a:p>
      </dgm:t>
    </dgm:pt>
    <dgm:pt modelId="{3A35CB79-B20C-47F5-A082-D035A6685BA5}" type="sibTrans" cxnId="{0724C45B-2B89-4546-8F5A-A8733FFE1D1A}">
      <dgm:prSet/>
      <dgm:spPr/>
      <dgm:t>
        <a:bodyPr/>
        <a:lstStyle/>
        <a:p>
          <a:endParaRPr lang="en-US"/>
        </a:p>
      </dgm:t>
    </dgm:pt>
    <dgm:pt modelId="{F6D5AE42-94F2-4E32-B748-0BEF29A582A2}">
      <dgm:prSet/>
      <dgm:spPr/>
      <dgm:t>
        <a:bodyPr/>
        <a:lstStyle/>
        <a:p>
          <a:r>
            <a:rPr lang="en-US"/>
            <a:t>Formative assignments more challenging</a:t>
          </a:r>
        </a:p>
      </dgm:t>
    </dgm:pt>
    <dgm:pt modelId="{7C70B76A-50C9-48FA-BBF5-85591AE5AB98}" type="parTrans" cxnId="{28EF3583-92E4-4973-B46E-AC6B885C7FD1}">
      <dgm:prSet/>
      <dgm:spPr/>
      <dgm:t>
        <a:bodyPr/>
        <a:lstStyle/>
        <a:p>
          <a:endParaRPr lang="en-US"/>
        </a:p>
      </dgm:t>
    </dgm:pt>
    <dgm:pt modelId="{E9033293-409C-4447-B24B-33853054AA2E}" type="sibTrans" cxnId="{28EF3583-92E4-4973-B46E-AC6B885C7FD1}">
      <dgm:prSet/>
      <dgm:spPr/>
      <dgm:t>
        <a:bodyPr/>
        <a:lstStyle/>
        <a:p>
          <a:endParaRPr lang="en-US"/>
        </a:p>
      </dgm:t>
    </dgm:pt>
    <dgm:pt modelId="{E31565F6-5525-4002-8C58-ECA7149EA464}">
      <dgm:prSet/>
      <dgm:spPr/>
      <dgm:t>
        <a:bodyPr/>
        <a:lstStyle/>
        <a:p>
          <a:r>
            <a:rPr lang="en-US"/>
            <a:t>Summative assessments are longer</a:t>
          </a:r>
        </a:p>
      </dgm:t>
    </dgm:pt>
    <dgm:pt modelId="{BB01BB6A-B37A-4811-96CF-DB2502BE6593}" type="parTrans" cxnId="{93152064-5A74-4EBC-A459-5EAD3115C9C1}">
      <dgm:prSet/>
      <dgm:spPr/>
      <dgm:t>
        <a:bodyPr/>
        <a:lstStyle/>
        <a:p>
          <a:endParaRPr lang="en-US"/>
        </a:p>
      </dgm:t>
    </dgm:pt>
    <dgm:pt modelId="{17323C99-AAD4-49D6-ADD3-216C30060C01}" type="sibTrans" cxnId="{93152064-5A74-4EBC-A459-5EAD3115C9C1}">
      <dgm:prSet/>
      <dgm:spPr/>
      <dgm:t>
        <a:bodyPr/>
        <a:lstStyle/>
        <a:p>
          <a:endParaRPr lang="en-US"/>
        </a:p>
      </dgm:t>
    </dgm:pt>
    <dgm:pt modelId="{21C0DF23-C359-420F-B341-9426B21BDC5C}">
      <dgm:prSet/>
      <dgm:spPr/>
      <dgm:t>
        <a:bodyPr/>
        <a:lstStyle/>
        <a:p>
          <a:r>
            <a:rPr lang="en-US"/>
            <a:t>Even more weight on summative assessments</a:t>
          </a:r>
        </a:p>
      </dgm:t>
    </dgm:pt>
    <dgm:pt modelId="{57E5A760-1801-44A4-9DC7-3FA159CAD310}" type="parTrans" cxnId="{027602C9-7496-4D8E-824A-85AF1A60BBBB}">
      <dgm:prSet/>
      <dgm:spPr/>
      <dgm:t>
        <a:bodyPr/>
        <a:lstStyle/>
        <a:p>
          <a:endParaRPr lang="en-US"/>
        </a:p>
      </dgm:t>
    </dgm:pt>
    <dgm:pt modelId="{3E8E19B6-4A52-4020-9CAB-73AEEB8054F3}" type="sibTrans" cxnId="{027602C9-7496-4D8E-824A-85AF1A60BBBB}">
      <dgm:prSet/>
      <dgm:spPr/>
      <dgm:t>
        <a:bodyPr/>
        <a:lstStyle/>
        <a:p>
          <a:endParaRPr lang="en-US"/>
        </a:p>
      </dgm:t>
    </dgm:pt>
    <dgm:pt modelId="{6962DA69-C9F8-4DBB-B728-84D050069A31}" type="pres">
      <dgm:prSet presAssocID="{47BC39A0-7816-4E2E-906F-D71791D57F84}" presName="diagram" presStyleCnt="0">
        <dgm:presLayoutVars>
          <dgm:dir/>
          <dgm:resizeHandles val="exact"/>
        </dgm:presLayoutVars>
      </dgm:prSet>
      <dgm:spPr/>
    </dgm:pt>
    <dgm:pt modelId="{7BFE3459-EF41-47E5-9BC0-FCA9D50CB12B}" type="pres">
      <dgm:prSet presAssocID="{52BD598B-0438-49BC-A994-8FF68D2F400F}" presName="node" presStyleLbl="node1" presStyleIdx="0" presStyleCnt="8">
        <dgm:presLayoutVars>
          <dgm:bulletEnabled val="1"/>
        </dgm:presLayoutVars>
      </dgm:prSet>
      <dgm:spPr/>
    </dgm:pt>
    <dgm:pt modelId="{B8E2C40E-0C02-4F26-911B-0213509E0C65}" type="pres">
      <dgm:prSet presAssocID="{4DE792C8-1D98-498B-9F7B-3314652E445C}" presName="sibTrans" presStyleCnt="0"/>
      <dgm:spPr/>
    </dgm:pt>
    <dgm:pt modelId="{9294975F-9BFB-46C9-ABF5-FC95AE0F352C}" type="pres">
      <dgm:prSet presAssocID="{63CB7DAD-0E62-4A7B-AC30-E90E59DE4858}" presName="node" presStyleLbl="node1" presStyleIdx="1" presStyleCnt="8">
        <dgm:presLayoutVars>
          <dgm:bulletEnabled val="1"/>
        </dgm:presLayoutVars>
      </dgm:prSet>
      <dgm:spPr/>
    </dgm:pt>
    <dgm:pt modelId="{BE5750B5-7157-45C8-A0B5-7B39033BF514}" type="pres">
      <dgm:prSet presAssocID="{927DA02F-1C9D-4FDB-999E-43240350B4FB}" presName="sibTrans" presStyleCnt="0"/>
      <dgm:spPr/>
    </dgm:pt>
    <dgm:pt modelId="{FCCC8DA1-9B4F-40CE-A17D-2C4FC33EF210}" type="pres">
      <dgm:prSet presAssocID="{168339FE-0BA5-4225-82BF-9A9F8C63B861}" presName="node" presStyleLbl="node1" presStyleIdx="2" presStyleCnt="8">
        <dgm:presLayoutVars>
          <dgm:bulletEnabled val="1"/>
        </dgm:presLayoutVars>
      </dgm:prSet>
      <dgm:spPr/>
    </dgm:pt>
    <dgm:pt modelId="{04826529-490E-452B-92C1-24A52336EB1B}" type="pres">
      <dgm:prSet presAssocID="{7F2388CA-03BF-4F6D-9DCA-2DAF7DD524AC}" presName="sibTrans" presStyleCnt="0"/>
      <dgm:spPr/>
    </dgm:pt>
    <dgm:pt modelId="{20DB6CB5-E090-40DA-930F-CAC17A3F06A9}" type="pres">
      <dgm:prSet presAssocID="{3EDAA459-C9BB-42CB-9B0F-CBEE5076BE5E}" presName="node" presStyleLbl="node1" presStyleIdx="3" presStyleCnt="8">
        <dgm:presLayoutVars>
          <dgm:bulletEnabled val="1"/>
        </dgm:presLayoutVars>
      </dgm:prSet>
      <dgm:spPr/>
    </dgm:pt>
    <dgm:pt modelId="{5AD079B8-9127-4326-8163-C532A9960DA9}" type="pres">
      <dgm:prSet presAssocID="{1519E1E0-DF66-47C8-ACFF-5EEDFBD22E96}" presName="sibTrans" presStyleCnt="0"/>
      <dgm:spPr/>
    </dgm:pt>
    <dgm:pt modelId="{D5BDC264-FF5A-4528-98F9-525479B8D789}" type="pres">
      <dgm:prSet presAssocID="{70985368-E4C4-4696-83B8-65B28D94FD2A}" presName="node" presStyleLbl="node1" presStyleIdx="4" presStyleCnt="8">
        <dgm:presLayoutVars>
          <dgm:bulletEnabled val="1"/>
        </dgm:presLayoutVars>
      </dgm:prSet>
      <dgm:spPr/>
    </dgm:pt>
    <dgm:pt modelId="{9BD5FE78-61A4-49B3-B0F1-5F41BCF2CDA6}" type="pres">
      <dgm:prSet presAssocID="{3A35CB79-B20C-47F5-A082-D035A6685BA5}" presName="sibTrans" presStyleCnt="0"/>
      <dgm:spPr/>
    </dgm:pt>
    <dgm:pt modelId="{7E1C19FC-A199-490E-BA82-BA070DDEC06E}" type="pres">
      <dgm:prSet presAssocID="{F6D5AE42-94F2-4E32-B748-0BEF29A582A2}" presName="node" presStyleLbl="node1" presStyleIdx="5" presStyleCnt="8">
        <dgm:presLayoutVars>
          <dgm:bulletEnabled val="1"/>
        </dgm:presLayoutVars>
      </dgm:prSet>
      <dgm:spPr/>
    </dgm:pt>
    <dgm:pt modelId="{FE537E50-3385-4A91-B935-FEB7E0B7B9A5}" type="pres">
      <dgm:prSet presAssocID="{E9033293-409C-4447-B24B-33853054AA2E}" presName="sibTrans" presStyleCnt="0"/>
      <dgm:spPr/>
    </dgm:pt>
    <dgm:pt modelId="{5239FC63-AA16-4820-8E31-C6498408AF38}" type="pres">
      <dgm:prSet presAssocID="{E31565F6-5525-4002-8C58-ECA7149EA464}" presName="node" presStyleLbl="node1" presStyleIdx="6" presStyleCnt="8">
        <dgm:presLayoutVars>
          <dgm:bulletEnabled val="1"/>
        </dgm:presLayoutVars>
      </dgm:prSet>
      <dgm:spPr/>
    </dgm:pt>
    <dgm:pt modelId="{2CA16E87-4BB6-4482-9A58-091D6EA99357}" type="pres">
      <dgm:prSet presAssocID="{17323C99-AAD4-49D6-ADD3-216C30060C01}" presName="sibTrans" presStyleCnt="0"/>
      <dgm:spPr/>
    </dgm:pt>
    <dgm:pt modelId="{0D2EDEBE-760A-4D14-BD25-DE3AB0839C71}" type="pres">
      <dgm:prSet presAssocID="{21C0DF23-C359-420F-B341-9426B21BDC5C}" presName="node" presStyleLbl="node1" presStyleIdx="7" presStyleCnt="8">
        <dgm:presLayoutVars>
          <dgm:bulletEnabled val="1"/>
        </dgm:presLayoutVars>
      </dgm:prSet>
      <dgm:spPr/>
    </dgm:pt>
  </dgm:ptLst>
  <dgm:cxnLst>
    <dgm:cxn modelId="{7DE5C11A-A468-4E05-852E-368E84CE689C}" srcId="{47BC39A0-7816-4E2E-906F-D71791D57F84}" destId="{63CB7DAD-0E62-4A7B-AC30-E90E59DE4858}" srcOrd="1" destOrd="0" parTransId="{ABA7C677-EEBE-4EC7-8FD1-0C5D2DADA313}" sibTransId="{927DA02F-1C9D-4FDB-999E-43240350B4FB}"/>
    <dgm:cxn modelId="{7D780C21-B3BB-4D04-BECF-EBCE6B716624}" type="presOf" srcId="{E31565F6-5525-4002-8C58-ECA7149EA464}" destId="{5239FC63-AA16-4820-8E31-C6498408AF38}" srcOrd="0" destOrd="0" presId="urn:microsoft.com/office/officeart/2005/8/layout/default"/>
    <dgm:cxn modelId="{A1F0162D-E3F0-4D64-B64C-BE3F570B5A1B}" type="presOf" srcId="{52BD598B-0438-49BC-A994-8FF68D2F400F}" destId="{7BFE3459-EF41-47E5-9BC0-FCA9D50CB12B}" srcOrd="0" destOrd="0" presId="urn:microsoft.com/office/officeart/2005/8/layout/default"/>
    <dgm:cxn modelId="{0724C45B-2B89-4546-8F5A-A8733FFE1D1A}" srcId="{47BC39A0-7816-4E2E-906F-D71791D57F84}" destId="{70985368-E4C4-4696-83B8-65B28D94FD2A}" srcOrd="4" destOrd="0" parTransId="{0F114B5A-EDC8-4860-A6F7-DB089D6D4B7E}" sibTransId="{3A35CB79-B20C-47F5-A082-D035A6685BA5}"/>
    <dgm:cxn modelId="{7799AA41-0FCA-4FCE-94A7-71D1EE8B4247}" srcId="{47BC39A0-7816-4E2E-906F-D71791D57F84}" destId="{3EDAA459-C9BB-42CB-9B0F-CBEE5076BE5E}" srcOrd="3" destOrd="0" parTransId="{4B091520-C8A9-4C81-8256-6A4A60B3D8BE}" sibTransId="{1519E1E0-DF66-47C8-ACFF-5EEDFBD22E96}"/>
    <dgm:cxn modelId="{93152064-5A74-4EBC-A459-5EAD3115C9C1}" srcId="{47BC39A0-7816-4E2E-906F-D71791D57F84}" destId="{E31565F6-5525-4002-8C58-ECA7149EA464}" srcOrd="6" destOrd="0" parTransId="{BB01BB6A-B37A-4811-96CF-DB2502BE6593}" sibTransId="{17323C99-AAD4-49D6-ADD3-216C30060C01}"/>
    <dgm:cxn modelId="{83908782-A4D2-43E2-BE40-75E1011F8173}" srcId="{47BC39A0-7816-4E2E-906F-D71791D57F84}" destId="{168339FE-0BA5-4225-82BF-9A9F8C63B861}" srcOrd="2" destOrd="0" parTransId="{0A1223A1-2133-4C52-A6E7-0D39DB3D6EFA}" sibTransId="{7F2388CA-03BF-4F6D-9DCA-2DAF7DD524AC}"/>
    <dgm:cxn modelId="{28EF3583-92E4-4973-B46E-AC6B885C7FD1}" srcId="{47BC39A0-7816-4E2E-906F-D71791D57F84}" destId="{F6D5AE42-94F2-4E32-B748-0BEF29A582A2}" srcOrd="5" destOrd="0" parTransId="{7C70B76A-50C9-48FA-BBF5-85591AE5AB98}" sibTransId="{E9033293-409C-4447-B24B-33853054AA2E}"/>
    <dgm:cxn modelId="{5571D08F-843E-4072-958E-292CFBC8D21E}" type="presOf" srcId="{70985368-E4C4-4696-83B8-65B28D94FD2A}" destId="{D5BDC264-FF5A-4528-98F9-525479B8D789}" srcOrd="0" destOrd="0" presId="urn:microsoft.com/office/officeart/2005/8/layout/default"/>
    <dgm:cxn modelId="{F0E19490-E15F-4DAC-8D78-7F73EC65BB3A}" type="presOf" srcId="{3EDAA459-C9BB-42CB-9B0F-CBEE5076BE5E}" destId="{20DB6CB5-E090-40DA-930F-CAC17A3F06A9}" srcOrd="0" destOrd="0" presId="urn:microsoft.com/office/officeart/2005/8/layout/default"/>
    <dgm:cxn modelId="{DAD5CCB2-BA75-411D-ABA3-0DB77A8027A7}" type="presOf" srcId="{F6D5AE42-94F2-4E32-B748-0BEF29A582A2}" destId="{7E1C19FC-A199-490E-BA82-BA070DDEC06E}" srcOrd="0" destOrd="0" presId="urn:microsoft.com/office/officeart/2005/8/layout/default"/>
    <dgm:cxn modelId="{103E25B3-4C08-4A25-BFBE-3BE2F6DFD826}" type="presOf" srcId="{63CB7DAD-0E62-4A7B-AC30-E90E59DE4858}" destId="{9294975F-9BFB-46C9-ABF5-FC95AE0F352C}" srcOrd="0" destOrd="0" presId="urn:microsoft.com/office/officeart/2005/8/layout/default"/>
    <dgm:cxn modelId="{587568BD-18A8-45A7-A7EE-3009C947AE24}" type="presOf" srcId="{168339FE-0BA5-4225-82BF-9A9F8C63B861}" destId="{FCCC8DA1-9B4F-40CE-A17D-2C4FC33EF210}" srcOrd="0" destOrd="0" presId="urn:microsoft.com/office/officeart/2005/8/layout/default"/>
    <dgm:cxn modelId="{027602C9-7496-4D8E-824A-85AF1A60BBBB}" srcId="{47BC39A0-7816-4E2E-906F-D71791D57F84}" destId="{21C0DF23-C359-420F-B341-9426B21BDC5C}" srcOrd="7" destOrd="0" parTransId="{57E5A760-1801-44A4-9DC7-3FA159CAD310}" sibTransId="{3E8E19B6-4A52-4020-9CAB-73AEEB8054F3}"/>
    <dgm:cxn modelId="{368B94CB-86D8-4F07-9640-7399EDDA2786}" type="presOf" srcId="{47BC39A0-7816-4E2E-906F-D71791D57F84}" destId="{6962DA69-C9F8-4DBB-B728-84D050069A31}" srcOrd="0" destOrd="0" presId="urn:microsoft.com/office/officeart/2005/8/layout/default"/>
    <dgm:cxn modelId="{11048BDE-2A68-4ACB-A6D3-8CC4957C49E2}" srcId="{47BC39A0-7816-4E2E-906F-D71791D57F84}" destId="{52BD598B-0438-49BC-A994-8FF68D2F400F}" srcOrd="0" destOrd="0" parTransId="{C06ED13F-B529-4733-B84E-A817DED84C4F}" sibTransId="{4DE792C8-1D98-498B-9F7B-3314652E445C}"/>
    <dgm:cxn modelId="{C459CEE4-E4FF-45D2-88D6-D424E8D80FBA}" type="presOf" srcId="{21C0DF23-C359-420F-B341-9426B21BDC5C}" destId="{0D2EDEBE-760A-4D14-BD25-DE3AB0839C71}" srcOrd="0" destOrd="0" presId="urn:microsoft.com/office/officeart/2005/8/layout/default"/>
    <dgm:cxn modelId="{5AF77B31-32AD-4794-92C6-1BC251D2FB77}" type="presParOf" srcId="{6962DA69-C9F8-4DBB-B728-84D050069A31}" destId="{7BFE3459-EF41-47E5-9BC0-FCA9D50CB12B}" srcOrd="0" destOrd="0" presId="urn:microsoft.com/office/officeart/2005/8/layout/default"/>
    <dgm:cxn modelId="{C811621D-1CC7-4979-AB4D-3218AACCD14F}" type="presParOf" srcId="{6962DA69-C9F8-4DBB-B728-84D050069A31}" destId="{B8E2C40E-0C02-4F26-911B-0213509E0C65}" srcOrd="1" destOrd="0" presId="urn:microsoft.com/office/officeart/2005/8/layout/default"/>
    <dgm:cxn modelId="{868B9F96-1F84-424F-941B-CDF9F58127F0}" type="presParOf" srcId="{6962DA69-C9F8-4DBB-B728-84D050069A31}" destId="{9294975F-9BFB-46C9-ABF5-FC95AE0F352C}" srcOrd="2" destOrd="0" presId="urn:microsoft.com/office/officeart/2005/8/layout/default"/>
    <dgm:cxn modelId="{78B7F492-3B99-4027-8624-39366780C474}" type="presParOf" srcId="{6962DA69-C9F8-4DBB-B728-84D050069A31}" destId="{BE5750B5-7157-45C8-A0B5-7B39033BF514}" srcOrd="3" destOrd="0" presId="urn:microsoft.com/office/officeart/2005/8/layout/default"/>
    <dgm:cxn modelId="{7534F71B-70C3-4C8B-A6E1-ECAEA5556A6A}" type="presParOf" srcId="{6962DA69-C9F8-4DBB-B728-84D050069A31}" destId="{FCCC8DA1-9B4F-40CE-A17D-2C4FC33EF210}" srcOrd="4" destOrd="0" presId="urn:microsoft.com/office/officeart/2005/8/layout/default"/>
    <dgm:cxn modelId="{8FDB263E-4C1A-44C5-BDBF-830B9CCF783D}" type="presParOf" srcId="{6962DA69-C9F8-4DBB-B728-84D050069A31}" destId="{04826529-490E-452B-92C1-24A52336EB1B}" srcOrd="5" destOrd="0" presId="urn:microsoft.com/office/officeart/2005/8/layout/default"/>
    <dgm:cxn modelId="{12A5C7EB-3058-4C8A-ACBB-DD004D934DC8}" type="presParOf" srcId="{6962DA69-C9F8-4DBB-B728-84D050069A31}" destId="{20DB6CB5-E090-40DA-930F-CAC17A3F06A9}" srcOrd="6" destOrd="0" presId="urn:microsoft.com/office/officeart/2005/8/layout/default"/>
    <dgm:cxn modelId="{1E178C7B-1FDA-4501-A1B6-3CA629129ADC}" type="presParOf" srcId="{6962DA69-C9F8-4DBB-B728-84D050069A31}" destId="{5AD079B8-9127-4326-8163-C532A9960DA9}" srcOrd="7" destOrd="0" presId="urn:microsoft.com/office/officeart/2005/8/layout/default"/>
    <dgm:cxn modelId="{1C968F55-942E-4454-A5A2-D8EDA6F5A9E2}" type="presParOf" srcId="{6962DA69-C9F8-4DBB-B728-84D050069A31}" destId="{D5BDC264-FF5A-4528-98F9-525479B8D789}" srcOrd="8" destOrd="0" presId="urn:microsoft.com/office/officeart/2005/8/layout/default"/>
    <dgm:cxn modelId="{1CCB799E-D8C0-4407-B56E-47B2C26E02B9}" type="presParOf" srcId="{6962DA69-C9F8-4DBB-B728-84D050069A31}" destId="{9BD5FE78-61A4-49B3-B0F1-5F41BCF2CDA6}" srcOrd="9" destOrd="0" presId="urn:microsoft.com/office/officeart/2005/8/layout/default"/>
    <dgm:cxn modelId="{E8035DEA-EAB8-492D-938A-6ECEF8F2F803}" type="presParOf" srcId="{6962DA69-C9F8-4DBB-B728-84D050069A31}" destId="{7E1C19FC-A199-490E-BA82-BA070DDEC06E}" srcOrd="10" destOrd="0" presId="urn:microsoft.com/office/officeart/2005/8/layout/default"/>
    <dgm:cxn modelId="{3AC89D60-4C5F-427F-87E1-1B6BA5022240}" type="presParOf" srcId="{6962DA69-C9F8-4DBB-B728-84D050069A31}" destId="{FE537E50-3385-4A91-B935-FEB7E0B7B9A5}" srcOrd="11" destOrd="0" presId="urn:microsoft.com/office/officeart/2005/8/layout/default"/>
    <dgm:cxn modelId="{1FC82FF8-2D73-40B9-B3FA-9D77ECF8E8C1}" type="presParOf" srcId="{6962DA69-C9F8-4DBB-B728-84D050069A31}" destId="{5239FC63-AA16-4820-8E31-C6498408AF38}" srcOrd="12" destOrd="0" presId="urn:microsoft.com/office/officeart/2005/8/layout/default"/>
    <dgm:cxn modelId="{B3883E20-ACD0-4310-ADAF-0A2C3E0174B6}" type="presParOf" srcId="{6962DA69-C9F8-4DBB-B728-84D050069A31}" destId="{2CA16E87-4BB6-4482-9A58-091D6EA99357}" srcOrd="13" destOrd="0" presId="urn:microsoft.com/office/officeart/2005/8/layout/default"/>
    <dgm:cxn modelId="{C130F4CD-9154-434B-A49C-264CFC899482}" type="presParOf" srcId="{6962DA69-C9F8-4DBB-B728-84D050069A31}" destId="{0D2EDEBE-760A-4D14-BD25-DE3AB0839C7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F31455-A3E0-4531-821C-B4B4A6E1ACB0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CFEBE3F-A218-4170-A2B7-E1D2F8CA8B44}">
      <dgm:prSet custT="1"/>
      <dgm:spPr/>
      <dgm:t>
        <a:bodyPr/>
        <a:lstStyle/>
        <a:p>
          <a:r>
            <a:rPr lang="en-US" sz="2000"/>
            <a:t>Generate</a:t>
          </a:r>
        </a:p>
      </dgm:t>
    </dgm:pt>
    <dgm:pt modelId="{B2E9C819-06CD-4F22-8839-F96FE7B0851A}" type="parTrans" cxnId="{19AECA82-F358-4CE3-8F1C-BEEE17D30609}">
      <dgm:prSet/>
      <dgm:spPr/>
      <dgm:t>
        <a:bodyPr/>
        <a:lstStyle/>
        <a:p>
          <a:endParaRPr lang="en-US"/>
        </a:p>
      </dgm:t>
    </dgm:pt>
    <dgm:pt modelId="{B4C27459-B79A-43C1-9750-AAF606EACF7C}" type="sibTrans" cxnId="{19AECA82-F358-4CE3-8F1C-BEEE17D30609}">
      <dgm:prSet/>
      <dgm:spPr/>
      <dgm:t>
        <a:bodyPr/>
        <a:lstStyle/>
        <a:p>
          <a:endParaRPr lang="en-US"/>
        </a:p>
      </dgm:t>
    </dgm:pt>
    <dgm:pt modelId="{800A498B-183B-43C0-BFD6-842C544CDC77}">
      <dgm:prSet custT="1"/>
      <dgm:spPr/>
      <dgm:t>
        <a:bodyPr/>
        <a:lstStyle/>
        <a:p>
          <a:r>
            <a:rPr lang="en-US" sz="2000"/>
            <a:t>Generate customized MATLAB OnRamps</a:t>
          </a:r>
        </a:p>
      </dgm:t>
    </dgm:pt>
    <dgm:pt modelId="{32608301-DD65-45A7-8165-CFE50DB57643}" type="parTrans" cxnId="{0885C04F-10A4-4B07-9FEF-46BA4EEC6C7E}">
      <dgm:prSet/>
      <dgm:spPr/>
      <dgm:t>
        <a:bodyPr/>
        <a:lstStyle/>
        <a:p>
          <a:endParaRPr lang="en-US"/>
        </a:p>
      </dgm:t>
    </dgm:pt>
    <dgm:pt modelId="{FC886084-C3CD-40AC-B254-9308515FB357}" type="sibTrans" cxnId="{0885C04F-10A4-4B07-9FEF-46BA4EEC6C7E}">
      <dgm:prSet/>
      <dgm:spPr/>
      <dgm:t>
        <a:bodyPr/>
        <a:lstStyle/>
        <a:p>
          <a:endParaRPr lang="en-US"/>
        </a:p>
      </dgm:t>
    </dgm:pt>
    <dgm:pt modelId="{D69AB095-D1A9-452E-9BFF-2068F76D85B5}">
      <dgm:prSet custT="1"/>
      <dgm:spPr/>
      <dgm:t>
        <a:bodyPr/>
        <a:lstStyle/>
        <a:p>
          <a:r>
            <a:rPr lang="en-US" sz="2000"/>
            <a:t>Utilize</a:t>
          </a:r>
        </a:p>
      </dgm:t>
    </dgm:pt>
    <dgm:pt modelId="{3AEF5AFA-9CD0-4771-87B9-1DFBC7A184A8}" type="parTrans" cxnId="{4FFE2C87-ED94-4B2C-9DC3-13A745B48B1C}">
      <dgm:prSet/>
      <dgm:spPr/>
      <dgm:t>
        <a:bodyPr/>
        <a:lstStyle/>
        <a:p>
          <a:endParaRPr lang="en-US"/>
        </a:p>
      </dgm:t>
    </dgm:pt>
    <dgm:pt modelId="{07A23078-C728-4142-BABB-4F896DBC0CB1}" type="sibTrans" cxnId="{4FFE2C87-ED94-4B2C-9DC3-13A745B48B1C}">
      <dgm:prSet/>
      <dgm:spPr/>
      <dgm:t>
        <a:bodyPr/>
        <a:lstStyle/>
        <a:p>
          <a:endParaRPr lang="en-US"/>
        </a:p>
      </dgm:t>
    </dgm:pt>
    <dgm:pt modelId="{9E89AD8A-93CD-41F3-A4B0-79B76B2EB170}">
      <dgm:prSet custT="1"/>
      <dgm:spPr/>
      <dgm:t>
        <a:bodyPr/>
        <a:lstStyle/>
        <a:p>
          <a:r>
            <a:rPr lang="en-US" sz="2000" dirty="0"/>
            <a:t>Utilize MATLAB Grader for automating feedback </a:t>
          </a:r>
        </a:p>
      </dgm:t>
    </dgm:pt>
    <dgm:pt modelId="{04E5D286-8331-4811-A3B4-AB0B7D1027D2}" type="parTrans" cxnId="{5E53C949-637E-4CFA-B807-F8732F311A8F}">
      <dgm:prSet/>
      <dgm:spPr/>
      <dgm:t>
        <a:bodyPr/>
        <a:lstStyle/>
        <a:p>
          <a:endParaRPr lang="en-US"/>
        </a:p>
      </dgm:t>
    </dgm:pt>
    <dgm:pt modelId="{389C54B3-AAD6-4102-8F46-4A404B3C73C1}" type="sibTrans" cxnId="{5E53C949-637E-4CFA-B807-F8732F311A8F}">
      <dgm:prSet/>
      <dgm:spPr/>
      <dgm:t>
        <a:bodyPr/>
        <a:lstStyle/>
        <a:p>
          <a:endParaRPr lang="en-US"/>
        </a:p>
      </dgm:t>
    </dgm:pt>
    <dgm:pt modelId="{F8113299-BAC0-4BCC-B1B3-DD3CE4F63B39}">
      <dgm:prSet custT="1"/>
      <dgm:spPr/>
      <dgm:t>
        <a:bodyPr/>
        <a:lstStyle/>
        <a:p>
          <a:r>
            <a:rPr lang="en-US" sz="2000" dirty="0"/>
            <a:t>Expand</a:t>
          </a:r>
        </a:p>
      </dgm:t>
    </dgm:pt>
    <dgm:pt modelId="{7F549839-25B1-4AAC-8527-F3560AB70FB2}" type="parTrans" cxnId="{CB3761CE-5DE2-411E-AD9E-E3E16B33E6F4}">
      <dgm:prSet/>
      <dgm:spPr/>
      <dgm:t>
        <a:bodyPr/>
        <a:lstStyle/>
        <a:p>
          <a:endParaRPr lang="en-US"/>
        </a:p>
      </dgm:t>
    </dgm:pt>
    <dgm:pt modelId="{3744A491-C52C-4F8C-99AC-4294A92CF649}" type="sibTrans" cxnId="{CB3761CE-5DE2-411E-AD9E-E3E16B33E6F4}">
      <dgm:prSet/>
      <dgm:spPr/>
      <dgm:t>
        <a:bodyPr/>
        <a:lstStyle/>
        <a:p>
          <a:endParaRPr lang="en-US"/>
        </a:p>
      </dgm:t>
    </dgm:pt>
    <dgm:pt modelId="{A6237332-2262-467B-9170-21D99040A472}">
      <dgm:prSet custT="1"/>
      <dgm:spPr/>
      <dgm:t>
        <a:bodyPr/>
        <a:lstStyle/>
        <a:p>
          <a:r>
            <a:rPr lang="en-US" sz="2000" dirty="0"/>
            <a:t>Continue expanding engineering applications</a:t>
          </a:r>
        </a:p>
      </dgm:t>
    </dgm:pt>
    <dgm:pt modelId="{A5B1CCCA-B22B-439C-A615-2BD1EBA11CBB}" type="parTrans" cxnId="{064F6860-C475-4231-B5EC-5B098A1B7881}">
      <dgm:prSet/>
      <dgm:spPr/>
      <dgm:t>
        <a:bodyPr/>
        <a:lstStyle/>
        <a:p>
          <a:endParaRPr lang="en-US"/>
        </a:p>
      </dgm:t>
    </dgm:pt>
    <dgm:pt modelId="{D809BDF5-2A0E-4283-A50A-3482B2D83430}" type="sibTrans" cxnId="{064F6860-C475-4231-B5EC-5B098A1B7881}">
      <dgm:prSet/>
      <dgm:spPr/>
      <dgm:t>
        <a:bodyPr/>
        <a:lstStyle/>
        <a:p>
          <a:endParaRPr lang="en-US"/>
        </a:p>
      </dgm:t>
    </dgm:pt>
    <dgm:pt modelId="{68E690F7-35E4-4F88-AADF-ED4590293DCC}">
      <dgm:prSet custT="1"/>
      <dgm:spPr/>
      <dgm:t>
        <a:bodyPr/>
        <a:lstStyle/>
        <a:p>
          <a:r>
            <a:rPr lang="en-US" sz="2000"/>
            <a:t>Assess</a:t>
          </a:r>
        </a:p>
      </dgm:t>
    </dgm:pt>
    <dgm:pt modelId="{0AB69704-2A0B-40A1-9CED-AE33B35EB55D}" type="parTrans" cxnId="{DDE5D384-036A-4349-BF04-ED58CF9A5C9D}">
      <dgm:prSet/>
      <dgm:spPr/>
      <dgm:t>
        <a:bodyPr/>
        <a:lstStyle/>
        <a:p>
          <a:endParaRPr lang="en-US"/>
        </a:p>
      </dgm:t>
    </dgm:pt>
    <dgm:pt modelId="{FAADC705-37B3-4B09-8A80-760AEC573F68}" type="sibTrans" cxnId="{DDE5D384-036A-4349-BF04-ED58CF9A5C9D}">
      <dgm:prSet/>
      <dgm:spPr/>
      <dgm:t>
        <a:bodyPr/>
        <a:lstStyle/>
        <a:p>
          <a:endParaRPr lang="en-US"/>
        </a:p>
      </dgm:t>
    </dgm:pt>
    <dgm:pt modelId="{682FFED8-6BE6-4734-AA8E-CB8FF65BD16C}">
      <dgm:prSet custT="1"/>
      <dgm:spPr/>
      <dgm:t>
        <a:bodyPr/>
        <a:lstStyle/>
        <a:p>
          <a:r>
            <a:rPr lang="en-US" sz="1800" dirty="0"/>
            <a:t>Assess the impact of unrestricted use of Copilot and restricted use of other AI tools on student perceptions (end of course survey)</a:t>
          </a:r>
        </a:p>
      </dgm:t>
    </dgm:pt>
    <dgm:pt modelId="{57D3FFD2-55A9-46A0-B149-1FFB7B903B82}" type="parTrans" cxnId="{76E7D639-961A-46B4-96B0-1A2FEE0B5872}">
      <dgm:prSet/>
      <dgm:spPr/>
      <dgm:t>
        <a:bodyPr/>
        <a:lstStyle/>
        <a:p>
          <a:endParaRPr lang="en-US"/>
        </a:p>
      </dgm:t>
    </dgm:pt>
    <dgm:pt modelId="{7DC19914-82A2-489E-84D8-F1CA5AFB223C}" type="sibTrans" cxnId="{76E7D639-961A-46B4-96B0-1A2FEE0B5872}">
      <dgm:prSet/>
      <dgm:spPr/>
      <dgm:t>
        <a:bodyPr/>
        <a:lstStyle/>
        <a:p>
          <a:endParaRPr lang="en-US"/>
        </a:p>
      </dgm:t>
    </dgm:pt>
    <dgm:pt modelId="{1E7955D2-0A00-411A-8F37-75102E3FC4A0}">
      <dgm:prSet phldrT="[Text]" phldr="0"/>
      <dgm:spPr/>
      <dgm:t>
        <a:bodyPr/>
        <a:lstStyle/>
        <a:p>
          <a:r>
            <a:rPr lang="en-US" dirty="0"/>
            <a:t>Refine</a:t>
          </a:r>
        </a:p>
      </dgm:t>
    </dgm:pt>
    <dgm:pt modelId="{DB686F08-807E-4103-B0B0-C22A8E009F04}" type="parTrans" cxnId="{78CE36CA-4EC8-44AD-B349-10B2F4E1ECE4}">
      <dgm:prSet/>
      <dgm:spPr/>
      <dgm:t>
        <a:bodyPr/>
        <a:lstStyle/>
        <a:p>
          <a:endParaRPr lang="en-US"/>
        </a:p>
      </dgm:t>
    </dgm:pt>
    <dgm:pt modelId="{A66B33FC-BF60-405F-A352-09DE01AD8C11}" type="sibTrans" cxnId="{78CE36CA-4EC8-44AD-B349-10B2F4E1ECE4}">
      <dgm:prSet/>
      <dgm:spPr/>
      <dgm:t>
        <a:bodyPr/>
        <a:lstStyle/>
        <a:p>
          <a:endParaRPr lang="en-US"/>
        </a:p>
      </dgm:t>
    </dgm:pt>
    <dgm:pt modelId="{D89B7D53-48A9-49F0-AD85-909BBCD76B9C}">
      <dgm:prSet/>
      <dgm:spPr/>
      <dgm:t>
        <a:bodyPr/>
        <a:lstStyle/>
        <a:p>
          <a:r>
            <a:rPr lang="en-US" dirty="0"/>
            <a:t>Continue refining instruction on MATLAB utility for Engineering Computing</a:t>
          </a:r>
        </a:p>
      </dgm:t>
    </dgm:pt>
    <dgm:pt modelId="{104C9A78-37F7-4A24-914A-A260C5FC5F7E}" type="parTrans" cxnId="{C987E77F-C588-437E-803F-D45C711A7A31}">
      <dgm:prSet/>
      <dgm:spPr/>
      <dgm:t>
        <a:bodyPr/>
        <a:lstStyle/>
        <a:p>
          <a:endParaRPr lang="en-US"/>
        </a:p>
      </dgm:t>
    </dgm:pt>
    <dgm:pt modelId="{2ED109BA-DC5D-4B45-8F9B-06E32B063C24}" type="sibTrans" cxnId="{C987E77F-C588-437E-803F-D45C711A7A31}">
      <dgm:prSet/>
      <dgm:spPr/>
      <dgm:t>
        <a:bodyPr/>
        <a:lstStyle/>
        <a:p>
          <a:endParaRPr lang="en-US"/>
        </a:p>
      </dgm:t>
    </dgm:pt>
    <dgm:pt modelId="{793702B8-D737-4954-AFB9-D05E08A0AB50}" type="pres">
      <dgm:prSet presAssocID="{82F31455-A3E0-4531-821C-B4B4A6E1ACB0}" presName="Name0" presStyleCnt="0">
        <dgm:presLayoutVars>
          <dgm:dir/>
          <dgm:animLvl val="lvl"/>
          <dgm:resizeHandles val="exact"/>
        </dgm:presLayoutVars>
      </dgm:prSet>
      <dgm:spPr/>
    </dgm:pt>
    <dgm:pt modelId="{CE35E97D-02D5-4556-86E8-ED24D1F29AFA}" type="pres">
      <dgm:prSet presAssocID="{FCFEBE3F-A218-4170-A2B7-E1D2F8CA8B44}" presName="linNode" presStyleCnt="0"/>
      <dgm:spPr/>
    </dgm:pt>
    <dgm:pt modelId="{18C02CBB-2CFF-4C09-8C6B-32232448A9A8}" type="pres">
      <dgm:prSet presAssocID="{FCFEBE3F-A218-4170-A2B7-E1D2F8CA8B44}" presName="parentText" presStyleLbl="alignNode1" presStyleIdx="0" presStyleCnt="5">
        <dgm:presLayoutVars>
          <dgm:chMax val="1"/>
          <dgm:bulletEnabled/>
        </dgm:presLayoutVars>
      </dgm:prSet>
      <dgm:spPr/>
    </dgm:pt>
    <dgm:pt modelId="{313FEA7C-4E4F-45EA-A725-33F78D043442}" type="pres">
      <dgm:prSet presAssocID="{FCFEBE3F-A218-4170-A2B7-E1D2F8CA8B44}" presName="descendantText" presStyleLbl="alignAccFollowNode1" presStyleIdx="0" presStyleCnt="5">
        <dgm:presLayoutVars>
          <dgm:bulletEnabled/>
        </dgm:presLayoutVars>
      </dgm:prSet>
      <dgm:spPr/>
    </dgm:pt>
    <dgm:pt modelId="{4F402F51-EF87-484F-B4EA-F70A7E949052}" type="pres">
      <dgm:prSet presAssocID="{B4C27459-B79A-43C1-9750-AAF606EACF7C}" presName="sp" presStyleCnt="0"/>
      <dgm:spPr/>
    </dgm:pt>
    <dgm:pt modelId="{2DB0B9D6-2007-4C4A-BFDB-5FB08B5A9056}" type="pres">
      <dgm:prSet presAssocID="{1E7955D2-0A00-411A-8F37-75102E3FC4A0}" presName="linNode" presStyleCnt="0"/>
      <dgm:spPr/>
    </dgm:pt>
    <dgm:pt modelId="{6E940429-1F14-4416-A55E-E85172655F71}" type="pres">
      <dgm:prSet presAssocID="{1E7955D2-0A00-411A-8F37-75102E3FC4A0}" presName="parentText" presStyleLbl="alignNode1" presStyleIdx="1" presStyleCnt="5">
        <dgm:presLayoutVars>
          <dgm:chMax val="1"/>
          <dgm:bulletEnabled/>
        </dgm:presLayoutVars>
      </dgm:prSet>
      <dgm:spPr/>
    </dgm:pt>
    <dgm:pt modelId="{5E278E66-5A42-42A1-8A27-A5CAB9D26FFF}" type="pres">
      <dgm:prSet presAssocID="{1E7955D2-0A00-411A-8F37-75102E3FC4A0}" presName="descendantText" presStyleLbl="alignAccFollowNode1" presStyleIdx="1" presStyleCnt="5">
        <dgm:presLayoutVars>
          <dgm:bulletEnabled/>
        </dgm:presLayoutVars>
      </dgm:prSet>
      <dgm:spPr/>
    </dgm:pt>
    <dgm:pt modelId="{B03EFC4C-163E-4802-9C3B-BBD3BE2B29E2}" type="pres">
      <dgm:prSet presAssocID="{A66B33FC-BF60-405F-A352-09DE01AD8C11}" presName="sp" presStyleCnt="0"/>
      <dgm:spPr/>
    </dgm:pt>
    <dgm:pt modelId="{6939EDC5-E6C8-4A94-B2B9-77ADF5D6633A}" type="pres">
      <dgm:prSet presAssocID="{D69AB095-D1A9-452E-9BFF-2068F76D85B5}" presName="linNode" presStyleCnt="0"/>
      <dgm:spPr/>
    </dgm:pt>
    <dgm:pt modelId="{BE54E277-0822-4FA1-B824-CF279FA91B63}" type="pres">
      <dgm:prSet presAssocID="{D69AB095-D1A9-452E-9BFF-2068F76D85B5}" presName="parentText" presStyleLbl="alignNode1" presStyleIdx="2" presStyleCnt="5">
        <dgm:presLayoutVars>
          <dgm:chMax val="1"/>
          <dgm:bulletEnabled/>
        </dgm:presLayoutVars>
      </dgm:prSet>
      <dgm:spPr/>
    </dgm:pt>
    <dgm:pt modelId="{A7CF6AD7-87F5-4D4E-BF97-BCF70F2B2887}" type="pres">
      <dgm:prSet presAssocID="{D69AB095-D1A9-452E-9BFF-2068F76D85B5}" presName="descendantText" presStyleLbl="alignAccFollowNode1" presStyleIdx="2" presStyleCnt="5">
        <dgm:presLayoutVars>
          <dgm:bulletEnabled/>
        </dgm:presLayoutVars>
      </dgm:prSet>
      <dgm:spPr/>
    </dgm:pt>
    <dgm:pt modelId="{67CFC123-4669-4299-92D9-42F7AB96ED06}" type="pres">
      <dgm:prSet presAssocID="{07A23078-C728-4142-BABB-4F896DBC0CB1}" presName="sp" presStyleCnt="0"/>
      <dgm:spPr/>
    </dgm:pt>
    <dgm:pt modelId="{2E3C6C39-B953-473A-9462-6C5FC5222FE8}" type="pres">
      <dgm:prSet presAssocID="{F8113299-BAC0-4BCC-B1B3-DD3CE4F63B39}" presName="linNode" presStyleCnt="0"/>
      <dgm:spPr/>
    </dgm:pt>
    <dgm:pt modelId="{9BF4390E-D93A-4821-882F-187713320619}" type="pres">
      <dgm:prSet presAssocID="{F8113299-BAC0-4BCC-B1B3-DD3CE4F63B39}" presName="parentText" presStyleLbl="alignNode1" presStyleIdx="3" presStyleCnt="5">
        <dgm:presLayoutVars>
          <dgm:chMax val="1"/>
          <dgm:bulletEnabled/>
        </dgm:presLayoutVars>
      </dgm:prSet>
      <dgm:spPr/>
    </dgm:pt>
    <dgm:pt modelId="{10EA0F38-1A3A-414B-BC34-55A2EA85E90D}" type="pres">
      <dgm:prSet presAssocID="{F8113299-BAC0-4BCC-B1B3-DD3CE4F63B39}" presName="descendantText" presStyleLbl="alignAccFollowNode1" presStyleIdx="3" presStyleCnt="5">
        <dgm:presLayoutVars>
          <dgm:bulletEnabled/>
        </dgm:presLayoutVars>
      </dgm:prSet>
      <dgm:spPr/>
    </dgm:pt>
    <dgm:pt modelId="{0D20FAF5-FD72-416D-B9A8-5AFB7AAAC11B}" type="pres">
      <dgm:prSet presAssocID="{3744A491-C52C-4F8C-99AC-4294A92CF649}" presName="sp" presStyleCnt="0"/>
      <dgm:spPr/>
    </dgm:pt>
    <dgm:pt modelId="{6130E640-CA6E-4BF2-882D-CCCF6782D63C}" type="pres">
      <dgm:prSet presAssocID="{68E690F7-35E4-4F88-AADF-ED4590293DCC}" presName="linNode" presStyleCnt="0"/>
      <dgm:spPr/>
    </dgm:pt>
    <dgm:pt modelId="{9176AC19-539F-4F55-AB77-84D46720F600}" type="pres">
      <dgm:prSet presAssocID="{68E690F7-35E4-4F88-AADF-ED4590293DCC}" presName="parentText" presStyleLbl="alignNode1" presStyleIdx="4" presStyleCnt="5">
        <dgm:presLayoutVars>
          <dgm:chMax val="1"/>
          <dgm:bulletEnabled/>
        </dgm:presLayoutVars>
      </dgm:prSet>
      <dgm:spPr/>
    </dgm:pt>
    <dgm:pt modelId="{0845560E-0A3B-4C74-96B5-B3C35D1F5BF4}" type="pres">
      <dgm:prSet presAssocID="{68E690F7-35E4-4F88-AADF-ED4590293DCC}" presName="descendantText" presStyleLbl="alignAccFollowNode1" presStyleIdx="4" presStyleCnt="5">
        <dgm:presLayoutVars>
          <dgm:bulletEnabled/>
        </dgm:presLayoutVars>
      </dgm:prSet>
      <dgm:spPr/>
    </dgm:pt>
  </dgm:ptLst>
  <dgm:cxnLst>
    <dgm:cxn modelId="{253A9C18-B582-4456-B4F5-4B9C46B42000}" type="presOf" srcId="{D89B7D53-48A9-49F0-AD85-909BBCD76B9C}" destId="{5E278E66-5A42-42A1-8A27-A5CAB9D26FFF}" srcOrd="0" destOrd="0" presId="urn:microsoft.com/office/officeart/2016/7/layout/VerticalSolidActionList"/>
    <dgm:cxn modelId="{238B4138-F0F2-4FD4-BC4A-EDA2351EEE3B}" type="presOf" srcId="{D69AB095-D1A9-452E-9BFF-2068F76D85B5}" destId="{BE54E277-0822-4FA1-B824-CF279FA91B63}" srcOrd="0" destOrd="0" presId="urn:microsoft.com/office/officeart/2016/7/layout/VerticalSolidActionList"/>
    <dgm:cxn modelId="{76E7D639-961A-46B4-96B0-1A2FEE0B5872}" srcId="{68E690F7-35E4-4F88-AADF-ED4590293DCC}" destId="{682FFED8-6BE6-4734-AA8E-CB8FF65BD16C}" srcOrd="0" destOrd="0" parTransId="{57D3FFD2-55A9-46A0-B149-1FFB7B903B82}" sibTransId="{7DC19914-82A2-489E-84D8-F1CA5AFB223C}"/>
    <dgm:cxn modelId="{42ACCC3B-F673-46D6-9F49-FB99D3028384}" type="presOf" srcId="{682FFED8-6BE6-4734-AA8E-CB8FF65BD16C}" destId="{0845560E-0A3B-4C74-96B5-B3C35D1F5BF4}" srcOrd="0" destOrd="0" presId="urn:microsoft.com/office/officeart/2016/7/layout/VerticalSolidActionList"/>
    <dgm:cxn modelId="{064F6860-C475-4231-B5EC-5B098A1B7881}" srcId="{F8113299-BAC0-4BCC-B1B3-DD3CE4F63B39}" destId="{A6237332-2262-467B-9170-21D99040A472}" srcOrd="0" destOrd="0" parTransId="{A5B1CCCA-B22B-439C-A615-2BD1EBA11CBB}" sibTransId="{D809BDF5-2A0E-4283-A50A-3482B2D83430}"/>
    <dgm:cxn modelId="{5E53C949-637E-4CFA-B807-F8732F311A8F}" srcId="{D69AB095-D1A9-452E-9BFF-2068F76D85B5}" destId="{9E89AD8A-93CD-41F3-A4B0-79B76B2EB170}" srcOrd="0" destOrd="0" parTransId="{04E5D286-8331-4811-A3B4-AB0B7D1027D2}" sibTransId="{389C54B3-AAD6-4102-8F46-4A404B3C73C1}"/>
    <dgm:cxn modelId="{4A6FC86C-7336-41D6-88CA-3CBCB10F344E}" type="presOf" srcId="{9E89AD8A-93CD-41F3-A4B0-79B76B2EB170}" destId="{A7CF6AD7-87F5-4D4E-BF97-BCF70F2B2887}" srcOrd="0" destOrd="0" presId="urn:microsoft.com/office/officeart/2016/7/layout/VerticalSolidActionList"/>
    <dgm:cxn modelId="{0885C04F-10A4-4B07-9FEF-46BA4EEC6C7E}" srcId="{FCFEBE3F-A218-4170-A2B7-E1D2F8CA8B44}" destId="{800A498B-183B-43C0-BFD6-842C544CDC77}" srcOrd="0" destOrd="0" parTransId="{32608301-DD65-45A7-8165-CFE50DB57643}" sibTransId="{FC886084-C3CD-40AC-B254-9308515FB357}"/>
    <dgm:cxn modelId="{5B087E59-45B9-4EDC-99D6-A9839D968369}" type="presOf" srcId="{800A498B-183B-43C0-BFD6-842C544CDC77}" destId="{313FEA7C-4E4F-45EA-A725-33F78D043442}" srcOrd="0" destOrd="0" presId="urn:microsoft.com/office/officeart/2016/7/layout/VerticalSolidActionList"/>
    <dgm:cxn modelId="{6FB2E27B-CB57-4448-8F54-AA78A9E57E41}" type="presOf" srcId="{82F31455-A3E0-4531-821C-B4B4A6E1ACB0}" destId="{793702B8-D737-4954-AFB9-D05E08A0AB50}" srcOrd="0" destOrd="0" presId="urn:microsoft.com/office/officeart/2016/7/layout/VerticalSolidActionList"/>
    <dgm:cxn modelId="{C987E77F-C588-437E-803F-D45C711A7A31}" srcId="{1E7955D2-0A00-411A-8F37-75102E3FC4A0}" destId="{D89B7D53-48A9-49F0-AD85-909BBCD76B9C}" srcOrd="0" destOrd="0" parTransId="{104C9A78-37F7-4A24-914A-A260C5FC5F7E}" sibTransId="{2ED109BA-DC5D-4B45-8F9B-06E32B063C24}"/>
    <dgm:cxn modelId="{F96E0A80-152C-47B5-ADCE-979677BC6749}" type="presOf" srcId="{F8113299-BAC0-4BCC-B1B3-DD3CE4F63B39}" destId="{9BF4390E-D93A-4821-882F-187713320619}" srcOrd="0" destOrd="0" presId="urn:microsoft.com/office/officeart/2016/7/layout/VerticalSolidActionList"/>
    <dgm:cxn modelId="{19AECA82-F358-4CE3-8F1C-BEEE17D30609}" srcId="{82F31455-A3E0-4531-821C-B4B4A6E1ACB0}" destId="{FCFEBE3F-A218-4170-A2B7-E1D2F8CA8B44}" srcOrd="0" destOrd="0" parTransId="{B2E9C819-06CD-4F22-8839-F96FE7B0851A}" sibTransId="{B4C27459-B79A-43C1-9750-AAF606EACF7C}"/>
    <dgm:cxn modelId="{DDE5D384-036A-4349-BF04-ED58CF9A5C9D}" srcId="{82F31455-A3E0-4531-821C-B4B4A6E1ACB0}" destId="{68E690F7-35E4-4F88-AADF-ED4590293DCC}" srcOrd="4" destOrd="0" parTransId="{0AB69704-2A0B-40A1-9CED-AE33B35EB55D}" sibTransId="{FAADC705-37B3-4B09-8A80-760AEC573F68}"/>
    <dgm:cxn modelId="{4FFE2C87-ED94-4B2C-9DC3-13A745B48B1C}" srcId="{82F31455-A3E0-4531-821C-B4B4A6E1ACB0}" destId="{D69AB095-D1A9-452E-9BFF-2068F76D85B5}" srcOrd="2" destOrd="0" parTransId="{3AEF5AFA-9CD0-4771-87B9-1DFBC7A184A8}" sibTransId="{07A23078-C728-4142-BABB-4F896DBC0CB1}"/>
    <dgm:cxn modelId="{E5B1EA8D-4C3B-446F-BC9A-04C4829B5CE3}" type="presOf" srcId="{1E7955D2-0A00-411A-8F37-75102E3FC4A0}" destId="{6E940429-1F14-4416-A55E-E85172655F71}" srcOrd="0" destOrd="0" presId="urn:microsoft.com/office/officeart/2016/7/layout/VerticalSolidActionList"/>
    <dgm:cxn modelId="{A814B1B7-78BC-4A1D-9A8D-0BF1FD5B6CF6}" type="presOf" srcId="{A6237332-2262-467B-9170-21D99040A472}" destId="{10EA0F38-1A3A-414B-BC34-55A2EA85E90D}" srcOrd="0" destOrd="0" presId="urn:microsoft.com/office/officeart/2016/7/layout/VerticalSolidActionList"/>
    <dgm:cxn modelId="{78CE36CA-4EC8-44AD-B349-10B2F4E1ECE4}" srcId="{82F31455-A3E0-4531-821C-B4B4A6E1ACB0}" destId="{1E7955D2-0A00-411A-8F37-75102E3FC4A0}" srcOrd="1" destOrd="0" parTransId="{DB686F08-807E-4103-B0B0-C22A8E009F04}" sibTransId="{A66B33FC-BF60-405F-A352-09DE01AD8C11}"/>
    <dgm:cxn modelId="{CB3761CE-5DE2-411E-AD9E-E3E16B33E6F4}" srcId="{82F31455-A3E0-4531-821C-B4B4A6E1ACB0}" destId="{F8113299-BAC0-4BCC-B1B3-DD3CE4F63B39}" srcOrd="3" destOrd="0" parTransId="{7F549839-25B1-4AAC-8527-F3560AB70FB2}" sibTransId="{3744A491-C52C-4F8C-99AC-4294A92CF649}"/>
    <dgm:cxn modelId="{9CF915D9-D105-452D-9B4D-B61049C39763}" type="presOf" srcId="{68E690F7-35E4-4F88-AADF-ED4590293DCC}" destId="{9176AC19-539F-4F55-AB77-84D46720F600}" srcOrd="0" destOrd="0" presId="urn:microsoft.com/office/officeart/2016/7/layout/VerticalSolidActionList"/>
    <dgm:cxn modelId="{F48DACDB-B714-4B26-9547-9D6AAD82C728}" type="presOf" srcId="{FCFEBE3F-A218-4170-A2B7-E1D2F8CA8B44}" destId="{18C02CBB-2CFF-4C09-8C6B-32232448A9A8}" srcOrd="0" destOrd="0" presId="urn:microsoft.com/office/officeart/2016/7/layout/VerticalSolidActionList"/>
    <dgm:cxn modelId="{8C4319CF-2DBC-4311-BA36-57623C5DE0A3}" type="presParOf" srcId="{793702B8-D737-4954-AFB9-D05E08A0AB50}" destId="{CE35E97D-02D5-4556-86E8-ED24D1F29AFA}" srcOrd="0" destOrd="0" presId="urn:microsoft.com/office/officeart/2016/7/layout/VerticalSolidActionList"/>
    <dgm:cxn modelId="{714B5E18-B87F-4C70-AD3A-5C69DEF7AE89}" type="presParOf" srcId="{CE35E97D-02D5-4556-86E8-ED24D1F29AFA}" destId="{18C02CBB-2CFF-4C09-8C6B-32232448A9A8}" srcOrd="0" destOrd="0" presId="urn:microsoft.com/office/officeart/2016/7/layout/VerticalSolidActionList"/>
    <dgm:cxn modelId="{6B338F75-DDCA-47EF-A63F-D865843F88F0}" type="presParOf" srcId="{CE35E97D-02D5-4556-86E8-ED24D1F29AFA}" destId="{313FEA7C-4E4F-45EA-A725-33F78D043442}" srcOrd="1" destOrd="0" presId="urn:microsoft.com/office/officeart/2016/7/layout/VerticalSolidActionList"/>
    <dgm:cxn modelId="{87B1255A-A531-495C-BFDD-E3C5A70B7ED6}" type="presParOf" srcId="{793702B8-D737-4954-AFB9-D05E08A0AB50}" destId="{4F402F51-EF87-484F-B4EA-F70A7E949052}" srcOrd="1" destOrd="0" presId="urn:microsoft.com/office/officeart/2016/7/layout/VerticalSolidActionList"/>
    <dgm:cxn modelId="{24433C70-306A-461D-91F1-5AE4A7264929}" type="presParOf" srcId="{793702B8-D737-4954-AFB9-D05E08A0AB50}" destId="{2DB0B9D6-2007-4C4A-BFDB-5FB08B5A9056}" srcOrd="2" destOrd="0" presId="urn:microsoft.com/office/officeart/2016/7/layout/VerticalSolidActionList"/>
    <dgm:cxn modelId="{3A99C1E5-C6D1-48AF-8E61-750E9B509268}" type="presParOf" srcId="{2DB0B9D6-2007-4C4A-BFDB-5FB08B5A9056}" destId="{6E940429-1F14-4416-A55E-E85172655F71}" srcOrd="0" destOrd="0" presId="urn:microsoft.com/office/officeart/2016/7/layout/VerticalSolidActionList"/>
    <dgm:cxn modelId="{243D2DF4-CA69-4DCF-A569-757425C702A3}" type="presParOf" srcId="{2DB0B9D6-2007-4C4A-BFDB-5FB08B5A9056}" destId="{5E278E66-5A42-42A1-8A27-A5CAB9D26FFF}" srcOrd="1" destOrd="0" presId="urn:microsoft.com/office/officeart/2016/7/layout/VerticalSolidActionList"/>
    <dgm:cxn modelId="{C35F82C8-44DA-491C-A062-9B363507F034}" type="presParOf" srcId="{793702B8-D737-4954-AFB9-D05E08A0AB50}" destId="{B03EFC4C-163E-4802-9C3B-BBD3BE2B29E2}" srcOrd="3" destOrd="0" presId="urn:microsoft.com/office/officeart/2016/7/layout/VerticalSolidActionList"/>
    <dgm:cxn modelId="{266B5F68-8D8E-4932-95F8-EAAE7B9C3583}" type="presParOf" srcId="{793702B8-D737-4954-AFB9-D05E08A0AB50}" destId="{6939EDC5-E6C8-4A94-B2B9-77ADF5D6633A}" srcOrd="4" destOrd="0" presId="urn:microsoft.com/office/officeart/2016/7/layout/VerticalSolidActionList"/>
    <dgm:cxn modelId="{223C30B7-25F9-4067-A22D-ED2908704A1A}" type="presParOf" srcId="{6939EDC5-E6C8-4A94-B2B9-77ADF5D6633A}" destId="{BE54E277-0822-4FA1-B824-CF279FA91B63}" srcOrd="0" destOrd="0" presId="urn:microsoft.com/office/officeart/2016/7/layout/VerticalSolidActionList"/>
    <dgm:cxn modelId="{5247EDE3-BB0A-4BFA-B337-2A34A2641725}" type="presParOf" srcId="{6939EDC5-E6C8-4A94-B2B9-77ADF5D6633A}" destId="{A7CF6AD7-87F5-4D4E-BF97-BCF70F2B2887}" srcOrd="1" destOrd="0" presId="urn:microsoft.com/office/officeart/2016/7/layout/VerticalSolidActionList"/>
    <dgm:cxn modelId="{49360F73-4DF0-4EDD-87A5-6AFFC5E78BEE}" type="presParOf" srcId="{793702B8-D737-4954-AFB9-D05E08A0AB50}" destId="{67CFC123-4669-4299-92D9-42F7AB96ED06}" srcOrd="5" destOrd="0" presId="urn:microsoft.com/office/officeart/2016/7/layout/VerticalSolidActionList"/>
    <dgm:cxn modelId="{F31DC3F0-EC4B-4020-8E05-2DEE0AA02644}" type="presParOf" srcId="{793702B8-D737-4954-AFB9-D05E08A0AB50}" destId="{2E3C6C39-B953-473A-9462-6C5FC5222FE8}" srcOrd="6" destOrd="0" presId="urn:microsoft.com/office/officeart/2016/7/layout/VerticalSolidActionList"/>
    <dgm:cxn modelId="{9B880E2B-572C-448F-A5C3-A293850B1FDB}" type="presParOf" srcId="{2E3C6C39-B953-473A-9462-6C5FC5222FE8}" destId="{9BF4390E-D93A-4821-882F-187713320619}" srcOrd="0" destOrd="0" presId="urn:microsoft.com/office/officeart/2016/7/layout/VerticalSolidActionList"/>
    <dgm:cxn modelId="{1806C599-3306-45E0-AC0E-4DEA31B568C8}" type="presParOf" srcId="{2E3C6C39-B953-473A-9462-6C5FC5222FE8}" destId="{10EA0F38-1A3A-414B-BC34-55A2EA85E90D}" srcOrd="1" destOrd="0" presId="urn:microsoft.com/office/officeart/2016/7/layout/VerticalSolidActionList"/>
    <dgm:cxn modelId="{D1749E75-0B00-4F7E-BC94-9AF93F68E1D4}" type="presParOf" srcId="{793702B8-D737-4954-AFB9-D05E08A0AB50}" destId="{0D20FAF5-FD72-416D-B9A8-5AFB7AAAC11B}" srcOrd="7" destOrd="0" presId="urn:microsoft.com/office/officeart/2016/7/layout/VerticalSolidActionList"/>
    <dgm:cxn modelId="{BA438BDE-0B57-4523-9745-1FDF3115D794}" type="presParOf" srcId="{793702B8-D737-4954-AFB9-D05E08A0AB50}" destId="{6130E640-CA6E-4BF2-882D-CCCF6782D63C}" srcOrd="8" destOrd="0" presId="urn:microsoft.com/office/officeart/2016/7/layout/VerticalSolidActionList"/>
    <dgm:cxn modelId="{B8F2FCCE-A439-4095-B88A-4BED53C3569F}" type="presParOf" srcId="{6130E640-CA6E-4BF2-882D-CCCF6782D63C}" destId="{9176AC19-539F-4F55-AB77-84D46720F600}" srcOrd="0" destOrd="0" presId="urn:microsoft.com/office/officeart/2016/7/layout/VerticalSolidActionList"/>
    <dgm:cxn modelId="{98E40A35-2615-4B36-8203-0923B18A8E87}" type="presParOf" srcId="{6130E640-CA6E-4BF2-882D-CCCF6782D63C}" destId="{0845560E-0A3B-4C74-96B5-B3C35D1F5BF4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E8DF7D-004A-4D4D-9D15-F3EF2E23301A}">
      <dsp:nvSpPr>
        <dsp:cNvPr id="0" name=""/>
        <dsp:cNvSpPr/>
      </dsp:nvSpPr>
      <dsp:spPr>
        <a:xfrm>
          <a:off x="0" y="0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C0530-D80D-4528-94C9-C570EFAF38C4}">
      <dsp:nvSpPr>
        <dsp:cNvPr id="0" name=""/>
        <dsp:cNvSpPr/>
      </dsp:nvSpPr>
      <dsp:spPr>
        <a:xfrm>
          <a:off x="0" y="0"/>
          <a:ext cx="109728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ZyBook</a:t>
          </a:r>
          <a:r>
            <a:rPr lang="en-US" sz="2200" b="1" kern="1200" dirty="0"/>
            <a:t> had mixed reviews after adding Pre-req: </a:t>
          </a:r>
          <a:r>
            <a:rPr lang="en-US" sz="2200" kern="1200" dirty="0"/>
            <a:t>Useful as an introductory resource and reference, but students questioned its cost, relevance, and effectiveness compared with other learning methods.</a:t>
          </a:r>
        </a:p>
      </dsp:txBody>
      <dsp:txXfrm>
        <a:off x="0" y="0"/>
        <a:ext cx="10972800" cy="1131490"/>
      </dsp:txXfrm>
    </dsp:sp>
    <dsp:sp modelId="{18710E22-24EB-4D3F-B986-99FAD47B5430}">
      <dsp:nvSpPr>
        <dsp:cNvPr id="0" name=""/>
        <dsp:cNvSpPr/>
      </dsp:nvSpPr>
      <dsp:spPr>
        <a:xfrm>
          <a:off x="0" y="1131490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7228E-AC93-4F24-92E8-858066B30A31}">
      <dsp:nvSpPr>
        <dsp:cNvPr id="0" name=""/>
        <dsp:cNvSpPr/>
      </dsp:nvSpPr>
      <dsp:spPr>
        <a:xfrm>
          <a:off x="0" y="1131490"/>
          <a:ext cx="109728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Hands-on instruction was highly valued: </a:t>
          </a:r>
          <a:r>
            <a:rPr lang="en-US" sz="2200" kern="1200" dirty="0"/>
            <a:t>Students consistently praised in-class coding, lectures, problem sets, and opportunities to ask questions and receive feedback.</a:t>
          </a:r>
        </a:p>
      </dsp:txBody>
      <dsp:txXfrm>
        <a:off x="0" y="1131490"/>
        <a:ext cx="10972800" cy="1131490"/>
      </dsp:txXfrm>
    </dsp:sp>
    <dsp:sp modelId="{CD25CF55-ECD1-4AC7-A347-8BC8B1551EAF}">
      <dsp:nvSpPr>
        <dsp:cNvPr id="0" name=""/>
        <dsp:cNvSpPr/>
      </dsp:nvSpPr>
      <dsp:spPr>
        <a:xfrm>
          <a:off x="0" y="2262981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C7E890-E0A3-45CE-8299-EE15D87FD28A}">
      <dsp:nvSpPr>
        <dsp:cNvPr id="0" name=""/>
        <dsp:cNvSpPr/>
      </dsp:nvSpPr>
      <dsp:spPr>
        <a:xfrm>
          <a:off x="0" y="2262981"/>
          <a:ext cx="109728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Real-world applications increased engagement: </a:t>
          </a:r>
          <a:r>
            <a:rPr lang="en-US" sz="2200" kern="1200"/>
            <a:t>Image processing, audio manipulation, and especially the final project were frequently identified as enjoyable and meaningful.</a:t>
          </a:r>
        </a:p>
      </dsp:txBody>
      <dsp:txXfrm>
        <a:off x="0" y="2262981"/>
        <a:ext cx="10972800" cy="1131490"/>
      </dsp:txXfrm>
    </dsp:sp>
    <dsp:sp modelId="{7067EF90-E64B-4B81-ADE5-70FA4978904D}">
      <dsp:nvSpPr>
        <dsp:cNvPr id="0" name=""/>
        <dsp:cNvSpPr/>
      </dsp:nvSpPr>
      <dsp:spPr>
        <a:xfrm>
          <a:off x="0" y="3394472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184A48-07F2-493D-A864-49B5B8F67DF7}">
      <dsp:nvSpPr>
        <dsp:cNvPr id="0" name=""/>
        <dsp:cNvSpPr/>
      </dsp:nvSpPr>
      <dsp:spPr>
        <a:xfrm>
          <a:off x="0" y="3394472"/>
          <a:ext cx="109728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Prior programming experience created opportunities and challenges: </a:t>
          </a:r>
          <a:r>
            <a:rPr lang="en-US" sz="2200" kern="1200" dirty="0"/>
            <a:t>Students had differing opinions about how much foundational programming instruction was necessary, suggesting a need to balance review with more advanced applications.</a:t>
          </a:r>
        </a:p>
      </dsp:txBody>
      <dsp:txXfrm>
        <a:off x="0" y="3394472"/>
        <a:ext cx="10972800" cy="1131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E3459-EF41-47E5-9BC0-FCA9D50CB12B}">
      <dsp:nvSpPr>
        <dsp:cNvPr id="0" name=""/>
        <dsp:cNvSpPr/>
      </dsp:nvSpPr>
      <dsp:spPr>
        <a:xfrm>
          <a:off x="3080" y="385801"/>
          <a:ext cx="2444055" cy="14664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Targeting 2</a:t>
          </a:r>
          <a:r>
            <a:rPr lang="en-US" sz="2300" kern="1200" baseline="30000"/>
            <a:t>nd</a:t>
          </a:r>
          <a:r>
            <a:rPr lang="en-US" sz="2300" kern="1200"/>
            <a:t> year students</a:t>
          </a:r>
        </a:p>
      </dsp:txBody>
      <dsp:txXfrm>
        <a:off x="3080" y="385801"/>
        <a:ext cx="2444055" cy="1466433"/>
      </dsp:txXfrm>
    </dsp:sp>
    <dsp:sp modelId="{9294975F-9BFB-46C9-ABF5-FC95AE0F352C}">
      <dsp:nvSpPr>
        <dsp:cNvPr id="0" name=""/>
        <dsp:cNvSpPr/>
      </dsp:nvSpPr>
      <dsp:spPr>
        <a:xfrm>
          <a:off x="2691541" y="385801"/>
          <a:ext cx="2444055" cy="14664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Computer science prerequisite remains</a:t>
          </a:r>
        </a:p>
      </dsp:txBody>
      <dsp:txXfrm>
        <a:off x="2691541" y="385801"/>
        <a:ext cx="2444055" cy="1466433"/>
      </dsp:txXfrm>
    </dsp:sp>
    <dsp:sp modelId="{FCCC8DA1-9B4F-40CE-A17D-2C4FC33EF210}">
      <dsp:nvSpPr>
        <dsp:cNvPr id="0" name=""/>
        <dsp:cNvSpPr/>
      </dsp:nvSpPr>
      <dsp:spPr>
        <a:xfrm>
          <a:off x="5380002" y="385801"/>
          <a:ext cx="2444055" cy="14664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ZyBook no longer required reading</a:t>
          </a:r>
        </a:p>
      </dsp:txBody>
      <dsp:txXfrm>
        <a:off x="5380002" y="385801"/>
        <a:ext cx="2444055" cy="1466433"/>
      </dsp:txXfrm>
    </dsp:sp>
    <dsp:sp modelId="{20DB6CB5-E090-40DA-930F-CAC17A3F06A9}">
      <dsp:nvSpPr>
        <dsp:cNvPr id="0" name=""/>
        <dsp:cNvSpPr/>
      </dsp:nvSpPr>
      <dsp:spPr>
        <a:xfrm>
          <a:off x="8068463" y="385801"/>
          <a:ext cx="2444055" cy="146643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OnRamps assigned as primary learning tool</a:t>
          </a:r>
        </a:p>
      </dsp:txBody>
      <dsp:txXfrm>
        <a:off x="8068463" y="385801"/>
        <a:ext cx="2444055" cy="1466433"/>
      </dsp:txXfrm>
    </dsp:sp>
    <dsp:sp modelId="{D5BDC264-FF5A-4528-98F9-525479B8D789}">
      <dsp:nvSpPr>
        <dsp:cNvPr id="0" name=""/>
        <dsp:cNvSpPr/>
      </dsp:nvSpPr>
      <dsp:spPr>
        <a:xfrm>
          <a:off x="3080" y="2096640"/>
          <a:ext cx="2444055" cy="146643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Copilot use encouraged</a:t>
          </a:r>
        </a:p>
      </dsp:txBody>
      <dsp:txXfrm>
        <a:off x="3080" y="2096640"/>
        <a:ext cx="2444055" cy="1466433"/>
      </dsp:txXfrm>
    </dsp:sp>
    <dsp:sp modelId="{7E1C19FC-A199-490E-BA82-BA070DDEC06E}">
      <dsp:nvSpPr>
        <dsp:cNvPr id="0" name=""/>
        <dsp:cNvSpPr/>
      </dsp:nvSpPr>
      <dsp:spPr>
        <a:xfrm>
          <a:off x="2691541" y="2096640"/>
          <a:ext cx="2444055" cy="14664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Formative assignments more challenging</a:t>
          </a:r>
        </a:p>
      </dsp:txBody>
      <dsp:txXfrm>
        <a:off x="2691541" y="2096640"/>
        <a:ext cx="2444055" cy="1466433"/>
      </dsp:txXfrm>
    </dsp:sp>
    <dsp:sp modelId="{5239FC63-AA16-4820-8E31-C6498408AF38}">
      <dsp:nvSpPr>
        <dsp:cNvPr id="0" name=""/>
        <dsp:cNvSpPr/>
      </dsp:nvSpPr>
      <dsp:spPr>
        <a:xfrm>
          <a:off x="5380002" y="2096640"/>
          <a:ext cx="2444055" cy="14664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Summative assessments are longer</a:t>
          </a:r>
        </a:p>
      </dsp:txBody>
      <dsp:txXfrm>
        <a:off x="5380002" y="2096640"/>
        <a:ext cx="2444055" cy="1466433"/>
      </dsp:txXfrm>
    </dsp:sp>
    <dsp:sp modelId="{0D2EDEBE-760A-4D14-BD25-DE3AB0839C71}">
      <dsp:nvSpPr>
        <dsp:cNvPr id="0" name=""/>
        <dsp:cNvSpPr/>
      </dsp:nvSpPr>
      <dsp:spPr>
        <a:xfrm>
          <a:off x="8068463" y="2096640"/>
          <a:ext cx="2444055" cy="14664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Even more weight on summative assessments</a:t>
          </a:r>
        </a:p>
      </dsp:txBody>
      <dsp:txXfrm>
        <a:off x="8068463" y="2096640"/>
        <a:ext cx="2444055" cy="14664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3FEA7C-4E4F-45EA-A725-33F78D043442}">
      <dsp:nvSpPr>
        <dsp:cNvPr id="0" name=""/>
        <dsp:cNvSpPr/>
      </dsp:nvSpPr>
      <dsp:spPr>
        <a:xfrm>
          <a:off x="1162225" y="2467"/>
          <a:ext cx="4648902" cy="108268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02" tIns="275003" rIns="90202" bIns="2750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Generate customized MATLAB OnRamps</a:t>
          </a:r>
        </a:p>
      </dsp:txBody>
      <dsp:txXfrm>
        <a:off x="1162225" y="2467"/>
        <a:ext cx="4648902" cy="1082687"/>
      </dsp:txXfrm>
    </dsp:sp>
    <dsp:sp modelId="{18C02CBB-2CFF-4C09-8C6B-32232448A9A8}">
      <dsp:nvSpPr>
        <dsp:cNvPr id="0" name=""/>
        <dsp:cNvSpPr/>
      </dsp:nvSpPr>
      <dsp:spPr>
        <a:xfrm>
          <a:off x="0" y="2467"/>
          <a:ext cx="1162225" cy="10826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501" tIns="106945" rIns="61501" bIns="10694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Generate</a:t>
          </a:r>
        </a:p>
      </dsp:txBody>
      <dsp:txXfrm>
        <a:off x="0" y="2467"/>
        <a:ext cx="1162225" cy="1082687"/>
      </dsp:txXfrm>
    </dsp:sp>
    <dsp:sp modelId="{5E278E66-5A42-42A1-8A27-A5CAB9D26FFF}">
      <dsp:nvSpPr>
        <dsp:cNvPr id="0" name=""/>
        <dsp:cNvSpPr/>
      </dsp:nvSpPr>
      <dsp:spPr>
        <a:xfrm>
          <a:off x="1162225" y="1150116"/>
          <a:ext cx="4648902" cy="1082687"/>
        </a:xfrm>
        <a:prstGeom prst="rect">
          <a:avLst/>
        </a:prstGeom>
        <a:solidFill>
          <a:schemeClr val="accent2">
            <a:tint val="40000"/>
            <a:alpha val="90000"/>
            <a:hueOff val="1256455"/>
            <a:satOff val="-1094"/>
            <a:lumOff val="-1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256455"/>
              <a:satOff val="-1094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02" tIns="275003" rIns="90202" bIns="27500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Continue refining instruction on MATLAB utility for Engineering Computing</a:t>
          </a:r>
        </a:p>
      </dsp:txBody>
      <dsp:txXfrm>
        <a:off x="1162225" y="1150116"/>
        <a:ext cx="4648902" cy="1082687"/>
      </dsp:txXfrm>
    </dsp:sp>
    <dsp:sp modelId="{6E940429-1F14-4416-A55E-E85172655F71}">
      <dsp:nvSpPr>
        <dsp:cNvPr id="0" name=""/>
        <dsp:cNvSpPr/>
      </dsp:nvSpPr>
      <dsp:spPr>
        <a:xfrm>
          <a:off x="0" y="1150116"/>
          <a:ext cx="1162225" cy="1082687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501" tIns="106945" rIns="61501" bIns="10694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Refine</a:t>
          </a:r>
        </a:p>
      </dsp:txBody>
      <dsp:txXfrm>
        <a:off x="0" y="1150116"/>
        <a:ext cx="1162225" cy="1082687"/>
      </dsp:txXfrm>
    </dsp:sp>
    <dsp:sp modelId="{A7CF6AD7-87F5-4D4E-BF97-BCF70F2B2887}">
      <dsp:nvSpPr>
        <dsp:cNvPr id="0" name=""/>
        <dsp:cNvSpPr/>
      </dsp:nvSpPr>
      <dsp:spPr>
        <a:xfrm>
          <a:off x="1162225" y="2297765"/>
          <a:ext cx="4648902" cy="1082687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02" tIns="275003" rIns="90202" bIns="2750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Utilize MATLAB Grader for automating feedback </a:t>
          </a:r>
        </a:p>
      </dsp:txBody>
      <dsp:txXfrm>
        <a:off x="1162225" y="2297765"/>
        <a:ext cx="4648902" cy="1082687"/>
      </dsp:txXfrm>
    </dsp:sp>
    <dsp:sp modelId="{BE54E277-0822-4FA1-B824-CF279FA91B63}">
      <dsp:nvSpPr>
        <dsp:cNvPr id="0" name=""/>
        <dsp:cNvSpPr/>
      </dsp:nvSpPr>
      <dsp:spPr>
        <a:xfrm>
          <a:off x="0" y="2297765"/>
          <a:ext cx="1162225" cy="1082687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501" tIns="106945" rIns="61501" bIns="10694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Utilize</a:t>
          </a:r>
        </a:p>
      </dsp:txBody>
      <dsp:txXfrm>
        <a:off x="0" y="2297765"/>
        <a:ext cx="1162225" cy="1082687"/>
      </dsp:txXfrm>
    </dsp:sp>
    <dsp:sp modelId="{10EA0F38-1A3A-414B-BC34-55A2EA85E90D}">
      <dsp:nvSpPr>
        <dsp:cNvPr id="0" name=""/>
        <dsp:cNvSpPr/>
      </dsp:nvSpPr>
      <dsp:spPr>
        <a:xfrm>
          <a:off x="1162225" y="3445414"/>
          <a:ext cx="4648902" cy="1082687"/>
        </a:xfrm>
        <a:prstGeom prst="rect">
          <a:avLst/>
        </a:prstGeom>
        <a:solidFill>
          <a:schemeClr val="accent2">
            <a:tint val="40000"/>
            <a:alpha val="90000"/>
            <a:hueOff val="3769366"/>
            <a:satOff val="-3283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769366"/>
              <a:satOff val="-3283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02" tIns="275003" rIns="90202" bIns="27500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Continue expanding engineering applications</a:t>
          </a:r>
        </a:p>
      </dsp:txBody>
      <dsp:txXfrm>
        <a:off x="1162225" y="3445414"/>
        <a:ext cx="4648902" cy="1082687"/>
      </dsp:txXfrm>
    </dsp:sp>
    <dsp:sp modelId="{9BF4390E-D93A-4821-882F-187713320619}">
      <dsp:nvSpPr>
        <dsp:cNvPr id="0" name=""/>
        <dsp:cNvSpPr/>
      </dsp:nvSpPr>
      <dsp:spPr>
        <a:xfrm>
          <a:off x="0" y="3445414"/>
          <a:ext cx="1162225" cy="1082687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501" tIns="106945" rIns="61501" bIns="10694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Expand</a:t>
          </a:r>
        </a:p>
      </dsp:txBody>
      <dsp:txXfrm>
        <a:off x="0" y="3445414"/>
        <a:ext cx="1162225" cy="1082687"/>
      </dsp:txXfrm>
    </dsp:sp>
    <dsp:sp modelId="{0845560E-0A3B-4C74-96B5-B3C35D1F5BF4}">
      <dsp:nvSpPr>
        <dsp:cNvPr id="0" name=""/>
        <dsp:cNvSpPr/>
      </dsp:nvSpPr>
      <dsp:spPr>
        <a:xfrm>
          <a:off x="1162225" y="4593063"/>
          <a:ext cx="4648902" cy="1082687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202" tIns="275003" rIns="90202" bIns="27500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Assess the impact of unrestricted use of Copilot and restricted use of other AI tools on student perceptions (end of course survey)</a:t>
          </a:r>
        </a:p>
      </dsp:txBody>
      <dsp:txXfrm>
        <a:off x="1162225" y="4593063"/>
        <a:ext cx="4648902" cy="1082687"/>
      </dsp:txXfrm>
    </dsp:sp>
    <dsp:sp modelId="{9176AC19-539F-4F55-AB77-84D46720F600}">
      <dsp:nvSpPr>
        <dsp:cNvPr id="0" name=""/>
        <dsp:cNvSpPr/>
      </dsp:nvSpPr>
      <dsp:spPr>
        <a:xfrm>
          <a:off x="0" y="4593063"/>
          <a:ext cx="1162225" cy="1082687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501" tIns="106945" rIns="61501" bIns="10694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Assess</a:t>
          </a:r>
        </a:p>
      </dsp:txBody>
      <dsp:txXfrm>
        <a:off x="0" y="4593063"/>
        <a:ext cx="1162225" cy="1082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290BC2-F3E2-64F8-A513-15C8A9B41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303" y="1192493"/>
            <a:ext cx="9613397" cy="2066880"/>
          </a:xfrm>
          <a:prstGeom prst="rect">
            <a:avLst/>
          </a:prstGeom>
        </p:spPr>
      </p:pic>
      <p:sp>
        <p:nvSpPr>
          <p:cNvPr id="74" name="Right Triangle 73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7E9607-59A9-361F-F8CF-35DA7EF94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800"/>
              <a:t>An Evolving Approach to Teaching Introductory MATLAB: Programming, Applications, and 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9B669-0DD4-B180-4F3F-BBE7F0B81C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03" y="5142305"/>
            <a:ext cx="7321298" cy="753165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300"/>
              <a:t>Richard Blackmon</a:t>
            </a:r>
          </a:p>
          <a:p>
            <a:pPr algn="l">
              <a:lnSpc>
                <a:spcPct val="90000"/>
              </a:lnSpc>
            </a:pPr>
            <a:r>
              <a:rPr lang="en-US" sz="1300"/>
              <a:t>Elon University</a:t>
            </a:r>
          </a:p>
          <a:p>
            <a:pPr algn="l">
              <a:lnSpc>
                <a:spcPct val="90000"/>
              </a:lnSpc>
            </a:pPr>
            <a:r>
              <a:rPr lang="en-US" sz="1300"/>
              <a:t>Engineering Department</a:t>
            </a:r>
          </a:p>
        </p:txBody>
      </p:sp>
    </p:spTree>
    <p:extLst>
      <p:ext uri="{BB962C8B-B14F-4D97-AF65-F5344CB8AC3E}">
        <p14:creationId xmlns:p14="http://schemas.microsoft.com/office/powerpoint/2010/main" val="2040969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81959-09A8-2D02-C6F1-1B171619B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4" y="41025"/>
            <a:ext cx="5754896" cy="1667569"/>
          </a:xfrm>
        </p:spPr>
        <p:txBody>
          <a:bodyPr anchor="b">
            <a:normAutofit/>
          </a:bodyPr>
          <a:lstStyle/>
          <a:p>
            <a:r>
              <a:rPr lang="en-US" sz="6000" dirty="0"/>
              <a:t>Pre-2023</a:t>
            </a:r>
          </a:p>
        </p:txBody>
      </p:sp>
      <p:pic>
        <p:nvPicPr>
          <p:cNvPr id="7" name="Graphic 6" descr="Classroom">
            <a:extLst>
              <a:ext uri="{FF2B5EF4-FFF2-40B4-BE49-F238E27FC236}">
                <a16:creationId xmlns:a16="http://schemas.microsoft.com/office/drawing/2014/main" id="{54588989-2AF6-CACF-4F03-5E616002E8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8130" y="1275070"/>
            <a:ext cx="3876165" cy="38761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FA431-1D59-AFB4-9952-420195D3E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6504" y="2089830"/>
            <a:ext cx="6595496" cy="3197464"/>
          </a:xfrm>
        </p:spPr>
        <p:txBody>
          <a:bodyPr>
            <a:noAutofit/>
          </a:bodyPr>
          <a:lstStyle/>
          <a:p>
            <a:r>
              <a:rPr lang="en-US" sz="2800" dirty="0"/>
              <a:t>1</a:t>
            </a:r>
            <a:r>
              <a:rPr lang="en-US" sz="2800" baseline="30000" dirty="0"/>
              <a:t>st</a:t>
            </a:r>
            <a:r>
              <a:rPr lang="en-US" sz="2800" dirty="0"/>
              <a:t> year course</a:t>
            </a:r>
          </a:p>
          <a:p>
            <a:r>
              <a:rPr lang="en-US" sz="2800" dirty="0"/>
              <a:t>Completely flipped</a:t>
            </a:r>
          </a:p>
          <a:p>
            <a:r>
              <a:rPr lang="en-US" sz="2800" dirty="0"/>
              <a:t>All instruction with </a:t>
            </a:r>
            <a:r>
              <a:rPr lang="en-US" sz="2800" dirty="0" err="1"/>
              <a:t>ZyBook</a:t>
            </a:r>
            <a:endParaRPr lang="en-US" sz="2800" dirty="0"/>
          </a:p>
          <a:p>
            <a:r>
              <a:rPr lang="en-US" sz="2800" dirty="0"/>
              <a:t>Bulk of grade from problem sets</a:t>
            </a:r>
          </a:p>
          <a:p>
            <a:r>
              <a:rPr lang="en-US" sz="2800" dirty="0"/>
              <a:t>Course felt more like programming than Engineering Computing</a:t>
            </a:r>
          </a:p>
          <a:p>
            <a:r>
              <a:rPr lang="en-US" sz="2800" dirty="0"/>
              <a:t>Students struggled often</a:t>
            </a:r>
          </a:p>
          <a:p>
            <a:endParaRPr lang="en-US" sz="2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94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9A3C8-EE95-2AFB-7E43-6473FC611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C901B4-04EC-0975-E06E-A7512AE07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Evolution from 2023-2025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21801-3B2C-9FFB-0D28-C04B84AB6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21" y="2485581"/>
            <a:ext cx="5909467" cy="3930783"/>
          </a:xfrm>
        </p:spPr>
        <p:txBody>
          <a:bodyPr anchor="ctr">
            <a:normAutofit/>
          </a:bodyPr>
          <a:lstStyle/>
          <a:p>
            <a:r>
              <a:rPr lang="en-US" sz="2400" dirty="0"/>
              <a:t>Targeting 1</a:t>
            </a:r>
            <a:r>
              <a:rPr lang="en-US" sz="2400" baseline="30000" dirty="0"/>
              <a:t>st</a:t>
            </a:r>
            <a:r>
              <a:rPr lang="en-US" sz="2400" dirty="0"/>
              <a:t> and 2</a:t>
            </a:r>
            <a:r>
              <a:rPr lang="en-US" sz="2400" baseline="30000" dirty="0"/>
              <a:t>nd</a:t>
            </a:r>
            <a:r>
              <a:rPr lang="en-US" sz="2400" dirty="0"/>
              <a:t> year students</a:t>
            </a:r>
          </a:p>
          <a:p>
            <a:r>
              <a:rPr lang="en-US" sz="2400" dirty="0"/>
              <a:t>Computer science prerequisite</a:t>
            </a:r>
          </a:p>
          <a:p>
            <a:r>
              <a:rPr lang="en-US" sz="2400" dirty="0"/>
              <a:t>15 minute mini-lecture on </a:t>
            </a:r>
            <a:r>
              <a:rPr lang="en-US" sz="2400" dirty="0" err="1"/>
              <a:t>ZyBook</a:t>
            </a:r>
            <a:r>
              <a:rPr lang="en-US" sz="2400" dirty="0"/>
              <a:t> Reading</a:t>
            </a:r>
          </a:p>
          <a:p>
            <a:r>
              <a:rPr lang="en-US" sz="2400" dirty="0"/>
              <a:t>Independent work (or group work if everyone is struggling)</a:t>
            </a:r>
          </a:p>
          <a:p>
            <a:r>
              <a:rPr lang="en-US" sz="2400" dirty="0"/>
              <a:t>Strictly no AI usage allowed</a:t>
            </a:r>
          </a:p>
          <a:p>
            <a:r>
              <a:rPr lang="en-US" sz="2400" dirty="0"/>
              <a:t>More weight on summative assessments</a:t>
            </a:r>
          </a:p>
          <a:p>
            <a:pPr lvl="1"/>
            <a:endParaRPr lang="en-US" sz="2400" dirty="0"/>
          </a:p>
          <a:p>
            <a:endParaRPr lang="en-US" sz="2400" dirty="0"/>
          </a:p>
        </p:txBody>
      </p:sp>
      <p:pic>
        <p:nvPicPr>
          <p:cNvPr id="13" name="Picture 12" descr="Old computer monitors">
            <a:extLst>
              <a:ext uri="{FF2B5EF4-FFF2-40B4-BE49-F238E27FC236}">
                <a16:creationId xmlns:a16="http://schemas.microsoft.com/office/drawing/2014/main" id="{4A4634F1-5713-A380-724D-1ABF02356F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82" r="23985" b="-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04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BA9B3-0E94-5272-F513-FAF7E323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 from students on evolved course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F27C09-19A4-01E8-1AF9-3A823F78C8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542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166C0A-7B5C-5007-B87C-907C1CF12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3AA6DC-5DB1-C74F-220E-F32939189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Current Version of Course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BE21BEF-402B-CA76-D820-CA7DD97B81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3403343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8785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B6048-729C-AABD-E7B4-B3B503D93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Modular structure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CC87A-C488-8958-47BC-53A73C48D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9107" y="1600201"/>
            <a:ext cx="3083293" cy="4525963"/>
          </a:xfrm>
        </p:spPr>
        <p:txBody>
          <a:bodyPr>
            <a:normAutofit fontScale="92500"/>
          </a:bodyPr>
          <a:lstStyle/>
          <a:p>
            <a:r>
              <a:rPr lang="en-US"/>
              <a:t>Reorganization of course material through LMS</a:t>
            </a:r>
          </a:p>
          <a:p>
            <a:r>
              <a:rPr lang="en-US"/>
              <a:t>Resulting in students being better prepared, and fewer late submissions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26E338-A001-0686-E6FB-0872D372B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18" y="1656749"/>
            <a:ext cx="7844177" cy="441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7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A477048-083D-75A9-7D88-DE6FA4C2E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2613"/>
            <a:ext cx="12192000" cy="44267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5181A3-1F94-FFB0-CE17-B9D3E6B7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75"/>
            <a:ext cx="10972800" cy="1143000"/>
          </a:xfrm>
        </p:spPr>
        <p:txBody>
          <a:bodyPr/>
          <a:lstStyle/>
          <a:p>
            <a:r>
              <a:rPr lang="en-US" dirty="0"/>
              <a:t>Utilizing Live Scripts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9B29A1-41C2-904C-6EA9-67E769001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05602"/>
            <a:ext cx="12192000" cy="44207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777483C-1406-3282-0DEA-4B6DEA8D6F5F}"/>
              </a:ext>
            </a:extLst>
          </p:cNvPr>
          <p:cNvSpPr txBox="1"/>
          <p:nvPr/>
        </p:nvSpPr>
        <p:spPr>
          <a:xfrm>
            <a:off x="819912" y="917623"/>
            <a:ext cx="10552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Students analyzing beam deflection data that was generated with GenAI. They could use Copilot to assist with code, but needed to engage the code themselves to draw conclusions from data.</a:t>
            </a:r>
          </a:p>
        </p:txBody>
      </p:sp>
    </p:spTree>
    <p:extLst>
      <p:ext uri="{BB962C8B-B14F-4D97-AF65-F5344CB8AC3E}">
        <p14:creationId xmlns:p14="http://schemas.microsoft.com/office/powerpoint/2010/main" val="70065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4248F-9CB8-742E-906F-05EEF2A5D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dirty="0"/>
              <a:t>Extracting useful metrics from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43B8C-B65C-386C-21B4-AF4BE6393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65" y="1600200"/>
            <a:ext cx="5616468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Students were given a dataset, and told to find the full-width, half-max. They used Copilot to help with code, and investigated on their own the significance of FWHW and how it may be used in their discipline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7A9412-EE82-0065-D5A2-2E4703CE6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068" y="1098783"/>
            <a:ext cx="4066521" cy="27643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B5E3BC-C200-2D53-2880-D7CEACEC1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295" y="3949801"/>
            <a:ext cx="4031705" cy="275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93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A37A91-AA4B-C667-59AB-84A0F156B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4600"/>
              <a:t>Lessons and Challenges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21F3428-8372-4B08-45AE-2B300CDA7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sz="2400"/>
              <a:t>Prior programming experience ≠ MATLAB proficiency</a:t>
            </a:r>
          </a:p>
          <a:p>
            <a:pPr lvl="0">
              <a:lnSpc>
                <a:spcPct val="90000"/>
              </a:lnSpc>
            </a:pPr>
            <a:r>
              <a:rPr lang="en-US" sz="2400"/>
              <a:t>Less syntax, more engineering applications</a:t>
            </a:r>
          </a:p>
          <a:p>
            <a:pPr lvl="0">
              <a:lnSpc>
                <a:spcPct val="90000"/>
              </a:lnSpc>
            </a:pPr>
            <a:r>
              <a:rPr lang="en-US" sz="2400"/>
              <a:t>Balancing scaffolding with authentic problem solving</a:t>
            </a:r>
          </a:p>
          <a:p>
            <a:pPr lvl="0">
              <a:lnSpc>
                <a:spcPct val="90000"/>
              </a:lnSpc>
            </a:pPr>
            <a:r>
              <a:rPr lang="en-US" sz="2400"/>
              <a:t>AI complicates assessment of student understanding</a:t>
            </a:r>
          </a:p>
          <a:p>
            <a:pPr lvl="0">
              <a:lnSpc>
                <a:spcPct val="90000"/>
              </a:lnSpc>
            </a:pPr>
            <a:r>
              <a:rPr lang="en-US" sz="2400"/>
              <a:t>Redesign is an iterative process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56060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9BE9F7-0C56-6C41-47C2-77BC309E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Moving Forward</a:t>
            </a: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535736CD-D477-D82A-E0F4-8D1B0A27C6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839091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7176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433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An Evolving Approach to Teaching Introductory MATLAB: Programming, Applications, and AI</vt:lpstr>
      <vt:lpstr>Pre-2023</vt:lpstr>
      <vt:lpstr>Evolution from 2023-2025</vt:lpstr>
      <vt:lpstr>Feedback from students on evolved course</vt:lpstr>
      <vt:lpstr>Current Version of Course</vt:lpstr>
      <vt:lpstr>Modular structure</vt:lpstr>
      <vt:lpstr>Utilizing Live Scripts</vt:lpstr>
      <vt:lpstr>Extracting useful metrics from data</vt:lpstr>
      <vt:lpstr>Lessons and Challenges</vt:lpstr>
      <vt:lpstr>Moving Forward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Richard Blackmon</dc:creator>
  <cp:keywords/>
  <cp:lastModifiedBy>Richard Blackmon</cp:lastModifiedBy>
  <cp:revision>2</cp:revision>
  <dcterms:created xsi:type="dcterms:W3CDTF">2013-01-27T09:14:16Z</dcterms:created>
  <dcterms:modified xsi:type="dcterms:W3CDTF">2026-10-21T20:13:23Z</dcterms:modified>
  <cp:category/>
</cp:coreProperties>
</file>