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8" r:id="rId10"/>
    <p:sldId id="270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A2EBBA-0B5C-4E10-B53A-1B0E7EE49B80}" v="8" dt="2026-10-25T23:25:42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0" autoAdjust="0"/>
    <p:restoredTop sz="88235" autoAdjust="0"/>
  </p:normalViewPr>
  <p:slideViewPr>
    <p:cSldViewPr snapToGrid="0">
      <p:cViewPr varScale="1">
        <p:scale>
          <a:sx n="73" d="100"/>
          <a:sy n="73" d="100"/>
        </p:scale>
        <p:origin x="1224" y="5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mo-Okhuasuyi, Dr. Anita E." userId="d29d9ddc-7f32-4efb-aca6-1f63dbaf5157" providerId="ADAL" clId="{A89346A0-2BB6-4A37-888D-01B5A3567054}"/>
    <pc:docChg chg="undo custSel addSld delSld modSld sldOrd">
      <pc:chgData name="Omo-Okhuasuyi, Dr. Anita E." userId="d29d9ddc-7f32-4efb-aca6-1f63dbaf5157" providerId="ADAL" clId="{A89346A0-2BB6-4A37-888D-01B5A3567054}" dt="2026-10-25T23:26:07.351" v="397" actId="1076"/>
      <pc:docMkLst>
        <pc:docMk/>
      </pc:docMkLst>
      <pc:sldChg chg="addSp delSp modSp mod delDesignElem">
        <pc:chgData name="Omo-Okhuasuyi, Dr. Anita E." userId="d29d9ddc-7f32-4efb-aca6-1f63dbaf5157" providerId="ADAL" clId="{A89346A0-2BB6-4A37-888D-01B5A3567054}" dt="2026-10-21T16:51:59.093" v="132"/>
        <pc:sldMkLst>
          <pc:docMk/>
          <pc:sldMk cId="2687511726" sldId="256"/>
        </pc:sldMkLst>
        <pc:spChg chg="mod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687511726" sldId="256"/>
            <ac:spMk id="3" creationId="{1FFEA2C0-8D13-756C-F041-47D3B9CC1EAB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687511726" sldId="256"/>
            <ac:spMk id="49" creationId="{F8446B12-7391-4711-8B31-112A0B896C76}"/>
          </ac:spMkLst>
        </pc:spChg>
        <pc:grpChg chg="add del">
          <ac:chgData name="Omo-Okhuasuyi, Dr. Anita E." userId="d29d9ddc-7f32-4efb-aca6-1f63dbaf5157" providerId="ADAL" clId="{A89346A0-2BB6-4A37-888D-01B5A3567054}" dt="2026-10-21T16:51:59.093" v="132"/>
          <ac:grpSpMkLst>
            <pc:docMk/>
            <pc:sldMk cId="2687511726" sldId="256"/>
            <ac:grpSpMk id="51" creationId="{4252769E-B9F0-4068-A645-5BBEF16E9C28}"/>
          </ac:grpSpMkLst>
        </pc:grpChg>
        <pc:picChg chg="add">
          <ac:chgData name="Omo-Okhuasuyi, Dr. Anita E." userId="d29d9ddc-7f32-4efb-aca6-1f63dbaf5157" providerId="ADAL" clId="{A89346A0-2BB6-4A37-888D-01B5A3567054}" dt="2026-10-19T16:04:54.581" v="0"/>
          <ac:picMkLst>
            <pc:docMk/>
            <pc:sldMk cId="2687511726" sldId="256"/>
            <ac:picMk id="2" creationId="{034A299B-E1D2-86A4-A602-BF99A6E952DE}"/>
          </ac:picMkLst>
        </pc:picChg>
      </pc:sldChg>
      <pc:sldChg chg="addSp delSp modSp mod delDesignElem">
        <pc:chgData name="Omo-Okhuasuyi, Dr. Anita E." userId="d29d9ddc-7f32-4efb-aca6-1f63dbaf5157" providerId="ADAL" clId="{A89346A0-2BB6-4A37-888D-01B5A3567054}" dt="2026-10-21T16:51:59.093" v="132"/>
        <pc:sldMkLst>
          <pc:docMk/>
          <pc:sldMk cId="3627275457" sldId="257"/>
        </pc:sldMkLst>
        <pc:spChg chg="mod">
          <ac:chgData name="Omo-Okhuasuyi, Dr. Anita E." userId="d29d9ddc-7f32-4efb-aca6-1f63dbaf5157" providerId="ADAL" clId="{A89346A0-2BB6-4A37-888D-01B5A3567054}" dt="2026-10-19T16:19:11.253" v="2"/>
          <ac:spMkLst>
            <pc:docMk/>
            <pc:sldMk cId="3627275457" sldId="257"/>
            <ac:spMk id="2" creationId="{AAA0C92E-6533-7DA7-3239-9BE484289D78}"/>
          </ac:spMkLst>
        </pc:spChg>
        <pc:spChg chg="mod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627275457" sldId="257"/>
            <ac:spMk id="8" creationId="{932C30B9-F569-397A-3B74-59561C3EA82B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627275457" sldId="257"/>
            <ac:spMk id="104" creationId="{7FF47CB7-972F-479F-A36D-9E72D26EC8DA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627275457" sldId="257"/>
            <ac:spMk id="105" creationId="{0D153B68-5844-490D-8E67-F616D6D721CA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627275457" sldId="257"/>
            <ac:spMk id="106" creationId="{9A0D773F-7A7D-4DBB-9DEA-86BB8B8F4BC8}"/>
          </ac:spMkLst>
        </pc:spChg>
      </pc:sldChg>
      <pc:sldChg chg="addSp delSp modSp mod delDesignElem">
        <pc:chgData name="Omo-Okhuasuyi, Dr. Anita E." userId="d29d9ddc-7f32-4efb-aca6-1f63dbaf5157" providerId="ADAL" clId="{A89346A0-2BB6-4A37-888D-01B5A3567054}" dt="2026-10-21T16:51:59.093" v="132"/>
        <pc:sldMkLst>
          <pc:docMk/>
          <pc:sldMk cId="2168943995" sldId="258"/>
        </pc:sldMkLst>
        <pc:spChg chg="mod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168943995" sldId="258"/>
            <ac:spMk id="2" creationId="{961B80B8-AA16-2590-D56D-B73D29E00507}"/>
          </ac:spMkLst>
        </pc:spChg>
        <pc:spChg chg="mod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168943995" sldId="258"/>
            <ac:spMk id="3" creationId="{EB8F1C6A-5221-AE92-4302-E652D0C58925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168943995" sldId="258"/>
            <ac:spMk id="21" creationId="{04812C46-200A-4DEB-A05E-3ED6C68C2387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2168943995" sldId="258"/>
            <ac:spMk id="23" creationId="{D1EA859B-E555-4109-94F3-6700E046E008}"/>
          </ac:spMkLst>
        </pc:spChg>
      </pc:sldChg>
      <pc:sldChg chg="addSp delSp modSp delDesignElem">
        <pc:chgData name="Omo-Okhuasuyi, Dr. Anita E." userId="d29d9ddc-7f32-4efb-aca6-1f63dbaf5157" providerId="ADAL" clId="{A89346A0-2BB6-4A37-888D-01B5A3567054}" dt="2026-10-25T23:19:33.027" v="327" actId="33524"/>
        <pc:sldMkLst>
          <pc:docMk/>
          <pc:sldMk cId="1127952004" sldId="259"/>
        </pc:sldMkLst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1127952004" sldId="259"/>
            <ac:spMk id="52" creationId="{9DBC8166-481C-4473-95F5-9A5B9073B7F1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1127952004" sldId="259"/>
            <ac:spMk id="54" creationId="{A5A5CE6E-90AF-4D43-A014-1F9EC83EB93D}"/>
          </ac:spMkLst>
        </pc:spChg>
        <pc:graphicFrameChg chg="mod">
          <ac:chgData name="Omo-Okhuasuyi, Dr. Anita E." userId="d29d9ddc-7f32-4efb-aca6-1f63dbaf5157" providerId="ADAL" clId="{A89346A0-2BB6-4A37-888D-01B5A3567054}" dt="2026-10-25T23:19:33.027" v="327" actId="33524"/>
          <ac:graphicFrameMkLst>
            <pc:docMk/>
            <pc:sldMk cId="1127952004" sldId="259"/>
            <ac:graphicFrameMk id="5" creationId="{C51B8959-F11F-7669-0CFD-3DA5BB35F046}"/>
          </ac:graphicFrameMkLst>
        </pc:graphicFrameChg>
      </pc:sldChg>
      <pc:sldChg chg="addSp delSp modSp mod setBg delAnim delDesignElem modNotesTx">
        <pc:chgData name="Omo-Okhuasuyi, Dr. Anita E." userId="d29d9ddc-7f32-4efb-aca6-1f63dbaf5157" providerId="ADAL" clId="{A89346A0-2BB6-4A37-888D-01B5A3567054}" dt="2026-10-25T23:15:53.090" v="322" actId="20577"/>
        <pc:sldMkLst>
          <pc:docMk/>
          <pc:sldMk cId="3825666317" sldId="260"/>
        </pc:sldMkLst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48" creationId="{C365FF85-5895-B6B3-3D50-49DAA34CA35A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0" creationId="{BFCAE16B-85B7-FCFC-C6BB-8A26D00586C5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3" creationId="{F8CA1D7B-9329-061E-D57B-A90183B5FC50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4" creationId="{65864125-0783-1047-3BB8-D6E14342B1B4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6" creationId="{4299503E-5EEE-43A0-F4CC-2E3D1FCFF613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7" creationId="{4992338D-625A-CA7B-72EA-1ADD8155CAE0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58" creationId="{A2C7979E-E17C-706A-05A3-6699D64E46CE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61" creationId="{76B13658-A1D9-6B66-ED28-2249FFE454EE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62" creationId="{B933961F-B0DE-C67A-D34A-311E49746681}"/>
          </ac:spMkLst>
        </pc:spChg>
        <pc:spChg chg="mod">
          <ac:chgData name="Omo-Okhuasuyi, Dr. Anita E." userId="d29d9ddc-7f32-4efb-aca6-1f63dbaf5157" providerId="ADAL" clId="{A89346A0-2BB6-4A37-888D-01B5A3567054}" dt="2026-10-21T13:46:13.656" v="57"/>
          <ac:spMkLst>
            <pc:docMk/>
            <pc:sldMk cId="3825666317" sldId="260"/>
            <ac:spMk id="64" creationId="{B6247E1A-8BCE-DB7B-2C62-C54A1DA60AE3}"/>
          </ac:spMkLst>
        </pc:spChg>
        <pc:spChg chg="mod">
          <ac:chgData name="Omo-Okhuasuyi, Dr. Anita E." userId="d29d9ddc-7f32-4efb-aca6-1f63dbaf5157" providerId="ADAL" clId="{A89346A0-2BB6-4A37-888D-01B5A3567054}" dt="2026-10-21T13:47:06.119" v="64" actId="207"/>
          <ac:spMkLst>
            <pc:docMk/>
            <pc:sldMk cId="3825666317" sldId="260"/>
            <ac:spMk id="66" creationId="{B68AC865-2DE4-65DB-7D49-EC446DE717E5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71" creationId="{F3060C83-F051-4F0E-ABAD-AA0DFC48B218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73" creationId="{83C98ABE-055B-441F-B07E-44F97F083C39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75" creationId="{29FDB030-9B49-4CED-8CCD-4D99382388AC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77" creationId="{3783CA14-24A1-485C-8B30-D6A5D87987AD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79" creationId="{9A97C86A-04D6-40F7-AE84-31AB43E6A846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81" creationId="{FF9F2414-84E8-453E-B1F3-389FDE8192D9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3825666317" sldId="260"/>
            <ac:spMk id="83" creationId="{3ECA69A1-7536-43AC-85EF-C7106179F5ED}"/>
          </ac:spMkLst>
        </pc:spChg>
        <pc:grpChg chg="add mod">
          <ac:chgData name="Omo-Okhuasuyi, Dr. Anita E." userId="d29d9ddc-7f32-4efb-aca6-1f63dbaf5157" providerId="ADAL" clId="{A89346A0-2BB6-4A37-888D-01B5A3567054}" dt="2026-10-21T13:46:54.519" v="63" actId="26606"/>
          <ac:grpSpMkLst>
            <pc:docMk/>
            <pc:sldMk cId="3825666317" sldId="260"/>
            <ac:grpSpMk id="46" creationId="{DF0F388F-AA86-48BC-1FEE-4F638FF434FB}"/>
          </ac:grpSpMkLst>
        </pc:grpChg>
      </pc:sldChg>
      <pc:sldChg chg="addSp delSp modSp mod ord delDesignElem modNotesTx">
        <pc:chgData name="Omo-Okhuasuyi, Dr. Anita E." userId="d29d9ddc-7f32-4efb-aca6-1f63dbaf5157" providerId="ADAL" clId="{A89346A0-2BB6-4A37-888D-01B5A3567054}" dt="2026-10-25T23:23:04.974" v="370" actId="404"/>
        <pc:sldMkLst>
          <pc:docMk/>
          <pc:sldMk cId="4091691467" sldId="261"/>
        </pc:sldMkLst>
        <pc:spChg chg="mod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4091691467" sldId="261"/>
            <ac:spMk id="2" creationId="{1C482996-27E7-FB73-ADD1-832347F32B8B}"/>
          </ac:spMkLst>
        </pc:spChg>
        <pc:spChg chg="mod">
          <ac:chgData name="Omo-Okhuasuyi, Dr. Anita E." userId="d29d9ddc-7f32-4efb-aca6-1f63dbaf5157" providerId="ADAL" clId="{A89346A0-2BB6-4A37-888D-01B5A3567054}" dt="2026-10-21T13:42:57.448" v="38"/>
          <ac:spMkLst>
            <pc:docMk/>
            <pc:sldMk cId="4091691467" sldId="261"/>
            <ac:spMk id="11" creationId="{408092FD-0477-2588-090B-DB7D3357A298}"/>
          </ac:spMkLst>
        </pc:spChg>
        <pc:spChg chg="mod">
          <ac:chgData name="Omo-Okhuasuyi, Dr. Anita E." userId="d29d9ddc-7f32-4efb-aca6-1f63dbaf5157" providerId="ADAL" clId="{A89346A0-2BB6-4A37-888D-01B5A3567054}" dt="2026-10-25T23:21:54.454" v="345" actId="403"/>
          <ac:spMkLst>
            <pc:docMk/>
            <pc:sldMk cId="4091691467" sldId="261"/>
            <ac:spMk id="12" creationId="{9A05EC52-DB50-34C4-AC23-FFB388A70241}"/>
          </ac:spMkLst>
        </pc:spChg>
        <pc:spChg chg="mod">
          <ac:chgData name="Omo-Okhuasuyi, Dr. Anita E." userId="d29d9ddc-7f32-4efb-aca6-1f63dbaf5157" providerId="ADAL" clId="{A89346A0-2BB6-4A37-888D-01B5A3567054}" dt="2026-10-25T23:21:59.628" v="349" actId="403"/>
          <ac:spMkLst>
            <pc:docMk/>
            <pc:sldMk cId="4091691467" sldId="261"/>
            <ac:spMk id="13" creationId="{49D7C348-9D86-74CD-39A9-537456C724AC}"/>
          </ac:spMkLst>
        </pc:spChg>
        <pc:spChg chg="mod">
          <ac:chgData name="Omo-Okhuasuyi, Dr. Anita E." userId="d29d9ddc-7f32-4efb-aca6-1f63dbaf5157" providerId="ADAL" clId="{A89346A0-2BB6-4A37-888D-01B5A3567054}" dt="2026-10-25T23:21:45.161" v="343" actId="403"/>
          <ac:spMkLst>
            <pc:docMk/>
            <pc:sldMk cId="4091691467" sldId="261"/>
            <ac:spMk id="14" creationId="{2520CFBD-D7AD-6750-EE61-A9BE76E331DA}"/>
          </ac:spMkLst>
        </pc:spChg>
        <pc:spChg chg="mod">
          <ac:chgData name="Omo-Okhuasuyi, Dr. Anita E." userId="d29d9ddc-7f32-4efb-aca6-1f63dbaf5157" providerId="ADAL" clId="{A89346A0-2BB6-4A37-888D-01B5A3567054}" dt="2026-10-25T23:21:13.472" v="337" actId="403"/>
          <ac:spMkLst>
            <pc:docMk/>
            <pc:sldMk cId="4091691467" sldId="261"/>
            <ac:spMk id="15" creationId="{7954CF9D-736B-50CD-1933-61BF549BF3AE}"/>
          </ac:spMkLst>
        </pc:spChg>
        <pc:spChg chg="mod">
          <ac:chgData name="Omo-Okhuasuyi, Dr. Anita E." userId="d29d9ddc-7f32-4efb-aca6-1f63dbaf5157" providerId="ADAL" clId="{A89346A0-2BB6-4A37-888D-01B5A3567054}" dt="2026-10-25T23:22:31.067" v="357" actId="403"/>
          <ac:spMkLst>
            <pc:docMk/>
            <pc:sldMk cId="4091691467" sldId="261"/>
            <ac:spMk id="18" creationId="{12FB594E-B27D-42CF-B794-7373913D6AE5}"/>
          </ac:spMkLst>
        </pc:spChg>
        <pc:spChg chg="mod">
          <ac:chgData name="Omo-Okhuasuyi, Dr. Anita E." userId="d29d9ddc-7f32-4efb-aca6-1f63dbaf5157" providerId="ADAL" clId="{A89346A0-2BB6-4A37-888D-01B5A3567054}" dt="2026-10-25T23:21:45.161" v="343" actId="403"/>
          <ac:spMkLst>
            <pc:docMk/>
            <pc:sldMk cId="4091691467" sldId="261"/>
            <ac:spMk id="19" creationId="{87B2CCD5-643D-173A-B99A-8317AA011196}"/>
          </ac:spMkLst>
        </pc:spChg>
        <pc:spChg chg="mod">
          <ac:chgData name="Omo-Okhuasuyi, Dr. Anita E." userId="d29d9ddc-7f32-4efb-aca6-1f63dbaf5157" providerId="ADAL" clId="{A89346A0-2BB6-4A37-888D-01B5A3567054}" dt="2026-10-25T23:21:13.472" v="337" actId="403"/>
          <ac:spMkLst>
            <pc:docMk/>
            <pc:sldMk cId="4091691467" sldId="261"/>
            <ac:spMk id="20" creationId="{E089822C-ACEE-7502-21FC-94D7A2745E37}"/>
          </ac:spMkLst>
        </pc:spChg>
        <pc:spChg chg="mod">
          <ac:chgData name="Omo-Okhuasuyi, Dr. Anita E." userId="d29d9ddc-7f32-4efb-aca6-1f63dbaf5157" providerId="ADAL" clId="{A89346A0-2BB6-4A37-888D-01B5A3567054}" dt="2026-10-25T23:22:04.114" v="353" actId="403"/>
          <ac:spMkLst>
            <pc:docMk/>
            <pc:sldMk cId="4091691467" sldId="261"/>
            <ac:spMk id="23" creationId="{67020830-71D7-1FAF-E3E2-74AB6DA0EF03}"/>
          </ac:spMkLst>
        </pc:spChg>
        <pc:spChg chg="mod">
          <ac:chgData name="Omo-Okhuasuyi, Dr. Anita E." userId="d29d9ddc-7f32-4efb-aca6-1f63dbaf5157" providerId="ADAL" clId="{A89346A0-2BB6-4A37-888D-01B5A3567054}" dt="2026-10-25T23:21:45.161" v="343" actId="403"/>
          <ac:spMkLst>
            <pc:docMk/>
            <pc:sldMk cId="4091691467" sldId="261"/>
            <ac:spMk id="28" creationId="{C82B9442-E50D-2366-CE67-0618281285A9}"/>
          </ac:spMkLst>
        </pc:spChg>
        <pc:spChg chg="mod">
          <ac:chgData name="Omo-Okhuasuyi, Dr. Anita E." userId="d29d9ddc-7f32-4efb-aca6-1f63dbaf5157" providerId="ADAL" clId="{A89346A0-2BB6-4A37-888D-01B5A3567054}" dt="2026-10-25T23:21:18.919" v="338" actId="14100"/>
          <ac:spMkLst>
            <pc:docMk/>
            <pc:sldMk cId="4091691467" sldId="261"/>
            <ac:spMk id="29" creationId="{F7909EC2-DF16-23A9-7F7C-97A405D87DC5}"/>
          </ac:spMkLst>
        </pc:spChg>
        <pc:spChg chg="mod">
          <ac:chgData name="Omo-Okhuasuyi, Dr. Anita E." userId="d29d9ddc-7f32-4efb-aca6-1f63dbaf5157" providerId="ADAL" clId="{A89346A0-2BB6-4A37-888D-01B5A3567054}" dt="2026-10-25T23:22:35.555" v="361" actId="403"/>
          <ac:spMkLst>
            <pc:docMk/>
            <pc:sldMk cId="4091691467" sldId="261"/>
            <ac:spMk id="32" creationId="{AA25085A-3AC1-29CA-50B2-B4A455A5D16A}"/>
          </ac:spMkLst>
        </pc:spChg>
        <pc:spChg chg="mod">
          <ac:chgData name="Omo-Okhuasuyi, Dr. Anita E." userId="d29d9ddc-7f32-4efb-aca6-1f63dbaf5157" providerId="ADAL" clId="{A89346A0-2BB6-4A37-888D-01B5A3567054}" dt="2026-10-25T23:21:45.161" v="343" actId="403"/>
          <ac:spMkLst>
            <pc:docMk/>
            <pc:sldMk cId="4091691467" sldId="261"/>
            <ac:spMk id="33" creationId="{2B723289-9B21-7A5D-0BA8-A66E9998692D}"/>
          </ac:spMkLst>
        </pc:spChg>
        <pc:spChg chg="mod">
          <ac:chgData name="Omo-Okhuasuyi, Dr. Anita E." userId="d29d9ddc-7f32-4efb-aca6-1f63dbaf5157" providerId="ADAL" clId="{A89346A0-2BB6-4A37-888D-01B5A3567054}" dt="2026-10-25T23:21:22.650" v="339" actId="14100"/>
          <ac:spMkLst>
            <pc:docMk/>
            <pc:sldMk cId="4091691467" sldId="261"/>
            <ac:spMk id="34" creationId="{1A7EE5D0-BE67-2618-9DD2-ADD437D2B260}"/>
          </ac:spMkLst>
        </pc:spChg>
        <pc:spChg chg="mod">
          <ac:chgData name="Omo-Okhuasuyi, Dr. Anita E." userId="d29d9ddc-7f32-4efb-aca6-1f63dbaf5157" providerId="ADAL" clId="{A89346A0-2BB6-4A37-888D-01B5A3567054}" dt="2026-10-21T13:42:57.448" v="38"/>
          <ac:spMkLst>
            <pc:docMk/>
            <pc:sldMk cId="4091691467" sldId="261"/>
            <ac:spMk id="35" creationId="{2B5EA166-F9BF-1D2F-6186-581AF59144E9}"/>
          </ac:spMkLst>
        </pc:spChg>
        <pc:spChg chg="mod">
          <ac:chgData name="Omo-Okhuasuyi, Dr. Anita E." userId="d29d9ddc-7f32-4efb-aca6-1f63dbaf5157" providerId="ADAL" clId="{A89346A0-2BB6-4A37-888D-01B5A3567054}" dt="2026-10-25T23:22:49.718" v="365" actId="403"/>
          <ac:spMkLst>
            <pc:docMk/>
            <pc:sldMk cId="4091691467" sldId="261"/>
            <ac:spMk id="37" creationId="{616BA67C-7241-8328-B43A-71F8E4207B9E}"/>
          </ac:spMkLst>
        </pc:spChg>
        <pc:spChg chg="mod">
          <ac:chgData name="Omo-Okhuasuyi, Dr. Anita E." userId="d29d9ddc-7f32-4efb-aca6-1f63dbaf5157" providerId="ADAL" clId="{A89346A0-2BB6-4A37-888D-01B5A3567054}" dt="2026-10-25T23:21:45.161" v="343" actId="403"/>
          <ac:spMkLst>
            <pc:docMk/>
            <pc:sldMk cId="4091691467" sldId="261"/>
            <ac:spMk id="38" creationId="{784A0160-B6FE-4476-10CD-98D4673F997B}"/>
          </ac:spMkLst>
        </pc:spChg>
        <pc:spChg chg="mod">
          <ac:chgData name="Omo-Okhuasuyi, Dr. Anita E." userId="d29d9ddc-7f32-4efb-aca6-1f63dbaf5157" providerId="ADAL" clId="{A89346A0-2BB6-4A37-888D-01B5A3567054}" dt="2026-10-25T23:21:13.472" v="337" actId="403"/>
          <ac:spMkLst>
            <pc:docMk/>
            <pc:sldMk cId="4091691467" sldId="261"/>
            <ac:spMk id="39" creationId="{EE4D3148-6E43-0936-A1B8-CC26AB29830F}"/>
          </ac:spMkLst>
        </pc:spChg>
        <pc:spChg chg="mod">
          <ac:chgData name="Omo-Okhuasuyi, Dr. Anita E." userId="d29d9ddc-7f32-4efb-aca6-1f63dbaf5157" providerId="ADAL" clId="{A89346A0-2BB6-4A37-888D-01B5A3567054}" dt="2026-10-25T23:23:04.974" v="370" actId="404"/>
          <ac:spMkLst>
            <pc:docMk/>
            <pc:sldMk cId="4091691467" sldId="261"/>
            <ac:spMk id="40" creationId="{791570B2-7B98-6C56-184B-6749BD337868}"/>
          </ac:spMkLst>
        </pc:spChg>
        <pc:spChg chg="mod">
          <ac:chgData name="Omo-Okhuasuyi, Dr. Anita E." userId="d29d9ddc-7f32-4efb-aca6-1f63dbaf5157" providerId="ADAL" clId="{A89346A0-2BB6-4A37-888D-01B5A3567054}" dt="2026-10-25T23:20:57.005" v="331" actId="14100"/>
          <ac:spMkLst>
            <pc:docMk/>
            <pc:sldMk cId="4091691467" sldId="261"/>
            <ac:spMk id="41" creationId="{9F256983-0EC0-DF12-B66D-843D7986736F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4091691467" sldId="261"/>
            <ac:spMk id="46" creationId="{53B021B3-DE93-4AB7-8A18-CF5F1CED88B8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4091691467" sldId="261"/>
            <ac:spMk id="48" creationId="{52D502E5-F6B4-4D58-B4AE-FC466FF15EE8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4091691467" sldId="261"/>
            <ac:spMk id="50" creationId="{9DECDBF4-02B6-4BB4-B65B-B8107AD6A9E8}"/>
          </ac:spMkLst>
        </pc:spChg>
        <pc:grpChg chg="add mod">
          <ac:chgData name="Omo-Okhuasuyi, Dr. Anita E." userId="d29d9ddc-7f32-4efb-aca6-1f63dbaf5157" providerId="ADAL" clId="{A89346A0-2BB6-4A37-888D-01B5A3567054}" dt="2026-10-21T13:45:01.263" v="53" actId="26606"/>
          <ac:grpSpMkLst>
            <pc:docMk/>
            <pc:sldMk cId="4091691467" sldId="261"/>
            <ac:grpSpMk id="7" creationId="{E9898D84-8ED9-014A-9651-4982B71B1D27}"/>
          </ac:grpSpMkLst>
        </pc:grpChg>
      </pc:sldChg>
      <pc:sldChg chg="addSp delSp modSp mod delDesignElem modNotesTx">
        <pc:chgData name="Omo-Okhuasuyi, Dr. Anita E." userId="d29d9ddc-7f32-4efb-aca6-1f63dbaf5157" providerId="ADAL" clId="{A89346A0-2BB6-4A37-888D-01B5A3567054}" dt="2026-10-25T23:16:11.983" v="326" actId="20577"/>
        <pc:sldMkLst>
          <pc:docMk/>
          <pc:sldMk cId="936182239" sldId="265"/>
        </pc:sldMkLst>
        <pc:spChg chg="mod">
          <ac:chgData name="Omo-Okhuasuyi, Dr. Anita E." userId="d29d9ddc-7f32-4efb-aca6-1f63dbaf5157" providerId="ADAL" clId="{A89346A0-2BB6-4A37-888D-01B5A3567054}" dt="2026-10-21T16:43:07.027" v="101" actId="26606"/>
          <ac:spMkLst>
            <pc:docMk/>
            <pc:sldMk cId="936182239" sldId="265"/>
            <ac:spMk id="2" creationId="{F01D36DE-D472-DAA9-4F00-9970CA3B4AA4}"/>
          </ac:spMkLst>
        </pc:spChg>
        <pc:spChg chg="add mod">
          <ac:chgData name="Omo-Okhuasuyi, Dr. Anita E." userId="d29d9ddc-7f32-4efb-aca6-1f63dbaf5157" providerId="ADAL" clId="{A89346A0-2BB6-4A37-888D-01B5A3567054}" dt="2026-10-21T17:26:06.221" v="309" actId="113"/>
          <ac:spMkLst>
            <pc:docMk/>
            <pc:sldMk cId="936182239" sldId="265"/>
            <ac:spMk id="6" creationId="{FD7F4746-15D9-E079-365B-52F69E5CF748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936182239" sldId="265"/>
            <ac:spMk id="26" creationId="{C2554CA6-288E-4202-BC52-2E5A8F0C0AED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936182239" sldId="265"/>
            <ac:spMk id="28" creationId="{B10BB131-AC8E-4A8E-A5D1-36260F720C3B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936182239" sldId="265"/>
            <ac:spMk id="30" creationId="{5B7778FC-632E-4DCA-A7CB-0D7731CCF970}"/>
          </ac:spMkLst>
        </pc:spChg>
        <pc:spChg chg="add del">
          <ac:chgData name="Omo-Okhuasuyi, Dr. Anita E." userId="d29d9ddc-7f32-4efb-aca6-1f63dbaf5157" providerId="ADAL" clId="{A89346A0-2BB6-4A37-888D-01B5A3567054}" dt="2026-10-21T16:51:59.093" v="132"/>
          <ac:spMkLst>
            <pc:docMk/>
            <pc:sldMk cId="936182239" sldId="265"/>
            <ac:spMk id="32" creationId="{FA23A907-97FB-4A8F-880A-DD77401C4296}"/>
          </ac:spMkLst>
        </pc:spChg>
      </pc:sldChg>
      <pc:sldChg chg="addSp delSp modSp new mod setBg">
        <pc:chgData name="Omo-Okhuasuyi, Dr. Anita E." userId="d29d9ddc-7f32-4efb-aca6-1f63dbaf5157" providerId="ADAL" clId="{A89346A0-2BB6-4A37-888D-01B5A3567054}" dt="2026-10-21T16:53:55.958" v="156" actId="1076"/>
        <pc:sldMkLst>
          <pc:docMk/>
          <pc:sldMk cId="71042103" sldId="266"/>
        </pc:sldMkLst>
        <pc:spChg chg="mod">
          <ac:chgData name="Omo-Okhuasuyi, Dr. Anita E." userId="d29d9ddc-7f32-4efb-aca6-1f63dbaf5157" providerId="ADAL" clId="{A89346A0-2BB6-4A37-888D-01B5A3567054}" dt="2026-10-21T16:52:42.704" v="135" actId="26606"/>
          <ac:spMkLst>
            <pc:docMk/>
            <pc:sldMk cId="71042103" sldId="266"/>
            <ac:spMk id="2" creationId="{2B56DB19-A4AC-6483-E8B8-133205646234}"/>
          </ac:spMkLst>
        </pc:spChg>
        <pc:spChg chg="add mod">
          <ac:chgData name="Omo-Okhuasuyi, Dr. Anita E." userId="d29d9ddc-7f32-4efb-aca6-1f63dbaf5157" providerId="ADAL" clId="{A89346A0-2BB6-4A37-888D-01B5A3567054}" dt="2026-10-21T16:53:55.958" v="156" actId="1076"/>
          <ac:spMkLst>
            <pc:docMk/>
            <pc:sldMk cId="71042103" sldId="266"/>
            <ac:spMk id="9" creationId="{1CFB938D-19BD-49FF-AF5A-7E1430371E4D}"/>
          </ac:spMkLst>
        </pc:spChg>
        <pc:spChg chg="add mod">
          <ac:chgData name="Omo-Okhuasuyi, Dr. Anita E." userId="d29d9ddc-7f32-4efb-aca6-1f63dbaf5157" providerId="ADAL" clId="{A89346A0-2BB6-4A37-888D-01B5A3567054}" dt="2026-10-21T16:53:48.210" v="155" actId="1076"/>
          <ac:spMkLst>
            <pc:docMk/>
            <pc:sldMk cId="71042103" sldId="266"/>
            <ac:spMk id="10" creationId="{48C7E325-8C6C-B011-B7A3-8BE74BE393B9}"/>
          </ac:spMkLst>
        </pc:spChg>
        <pc:spChg chg="add mod">
          <ac:chgData name="Omo-Okhuasuyi, Dr. Anita E." userId="d29d9ddc-7f32-4efb-aca6-1f63dbaf5157" providerId="ADAL" clId="{A89346A0-2BB6-4A37-888D-01B5A3567054}" dt="2026-10-21T16:53:41.673" v="154" actId="1076"/>
          <ac:spMkLst>
            <pc:docMk/>
            <pc:sldMk cId="71042103" sldId="266"/>
            <ac:spMk id="11" creationId="{DBB136BD-63A6-281B-A398-BD148205905B}"/>
          </ac:spMkLst>
        </pc:spChg>
        <pc:spChg chg="add">
          <ac:chgData name="Omo-Okhuasuyi, Dr. Anita E." userId="d29d9ddc-7f32-4efb-aca6-1f63dbaf5157" providerId="ADAL" clId="{A89346A0-2BB6-4A37-888D-01B5A3567054}" dt="2026-10-21T16:52:42.704" v="135" actId="26606"/>
          <ac:spMkLst>
            <pc:docMk/>
            <pc:sldMk cId="71042103" sldId="266"/>
            <ac:spMk id="14" creationId="{B6CDA21F-E7AF-4C75-8395-33F58D5B0E45}"/>
          </ac:spMkLst>
        </pc:spChg>
        <pc:spChg chg="add">
          <ac:chgData name="Omo-Okhuasuyi, Dr. Anita E." userId="d29d9ddc-7f32-4efb-aca6-1f63dbaf5157" providerId="ADAL" clId="{A89346A0-2BB6-4A37-888D-01B5A3567054}" dt="2026-10-21T16:52:42.704" v="135" actId="26606"/>
          <ac:spMkLst>
            <pc:docMk/>
            <pc:sldMk cId="71042103" sldId="266"/>
            <ac:spMk id="21" creationId="{D5B0017B-2ECA-49AF-B397-DC140825DF8D}"/>
          </ac:spMkLst>
        </pc:spChg>
        <pc:grpChg chg="add">
          <ac:chgData name="Omo-Okhuasuyi, Dr. Anita E." userId="d29d9ddc-7f32-4efb-aca6-1f63dbaf5157" providerId="ADAL" clId="{A89346A0-2BB6-4A37-888D-01B5A3567054}" dt="2026-10-21T16:52:42.704" v="135" actId="26606"/>
          <ac:grpSpMkLst>
            <pc:docMk/>
            <pc:sldMk cId="71042103" sldId="266"/>
            <ac:grpSpMk id="16" creationId="{AE1C45F0-260A-458C-96ED-C1F6D2151219}"/>
          </ac:grpSpMkLst>
        </pc:grpChg>
        <pc:cxnChg chg="add">
          <ac:chgData name="Omo-Okhuasuyi, Dr. Anita E." userId="d29d9ddc-7f32-4efb-aca6-1f63dbaf5157" providerId="ADAL" clId="{A89346A0-2BB6-4A37-888D-01B5A3567054}" dt="2026-10-21T16:52:42.704" v="135" actId="26606"/>
          <ac:cxnSpMkLst>
            <pc:docMk/>
            <pc:sldMk cId="71042103" sldId="266"/>
            <ac:cxnSpMk id="23" creationId="{6CF1BAF6-AD41-4082-B212-8A1F9A2E8779}"/>
          </ac:cxnSpMkLst>
        </pc:cxnChg>
      </pc:sldChg>
      <pc:sldChg chg="addSp delSp modSp new mod setBg modClrScheme chgLayout modNotesTx">
        <pc:chgData name="Omo-Okhuasuyi, Dr. Anita E." userId="d29d9ddc-7f32-4efb-aca6-1f63dbaf5157" providerId="ADAL" clId="{A89346A0-2BB6-4A37-888D-01B5A3567054}" dt="2026-10-25T23:15:59.686" v="323" actId="20577"/>
        <pc:sldMkLst>
          <pc:docMk/>
          <pc:sldMk cId="4085699205" sldId="267"/>
        </pc:sldMkLst>
        <pc:spChg chg="add mod ord">
          <ac:chgData name="Omo-Okhuasuyi, Dr. Anita E." userId="d29d9ddc-7f32-4efb-aca6-1f63dbaf5157" providerId="ADAL" clId="{A89346A0-2BB6-4A37-888D-01B5A3567054}" dt="2026-10-21T17:18:57.199" v="257" actId="26606"/>
          <ac:spMkLst>
            <pc:docMk/>
            <pc:sldMk cId="4085699205" sldId="267"/>
            <ac:spMk id="5" creationId="{0AA22FD0-82DC-212E-2EB3-ED6D1B918104}"/>
          </ac:spMkLst>
        </pc:spChg>
        <pc:spChg chg="add mod">
          <ac:chgData name="Omo-Okhuasuyi, Dr. Anita E." userId="d29d9ddc-7f32-4efb-aca6-1f63dbaf5157" providerId="ADAL" clId="{A89346A0-2BB6-4A37-888D-01B5A3567054}" dt="2026-10-21T17:19:19.421" v="260" actId="122"/>
          <ac:spMkLst>
            <pc:docMk/>
            <pc:sldMk cId="4085699205" sldId="267"/>
            <ac:spMk id="11" creationId="{96BF5016-D5D3-D187-D008-5C43D1649803}"/>
          </ac:spMkLst>
        </pc:spChg>
        <pc:spChg chg="add">
          <ac:chgData name="Omo-Okhuasuyi, Dr. Anita E." userId="d29d9ddc-7f32-4efb-aca6-1f63dbaf5157" providerId="ADAL" clId="{A89346A0-2BB6-4A37-888D-01B5A3567054}" dt="2026-10-21T17:18:57.199" v="257" actId="26606"/>
          <ac:spMkLst>
            <pc:docMk/>
            <pc:sldMk cId="4085699205" sldId="267"/>
            <ac:spMk id="12" creationId="{6D1A2CED-DA9B-4CCF-8215-CFC65FE71603}"/>
          </ac:spMkLst>
        </pc:spChg>
        <pc:spChg chg="add">
          <ac:chgData name="Omo-Okhuasuyi, Dr. Anita E." userId="d29d9ddc-7f32-4efb-aca6-1f63dbaf5157" providerId="ADAL" clId="{A89346A0-2BB6-4A37-888D-01B5A3567054}" dt="2026-10-21T17:18:57.199" v="257" actId="26606"/>
          <ac:spMkLst>
            <pc:docMk/>
            <pc:sldMk cId="4085699205" sldId="267"/>
            <ac:spMk id="14" creationId="{562DFC44-A40C-4573-9230-B3EDB3EC8EEB}"/>
          </ac:spMkLst>
        </pc:spChg>
        <pc:spChg chg="add">
          <ac:chgData name="Omo-Okhuasuyi, Dr. Anita E." userId="d29d9ddc-7f32-4efb-aca6-1f63dbaf5157" providerId="ADAL" clId="{A89346A0-2BB6-4A37-888D-01B5A3567054}" dt="2026-10-21T17:18:57.199" v="257" actId="26606"/>
          <ac:spMkLst>
            <pc:docMk/>
            <pc:sldMk cId="4085699205" sldId="267"/>
            <ac:spMk id="16" creationId="{15589D35-CF9F-4DE9-A792-8571A09E9BC9}"/>
          </ac:spMkLst>
        </pc:spChg>
        <pc:graphicFrameChg chg="add mod modGraphic">
          <ac:chgData name="Omo-Okhuasuyi, Dr. Anita E." userId="d29d9ddc-7f32-4efb-aca6-1f63dbaf5157" providerId="ADAL" clId="{A89346A0-2BB6-4A37-888D-01B5A3567054}" dt="2026-10-21T17:18:57.199" v="257" actId="26606"/>
          <ac:graphicFrameMkLst>
            <pc:docMk/>
            <pc:sldMk cId="4085699205" sldId="267"/>
            <ac:graphicFrameMk id="7" creationId="{CDCEC3FC-FE03-28F3-49FC-56AB8270BAEB}"/>
          </ac:graphicFrameMkLst>
        </pc:graphicFrameChg>
      </pc:sldChg>
      <pc:sldChg chg="addSp delSp modSp add mod setBg modNotesTx">
        <pc:chgData name="Omo-Okhuasuyi, Dr. Anita E." userId="d29d9ddc-7f32-4efb-aca6-1f63dbaf5157" providerId="ADAL" clId="{A89346A0-2BB6-4A37-888D-01B5A3567054}" dt="2026-10-25T23:23:18.178" v="371" actId="478"/>
        <pc:sldMkLst>
          <pc:docMk/>
          <pc:sldMk cId="3459317489" sldId="268"/>
        </pc:sldMkLst>
        <pc:spChg chg="mo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5" creationId="{201E65DA-3FF4-C72D-833B-EF42E380771B}"/>
          </ac:spMkLst>
        </pc:spChg>
        <pc:spChg chg="mod">
          <ac:chgData name="Omo-Okhuasuyi, Dr. Anita E." userId="d29d9ddc-7f32-4efb-aca6-1f63dbaf5157" providerId="ADAL" clId="{A89346A0-2BB6-4A37-888D-01B5A3567054}" dt="2026-10-21T17:12:10.359" v="210" actId="404"/>
          <ac:spMkLst>
            <pc:docMk/>
            <pc:sldMk cId="3459317489" sldId="268"/>
            <ac:spMk id="22" creationId="{92C62B9E-455C-91D5-C5D2-84B570ACEEDD}"/>
          </ac:spMkLst>
        </pc:spChg>
        <pc:spChg chg="mod">
          <ac:chgData name="Omo-Okhuasuyi, Dr. Anita E." userId="d29d9ddc-7f32-4efb-aca6-1f63dbaf5157" providerId="ADAL" clId="{A89346A0-2BB6-4A37-888D-01B5A3567054}" dt="2026-10-21T17:13:59.309" v="241" actId="404"/>
          <ac:spMkLst>
            <pc:docMk/>
            <pc:sldMk cId="3459317489" sldId="268"/>
            <ac:spMk id="23" creationId="{3E1D7B0A-D7E0-D014-107B-C08A82F52F5B}"/>
          </ac:spMkLst>
        </pc:spChg>
        <pc:spChg chg="add mod or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35" creationId="{1FFC23BC-78D3-BE39-AE48-96B5AF0F1A82}"/>
          </ac:spMkLst>
        </pc:spChg>
        <pc:spChg chg="ad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46" creationId="{4A5F8185-F27B-4E99-A06C-007336FE3F2D}"/>
          </ac:spMkLst>
        </pc:spChg>
        <pc:spChg chg="ad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47" creationId="{26FF42C2-EA15-4154-B242-E98E88CED99C}"/>
          </ac:spMkLst>
        </pc:spChg>
        <pc:spChg chg="ad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48" creationId="{D79DE9F7-28C4-4856-BA57-D696E124C137}"/>
          </ac:spMkLst>
        </pc:spChg>
        <pc:spChg chg="add">
          <ac:chgData name="Omo-Okhuasuyi, Dr. Anita E." userId="d29d9ddc-7f32-4efb-aca6-1f63dbaf5157" providerId="ADAL" clId="{A89346A0-2BB6-4A37-888D-01B5A3567054}" dt="2026-10-21T17:13:05.415" v="219" actId="26606"/>
          <ac:spMkLst>
            <pc:docMk/>
            <pc:sldMk cId="3459317489" sldId="268"/>
            <ac:spMk id="49" creationId="{E1F9ED9C-121B-44C6-A308-5824769C40D5}"/>
          </ac:spMkLst>
        </pc:spChg>
        <pc:grpChg chg="add mod ord">
          <ac:chgData name="Omo-Okhuasuyi, Dr. Anita E." userId="d29d9ddc-7f32-4efb-aca6-1f63dbaf5157" providerId="ADAL" clId="{A89346A0-2BB6-4A37-888D-01B5A3567054}" dt="2026-10-21T17:13:46.678" v="228" actId="14100"/>
          <ac:grpSpMkLst>
            <pc:docMk/>
            <pc:sldMk cId="3459317489" sldId="268"/>
            <ac:grpSpMk id="4" creationId="{FBD10A3A-C18A-B7B3-37BF-8EF60AA109CE}"/>
          </ac:grpSpMkLst>
        </pc:grpChg>
        <pc:picChg chg="add mod ord">
          <ac:chgData name="Omo-Okhuasuyi, Dr. Anita E." userId="d29d9ddc-7f32-4efb-aca6-1f63dbaf5157" providerId="ADAL" clId="{A89346A0-2BB6-4A37-888D-01B5A3567054}" dt="2026-10-21T17:14:04.238" v="243" actId="14100"/>
          <ac:picMkLst>
            <pc:docMk/>
            <pc:sldMk cId="3459317489" sldId="268"/>
            <ac:picMk id="26" creationId="{5F2E6E95-A6B5-4F2F-420C-7E194BEC581E}"/>
          </ac:picMkLst>
        </pc:picChg>
        <pc:picChg chg="add mod">
          <ac:chgData name="Omo-Okhuasuyi, Dr. Anita E." userId="d29d9ddc-7f32-4efb-aca6-1f63dbaf5157" providerId="ADAL" clId="{A89346A0-2BB6-4A37-888D-01B5A3567054}" dt="2026-10-21T17:13:34.728" v="225" actId="14100"/>
          <ac:picMkLst>
            <pc:docMk/>
            <pc:sldMk cId="3459317489" sldId="268"/>
            <ac:picMk id="28" creationId="{211C8703-B379-417D-AB49-BD5AF6B1B6CF}"/>
          </ac:picMkLst>
        </pc:picChg>
        <pc:picChg chg="add del mod">
          <ac:chgData name="Omo-Okhuasuyi, Dr. Anita E." userId="d29d9ddc-7f32-4efb-aca6-1f63dbaf5157" providerId="ADAL" clId="{A89346A0-2BB6-4A37-888D-01B5A3567054}" dt="2026-10-25T23:23:18.178" v="371" actId="478"/>
          <ac:picMkLst>
            <pc:docMk/>
            <pc:sldMk cId="3459317489" sldId="268"/>
            <ac:picMk id="32" creationId="{68EBD056-C98C-78AC-B49E-9E8478E07DFC}"/>
          </ac:picMkLst>
        </pc:picChg>
      </pc:sldChg>
      <pc:sldChg chg="addSp delSp modSp new mod modNotesTx">
        <pc:chgData name="Omo-Okhuasuyi, Dr. Anita E." userId="d29d9ddc-7f32-4efb-aca6-1f63dbaf5157" providerId="ADAL" clId="{A89346A0-2BB6-4A37-888D-01B5A3567054}" dt="2026-10-25T23:26:07.351" v="397" actId="1076"/>
        <pc:sldMkLst>
          <pc:docMk/>
          <pc:sldMk cId="2424635220" sldId="270"/>
        </pc:sldMkLst>
        <pc:spChg chg="mod">
          <ac:chgData name="Omo-Okhuasuyi, Dr. Anita E." userId="d29d9ddc-7f32-4efb-aca6-1f63dbaf5157" providerId="ADAL" clId="{A89346A0-2BB6-4A37-888D-01B5A3567054}" dt="2026-10-21T17:23:19.958" v="302" actId="14100"/>
          <ac:spMkLst>
            <pc:docMk/>
            <pc:sldMk cId="2424635220" sldId="270"/>
            <ac:spMk id="2" creationId="{1A35C063-9D2C-40F2-FA95-2168F20C8C87}"/>
          </ac:spMkLst>
        </pc:spChg>
        <pc:spChg chg="mod">
          <ac:chgData name="Omo-Okhuasuyi, Dr. Anita E." userId="d29d9ddc-7f32-4efb-aca6-1f63dbaf5157" providerId="ADAL" clId="{A89346A0-2BB6-4A37-888D-01B5A3567054}" dt="2026-10-25T23:24:36.259" v="389" actId="14100"/>
          <ac:spMkLst>
            <pc:docMk/>
            <pc:sldMk cId="2424635220" sldId="270"/>
            <ac:spMk id="3" creationId="{C9369B07-448C-8DDF-2905-BBA99A40B0D9}"/>
          </ac:spMkLst>
        </pc:spChg>
        <pc:spChg chg="mod">
          <ac:chgData name="Omo-Okhuasuyi, Dr. Anita E." userId="d29d9ddc-7f32-4efb-aca6-1f63dbaf5157" providerId="ADAL" clId="{A89346A0-2BB6-4A37-888D-01B5A3567054}" dt="2026-10-25T23:26:07.351" v="397" actId="1076"/>
          <ac:spMkLst>
            <pc:docMk/>
            <pc:sldMk cId="2424635220" sldId="270"/>
            <ac:spMk id="4" creationId="{18CD4DF5-DF0A-BA73-B07D-4BD03F6E6986}"/>
          </ac:spMkLst>
        </pc:spChg>
        <pc:graphicFrameChg chg="add mod modGraphic">
          <ac:chgData name="Omo-Okhuasuyi, Dr. Anita E." userId="d29d9ddc-7f32-4efb-aca6-1f63dbaf5157" providerId="ADAL" clId="{A89346A0-2BB6-4A37-888D-01B5A3567054}" dt="2026-10-25T23:24:18.122" v="388" actId="122"/>
          <ac:graphicFrameMkLst>
            <pc:docMk/>
            <pc:sldMk cId="2424635220" sldId="270"/>
            <ac:graphicFrameMk id="8" creationId="{45CCD75F-91FF-3182-6B08-F9831DDF43EE}"/>
          </ac:graphicFrameMkLst>
        </pc:graphicFrameChg>
        <pc:cxnChg chg="add mod">
          <ac:chgData name="Omo-Okhuasuyi, Dr. Anita E." userId="d29d9ddc-7f32-4efb-aca6-1f63dbaf5157" providerId="ADAL" clId="{A89346A0-2BB6-4A37-888D-01B5A3567054}" dt="2026-10-25T23:26:00.108" v="396" actId="1582"/>
          <ac:cxnSpMkLst>
            <pc:docMk/>
            <pc:sldMk cId="2424635220" sldId="270"/>
            <ac:cxnSpMk id="6" creationId="{FDD6B677-B691-29C5-24B5-E291CEFE7566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52B8F6-4AEE-4E22-B1DC-B30AB3068814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D916BC-B2CE-4D6B-B38F-5EBF112D69A7}">
      <dgm:prSet/>
      <dgm:spPr/>
      <dgm:t>
        <a:bodyPr/>
        <a:lstStyle/>
        <a:p>
          <a:r>
            <a:rPr lang="en-US" b="1"/>
            <a:t>Head‑to‑Hand Skill Transference</a:t>
          </a:r>
          <a:r>
            <a:rPr lang="en-US"/>
            <a:t> </a:t>
          </a:r>
          <a:endParaRPr lang="en-US" dirty="0"/>
        </a:p>
      </dgm:t>
    </dgm:pt>
    <dgm:pt modelId="{A3199138-431B-4630-BA63-0FA82B007F7E}" type="parTrans" cxnId="{5A73BC6E-AAE0-4047-B41B-D1EA102700D3}">
      <dgm:prSet/>
      <dgm:spPr/>
      <dgm:t>
        <a:bodyPr/>
        <a:lstStyle/>
        <a:p>
          <a:endParaRPr lang="en-US" sz="2000"/>
        </a:p>
      </dgm:t>
    </dgm:pt>
    <dgm:pt modelId="{3F5C681C-7CC9-4DA3-B20F-483723A5DFD6}" type="sibTrans" cxnId="{5A73BC6E-AAE0-4047-B41B-D1EA102700D3}">
      <dgm:prSet/>
      <dgm:spPr/>
      <dgm:t>
        <a:bodyPr/>
        <a:lstStyle/>
        <a:p>
          <a:endParaRPr lang="en-US"/>
        </a:p>
      </dgm:t>
    </dgm:pt>
    <dgm:pt modelId="{97E421A7-5809-40A0-9DE0-52D79A920DA1}">
      <dgm:prSet/>
      <dgm:spPr/>
      <dgm:t>
        <a:bodyPr/>
        <a:lstStyle/>
        <a:p>
          <a:r>
            <a:rPr lang="en-US" dirty="0"/>
            <a:t>Students could follow examples during class but struggled to independently translate concepts into working code. The gap between “knowing” and “doing” remained wide without authentic practice.</a:t>
          </a:r>
        </a:p>
      </dgm:t>
    </dgm:pt>
    <dgm:pt modelId="{71E25294-9D0D-428D-AB2B-A87D2C49B915}" type="sibTrans" cxnId="{B0DEAA4E-27DB-4645-A353-7E90484E2219}">
      <dgm:prSet/>
      <dgm:spPr/>
      <dgm:t>
        <a:bodyPr/>
        <a:lstStyle/>
        <a:p>
          <a:endParaRPr lang="en-US"/>
        </a:p>
      </dgm:t>
    </dgm:pt>
    <dgm:pt modelId="{ED49261C-E342-4683-BBE9-58800F795921}" type="parTrans" cxnId="{B0DEAA4E-27DB-4645-A353-7E90484E2219}">
      <dgm:prSet/>
      <dgm:spPr/>
      <dgm:t>
        <a:bodyPr/>
        <a:lstStyle/>
        <a:p>
          <a:endParaRPr lang="en-US" sz="2000"/>
        </a:p>
      </dgm:t>
    </dgm:pt>
    <dgm:pt modelId="{71CCDBF3-9AFE-462F-8469-26097FEA5FF1}">
      <dgm:prSet/>
      <dgm:spPr/>
      <dgm:t>
        <a:bodyPr/>
        <a:lstStyle/>
        <a:p>
          <a:r>
            <a:rPr lang="en-US" b="1"/>
            <a:t>Loss of Programming Knowledge After Class</a:t>
          </a:r>
          <a:r>
            <a:rPr lang="en-US"/>
            <a:t> </a:t>
          </a:r>
          <a:endParaRPr lang="en-US" dirty="0"/>
        </a:p>
      </dgm:t>
    </dgm:pt>
    <dgm:pt modelId="{7066C133-AC56-4B1A-A939-3368935995D6}" type="sibTrans" cxnId="{D0495C80-0DAC-4332-B933-CE291716D32A}">
      <dgm:prSet/>
      <dgm:spPr/>
      <dgm:t>
        <a:bodyPr/>
        <a:lstStyle/>
        <a:p>
          <a:endParaRPr lang="en-US"/>
        </a:p>
      </dgm:t>
    </dgm:pt>
    <dgm:pt modelId="{9F4E42E8-4943-4DE0-9213-6465AA2CE17D}" type="parTrans" cxnId="{D0495C80-0DAC-4332-B933-CE291716D32A}">
      <dgm:prSet/>
      <dgm:spPr/>
      <dgm:t>
        <a:bodyPr/>
        <a:lstStyle/>
        <a:p>
          <a:endParaRPr lang="en-US" sz="2000"/>
        </a:p>
      </dgm:t>
    </dgm:pt>
    <dgm:pt modelId="{AFA85F1A-2C45-4E42-BF1E-1466E5937313}">
      <dgm:prSet/>
      <dgm:spPr/>
      <dgm:t>
        <a:bodyPr/>
        <a:lstStyle/>
        <a:p>
          <a:r>
            <a:rPr lang="en-US" dirty="0"/>
            <a:t>Because learning was centered on short exercises and exams, students often forgot syntax, logic structures, and debugging strategies once the immediate assessment passed. Retention was low without sustained application.</a:t>
          </a:r>
        </a:p>
      </dgm:t>
    </dgm:pt>
    <dgm:pt modelId="{28D08B32-F523-43B4-9BFD-D5DE647D472D}" type="sibTrans" cxnId="{BE494FD6-B1DC-4965-9A29-2FD1EC45A6B8}">
      <dgm:prSet/>
      <dgm:spPr/>
      <dgm:t>
        <a:bodyPr/>
        <a:lstStyle/>
        <a:p>
          <a:endParaRPr lang="en-US"/>
        </a:p>
      </dgm:t>
    </dgm:pt>
    <dgm:pt modelId="{608DE9E5-21DE-4B05-8746-AEFF01969F0C}" type="parTrans" cxnId="{BE494FD6-B1DC-4965-9A29-2FD1EC45A6B8}">
      <dgm:prSet/>
      <dgm:spPr/>
      <dgm:t>
        <a:bodyPr/>
        <a:lstStyle/>
        <a:p>
          <a:endParaRPr lang="en-US" sz="2000"/>
        </a:p>
      </dgm:t>
    </dgm:pt>
    <dgm:pt modelId="{C259EC0B-8EFB-418F-B44F-A5CA83838C65}">
      <dgm:prSet/>
      <dgm:spPr/>
      <dgm:t>
        <a:bodyPr/>
        <a:lstStyle/>
        <a:p>
          <a:r>
            <a:rPr lang="en-US" b="1" dirty="0"/>
            <a:t>Inability to Apply Knowledge to Real‑Life Scenarios</a:t>
          </a:r>
          <a:r>
            <a:rPr lang="en-US" dirty="0"/>
            <a:t> </a:t>
          </a:r>
        </a:p>
      </dgm:t>
    </dgm:pt>
    <dgm:pt modelId="{151E36CE-0D5E-4D05-A594-B6DFC74091F2}" type="sibTrans" cxnId="{527F378A-F73A-4CC3-9E78-75A1EE7768DA}">
      <dgm:prSet/>
      <dgm:spPr/>
      <dgm:t>
        <a:bodyPr/>
        <a:lstStyle/>
        <a:p>
          <a:endParaRPr lang="en-US"/>
        </a:p>
      </dgm:t>
    </dgm:pt>
    <dgm:pt modelId="{46D53142-2E91-42C2-AFD7-1465411C397F}" type="parTrans" cxnId="{527F378A-F73A-4CC3-9E78-75A1EE7768DA}">
      <dgm:prSet/>
      <dgm:spPr/>
      <dgm:t>
        <a:bodyPr/>
        <a:lstStyle/>
        <a:p>
          <a:endParaRPr lang="en-US" sz="2000"/>
        </a:p>
      </dgm:t>
    </dgm:pt>
    <dgm:pt modelId="{F6E2BCA8-40A4-47BC-BB93-1081D78CDAC3}">
      <dgm:prSet/>
      <dgm:spPr/>
      <dgm:t>
        <a:bodyPr/>
        <a:lstStyle/>
        <a:p>
          <a:r>
            <a:rPr lang="en-US" dirty="0"/>
            <a:t>Students performed well on predictable, structured problems but could not generalize their skills to open‑ended engineering tasks. They lacked experience integrating multiple concepts into a single solution.</a:t>
          </a:r>
        </a:p>
      </dgm:t>
    </dgm:pt>
    <dgm:pt modelId="{F723C0DD-3C75-4938-AB8C-FC2DB7EEA4C5}" type="sibTrans" cxnId="{3A15A050-226E-44E2-8339-F480A067984B}">
      <dgm:prSet/>
      <dgm:spPr/>
      <dgm:t>
        <a:bodyPr/>
        <a:lstStyle/>
        <a:p>
          <a:endParaRPr lang="en-US"/>
        </a:p>
      </dgm:t>
    </dgm:pt>
    <dgm:pt modelId="{DB570C47-DA90-40E4-8B32-1C77C0C9DB7D}" type="parTrans" cxnId="{3A15A050-226E-44E2-8339-F480A067984B}">
      <dgm:prSet/>
      <dgm:spPr/>
      <dgm:t>
        <a:bodyPr/>
        <a:lstStyle/>
        <a:p>
          <a:endParaRPr lang="en-US" sz="2000"/>
        </a:p>
      </dgm:t>
    </dgm:pt>
    <dgm:pt modelId="{69C77B12-BF6A-4455-9AE6-C4B0A179E1FE}">
      <dgm:prSet/>
      <dgm:spPr/>
      <dgm:t>
        <a:bodyPr/>
        <a:lstStyle/>
        <a:p>
          <a:r>
            <a:rPr lang="en-US" b="1" dirty="0"/>
            <a:t>Predictability of Assignments</a:t>
          </a:r>
        </a:p>
      </dgm:t>
    </dgm:pt>
    <dgm:pt modelId="{0D9A258D-AE44-47F6-B9BE-D156FA06A728}" type="sibTrans" cxnId="{43A84C3C-67C8-4FBB-8932-685DB7160912}">
      <dgm:prSet/>
      <dgm:spPr/>
      <dgm:t>
        <a:bodyPr/>
        <a:lstStyle/>
        <a:p>
          <a:endParaRPr lang="en-US"/>
        </a:p>
      </dgm:t>
    </dgm:pt>
    <dgm:pt modelId="{6DAADF17-C6A7-43F6-B8CA-705FD3FEC859}" type="parTrans" cxnId="{43A84C3C-67C8-4FBB-8932-685DB7160912}">
      <dgm:prSet/>
      <dgm:spPr/>
      <dgm:t>
        <a:bodyPr/>
        <a:lstStyle/>
        <a:p>
          <a:endParaRPr lang="en-US" sz="2000"/>
        </a:p>
      </dgm:t>
    </dgm:pt>
    <dgm:pt modelId="{53F9A8B5-CBDE-42A8-B1DE-1B5952AF535B}">
      <dgm:prSet/>
      <dgm:spPr/>
      <dgm:t>
        <a:bodyPr/>
        <a:lstStyle/>
        <a:p>
          <a:r>
            <a:rPr lang="en-US" dirty="0"/>
            <a:t>Repeated use of similar exercises and exam‑style problems made it easy for students to rely on solutions from previous semesters. This reduced originality, discouraged deeper thinking, and weakened assessment integrity.</a:t>
          </a:r>
        </a:p>
      </dgm:t>
    </dgm:pt>
    <dgm:pt modelId="{B86CA8C4-F15C-4466-B4EF-C0C3FCCF24F8}" type="sibTrans" cxnId="{FD1436C3-B1CA-491B-BD5A-EA9796B39C11}">
      <dgm:prSet/>
      <dgm:spPr/>
      <dgm:t>
        <a:bodyPr/>
        <a:lstStyle/>
        <a:p>
          <a:endParaRPr lang="en-US"/>
        </a:p>
      </dgm:t>
    </dgm:pt>
    <dgm:pt modelId="{7C87903D-92CB-4A95-90D5-6C46A8BD6808}" type="parTrans" cxnId="{FD1436C3-B1CA-491B-BD5A-EA9796B39C11}">
      <dgm:prSet/>
      <dgm:spPr/>
      <dgm:t>
        <a:bodyPr/>
        <a:lstStyle/>
        <a:p>
          <a:endParaRPr lang="en-US" sz="2000"/>
        </a:p>
      </dgm:t>
    </dgm:pt>
    <dgm:pt modelId="{789E8133-1B38-4DEC-9C53-9182308B2E2D}" type="pres">
      <dgm:prSet presAssocID="{5852B8F6-4AEE-4E22-B1DC-B30AB3068814}" presName="vert0" presStyleCnt="0">
        <dgm:presLayoutVars>
          <dgm:dir/>
          <dgm:animOne val="branch"/>
          <dgm:animLvl val="lvl"/>
        </dgm:presLayoutVars>
      </dgm:prSet>
      <dgm:spPr/>
    </dgm:pt>
    <dgm:pt modelId="{B9801ADB-177A-463E-A42A-BCB21057ED90}" type="pres">
      <dgm:prSet presAssocID="{9AD916BC-B2CE-4D6B-B38F-5EBF112D69A7}" presName="thickLine" presStyleLbl="alignNode1" presStyleIdx="0" presStyleCnt="4"/>
      <dgm:spPr/>
    </dgm:pt>
    <dgm:pt modelId="{516E1064-5D67-428B-BA82-97371456F753}" type="pres">
      <dgm:prSet presAssocID="{9AD916BC-B2CE-4D6B-B38F-5EBF112D69A7}" presName="horz1" presStyleCnt="0"/>
      <dgm:spPr/>
    </dgm:pt>
    <dgm:pt modelId="{D9D24E1B-5A36-4297-88F8-5F31B4130538}" type="pres">
      <dgm:prSet presAssocID="{9AD916BC-B2CE-4D6B-B38F-5EBF112D69A7}" presName="tx1" presStyleLbl="revTx" presStyleIdx="0" presStyleCnt="8"/>
      <dgm:spPr/>
    </dgm:pt>
    <dgm:pt modelId="{8FF8AE80-97D4-4E6E-B8BE-E18D5613AC0C}" type="pres">
      <dgm:prSet presAssocID="{9AD916BC-B2CE-4D6B-B38F-5EBF112D69A7}" presName="vert1" presStyleCnt="0"/>
      <dgm:spPr/>
    </dgm:pt>
    <dgm:pt modelId="{C713CB6A-5CA2-4260-B90A-5B7CAFBCFABB}" type="pres">
      <dgm:prSet presAssocID="{97E421A7-5809-40A0-9DE0-52D79A920DA1}" presName="vertSpace2a" presStyleCnt="0"/>
      <dgm:spPr/>
    </dgm:pt>
    <dgm:pt modelId="{DEC17117-5077-443B-A539-B90A190945BB}" type="pres">
      <dgm:prSet presAssocID="{97E421A7-5809-40A0-9DE0-52D79A920DA1}" presName="horz2" presStyleCnt="0"/>
      <dgm:spPr/>
    </dgm:pt>
    <dgm:pt modelId="{763C1E03-03B4-429F-B65E-00D5257A0A50}" type="pres">
      <dgm:prSet presAssocID="{97E421A7-5809-40A0-9DE0-52D79A920DA1}" presName="horzSpace2" presStyleCnt="0"/>
      <dgm:spPr/>
    </dgm:pt>
    <dgm:pt modelId="{6409ADDF-54DC-4D4C-937D-DABBF997C6FF}" type="pres">
      <dgm:prSet presAssocID="{97E421A7-5809-40A0-9DE0-52D79A920DA1}" presName="tx2" presStyleLbl="revTx" presStyleIdx="1" presStyleCnt="8"/>
      <dgm:spPr/>
    </dgm:pt>
    <dgm:pt modelId="{1E8C9E60-3014-4D91-859D-8ABB0542B28A}" type="pres">
      <dgm:prSet presAssocID="{97E421A7-5809-40A0-9DE0-52D79A920DA1}" presName="vert2" presStyleCnt="0"/>
      <dgm:spPr/>
    </dgm:pt>
    <dgm:pt modelId="{76150A6C-3807-425B-BA60-4F5B75436B4F}" type="pres">
      <dgm:prSet presAssocID="{97E421A7-5809-40A0-9DE0-52D79A920DA1}" presName="thinLine2b" presStyleLbl="callout" presStyleIdx="0" presStyleCnt="4"/>
      <dgm:spPr/>
    </dgm:pt>
    <dgm:pt modelId="{A514F93A-810C-49F1-BFFD-4A47AA106FCC}" type="pres">
      <dgm:prSet presAssocID="{97E421A7-5809-40A0-9DE0-52D79A920DA1}" presName="vertSpace2b" presStyleCnt="0"/>
      <dgm:spPr/>
    </dgm:pt>
    <dgm:pt modelId="{3F9AA633-8B8D-4B07-AEE9-12C639DBD5EA}" type="pres">
      <dgm:prSet presAssocID="{71CCDBF3-9AFE-462F-8469-26097FEA5FF1}" presName="thickLine" presStyleLbl="alignNode1" presStyleIdx="1" presStyleCnt="4"/>
      <dgm:spPr/>
    </dgm:pt>
    <dgm:pt modelId="{2552C9F9-8B77-4C70-9A3D-3BA42A43D8B4}" type="pres">
      <dgm:prSet presAssocID="{71CCDBF3-9AFE-462F-8469-26097FEA5FF1}" presName="horz1" presStyleCnt="0"/>
      <dgm:spPr/>
    </dgm:pt>
    <dgm:pt modelId="{2E433FD0-665D-4CBB-9004-ABD163787066}" type="pres">
      <dgm:prSet presAssocID="{71CCDBF3-9AFE-462F-8469-26097FEA5FF1}" presName="tx1" presStyleLbl="revTx" presStyleIdx="2" presStyleCnt="8"/>
      <dgm:spPr/>
    </dgm:pt>
    <dgm:pt modelId="{C90FED9E-F659-4C4D-B772-440946D98AD0}" type="pres">
      <dgm:prSet presAssocID="{71CCDBF3-9AFE-462F-8469-26097FEA5FF1}" presName="vert1" presStyleCnt="0"/>
      <dgm:spPr/>
    </dgm:pt>
    <dgm:pt modelId="{8A5AC31E-AFEC-4949-94E7-F06CEBE6C839}" type="pres">
      <dgm:prSet presAssocID="{AFA85F1A-2C45-4E42-BF1E-1466E5937313}" presName="vertSpace2a" presStyleCnt="0"/>
      <dgm:spPr/>
    </dgm:pt>
    <dgm:pt modelId="{C261F0CE-0BC4-437B-B265-360456160790}" type="pres">
      <dgm:prSet presAssocID="{AFA85F1A-2C45-4E42-BF1E-1466E5937313}" presName="horz2" presStyleCnt="0"/>
      <dgm:spPr/>
    </dgm:pt>
    <dgm:pt modelId="{2DF2F89B-367A-4BB0-BE77-4B0A4DDD515E}" type="pres">
      <dgm:prSet presAssocID="{AFA85F1A-2C45-4E42-BF1E-1466E5937313}" presName="horzSpace2" presStyleCnt="0"/>
      <dgm:spPr/>
    </dgm:pt>
    <dgm:pt modelId="{920716CD-5A66-42F4-9A29-7B8033E69515}" type="pres">
      <dgm:prSet presAssocID="{AFA85F1A-2C45-4E42-BF1E-1466E5937313}" presName="tx2" presStyleLbl="revTx" presStyleIdx="3" presStyleCnt="8"/>
      <dgm:spPr/>
    </dgm:pt>
    <dgm:pt modelId="{C8D32C69-2D3A-4F78-B25F-6CE2A41F4F2D}" type="pres">
      <dgm:prSet presAssocID="{AFA85F1A-2C45-4E42-BF1E-1466E5937313}" presName="vert2" presStyleCnt="0"/>
      <dgm:spPr/>
    </dgm:pt>
    <dgm:pt modelId="{A64CB2C4-F116-49C1-9C82-65F7D018A7B1}" type="pres">
      <dgm:prSet presAssocID="{AFA85F1A-2C45-4E42-BF1E-1466E5937313}" presName="thinLine2b" presStyleLbl="callout" presStyleIdx="1" presStyleCnt="4"/>
      <dgm:spPr/>
    </dgm:pt>
    <dgm:pt modelId="{ECE10B13-2D6B-4324-9F98-8964658BAF18}" type="pres">
      <dgm:prSet presAssocID="{AFA85F1A-2C45-4E42-BF1E-1466E5937313}" presName="vertSpace2b" presStyleCnt="0"/>
      <dgm:spPr/>
    </dgm:pt>
    <dgm:pt modelId="{EB7D53AC-8FB4-4863-B2E1-F53B474028CB}" type="pres">
      <dgm:prSet presAssocID="{C259EC0B-8EFB-418F-B44F-A5CA83838C65}" presName="thickLine" presStyleLbl="alignNode1" presStyleIdx="2" presStyleCnt="4"/>
      <dgm:spPr/>
    </dgm:pt>
    <dgm:pt modelId="{C406FD7E-8D42-4B40-BBB8-E48B68829364}" type="pres">
      <dgm:prSet presAssocID="{C259EC0B-8EFB-418F-B44F-A5CA83838C65}" presName="horz1" presStyleCnt="0"/>
      <dgm:spPr/>
    </dgm:pt>
    <dgm:pt modelId="{59A96536-AD9A-42CA-B0C5-9CD0FB9E6D9D}" type="pres">
      <dgm:prSet presAssocID="{C259EC0B-8EFB-418F-B44F-A5CA83838C65}" presName="tx1" presStyleLbl="revTx" presStyleIdx="4" presStyleCnt="8"/>
      <dgm:spPr/>
    </dgm:pt>
    <dgm:pt modelId="{0881CC89-BBC9-41E9-940A-FF8AF1830933}" type="pres">
      <dgm:prSet presAssocID="{C259EC0B-8EFB-418F-B44F-A5CA83838C65}" presName="vert1" presStyleCnt="0"/>
      <dgm:spPr/>
    </dgm:pt>
    <dgm:pt modelId="{642CBB32-CEE5-4D1E-A9D7-7FDE5A32083E}" type="pres">
      <dgm:prSet presAssocID="{F6E2BCA8-40A4-47BC-BB93-1081D78CDAC3}" presName="vertSpace2a" presStyleCnt="0"/>
      <dgm:spPr/>
    </dgm:pt>
    <dgm:pt modelId="{070C8D35-A240-4ACC-AB0E-8299B26EDFB5}" type="pres">
      <dgm:prSet presAssocID="{F6E2BCA8-40A4-47BC-BB93-1081D78CDAC3}" presName="horz2" presStyleCnt="0"/>
      <dgm:spPr/>
    </dgm:pt>
    <dgm:pt modelId="{AE21FB58-B8EE-4018-A64B-F1C00D88B3D2}" type="pres">
      <dgm:prSet presAssocID="{F6E2BCA8-40A4-47BC-BB93-1081D78CDAC3}" presName="horzSpace2" presStyleCnt="0"/>
      <dgm:spPr/>
    </dgm:pt>
    <dgm:pt modelId="{A961BAC2-4FE3-4E11-9B38-540E0898C30C}" type="pres">
      <dgm:prSet presAssocID="{F6E2BCA8-40A4-47BC-BB93-1081D78CDAC3}" presName="tx2" presStyleLbl="revTx" presStyleIdx="5" presStyleCnt="8"/>
      <dgm:spPr/>
    </dgm:pt>
    <dgm:pt modelId="{722F3151-E840-44BF-BC83-132DD863CCAD}" type="pres">
      <dgm:prSet presAssocID="{F6E2BCA8-40A4-47BC-BB93-1081D78CDAC3}" presName="vert2" presStyleCnt="0"/>
      <dgm:spPr/>
    </dgm:pt>
    <dgm:pt modelId="{2E1574AD-C550-42FF-8434-DB04E2F28646}" type="pres">
      <dgm:prSet presAssocID="{F6E2BCA8-40A4-47BC-BB93-1081D78CDAC3}" presName="thinLine2b" presStyleLbl="callout" presStyleIdx="2" presStyleCnt="4"/>
      <dgm:spPr/>
    </dgm:pt>
    <dgm:pt modelId="{2A250260-16E9-49F4-97BA-6CDA0ECE1F78}" type="pres">
      <dgm:prSet presAssocID="{F6E2BCA8-40A4-47BC-BB93-1081D78CDAC3}" presName="vertSpace2b" presStyleCnt="0"/>
      <dgm:spPr/>
    </dgm:pt>
    <dgm:pt modelId="{40B5E597-33D5-4BB9-9125-DDFA9CC0DA4D}" type="pres">
      <dgm:prSet presAssocID="{69C77B12-BF6A-4455-9AE6-C4B0A179E1FE}" presName="thickLine" presStyleLbl="alignNode1" presStyleIdx="3" presStyleCnt="4"/>
      <dgm:spPr/>
    </dgm:pt>
    <dgm:pt modelId="{1265D52D-29DB-4BF2-AE6F-C2CD85E008BA}" type="pres">
      <dgm:prSet presAssocID="{69C77B12-BF6A-4455-9AE6-C4B0A179E1FE}" presName="horz1" presStyleCnt="0"/>
      <dgm:spPr/>
    </dgm:pt>
    <dgm:pt modelId="{011E4FE7-F27D-48E7-A20B-DCFFCEF86ECD}" type="pres">
      <dgm:prSet presAssocID="{69C77B12-BF6A-4455-9AE6-C4B0A179E1FE}" presName="tx1" presStyleLbl="revTx" presStyleIdx="6" presStyleCnt="8"/>
      <dgm:spPr/>
    </dgm:pt>
    <dgm:pt modelId="{712E32CB-3F28-413A-B8AB-DEB4B34797E0}" type="pres">
      <dgm:prSet presAssocID="{69C77B12-BF6A-4455-9AE6-C4B0A179E1FE}" presName="vert1" presStyleCnt="0"/>
      <dgm:spPr/>
    </dgm:pt>
    <dgm:pt modelId="{80023145-8C1A-49E6-AC4C-666221718E3D}" type="pres">
      <dgm:prSet presAssocID="{53F9A8B5-CBDE-42A8-B1DE-1B5952AF535B}" presName="vertSpace2a" presStyleCnt="0"/>
      <dgm:spPr/>
    </dgm:pt>
    <dgm:pt modelId="{1900CF88-112C-437E-ADBB-6E91EB623E1F}" type="pres">
      <dgm:prSet presAssocID="{53F9A8B5-CBDE-42A8-B1DE-1B5952AF535B}" presName="horz2" presStyleCnt="0"/>
      <dgm:spPr/>
    </dgm:pt>
    <dgm:pt modelId="{51F02BD8-5110-4776-B150-CEFC7BF012E4}" type="pres">
      <dgm:prSet presAssocID="{53F9A8B5-CBDE-42A8-B1DE-1B5952AF535B}" presName="horzSpace2" presStyleCnt="0"/>
      <dgm:spPr/>
    </dgm:pt>
    <dgm:pt modelId="{668962D4-3CD3-47B1-A9C3-DEB8CC7CCD3F}" type="pres">
      <dgm:prSet presAssocID="{53F9A8B5-CBDE-42A8-B1DE-1B5952AF535B}" presName="tx2" presStyleLbl="revTx" presStyleIdx="7" presStyleCnt="8"/>
      <dgm:spPr/>
    </dgm:pt>
    <dgm:pt modelId="{A4BAE022-6AC4-4CE9-8DDA-2CC95DDBA5D1}" type="pres">
      <dgm:prSet presAssocID="{53F9A8B5-CBDE-42A8-B1DE-1B5952AF535B}" presName="vert2" presStyleCnt="0"/>
      <dgm:spPr/>
    </dgm:pt>
    <dgm:pt modelId="{A1E52274-4A92-40B1-9E77-6CD2CDF4257C}" type="pres">
      <dgm:prSet presAssocID="{53F9A8B5-CBDE-42A8-B1DE-1B5952AF535B}" presName="thinLine2b" presStyleLbl="callout" presStyleIdx="3" presStyleCnt="4"/>
      <dgm:spPr/>
    </dgm:pt>
    <dgm:pt modelId="{373F174E-CBBC-429C-BC79-41109313214E}" type="pres">
      <dgm:prSet presAssocID="{53F9A8B5-CBDE-42A8-B1DE-1B5952AF535B}" presName="vertSpace2b" presStyleCnt="0"/>
      <dgm:spPr/>
    </dgm:pt>
  </dgm:ptLst>
  <dgm:cxnLst>
    <dgm:cxn modelId="{2D8CA916-42F7-4F08-899C-A5352B47EC4A}" type="presOf" srcId="{AFA85F1A-2C45-4E42-BF1E-1466E5937313}" destId="{920716CD-5A66-42F4-9A29-7B8033E69515}" srcOrd="0" destOrd="0" presId="urn:microsoft.com/office/officeart/2008/layout/LinedList"/>
    <dgm:cxn modelId="{43A84C3C-67C8-4FBB-8932-685DB7160912}" srcId="{5852B8F6-4AEE-4E22-B1DC-B30AB3068814}" destId="{69C77B12-BF6A-4455-9AE6-C4B0A179E1FE}" srcOrd="3" destOrd="0" parTransId="{6DAADF17-C6A7-43F6-B8CA-705FD3FEC859}" sibTransId="{0D9A258D-AE44-47F6-B9BE-D156FA06A728}"/>
    <dgm:cxn modelId="{97593469-6F78-4D4D-84C0-88F13AA4B8B4}" type="presOf" srcId="{69C77B12-BF6A-4455-9AE6-C4B0A179E1FE}" destId="{011E4FE7-F27D-48E7-A20B-DCFFCEF86ECD}" srcOrd="0" destOrd="0" presId="urn:microsoft.com/office/officeart/2008/layout/LinedList"/>
    <dgm:cxn modelId="{B0DEAA4E-27DB-4645-A353-7E90484E2219}" srcId="{9AD916BC-B2CE-4D6B-B38F-5EBF112D69A7}" destId="{97E421A7-5809-40A0-9DE0-52D79A920DA1}" srcOrd="0" destOrd="0" parTransId="{ED49261C-E342-4683-BBE9-58800F795921}" sibTransId="{71E25294-9D0D-428D-AB2B-A87D2C49B915}"/>
    <dgm:cxn modelId="{5A73BC6E-AAE0-4047-B41B-D1EA102700D3}" srcId="{5852B8F6-4AEE-4E22-B1DC-B30AB3068814}" destId="{9AD916BC-B2CE-4D6B-B38F-5EBF112D69A7}" srcOrd="0" destOrd="0" parTransId="{A3199138-431B-4630-BA63-0FA82B007F7E}" sibTransId="{3F5C681C-7CC9-4DA3-B20F-483723A5DFD6}"/>
    <dgm:cxn modelId="{3A15A050-226E-44E2-8339-F480A067984B}" srcId="{C259EC0B-8EFB-418F-B44F-A5CA83838C65}" destId="{F6E2BCA8-40A4-47BC-BB93-1081D78CDAC3}" srcOrd="0" destOrd="0" parTransId="{DB570C47-DA90-40E4-8B32-1C77C0C9DB7D}" sibTransId="{F723C0DD-3C75-4938-AB8C-FC2DB7EEA4C5}"/>
    <dgm:cxn modelId="{D0495C80-0DAC-4332-B933-CE291716D32A}" srcId="{5852B8F6-4AEE-4E22-B1DC-B30AB3068814}" destId="{71CCDBF3-9AFE-462F-8469-26097FEA5FF1}" srcOrd="1" destOrd="0" parTransId="{9F4E42E8-4943-4DE0-9213-6465AA2CE17D}" sibTransId="{7066C133-AC56-4B1A-A939-3368935995D6}"/>
    <dgm:cxn modelId="{53D60286-B561-4AFC-A7BA-393EE52A8A3C}" type="presOf" srcId="{53F9A8B5-CBDE-42A8-B1DE-1B5952AF535B}" destId="{668962D4-3CD3-47B1-A9C3-DEB8CC7CCD3F}" srcOrd="0" destOrd="0" presId="urn:microsoft.com/office/officeart/2008/layout/LinedList"/>
    <dgm:cxn modelId="{527F378A-F73A-4CC3-9E78-75A1EE7768DA}" srcId="{5852B8F6-4AEE-4E22-B1DC-B30AB3068814}" destId="{C259EC0B-8EFB-418F-B44F-A5CA83838C65}" srcOrd="2" destOrd="0" parTransId="{46D53142-2E91-42C2-AFD7-1465411C397F}" sibTransId="{151E36CE-0D5E-4D05-A594-B6DFC74091F2}"/>
    <dgm:cxn modelId="{1E67BE98-82F1-4D6F-95AE-8E0EB3E0459C}" type="presOf" srcId="{97E421A7-5809-40A0-9DE0-52D79A920DA1}" destId="{6409ADDF-54DC-4D4C-937D-DABBF997C6FF}" srcOrd="0" destOrd="0" presId="urn:microsoft.com/office/officeart/2008/layout/LinedList"/>
    <dgm:cxn modelId="{A18566A5-F7B5-4FD2-BAEB-5BEBFD521E87}" type="presOf" srcId="{5852B8F6-4AEE-4E22-B1DC-B30AB3068814}" destId="{789E8133-1B38-4DEC-9C53-9182308B2E2D}" srcOrd="0" destOrd="0" presId="urn:microsoft.com/office/officeart/2008/layout/LinedList"/>
    <dgm:cxn modelId="{FD1436C3-B1CA-491B-BD5A-EA9796B39C11}" srcId="{69C77B12-BF6A-4455-9AE6-C4B0A179E1FE}" destId="{53F9A8B5-CBDE-42A8-B1DE-1B5952AF535B}" srcOrd="0" destOrd="0" parTransId="{7C87903D-92CB-4A95-90D5-6C46A8BD6808}" sibTransId="{B86CA8C4-F15C-4466-B4EF-C0C3FCCF24F8}"/>
    <dgm:cxn modelId="{D04B4CC6-BD07-4D23-94CB-BCFC4EC670FC}" type="presOf" srcId="{9AD916BC-B2CE-4D6B-B38F-5EBF112D69A7}" destId="{D9D24E1B-5A36-4297-88F8-5F31B4130538}" srcOrd="0" destOrd="0" presId="urn:microsoft.com/office/officeart/2008/layout/LinedList"/>
    <dgm:cxn modelId="{E75BC4CD-6A11-4853-9A58-51179BC3F947}" type="presOf" srcId="{C259EC0B-8EFB-418F-B44F-A5CA83838C65}" destId="{59A96536-AD9A-42CA-B0C5-9CD0FB9E6D9D}" srcOrd="0" destOrd="0" presId="urn:microsoft.com/office/officeart/2008/layout/LinedList"/>
    <dgm:cxn modelId="{B7533BD0-48F6-49A4-B2C4-C692DC28E2F0}" type="presOf" srcId="{F6E2BCA8-40A4-47BC-BB93-1081D78CDAC3}" destId="{A961BAC2-4FE3-4E11-9B38-540E0898C30C}" srcOrd="0" destOrd="0" presId="urn:microsoft.com/office/officeart/2008/layout/LinedList"/>
    <dgm:cxn modelId="{BE494FD6-B1DC-4965-9A29-2FD1EC45A6B8}" srcId="{71CCDBF3-9AFE-462F-8469-26097FEA5FF1}" destId="{AFA85F1A-2C45-4E42-BF1E-1466E5937313}" srcOrd="0" destOrd="0" parTransId="{608DE9E5-21DE-4B05-8746-AEFF01969F0C}" sibTransId="{28D08B32-F523-43B4-9BFD-D5DE647D472D}"/>
    <dgm:cxn modelId="{9ABBF6DA-2743-46F8-B5B3-D02DCEEE4F00}" type="presOf" srcId="{71CCDBF3-9AFE-462F-8469-26097FEA5FF1}" destId="{2E433FD0-665D-4CBB-9004-ABD163787066}" srcOrd="0" destOrd="0" presId="urn:microsoft.com/office/officeart/2008/layout/LinedList"/>
    <dgm:cxn modelId="{F1B74E48-28B8-4CCA-8748-41277AFCC27A}" type="presParOf" srcId="{789E8133-1B38-4DEC-9C53-9182308B2E2D}" destId="{B9801ADB-177A-463E-A42A-BCB21057ED90}" srcOrd="0" destOrd="0" presId="urn:microsoft.com/office/officeart/2008/layout/LinedList"/>
    <dgm:cxn modelId="{B8FB7EEA-1773-4139-8776-7F89094A6A92}" type="presParOf" srcId="{789E8133-1B38-4DEC-9C53-9182308B2E2D}" destId="{516E1064-5D67-428B-BA82-97371456F753}" srcOrd="1" destOrd="0" presId="urn:microsoft.com/office/officeart/2008/layout/LinedList"/>
    <dgm:cxn modelId="{4BEF83EE-4D35-45CE-8B4E-B6A9E10682AB}" type="presParOf" srcId="{516E1064-5D67-428B-BA82-97371456F753}" destId="{D9D24E1B-5A36-4297-88F8-5F31B4130538}" srcOrd="0" destOrd="0" presId="urn:microsoft.com/office/officeart/2008/layout/LinedList"/>
    <dgm:cxn modelId="{C67329A1-A503-46F0-9EC5-8AF8DF9C67FF}" type="presParOf" srcId="{516E1064-5D67-428B-BA82-97371456F753}" destId="{8FF8AE80-97D4-4E6E-B8BE-E18D5613AC0C}" srcOrd="1" destOrd="0" presId="urn:microsoft.com/office/officeart/2008/layout/LinedList"/>
    <dgm:cxn modelId="{2A3C51D6-35E0-481B-9A13-4216CF57E1CB}" type="presParOf" srcId="{8FF8AE80-97D4-4E6E-B8BE-E18D5613AC0C}" destId="{C713CB6A-5CA2-4260-B90A-5B7CAFBCFABB}" srcOrd="0" destOrd="0" presId="urn:microsoft.com/office/officeart/2008/layout/LinedList"/>
    <dgm:cxn modelId="{3EFF0EF8-B93A-4609-863D-34999F26B775}" type="presParOf" srcId="{8FF8AE80-97D4-4E6E-B8BE-E18D5613AC0C}" destId="{DEC17117-5077-443B-A539-B90A190945BB}" srcOrd="1" destOrd="0" presId="urn:microsoft.com/office/officeart/2008/layout/LinedList"/>
    <dgm:cxn modelId="{43A48F8C-810C-47D7-BFCE-268C3693F5EB}" type="presParOf" srcId="{DEC17117-5077-443B-A539-B90A190945BB}" destId="{763C1E03-03B4-429F-B65E-00D5257A0A50}" srcOrd="0" destOrd="0" presId="urn:microsoft.com/office/officeart/2008/layout/LinedList"/>
    <dgm:cxn modelId="{56B5A5D9-8BF8-4C20-BBCE-AA0C17FEDF18}" type="presParOf" srcId="{DEC17117-5077-443B-A539-B90A190945BB}" destId="{6409ADDF-54DC-4D4C-937D-DABBF997C6FF}" srcOrd="1" destOrd="0" presId="urn:microsoft.com/office/officeart/2008/layout/LinedList"/>
    <dgm:cxn modelId="{90E23633-2F6F-4464-88A7-9136886148A7}" type="presParOf" srcId="{DEC17117-5077-443B-A539-B90A190945BB}" destId="{1E8C9E60-3014-4D91-859D-8ABB0542B28A}" srcOrd="2" destOrd="0" presId="urn:microsoft.com/office/officeart/2008/layout/LinedList"/>
    <dgm:cxn modelId="{677253C4-B8BA-424E-93C9-98FFFEF30A7F}" type="presParOf" srcId="{8FF8AE80-97D4-4E6E-B8BE-E18D5613AC0C}" destId="{76150A6C-3807-425B-BA60-4F5B75436B4F}" srcOrd="2" destOrd="0" presId="urn:microsoft.com/office/officeart/2008/layout/LinedList"/>
    <dgm:cxn modelId="{B9000D8E-794E-4C35-B527-B7E56D7F9021}" type="presParOf" srcId="{8FF8AE80-97D4-4E6E-B8BE-E18D5613AC0C}" destId="{A514F93A-810C-49F1-BFFD-4A47AA106FCC}" srcOrd="3" destOrd="0" presId="urn:microsoft.com/office/officeart/2008/layout/LinedList"/>
    <dgm:cxn modelId="{E8CC16BC-5D86-476F-A221-8FEA51A55677}" type="presParOf" srcId="{789E8133-1B38-4DEC-9C53-9182308B2E2D}" destId="{3F9AA633-8B8D-4B07-AEE9-12C639DBD5EA}" srcOrd="2" destOrd="0" presId="urn:microsoft.com/office/officeart/2008/layout/LinedList"/>
    <dgm:cxn modelId="{D2E7D471-4F35-4D63-84C2-53654B3801D1}" type="presParOf" srcId="{789E8133-1B38-4DEC-9C53-9182308B2E2D}" destId="{2552C9F9-8B77-4C70-9A3D-3BA42A43D8B4}" srcOrd="3" destOrd="0" presId="urn:microsoft.com/office/officeart/2008/layout/LinedList"/>
    <dgm:cxn modelId="{9EC2074A-80EC-4952-A5FB-71E48BBF1299}" type="presParOf" srcId="{2552C9F9-8B77-4C70-9A3D-3BA42A43D8B4}" destId="{2E433FD0-665D-4CBB-9004-ABD163787066}" srcOrd="0" destOrd="0" presId="urn:microsoft.com/office/officeart/2008/layout/LinedList"/>
    <dgm:cxn modelId="{337B8856-1D8C-4FBB-B461-A84C088FDDF3}" type="presParOf" srcId="{2552C9F9-8B77-4C70-9A3D-3BA42A43D8B4}" destId="{C90FED9E-F659-4C4D-B772-440946D98AD0}" srcOrd="1" destOrd="0" presId="urn:microsoft.com/office/officeart/2008/layout/LinedList"/>
    <dgm:cxn modelId="{BE96BD54-04AF-4A2F-85B7-530C5AA190FF}" type="presParOf" srcId="{C90FED9E-F659-4C4D-B772-440946D98AD0}" destId="{8A5AC31E-AFEC-4949-94E7-F06CEBE6C839}" srcOrd="0" destOrd="0" presId="urn:microsoft.com/office/officeart/2008/layout/LinedList"/>
    <dgm:cxn modelId="{9651D71E-88EC-4491-BDB8-5CBF5EF9217A}" type="presParOf" srcId="{C90FED9E-F659-4C4D-B772-440946D98AD0}" destId="{C261F0CE-0BC4-437B-B265-360456160790}" srcOrd="1" destOrd="0" presId="urn:microsoft.com/office/officeart/2008/layout/LinedList"/>
    <dgm:cxn modelId="{25CB526B-FC36-41B0-B274-55F898C4AFF2}" type="presParOf" srcId="{C261F0CE-0BC4-437B-B265-360456160790}" destId="{2DF2F89B-367A-4BB0-BE77-4B0A4DDD515E}" srcOrd="0" destOrd="0" presId="urn:microsoft.com/office/officeart/2008/layout/LinedList"/>
    <dgm:cxn modelId="{17E6F239-9522-4624-9FEE-8A7D648A4274}" type="presParOf" srcId="{C261F0CE-0BC4-437B-B265-360456160790}" destId="{920716CD-5A66-42F4-9A29-7B8033E69515}" srcOrd="1" destOrd="0" presId="urn:microsoft.com/office/officeart/2008/layout/LinedList"/>
    <dgm:cxn modelId="{9FBE9D18-512B-48DA-9AD9-20A96A184012}" type="presParOf" srcId="{C261F0CE-0BC4-437B-B265-360456160790}" destId="{C8D32C69-2D3A-4F78-B25F-6CE2A41F4F2D}" srcOrd="2" destOrd="0" presId="urn:microsoft.com/office/officeart/2008/layout/LinedList"/>
    <dgm:cxn modelId="{FE566256-4ED3-4E12-A826-DC8902467589}" type="presParOf" srcId="{C90FED9E-F659-4C4D-B772-440946D98AD0}" destId="{A64CB2C4-F116-49C1-9C82-65F7D018A7B1}" srcOrd="2" destOrd="0" presId="urn:microsoft.com/office/officeart/2008/layout/LinedList"/>
    <dgm:cxn modelId="{19C960FE-27CB-43C0-9D3E-DE800DFE4FE9}" type="presParOf" srcId="{C90FED9E-F659-4C4D-B772-440946D98AD0}" destId="{ECE10B13-2D6B-4324-9F98-8964658BAF18}" srcOrd="3" destOrd="0" presId="urn:microsoft.com/office/officeart/2008/layout/LinedList"/>
    <dgm:cxn modelId="{B5B2B57C-ABE1-4D6E-AA4C-02972B0786D9}" type="presParOf" srcId="{789E8133-1B38-4DEC-9C53-9182308B2E2D}" destId="{EB7D53AC-8FB4-4863-B2E1-F53B474028CB}" srcOrd="4" destOrd="0" presId="urn:microsoft.com/office/officeart/2008/layout/LinedList"/>
    <dgm:cxn modelId="{BDAE3BE9-2EAD-4623-90DB-5B6CE4002748}" type="presParOf" srcId="{789E8133-1B38-4DEC-9C53-9182308B2E2D}" destId="{C406FD7E-8D42-4B40-BBB8-E48B68829364}" srcOrd="5" destOrd="0" presId="urn:microsoft.com/office/officeart/2008/layout/LinedList"/>
    <dgm:cxn modelId="{038EFDF9-861B-4995-8611-CC9E44D6BB1B}" type="presParOf" srcId="{C406FD7E-8D42-4B40-BBB8-E48B68829364}" destId="{59A96536-AD9A-42CA-B0C5-9CD0FB9E6D9D}" srcOrd="0" destOrd="0" presId="urn:microsoft.com/office/officeart/2008/layout/LinedList"/>
    <dgm:cxn modelId="{C424A171-4510-49D7-A578-6BF61EDC0B68}" type="presParOf" srcId="{C406FD7E-8D42-4B40-BBB8-E48B68829364}" destId="{0881CC89-BBC9-41E9-940A-FF8AF1830933}" srcOrd="1" destOrd="0" presId="urn:microsoft.com/office/officeart/2008/layout/LinedList"/>
    <dgm:cxn modelId="{5BA58B6D-C54C-404F-92D0-7C7E179CD84A}" type="presParOf" srcId="{0881CC89-BBC9-41E9-940A-FF8AF1830933}" destId="{642CBB32-CEE5-4D1E-A9D7-7FDE5A32083E}" srcOrd="0" destOrd="0" presId="urn:microsoft.com/office/officeart/2008/layout/LinedList"/>
    <dgm:cxn modelId="{A54E2530-0287-419E-BEC9-987AEF36768B}" type="presParOf" srcId="{0881CC89-BBC9-41E9-940A-FF8AF1830933}" destId="{070C8D35-A240-4ACC-AB0E-8299B26EDFB5}" srcOrd="1" destOrd="0" presId="urn:microsoft.com/office/officeart/2008/layout/LinedList"/>
    <dgm:cxn modelId="{0ABCDCC8-DF16-4F82-8185-0B5688D1D428}" type="presParOf" srcId="{070C8D35-A240-4ACC-AB0E-8299B26EDFB5}" destId="{AE21FB58-B8EE-4018-A64B-F1C00D88B3D2}" srcOrd="0" destOrd="0" presId="urn:microsoft.com/office/officeart/2008/layout/LinedList"/>
    <dgm:cxn modelId="{46A9AF36-8F22-4A33-82E8-773B627881E2}" type="presParOf" srcId="{070C8D35-A240-4ACC-AB0E-8299B26EDFB5}" destId="{A961BAC2-4FE3-4E11-9B38-540E0898C30C}" srcOrd="1" destOrd="0" presId="urn:microsoft.com/office/officeart/2008/layout/LinedList"/>
    <dgm:cxn modelId="{617F1960-4AC5-43EB-9003-00C970FE77E7}" type="presParOf" srcId="{070C8D35-A240-4ACC-AB0E-8299B26EDFB5}" destId="{722F3151-E840-44BF-BC83-132DD863CCAD}" srcOrd="2" destOrd="0" presId="urn:microsoft.com/office/officeart/2008/layout/LinedList"/>
    <dgm:cxn modelId="{0CB2FB59-2099-46DB-98C7-7AE51272FC7F}" type="presParOf" srcId="{0881CC89-BBC9-41E9-940A-FF8AF1830933}" destId="{2E1574AD-C550-42FF-8434-DB04E2F28646}" srcOrd="2" destOrd="0" presId="urn:microsoft.com/office/officeart/2008/layout/LinedList"/>
    <dgm:cxn modelId="{CB9555DF-EAB8-438D-AAF7-C947BFD7E84A}" type="presParOf" srcId="{0881CC89-BBC9-41E9-940A-FF8AF1830933}" destId="{2A250260-16E9-49F4-97BA-6CDA0ECE1F78}" srcOrd="3" destOrd="0" presId="urn:microsoft.com/office/officeart/2008/layout/LinedList"/>
    <dgm:cxn modelId="{6AE2FAD2-3938-435F-A62C-D616E7C6FC8E}" type="presParOf" srcId="{789E8133-1B38-4DEC-9C53-9182308B2E2D}" destId="{40B5E597-33D5-4BB9-9125-DDFA9CC0DA4D}" srcOrd="6" destOrd="0" presId="urn:microsoft.com/office/officeart/2008/layout/LinedList"/>
    <dgm:cxn modelId="{DD01C144-1279-490A-A52A-C7918702FF3F}" type="presParOf" srcId="{789E8133-1B38-4DEC-9C53-9182308B2E2D}" destId="{1265D52D-29DB-4BF2-AE6F-C2CD85E008BA}" srcOrd="7" destOrd="0" presId="urn:microsoft.com/office/officeart/2008/layout/LinedList"/>
    <dgm:cxn modelId="{FB52809F-573E-4A00-BAD9-DB915CA292B1}" type="presParOf" srcId="{1265D52D-29DB-4BF2-AE6F-C2CD85E008BA}" destId="{011E4FE7-F27D-48E7-A20B-DCFFCEF86ECD}" srcOrd="0" destOrd="0" presId="urn:microsoft.com/office/officeart/2008/layout/LinedList"/>
    <dgm:cxn modelId="{4B200E2A-5E97-4F87-B96B-790D2F10375D}" type="presParOf" srcId="{1265D52D-29DB-4BF2-AE6F-C2CD85E008BA}" destId="{712E32CB-3F28-413A-B8AB-DEB4B34797E0}" srcOrd="1" destOrd="0" presId="urn:microsoft.com/office/officeart/2008/layout/LinedList"/>
    <dgm:cxn modelId="{E271FE96-3336-440F-813F-7226D3D92D46}" type="presParOf" srcId="{712E32CB-3F28-413A-B8AB-DEB4B34797E0}" destId="{80023145-8C1A-49E6-AC4C-666221718E3D}" srcOrd="0" destOrd="0" presId="urn:microsoft.com/office/officeart/2008/layout/LinedList"/>
    <dgm:cxn modelId="{BD54EAF1-37C0-433A-A81B-F7233DE5EB31}" type="presParOf" srcId="{712E32CB-3F28-413A-B8AB-DEB4B34797E0}" destId="{1900CF88-112C-437E-ADBB-6E91EB623E1F}" srcOrd="1" destOrd="0" presId="urn:microsoft.com/office/officeart/2008/layout/LinedList"/>
    <dgm:cxn modelId="{1D4AD168-63E9-4656-BBDD-91A1731CB211}" type="presParOf" srcId="{1900CF88-112C-437E-ADBB-6E91EB623E1F}" destId="{51F02BD8-5110-4776-B150-CEFC7BF012E4}" srcOrd="0" destOrd="0" presId="urn:microsoft.com/office/officeart/2008/layout/LinedList"/>
    <dgm:cxn modelId="{260C1924-9E37-4080-B9EE-912E05FD0FFF}" type="presParOf" srcId="{1900CF88-112C-437E-ADBB-6E91EB623E1F}" destId="{668962D4-3CD3-47B1-A9C3-DEB8CC7CCD3F}" srcOrd="1" destOrd="0" presId="urn:microsoft.com/office/officeart/2008/layout/LinedList"/>
    <dgm:cxn modelId="{1E95F2E2-5822-42EB-BE2F-83CD69E13762}" type="presParOf" srcId="{1900CF88-112C-437E-ADBB-6E91EB623E1F}" destId="{A4BAE022-6AC4-4CE9-8DDA-2CC95DDBA5D1}" srcOrd="2" destOrd="0" presId="urn:microsoft.com/office/officeart/2008/layout/LinedList"/>
    <dgm:cxn modelId="{68A2543E-D102-403F-BB27-FA8743829478}" type="presParOf" srcId="{712E32CB-3F28-413A-B8AB-DEB4B34797E0}" destId="{A1E52274-4A92-40B1-9E77-6CD2CDF4257C}" srcOrd="2" destOrd="0" presId="urn:microsoft.com/office/officeart/2008/layout/LinedList"/>
    <dgm:cxn modelId="{53BA73FA-CA49-4FE7-841E-DAC819C467EE}" type="presParOf" srcId="{712E32CB-3F28-413A-B8AB-DEB4B34797E0}" destId="{373F174E-CBBC-429C-BC79-41109313214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F9587F-69AB-4C50-9991-EF8B361E4FF3}" type="doc">
      <dgm:prSet loTypeId="urn:microsoft.com/office/officeart/2018/layout/CircleProcess" loCatId="simpleprocesssa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A9E457-7F78-450D-B33B-E0A603A1866F}">
      <dgm:prSet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</a:rPr>
            <a:t>Why expand?</a:t>
          </a:r>
        </a:p>
      </dgm:t>
    </dgm:pt>
    <dgm:pt modelId="{DC3B0E47-651B-42BD-99A5-4CB1828743AD}" type="parTrans" cxnId="{59E73546-C22D-4D82-B501-49C9565D8E6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3B6252F-4A63-4E54-82DC-C6E8104FB625}" type="sibTrans" cxnId="{59E73546-C22D-4D82-B501-49C9565D8E6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6041AA-FD19-481A-B02E-1B15CFFC175D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More time to practice foundational MATLAB programming.</a:t>
          </a:r>
        </a:p>
      </dgm:t>
    </dgm:pt>
    <dgm:pt modelId="{BF83ACEA-C71C-44C2-9D29-426F4EB32004}" type="parTrans" cxnId="{B72D0FAB-09D9-4531-B9BE-960C2594AB6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0369EC6-8F73-47FC-BBBC-7AE5642A0D93}" type="sibTrans" cxnId="{B72D0FAB-09D9-4531-B9BE-960C2594AB6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A9E25D1-A248-4D17-946B-02E9DF14C44E}">
      <dgm:prSet custT="1"/>
      <dgm:spPr/>
      <dgm:t>
        <a:bodyPr/>
        <a:lstStyle/>
        <a:p>
          <a:r>
            <a:rPr lang="en-US" sz="1400" dirty="0">
              <a:solidFill>
                <a:schemeClr val="bg1"/>
              </a:solidFill>
            </a:rPr>
            <a:t>Opportunities to build and test the solar-powered monitoring station.</a:t>
          </a:r>
        </a:p>
      </dgm:t>
    </dgm:pt>
    <dgm:pt modelId="{AEB36677-60F4-4C20-9598-9D37660B026B}" type="parTrans" cxnId="{953D9EF4-086D-47B2-A2E2-9BD11A2B94E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B5DFC76-32A5-4326-90A6-5E9019269134}" type="sibTrans" cxnId="{953D9EF4-086D-47B2-A2E2-9BD11A2B94E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486C5BB-E737-490B-8267-1C9AEFD5A688}">
      <dgm:prSet custT="1"/>
      <dgm:spPr/>
      <dgm:t>
        <a:bodyPr/>
        <a:lstStyle/>
        <a:p>
          <a:r>
            <a:rPr lang="en-US" sz="1400" dirty="0">
              <a:solidFill>
                <a:schemeClr val="bg1"/>
              </a:solidFill>
            </a:rPr>
            <a:t>Transition from simulated data to actual sensor measurements.</a:t>
          </a:r>
        </a:p>
      </dgm:t>
    </dgm:pt>
    <dgm:pt modelId="{9ED1FFB5-73AC-4228-B40D-14CCCF07A795}" type="parTrans" cxnId="{B2E2C154-45A2-472E-91DF-0F289857738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6BEF604-DCEB-492E-8065-D62E7BDA40E5}" type="sibTrans" cxnId="{B2E2C154-45A2-472E-91DF-0F289857738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AFDEFBC-0B82-4267-B0CC-B9BB7FD04E8B}">
      <dgm:prSet custT="1"/>
      <dgm:spPr/>
      <dgm:t>
        <a:bodyPr/>
        <a:lstStyle/>
        <a:p>
          <a:pPr algn="ctr"/>
          <a:r>
            <a:rPr lang="en-US" sz="1400" dirty="0">
              <a:solidFill>
                <a:schemeClr val="bg1"/>
              </a:solidFill>
            </a:rPr>
            <a:t>Additional opportunities for collaborative debugging and integration.</a:t>
          </a:r>
        </a:p>
      </dgm:t>
    </dgm:pt>
    <dgm:pt modelId="{B8190EFE-52E8-4762-A212-843F75E7967F}" type="parTrans" cxnId="{815E3D95-85E8-4576-9220-1B3FDA1CFA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E41C6DD-9C68-456C-BD7C-A15198315D85}" type="sibTrans" cxnId="{815E3D95-85E8-4576-9220-1B3FDA1CFAB5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40D343B-EBF4-47D7-A0D4-1146A8D32B3E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Continued exploration of GenAI as a learning assistant.</a:t>
          </a:r>
        </a:p>
      </dgm:t>
    </dgm:pt>
    <dgm:pt modelId="{B54E8889-BA08-42A5-AA6C-5CC923DF6247}" type="parTrans" cxnId="{78541687-47B2-4FF0-A602-71C139E7787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A1BE4A7-019C-4E87-AA3E-55AA99373ACF}" type="sibTrans" cxnId="{78541687-47B2-4FF0-A602-71C139E7787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E435F61-F5D7-4F1A-988A-1E32200FA5BF}" type="pres">
      <dgm:prSet presAssocID="{95F9587F-69AB-4C50-9991-EF8B361E4FF3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7441665F-8289-4917-8664-1F8D9A0A489F}" type="pres">
      <dgm:prSet presAssocID="{940D343B-EBF4-47D7-A0D4-1146A8D32B3E}" presName="Accent6" presStyleCnt="0"/>
      <dgm:spPr/>
    </dgm:pt>
    <dgm:pt modelId="{0492CA59-96DA-4EF9-BF34-147073B404EF}" type="pres">
      <dgm:prSet presAssocID="{940D343B-EBF4-47D7-A0D4-1146A8D32B3E}" presName="Accent" presStyleLbl="node1" presStyleIdx="0" presStyleCnt="12"/>
      <dgm:spPr/>
    </dgm:pt>
    <dgm:pt modelId="{B269DF2B-38C6-4B4C-A4A2-952491A23D14}" type="pres">
      <dgm:prSet presAssocID="{940D343B-EBF4-47D7-A0D4-1146A8D32B3E}" presName="ParentBackground6" presStyleCnt="0"/>
      <dgm:spPr/>
    </dgm:pt>
    <dgm:pt modelId="{078E05C1-9598-414A-BF8F-66D3F202809F}" type="pres">
      <dgm:prSet presAssocID="{940D343B-EBF4-47D7-A0D4-1146A8D32B3E}" presName="ParentBackground" presStyleLbl="node1" presStyleIdx="1" presStyleCnt="12"/>
      <dgm:spPr/>
    </dgm:pt>
    <dgm:pt modelId="{507546FE-2C57-444F-A417-864185296267}" type="pres">
      <dgm:prSet presAssocID="{940D343B-EBF4-47D7-A0D4-1146A8D32B3E}" presName="Parent6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69BD61E6-633B-4435-86FF-DF77E3537378}" type="pres">
      <dgm:prSet presAssocID="{2AFDEFBC-0B82-4267-B0CC-B9BB7FD04E8B}" presName="Accent5" presStyleCnt="0"/>
      <dgm:spPr/>
    </dgm:pt>
    <dgm:pt modelId="{980EE6CF-5EA9-4F63-ACCE-34255D99C6BA}" type="pres">
      <dgm:prSet presAssocID="{2AFDEFBC-0B82-4267-B0CC-B9BB7FD04E8B}" presName="Accent" presStyleLbl="node1" presStyleIdx="2" presStyleCnt="12"/>
      <dgm:spPr/>
    </dgm:pt>
    <dgm:pt modelId="{0106EA51-E0F0-46B5-B932-DED609E281E3}" type="pres">
      <dgm:prSet presAssocID="{2AFDEFBC-0B82-4267-B0CC-B9BB7FD04E8B}" presName="ParentBackground5" presStyleCnt="0"/>
      <dgm:spPr/>
    </dgm:pt>
    <dgm:pt modelId="{E4E7E557-B6FA-4368-8ABB-62B52D120321}" type="pres">
      <dgm:prSet presAssocID="{2AFDEFBC-0B82-4267-B0CC-B9BB7FD04E8B}" presName="ParentBackground" presStyleLbl="node1" presStyleIdx="3" presStyleCnt="12"/>
      <dgm:spPr/>
    </dgm:pt>
    <dgm:pt modelId="{7A528132-AFAC-459D-A075-A09F84521EA2}" type="pres">
      <dgm:prSet presAssocID="{2AFDEFBC-0B82-4267-B0CC-B9BB7FD04E8B}" presName="Parent5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D4CF2C9B-C1FE-4FE7-B93A-9EED4A765404}" type="pres">
      <dgm:prSet presAssocID="{9486C5BB-E737-490B-8267-1C9AEFD5A688}" presName="Accent4" presStyleCnt="0"/>
      <dgm:spPr/>
    </dgm:pt>
    <dgm:pt modelId="{9A0BEFB6-24F1-4C6A-9521-8607A3C1BF53}" type="pres">
      <dgm:prSet presAssocID="{9486C5BB-E737-490B-8267-1C9AEFD5A688}" presName="Accent" presStyleLbl="node1" presStyleIdx="4" presStyleCnt="12"/>
      <dgm:spPr/>
    </dgm:pt>
    <dgm:pt modelId="{F0633C45-8DD1-40EF-8C33-DC71E8629459}" type="pres">
      <dgm:prSet presAssocID="{9486C5BB-E737-490B-8267-1C9AEFD5A688}" presName="ParentBackground4" presStyleCnt="0"/>
      <dgm:spPr/>
    </dgm:pt>
    <dgm:pt modelId="{A6ACBE5A-18B5-4BB9-9988-F51ACFBBF2E7}" type="pres">
      <dgm:prSet presAssocID="{9486C5BB-E737-490B-8267-1C9AEFD5A688}" presName="ParentBackground" presStyleLbl="node1" presStyleIdx="5" presStyleCnt="12"/>
      <dgm:spPr/>
    </dgm:pt>
    <dgm:pt modelId="{62AD5B60-2082-44E9-A3B2-4C1B061DE6EE}" type="pres">
      <dgm:prSet presAssocID="{9486C5BB-E737-490B-8267-1C9AEFD5A688}" presName="Parent4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74D86100-B3A9-4310-A1BC-707695233C10}" type="pres">
      <dgm:prSet presAssocID="{0A9E25D1-A248-4D17-946B-02E9DF14C44E}" presName="Accent3" presStyleCnt="0"/>
      <dgm:spPr/>
    </dgm:pt>
    <dgm:pt modelId="{50FEDC8B-BB83-494B-AC5F-BC9136868A0F}" type="pres">
      <dgm:prSet presAssocID="{0A9E25D1-A248-4D17-946B-02E9DF14C44E}" presName="Accent" presStyleLbl="node1" presStyleIdx="6" presStyleCnt="12"/>
      <dgm:spPr/>
    </dgm:pt>
    <dgm:pt modelId="{08FE64BC-9E1A-47FA-8CEC-642C0AB7A3D5}" type="pres">
      <dgm:prSet presAssocID="{0A9E25D1-A248-4D17-946B-02E9DF14C44E}" presName="ParentBackground3" presStyleCnt="0"/>
      <dgm:spPr/>
    </dgm:pt>
    <dgm:pt modelId="{230D64AF-65EB-4601-BA3E-B883742AE096}" type="pres">
      <dgm:prSet presAssocID="{0A9E25D1-A248-4D17-946B-02E9DF14C44E}" presName="ParentBackground" presStyleLbl="node1" presStyleIdx="7" presStyleCnt="12"/>
      <dgm:spPr/>
    </dgm:pt>
    <dgm:pt modelId="{33205010-0B23-45A1-8DE3-8D9780C5161D}" type="pres">
      <dgm:prSet presAssocID="{0A9E25D1-A248-4D17-946B-02E9DF14C44E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62B36241-4CE8-4BA7-BB46-AB3D16BB5EE8}" type="pres">
      <dgm:prSet presAssocID="{6E6041AA-FD19-481A-B02E-1B15CFFC175D}" presName="Accent2" presStyleCnt="0"/>
      <dgm:spPr/>
    </dgm:pt>
    <dgm:pt modelId="{91121F39-EE21-403B-9304-6D7DD85C413A}" type="pres">
      <dgm:prSet presAssocID="{6E6041AA-FD19-481A-B02E-1B15CFFC175D}" presName="Accent" presStyleLbl="node1" presStyleIdx="8" presStyleCnt="12"/>
      <dgm:spPr/>
    </dgm:pt>
    <dgm:pt modelId="{6BED1584-B76A-43FB-AEF0-4BFBFE9CF0E5}" type="pres">
      <dgm:prSet presAssocID="{6E6041AA-FD19-481A-B02E-1B15CFFC175D}" presName="ParentBackground2" presStyleCnt="0"/>
      <dgm:spPr/>
    </dgm:pt>
    <dgm:pt modelId="{360BE1F0-653B-42F2-B7ED-A82691C0E781}" type="pres">
      <dgm:prSet presAssocID="{6E6041AA-FD19-481A-B02E-1B15CFFC175D}" presName="ParentBackground" presStyleLbl="node1" presStyleIdx="9" presStyleCnt="12"/>
      <dgm:spPr/>
    </dgm:pt>
    <dgm:pt modelId="{70903A1D-3EE2-41F0-B9B4-64F6569D055A}" type="pres">
      <dgm:prSet presAssocID="{6E6041AA-FD19-481A-B02E-1B15CFFC175D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9176FAA1-5692-45B7-A363-E2705141FD5C}" type="pres">
      <dgm:prSet presAssocID="{C9A9E457-7F78-450D-B33B-E0A603A1866F}" presName="Accent1" presStyleCnt="0"/>
      <dgm:spPr/>
    </dgm:pt>
    <dgm:pt modelId="{59C6C2B7-1C45-4127-89E9-77A06EEEDA8D}" type="pres">
      <dgm:prSet presAssocID="{C9A9E457-7F78-450D-B33B-E0A603A1866F}" presName="Accent" presStyleLbl="node1" presStyleIdx="10" presStyleCnt="12"/>
      <dgm:spPr/>
    </dgm:pt>
    <dgm:pt modelId="{DA863E33-9B74-4B20-A3CA-436748EDCB91}" type="pres">
      <dgm:prSet presAssocID="{C9A9E457-7F78-450D-B33B-E0A603A1866F}" presName="ParentBackground1" presStyleCnt="0"/>
      <dgm:spPr/>
    </dgm:pt>
    <dgm:pt modelId="{DEAC5A84-4DDB-4D8C-82E8-010F0F459253}" type="pres">
      <dgm:prSet presAssocID="{C9A9E457-7F78-450D-B33B-E0A603A1866F}" presName="ParentBackground" presStyleLbl="node1" presStyleIdx="11" presStyleCnt="12"/>
      <dgm:spPr/>
    </dgm:pt>
    <dgm:pt modelId="{0AE3B892-876B-4356-8450-C707E5980143}" type="pres">
      <dgm:prSet presAssocID="{C9A9E457-7F78-450D-B33B-E0A603A1866F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9964D523-D140-4479-86A2-FCF37AA456C8}" type="presOf" srcId="{9486C5BB-E737-490B-8267-1C9AEFD5A688}" destId="{62AD5B60-2082-44E9-A3B2-4C1B061DE6EE}" srcOrd="1" destOrd="0" presId="urn:microsoft.com/office/officeart/2018/layout/CircleProcess"/>
    <dgm:cxn modelId="{AB318A2A-71B2-4783-B583-206710E7CF8A}" type="presOf" srcId="{C9A9E457-7F78-450D-B33B-E0A603A1866F}" destId="{0AE3B892-876B-4356-8450-C707E5980143}" srcOrd="1" destOrd="0" presId="urn:microsoft.com/office/officeart/2018/layout/CircleProcess"/>
    <dgm:cxn modelId="{BCEE8941-5E12-40E7-A060-05A2F9EDDC8E}" type="presOf" srcId="{0A9E25D1-A248-4D17-946B-02E9DF14C44E}" destId="{33205010-0B23-45A1-8DE3-8D9780C5161D}" srcOrd="1" destOrd="0" presId="urn:microsoft.com/office/officeart/2018/layout/CircleProcess"/>
    <dgm:cxn modelId="{2322FB62-BD1B-4172-9500-AF6717F35BE1}" type="presOf" srcId="{0A9E25D1-A248-4D17-946B-02E9DF14C44E}" destId="{230D64AF-65EB-4601-BA3E-B883742AE096}" srcOrd="0" destOrd="0" presId="urn:microsoft.com/office/officeart/2018/layout/CircleProcess"/>
    <dgm:cxn modelId="{59E73546-C22D-4D82-B501-49C9565D8E6A}" srcId="{95F9587F-69AB-4C50-9991-EF8B361E4FF3}" destId="{C9A9E457-7F78-450D-B33B-E0A603A1866F}" srcOrd="0" destOrd="0" parTransId="{DC3B0E47-651B-42BD-99A5-4CB1828743AD}" sibTransId="{F3B6252F-4A63-4E54-82DC-C6E8104FB625}"/>
    <dgm:cxn modelId="{9A25C06E-C7FC-4947-AC77-75633DB22E65}" type="presOf" srcId="{940D343B-EBF4-47D7-A0D4-1146A8D32B3E}" destId="{078E05C1-9598-414A-BF8F-66D3F202809F}" srcOrd="0" destOrd="0" presId="urn:microsoft.com/office/officeart/2018/layout/CircleProcess"/>
    <dgm:cxn modelId="{248DF172-558D-4B49-93A0-FF52B716060E}" type="presOf" srcId="{6E6041AA-FD19-481A-B02E-1B15CFFC175D}" destId="{70903A1D-3EE2-41F0-B9B4-64F6569D055A}" srcOrd="1" destOrd="0" presId="urn:microsoft.com/office/officeart/2018/layout/CircleProcess"/>
    <dgm:cxn modelId="{B2E2C154-45A2-472E-91DF-0F2898577387}" srcId="{95F9587F-69AB-4C50-9991-EF8B361E4FF3}" destId="{9486C5BB-E737-490B-8267-1C9AEFD5A688}" srcOrd="3" destOrd="0" parTransId="{9ED1FFB5-73AC-4228-B40D-14CCCF07A795}" sibTransId="{16BEF604-DCEB-492E-8065-D62E7BDA40E5}"/>
    <dgm:cxn modelId="{78541687-47B2-4FF0-A602-71C139E77878}" srcId="{95F9587F-69AB-4C50-9991-EF8B361E4FF3}" destId="{940D343B-EBF4-47D7-A0D4-1146A8D32B3E}" srcOrd="5" destOrd="0" parTransId="{B54E8889-BA08-42A5-AA6C-5CC923DF6247}" sibTransId="{7A1BE4A7-019C-4E87-AA3E-55AA99373ACF}"/>
    <dgm:cxn modelId="{8239C98B-AFC4-4FC1-99F2-23EDB0E36C9C}" type="presOf" srcId="{9486C5BB-E737-490B-8267-1C9AEFD5A688}" destId="{A6ACBE5A-18B5-4BB9-9988-F51ACFBBF2E7}" srcOrd="0" destOrd="0" presId="urn:microsoft.com/office/officeart/2018/layout/CircleProcess"/>
    <dgm:cxn modelId="{815E3D95-85E8-4576-9220-1B3FDA1CFAB5}" srcId="{95F9587F-69AB-4C50-9991-EF8B361E4FF3}" destId="{2AFDEFBC-0B82-4267-B0CC-B9BB7FD04E8B}" srcOrd="4" destOrd="0" parTransId="{B8190EFE-52E8-4762-A212-843F75E7967F}" sibTransId="{7E41C6DD-9C68-456C-BD7C-A15198315D85}"/>
    <dgm:cxn modelId="{B72D0FAB-09D9-4531-B9BE-960C2594AB6A}" srcId="{95F9587F-69AB-4C50-9991-EF8B361E4FF3}" destId="{6E6041AA-FD19-481A-B02E-1B15CFFC175D}" srcOrd="1" destOrd="0" parTransId="{BF83ACEA-C71C-44C2-9D29-426F4EB32004}" sibTransId="{E0369EC6-8F73-47FC-BBBC-7AE5642A0D93}"/>
    <dgm:cxn modelId="{01D60FB2-6831-462B-8AFA-D68E7B5CC739}" type="presOf" srcId="{6E6041AA-FD19-481A-B02E-1B15CFFC175D}" destId="{360BE1F0-653B-42F2-B7ED-A82691C0E781}" srcOrd="0" destOrd="0" presId="urn:microsoft.com/office/officeart/2018/layout/CircleProcess"/>
    <dgm:cxn modelId="{E414BFB3-D99A-47D9-94C0-DE5BFA815811}" type="presOf" srcId="{2AFDEFBC-0B82-4267-B0CC-B9BB7FD04E8B}" destId="{E4E7E557-B6FA-4368-8ABB-62B52D120321}" srcOrd="0" destOrd="0" presId="urn:microsoft.com/office/officeart/2018/layout/CircleProcess"/>
    <dgm:cxn modelId="{4ADB58B9-08CA-42F1-9441-99AAC2D71445}" type="presOf" srcId="{C9A9E457-7F78-450D-B33B-E0A603A1866F}" destId="{DEAC5A84-4DDB-4D8C-82E8-010F0F459253}" srcOrd="0" destOrd="0" presId="urn:microsoft.com/office/officeart/2018/layout/CircleProcess"/>
    <dgm:cxn modelId="{40E87FBD-C66F-4E26-BF47-E9FEF681145E}" type="presOf" srcId="{95F9587F-69AB-4C50-9991-EF8B361E4FF3}" destId="{8E435F61-F5D7-4F1A-988A-1E32200FA5BF}" srcOrd="0" destOrd="0" presId="urn:microsoft.com/office/officeart/2018/layout/CircleProcess"/>
    <dgm:cxn modelId="{B05763CF-5B0E-45C0-80AC-616CA3E5360A}" type="presOf" srcId="{940D343B-EBF4-47D7-A0D4-1146A8D32B3E}" destId="{507546FE-2C57-444F-A417-864185296267}" srcOrd="1" destOrd="0" presId="urn:microsoft.com/office/officeart/2018/layout/CircleProcess"/>
    <dgm:cxn modelId="{8EF08AD6-9F23-4B88-8E4F-289F5B23EF48}" type="presOf" srcId="{2AFDEFBC-0B82-4267-B0CC-B9BB7FD04E8B}" destId="{7A528132-AFAC-459D-A075-A09F84521EA2}" srcOrd="1" destOrd="0" presId="urn:microsoft.com/office/officeart/2018/layout/CircleProcess"/>
    <dgm:cxn modelId="{953D9EF4-086D-47B2-A2E2-9BD11A2B94E2}" srcId="{95F9587F-69AB-4C50-9991-EF8B361E4FF3}" destId="{0A9E25D1-A248-4D17-946B-02E9DF14C44E}" srcOrd="2" destOrd="0" parTransId="{AEB36677-60F4-4C20-9598-9D37660B026B}" sibTransId="{1B5DFC76-32A5-4326-90A6-5E9019269134}"/>
    <dgm:cxn modelId="{5C9AECEC-83CE-461E-B7AB-B4BF45B9604B}" type="presParOf" srcId="{8E435F61-F5D7-4F1A-988A-1E32200FA5BF}" destId="{7441665F-8289-4917-8664-1F8D9A0A489F}" srcOrd="0" destOrd="0" presId="urn:microsoft.com/office/officeart/2018/layout/CircleProcess"/>
    <dgm:cxn modelId="{B635A780-4B5F-46DC-A475-D3AB782EF6C6}" type="presParOf" srcId="{7441665F-8289-4917-8664-1F8D9A0A489F}" destId="{0492CA59-96DA-4EF9-BF34-147073B404EF}" srcOrd="0" destOrd="0" presId="urn:microsoft.com/office/officeart/2018/layout/CircleProcess"/>
    <dgm:cxn modelId="{78BB53EB-EC2C-467A-BE71-EBFDA782E07F}" type="presParOf" srcId="{8E435F61-F5D7-4F1A-988A-1E32200FA5BF}" destId="{B269DF2B-38C6-4B4C-A4A2-952491A23D14}" srcOrd="1" destOrd="0" presId="urn:microsoft.com/office/officeart/2018/layout/CircleProcess"/>
    <dgm:cxn modelId="{6AC594E5-ECFA-4B43-9B8D-B103837385F3}" type="presParOf" srcId="{B269DF2B-38C6-4B4C-A4A2-952491A23D14}" destId="{078E05C1-9598-414A-BF8F-66D3F202809F}" srcOrd="0" destOrd="0" presId="urn:microsoft.com/office/officeart/2018/layout/CircleProcess"/>
    <dgm:cxn modelId="{5EC8A9E3-268A-4E4E-A993-DF7B048BEF70}" type="presParOf" srcId="{8E435F61-F5D7-4F1A-988A-1E32200FA5BF}" destId="{507546FE-2C57-444F-A417-864185296267}" srcOrd="2" destOrd="0" presId="urn:microsoft.com/office/officeart/2018/layout/CircleProcess"/>
    <dgm:cxn modelId="{0051A719-68C5-4CC9-83FF-4775100C6B97}" type="presParOf" srcId="{8E435F61-F5D7-4F1A-988A-1E32200FA5BF}" destId="{69BD61E6-633B-4435-86FF-DF77E3537378}" srcOrd="3" destOrd="0" presId="urn:microsoft.com/office/officeart/2018/layout/CircleProcess"/>
    <dgm:cxn modelId="{E6F9ABA5-CB7D-45E8-AFB7-D1419696103A}" type="presParOf" srcId="{69BD61E6-633B-4435-86FF-DF77E3537378}" destId="{980EE6CF-5EA9-4F63-ACCE-34255D99C6BA}" srcOrd="0" destOrd="0" presId="urn:microsoft.com/office/officeart/2018/layout/CircleProcess"/>
    <dgm:cxn modelId="{D495D037-3410-402F-9F79-AA4D94F8B19C}" type="presParOf" srcId="{8E435F61-F5D7-4F1A-988A-1E32200FA5BF}" destId="{0106EA51-E0F0-46B5-B932-DED609E281E3}" srcOrd="4" destOrd="0" presId="urn:microsoft.com/office/officeart/2018/layout/CircleProcess"/>
    <dgm:cxn modelId="{035191E1-E7E0-4606-825A-011E76492365}" type="presParOf" srcId="{0106EA51-E0F0-46B5-B932-DED609E281E3}" destId="{E4E7E557-B6FA-4368-8ABB-62B52D120321}" srcOrd="0" destOrd="0" presId="urn:microsoft.com/office/officeart/2018/layout/CircleProcess"/>
    <dgm:cxn modelId="{FC11C681-D7F6-483A-A94D-2D014F11A5B8}" type="presParOf" srcId="{8E435F61-F5D7-4F1A-988A-1E32200FA5BF}" destId="{7A528132-AFAC-459D-A075-A09F84521EA2}" srcOrd="5" destOrd="0" presId="urn:microsoft.com/office/officeart/2018/layout/CircleProcess"/>
    <dgm:cxn modelId="{404723E8-4731-418D-A115-EA892E120D1F}" type="presParOf" srcId="{8E435F61-F5D7-4F1A-988A-1E32200FA5BF}" destId="{D4CF2C9B-C1FE-4FE7-B93A-9EED4A765404}" srcOrd="6" destOrd="0" presId="urn:microsoft.com/office/officeart/2018/layout/CircleProcess"/>
    <dgm:cxn modelId="{53C4B5C5-0F70-4E60-B361-E83B8CDFA03D}" type="presParOf" srcId="{D4CF2C9B-C1FE-4FE7-B93A-9EED4A765404}" destId="{9A0BEFB6-24F1-4C6A-9521-8607A3C1BF53}" srcOrd="0" destOrd="0" presId="urn:microsoft.com/office/officeart/2018/layout/CircleProcess"/>
    <dgm:cxn modelId="{930ADC51-0E9B-4076-BDC5-2BD10FF1BAB5}" type="presParOf" srcId="{8E435F61-F5D7-4F1A-988A-1E32200FA5BF}" destId="{F0633C45-8DD1-40EF-8C33-DC71E8629459}" srcOrd="7" destOrd="0" presId="urn:microsoft.com/office/officeart/2018/layout/CircleProcess"/>
    <dgm:cxn modelId="{10F4260C-72BC-486F-AEFF-359D65FB3217}" type="presParOf" srcId="{F0633C45-8DD1-40EF-8C33-DC71E8629459}" destId="{A6ACBE5A-18B5-4BB9-9988-F51ACFBBF2E7}" srcOrd="0" destOrd="0" presId="urn:microsoft.com/office/officeart/2018/layout/CircleProcess"/>
    <dgm:cxn modelId="{DC4D199D-6A93-4CA5-ABC4-87465E46A7EB}" type="presParOf" srcId="{8E435F61-F5D7-4F1A-988A-1E32200FA5BF}" destId="{62AD5B60-2082-44E9-A3B2-4C1B061DE6EE}" srcOrd="8" destOrd="0" presId="urn:microsoft.com/office/officeart/2018/layout/CircleProcess"/>
    <dgm:cxn modelId="{A50556C2-A2C4-44F4-8D20-3580E561BC98}" type="presParOf" srcId="{8E435F61-F5D7-4F1A-988A-1E32200FA5BF}" destId="{74D86100-B3A9-4310-A1BC-707695233C10}" srcOrd="9" destOrd="0" presId="urn:microsoft.com/office/officeart/2018/layout/CircleProcess"/>
    <dgm:cxn modelId="{FFF1979D-7731-4D08-8BC8-093FAC1449C9}" type="presParOf" srcId="{74D86100-B3A9-4310-A1BC-707695233C10}" destId="{50FEDC8B-BB83-494B-AC5F-BC9136868A0F}" srcOrd="0" destOrd="0" presId="urn:microsoft.com/office/officeart/2018/layout/CircleProcess"/>
    <dgm:cxn modelId="{689649B4-88AB-4B8A-A573-734FFB7C4CEE}" type="presParOf" srcId="{8E435F61-F5D7-4F1A-988A-1E32200FA5BF}" destId="{08FE64BC-9E1A-47FA-8CEC-642C0AB7A3D5}" srcOrd="10" destOrd="0" presId="urn:microsoft.com/office/officeart/2018/layout/CircleProcess"/>
    <dgm:cxn modelId="{74DFD170-C0A3-4979-A1FE-4B7DDBAC5784}" type="presParOf" srcId="{08FE64BC-9E1A-47FA-8CEC-642C0AB7A3D5}" destId="{230D64AF-65EB-4601-BA3E-B883742AE096}" srcOrd="0" destOrd="0" presId="urn:microsoft.com/office/officeart/2018/layout/CircleProcess"/>
    <dgm:cxn modelId="{9C8757F2-89C4-4781-97C0-E355EA3EC6E9}" type="presParOf" srcId="{8E435F61-F5D7-4F1A-988A-1E32200FA5BF}" destId="{33205010-0B23-45A1-8DE3-8D9780C5161D}" srcOrd="11" destOrd="0" presId="urn:microsoft.com/office/officeart/2018/layout/CircleProcess"/>
    <dgm:cxn modelId="{88398D00-00FF-4609-8A07-EE1C83A01AF2}" type="presParOf" srcId="{8E435F61-F5D7-4F1A-988A-1E32200FA5BF}" destId="{62B36241-4CE8-4BA7-BB46-AB3D16BB5EE8}" srcOrd="12" destOrd="0" presId="urn:microsoft.com/office/officeart/2018/layout/CircleProcess"/>
    <dgm:cxn modelId="{008C4B05-040F-43D0-80CB-1A60B4B316A7}" type="presParOf" srcId="{62B36241-4CE8-4BA7-BB46-AB3D16BB5EE8}" destId="{91121F39-EE21-403B-9304-6D7DD85C413A}" srcOrd="0" destOrd="0" presId="urn:microsoft.com/office/officeart/2018/layout/CircleProcess"/>
    <dgm:cxn modelId="{BE053030-8412-4516-AEFD-4068D5EAD5C9}" type="presParOf" srcId="{8E435F61-F5D7-4F1A-988A-1E32200FA5BF}" destId="{6BED1584-B76A-43FB-AEF0-4BFBFE9CF0E5}" srcOrd="13" destOrd="0" presId="urn:microsoft.com/office/officeart/2018/layout/CircleProcess"/>
    <dgm:cxn modelId="{311855A7-5977-4015-B9F2-E3CFECFFD551}" type="presParOf" srcId="{6BED1584-B76A-43FB-AEF0-4BFBFE9CF0E5}" destId="{360BE1F0-653B-42F2-B7ED-A82691C0E781}" srcOrd="0" destOrd="0" presId="urn:microsoft.com/office/officeart/2018/layout/CircleProcess"/>
    <dgm:cxn modelId="{BE40E17B-A62C-486E-8195-38CB789A21BA}" type="presParOf" srcId="{8E435F61-F5D7-4F1A-988A-1E32200FA5BF}" destId="{70903A1D-3EE2-41F0-B9B4-64F6569D055A}" srcOrd="14" destOrd="0" presId="urn:microsoft.com/office/officeart/2018/layout/CircleProcess"/>
    <dgm:cxn modelId="{92CF2C10-1518-4C35-A4CB-85A4BF55BA71}" type="presParOf" srcId="{8E435F61-F5D7-4F1A-988A-1E32200FA5BF}" destId="{9176FAA1-5692-45B7-A363-E2705141FD5C}" srcOrd="15" destOrd="0" presId="urn:microsoft.com/office/officeart/2018/layout/CircleProcess"/>
    <dgm:cxn modelId="{5BEB43C1-E8EF-4455-A3C0-FAF62CBD9F81}" type="presParOf" srcId="{9176FAA1-5692-45B7-A363-E2705141FD5C}" destId="{59C6C2B7-1C45-4127-89E9-77A06EEEDA8D}" srcOrd="0" destOrd="0" presId="urn:microsoft.com/office/officeart/2018/layout/CircleProcess"/>
    <dgm:cxn modelId="{2DE8E270-212E-4E76-ACA0-C074EB34725D}" type="presParOf" srcId="{8E435F61-F5D7-4F1A-988A-1E32200FA5BF}" destId="{DA863E33-9B74-4B20-A3CA-436748EDCB91}" srcOrd="16" destOrd="0" presId="urn:microsoft.com/office/officeart/2018/layout/CircleProcess"/>
    <dgm:cxn modelId="{AE82C780-01B1-4021-92C9-80EC6A4035A8}" type="presParOf" srcId="{DA863E33-9B74-4B20-A3CA-436748EDCB91}" destId="{DEAC5A84-4DDB-4D8C-82E8-010F0F459253}" srcOrd="0" destOrd="0" presId="urn:microsoft.com/office/officeart/2018/layout/CircleProcess"/>
    <dgm:cxn modelId="{2314CB6B-042B-4F57-9811-95CBCFB4ECE4}" type="presParOf" srcId="{8E435F61-F5D7-4F1A-988A-1E32200FA5BF}" destId="{0AE3B892-876B-4356-8450-C707E5980143}" srcOrd="17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01ADB-177A-463E-A42A-BCB21057ED90}">
      <dsp:nvSpPr>
        <dsp:cNvPr id="0" name=""/>
        <dsp:cNvSpPr/>
      </dsp:nvSpPr>
      <dsp:spPr>
        <a:xfrm>
          <a:off x="0" y="0"/>
          <a:ext cx="698688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D24E1B-5A36-4297-88F8-5F31B4130538}">
      <dsp:nvSpPr>
        <dsp:cNvPr id="0" name=""/>
        <dsp:cNvSpPr/>
      </dsp:nvSpPr>
      <dsp:spPr>
        <a:xfrm>
          <a:off x="0" y="0"/>
          <a:ext cx="1397377" cy="155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Head‑to‑Hand Skill Transference</a:t>
          </a:r>
          <a:r>
            <a:rPr lang="en-US" sz="1500" kern="1200"/>
            <a:t> </a:t>
          </a:r>
          <a:endParaRPr lang="en-US" sz="1500" kern="1200" dirty="0"/>
        </a:p>
      </dsp:txBody>
      <dsp:txXfrm>
        <a:off x="0" y="0"/>
        <a:ext cx="1397377" cy="1553633"/>
      </dsp:txXfrm>
    </dsp:sp>
    <dsp:sp modelId="{6409ADDF-54DC-4D4C-937D-DABBF997C6FF}">
      <dsp:nvSpPr>
        <dsp:cNvPr id="0" name=""/>
        <dsp:cNvSpPr/>
      </dsp:nvSpPr>
      <dsp:spPr>
        <a:xfrm>
          <a:off x="1502180" y="70550"/>
          <a:ext cx="5484706" cy="141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Students could follow examples during class but struggled to independently translate concepts into working code. The gap between “knowing” and “doing” remained wide without authentic practice.</a:t>
          </a:r>
        </a:p>
      </dsp:txBody>
      <dsp:txXfrm>
        <a:off x="1502180" y="70550"/>
        <a:ext cx="5484706" cy="1411014"/>
      </dsp:txXfrm>
    </dsp:sp>
    <dsp:sp modelId="{76150A6C-3807-425B-BA60-4F5B75436B4F}">
      <dsp:nvSpPr>
        <dsp:cNvPr id="0" name=""/>
        <dsp:cNvSpPr/>
      </dsp:nvSpPr>
      <dsp:spPr>
        <a:xfrm>
          <a:off x="1397377" y="1481565"/>
          <a:ext cx="5589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AA633-8B8D-4B07-AEE9-12C639DBD5EA}">
      <dsp:nvSpPr>
        <dsp:cNvPr id="0" name=""/>
        <dsp:cNvSpPr/>
      </dsp:nvSpPr>
      <dsp:spPr>
        <a:xfrm>
          <a:off x="0" y="1553633"/>
          <a:ext cx="6986887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33FD0-665D-4CBB-9004-ABD163787066}">
      <dsp:nvSpPr>
        <dsp:cNvPr id="0" name=""/>
        <dsp:cNvSpPr/>
      </dsp:nvSpPr>
      <dsp:spPr>
        <a:xfrm>
          <a:off x="0" y="1553633"/>
          <a:ext cx="1397377" cy="155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Loss of Programming Knowledge After Class</a:t>
          </a:r>
          <a:r>
            <a:rPr lang="en-US" sz="1500" kern="1200"/>
            <a:t> </a:t>
          </a:r>
          <a:endParaRPr lang="en-US" sz="1500" kern="1200" dirty="0"/>
        </a:p>
      </dsp:txBody>
      <dsp:txXfrm>
        <a:off x="0" y="1553633"/>
        <a:ext cx="1397377" cy="1553633"/>
      </dsp:txXfrm>
    </dsp:sp>
    <dsp:sp modelId="{920716CD-5A66-42F4-9A29-7B8033E69515}">
      <dsp:nvSpPr>
        <dsp:cNvPr id="0" name=""/>
        <dsp:cNvSpPr/>
      </dsp:nvSpPr>
      <dsp:spPr>
        <a:xfrm>
          <a:off x="1502180" y="1624184"/>
          <a:ext cx="5484706" cy="141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Because learning was centered on short exercises and exams, students often forgot syntax, logic structures, and debugging strategies once the immediate assessment passed. Retention was low without sustained application.</a:t>
          </a:r>
        </a:p>
      </dsp:txBody>
      <dsp:txXfrm>
        <a:off x="1502180" y="1624184"/>
        <a:ext cx="5484706" cy="1411014"/>
      </dsp:txXfrm>
    </dsp:sp>
    <dsp:sp modelId="{A64CB2C4-F116-49C1-9C82-65F7D018A7B1}">
      <dsp:nvSpPr>
        <dsp:cNvPr id="0" name=""/>
        <dsp:cNvSpPr/>
      </dsp:nvSpPr>
      <dsp:spPr>
        <a:xfrm>
          <a:off x="1397377" y="3035199"/>
          <a:ext cx="5589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D53AC-8FB4-4863-B2E1-F53B474028CB}">
      <dsp:nvSpPr>
        <dsp:cNvPr id="0" name=""/>
        <dsp:cNvSpPr/>
      </dsp:nvSpPr>
      <dsp:spPr>
        <a:xfrm>
          <a:off x="0" y="3107267"/>
          <a:ext cx="6986887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96536-AD9A-42CA-B0C5-9CD0FB9E6D9D}">
      <dsp:nvSpPr>
        <dsp:cNvPr id="0" name=""/>
        <dsp:cNvSpPr/>
      </dsp:nvSpPr>
      <dsp:spPr>
        <a:xfrm>
          <a:off x="0" y="3107267"/>
          <a:ext cx="1397377" cy="155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Inability to Apply Knowledge to Real‑Life Scenarios</a:t>
          </a:r>
          <a:r>
            <a:rPr lang="en-US" sz="1500" kern="1200" dirty="0"/>
            <a:t> </a:t>
          </a:r>
        </a:p>
      </dsp:txBody>
      <dsp:txXfrm>
        <a:off x="0" y="3107267"/>
        <a:ext cx="1397377" cy="1553633"/>
      </dsp:txXfrm>
    </dsp:sp>
    <dsp:sp modelId="{A961BAC2-4FE3-4E11-9B38-540E0898C30C}">
      <dsp:nvSpPr>
        <dsp:cNvPr id="0" name=""/>
        <dsp:cNvSpPr/>
      </dsp:nvSpPr>
      <dsp:spPr>
        <a:xfrm>
          <a:off x="1502180" y="3177817"/>
          <a:ext cx="5484706" cy="141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Students performed well on predictable, structured problems but could not generalize their skills to open‑ended engineering tasks. They lacked experience integrating multiple concepts into a single solution.</a:t>
          </a:r>
        </a:p>
      </dsp:txBody>
      <dsp:txXfrm>
        <a:off x="1502180" y="3177817"/>
        <a:ext cx="5484706" cy="1411014"/>
      </dsp:txXfrm>
    </dsp:sp>
    <dsp:sp modelId="{2E1574AD-C550-42FF-8434-DB04E2F28646}">
      <dsp:nvSpPr>
        <dsp:cNvPr id="0" name=""/>
        <dsp:cNvSpPr/>
      </dsp:nvSpPr>
      <dsp:spPr>
        <a:xfrm>
          <a:off x="1397377" y="4588832"/>
          <a:ext cx="5589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5E597-33D5-4BB9-9125-DDFA9CC0DA4D}">
      <dsp:nvSpPr>
        <dsp:cNvPr id="0" name=""/>
        <dsp:cNvSpPr/>
      </dsp:nvSpPr>
      <dsp:spPr>
        <a:xfrm>
          <a:off x="0" y="4660900"/>
          <a:ext cx="6986887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E4FE7-F27D-48E7-A20B-DCFFCEF86ECD}">
      <dsp:nvSpPr>
        <dsp:cNvPr id="0" name=""/>
        <dsp:cNvSpPr/>
      </dsp:nvSpPr>
      <dsp:spPr>
        <a:xfrm>
          <a:off x="0" y="4660900"/>
          <a:ext cx="1397377" cy="155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Predictability of Assignments</a:t>
          </a:r>
        </a:p>
      </dsp:txBody>
      <dsp:txXfrm>
        <a:off x="0" y="4660900"/>
        <a:ext cx="1397377" cy="1553633"/>
      </dsp:txXfrm>
    </dsp:sp>
    <dsp:sp modelId="{668962D4-3CD3-47B1-A9C3-DEB8CC7CCD3F}">
      <dsp:nvSpPr>
        <dsp:cNvPr id="0" name=""/>
        <dsp:cNvSpPr/>
      </dsp:nvSpPr>
      <dsp:spPr>
        <a:xfrm>
          <a:off x="1502180" y="4731451"/>
          <a:ext cx="5484706" cy="1411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Repeated use of similar exercises and exam‑style problems made it easy for students to rely on solutions from previous semesters. This reduced originality, discouraged deeper thinking, and weakened assessment integrity.</a:t>
          </a:r>
        </a:p>
      </dsp:txBody>
      <dsp:txXfrm>
        <a:off x="1502180" y="4731451"/>
        <a:ext cx="5484706" cy="1411014"/>
      </dsp:txXfrm>
    </dsp:sp>
    <dsp:sp modelId="{A1E52274-4A92-40B1-9E77-6CD2CDF4257C}">
      <dsp:nvSpPr>
        <dsp:cNvPr id="0" name=""/>
        <dsp:cNvSpPr/>
      </dsp:nvSpPr>
      <dsp:spPr>
        <a:xfrm>
          <a:off x="1397377" y="6142466"/>
          <a:ext cx="55895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92CA59-96DA-4EF9-BF34-147073B404EF}">
      <dsp:nvSpPr>
        <dsp:cNvPr id="0" name=""/>
        <dsp:cNvSpPr/>
      </dsp:nvSpPr>
      <dsp:spPr>
        <a:xfrm>
          <a:off x="9671630" y="663285"/>
          <a:ext cx="1745513" cy="17451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E05C1-9598-414A-BF8F-66D3F202809F}">
      <dsp:nvSpPr>
        <dsp:cNvPr id="0" name=""/>
        <dsp:cNvSpPr/>
      </dsp:nvSpPr>
      <dsp:spPr>
        <a:xfrm>
          <a:off x="9730406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Continued exploration of GenAI as a learning assistant.</a:t>
          </a:r>
        </a:p>
      </dsp:txBody>
      <dsp:txXfrm>
        <a:off x="9963289" y="954199"/>
        <a:ext cx="1163305" cy="1163352"/>
      </dsp:txXfrm>
    </dsp:sp>
    <dsp:sp modelId="{980EE6CF-5EA9-4F63-ACCE-34255D99C6BA}">
      <dsp:nvSpPr>
        <dsp:cNvPr id="0" name=""/>
        <dsp:cNvSpPr/>
      </dsp:nvSpPr>
      <dsp:spPr>
        <a:xfrm rot="2700000">
          <a:off x="7868574" y="663089"/>
          <a:ext cx="1745267" cy="174526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7E557-B6FA-4368-8ABB-62B52D120321}">
      <dsp:nvSpPr>
        <dsp:cNvPr id="0" name=""/>
        <dsp:cNvSpPr/>
      </dsp:nvSpPr>
      <dsp:spPr>
        <a:xfrm>
          <a:off x="7927226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Additional opportunities for collaborative debugging and integration.</a:t>
          </a:r>
        </a:p>
      </dsp:txBody>
      <dsp:txXfrm>
        <a:off x="8160109" y="954199"/>
        <a:ext cx="1163305" cy="1163352"/>
      </dsp:txXfrm>
    </dsp:sp>
    <dsp:sp modelId="{9A0BEFB6-24F1-4C6A-9521-8607A3C1BF53}">
      <dsp:nvSpPr>
        <dsp:cNvPr id="0" name=""/>
        <dsp:cNvSpPr/>
      </dsp:nvSpPr>
      <dsp:spPr>
        <a:xfrm rot="2700000">
          <a:off x="6065394" y="663089"/>
          <a:ext cx="1745267" cy="174526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CBE5A-18B5-4BB9-9988-F51ACFBBF2E7}">
      <dsp:nvSpPr>
        <dsp:cNvPr id="0" name=""/>
        <dsp:cNvSpPr/>
      </dsp:nvSpPr>
      <dsp:spPr>
        <a:xfrm>
          <a:off x="6124046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Transition from simulated data to actual sensor measurements.</a:t>
          </a:r>
        </a:p>
      </dsp:txBody>
      <dsp:txXfrm>
        <a:off x="6356929" y="954199"/>
        <a:ext cx="1163305" cy="1163352"/>
      </dsp:txXfrm>
    </dsp:sp>
    <dsp:sp modelId="{50FEDC8B-BB83-494B-AC5F-BC9136868A0F}">
      <dsp:nvSpPr>
        <dsp:cNvPr id="0" name=""/>
        <dsp:cNvSpPr/>
      </dsp:nvSpPr>
      <dsp:spPr>
        <a:xfrm rot="2700000">
          <a:off x="4262215" y="663089"/>
          <a:ext cx="1745267" cy="174526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D64AF-65EB-4601-BA3E-B883742AE096}">
      <dsp:nvSpPr>
        <dsp:cNvPr id="0" name=""/>
        <dsp:cNvSpPr/>
      </dsp:nvSpPr>
      <dsp:spPr>
        <a:xfrm>
          <a:off x="4320867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Opportunities to build and test the solar-powered monitoring station.</a:t>
          </a:r>
        </a:p>
      </dsp:txBody>
      <dsp:txXfrm>
        <a:off x="4552641" y="954199"/>
        <a:ext cx="1163305" cy="1163352"/>
      </dsp:txXfrm>
    </dsp:sp>
    <dsp:sp modelId="{91121F39-EE21-403B-9304-6D7DD85C413A}">
      <dsp:nvSpPr>
        <dsp:cNvPr id="0" name=""/>
        <dsp:cNvSpPr/>
      </dsp:nvSpPr>
      <dsp:spPr>
        <a:xfrm rot="2700000">
          <a:off x="2459035" y="663089"/>
          <a:ext cx="1745267" cy="174526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BE1F0-653B-42F2-B7ED-A82691C0E781}">
      <dsp:nvSpPr>
        <dsp:cNvPr id="0" name=""/>
        <dsp:cNvSpPr/>
      </dsp:nvSpPr>
      <dsp:spPr>
        <a:xfrm>
          <a:off x="2517687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More time to practice foundational MATLAB programming.</a:t>
          </a:r>
        </a:p>
      </dsp:txBody>
      <dsp:txXfrm>
        <a:off x="2749461" y="954199"/>
        <a:ext cx="1163305" cy="1163352"/>
      </dsp:txXfrm>
    </dsp:sp>
    <dsp:sp modelId="{59C6C2B7-1C45-4127-89E9-77A06EEEDA8D}">
      <dsp:nvSpPr>
        <dsp:cNvPr id="0" name=""/>
        <dsp:cNvSpPr/>
      </dsp:nvSpPr>
      <dsp:spPr>
        <a:xfrm rot="2700000">
          <a:off x="655855" y="663089"/>
          <a:ext cx="1745267" cy="1745267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C5A84-4DDB-4D8C-82E8-010F0F459253}">
      <dsp:nvSpPr>
        <dsp:cNvPr id="0" name=""/>
        <dsp:cNvSpPr/>
      </dsp:nvSpPr>
      <dsp:spPr>
        <a:xfrm>
          <a:off x="713399" y="721468"/>
          <a:ext cx="1629071" cy="16288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Why expand?</a:t>
          </a:r>
        </a:p>
      </dsp:txBody>
      <dsp:txXfrm>
        <a:off x="946282" y="954199"/>
        <a:ext cx="1163305" cy="1163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88266-902C-4620-A0AA-EE32F77524E1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5212A-F05B-44CE-95DF-AF40C62C4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30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9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2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393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4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74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5212A-F05B-44CE-95DF-AF40C62C4A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9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D7FBA-EABC-DE9A-8B6B-20CD1CDD6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9A87E-9124-4BBC-C750-2AFA5F533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62793-5021-BC13-6C33-7B89796FB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20262-AC19-EBF4-3491-02290C5F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09427-0571-C639-4338-D20BD19E2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6AE30-2606-D858-CCCC-2839F018E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E3CA3-2F4F-1406-C055-BBFBF41BA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98546-8A61-EF3B-C905-65B61F26E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B8180-81DE-6BB0-A546-0E04A4B5A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57DAB-ED61-D2A3-7440-FA0EBEE3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5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332F7-EEF0-21EF-E138-E4E52E866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7B1C-CF87-F84B-7C58-BC4ECE282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A52DC-C976-723A-8F31-63B4F9BF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D3E43-6F05-41CF-A89C-7538D919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43F0F-6B0E-08FE-21EB-3C46ACC0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1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2556-9D13-FB88-DF96-A8E073D24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30522-A114-CBBC-C39A-7AF6652AB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2821E-2DE9-84F7-0F35-4CA7EDDCC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9D3A3-45F5-88B6-9D10-A95521D52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95AA6-24C6-66AA-FE61-DD1E60DC0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552A98-E6DD-A5F2-793C-808AEE27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8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0D797-FAAA-1DBA-4C63-E76A449AE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9A9FA-DE1F-0B64-CC10-686D81DA8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65C71-FE96-A82C-47A3-E7047DEAE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11FAE9-BB38-EC39-3610-96B23C7C62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EBABA0-E6C0-0490-6C13-3A246E3E3A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7E5281-FE4A-72B3-6AFC-EE46758F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3D1853-4599-72D9-18D6-E5B4B52FB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CDE93-A8D0-B2BD-7861-C8EB638F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51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751C-5D07-8179-D4C1-2B192EDD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E2757-92FC-D92A-A9D2-3C6040DBC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9F4265-9A94-FF13-7904-B566BC4A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B976E-5D63-1A0A-5AE8-1BC9D7AA9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7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8D707A-E5F4-1402-E4A4-353DE479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3BDAB9-3B19-661F-8D24-00C06D2BB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6E2FD-06E5-284B-D31C-14C320A48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1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297C2-4E7B-9933-48BC-7616887F8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0014F-8DB2-B00C-EE94-39ED868B1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97B6B-A53D-E607-D6CA-6AA55AB4C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1A3B8-4A5F-2788-E2DA-58E43E2B6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91510-C667-9375-FA3D-5E86551D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3C3-AE81-AE1F-9E16-0388695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8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821FD-A6EE-6456-AD9A-4B8A14879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5A29CE-FF88-7087-ED09-8E65C1FFFC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FC9CC-EEF7-A70F-7924-DBD2BFCB8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B2580-D5A4-0357-F950-E2B1613D5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C880C-BACE-5EF1-BE20-8A97EA1D0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9940D-268B-0D9E-0EBD-6D6F97EE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02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6B8EC-D4BF-A1CF-9C0E-3B566C4C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20FCD-4D73-1613-62D8-137D41139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059D5-1CAF-FE36-7DAE-C26310D6B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64A0B-00DA-FBF0-DA27-618B3F14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7C554-117C-AD06-2EFA-60A781E4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72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748A9F-6A56-6D63-D726-2F6A280A23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322B1-249E-D0F4-59AE-7754DE427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AC80F-16B4-8B92-191F-60BE0B870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65CBA-4074-6DD4-4C26-7E0ED780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7C6ED-DFC9-E6B4-8C2E-5A8A43AB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3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CC4690-25B0-D72C-3341-1E3F61686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6900B-DDBC-440B-E212-A53420FB6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29F4C-690E-B85D-9FE4-F566D3B16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B5CB7-FF7A-4D34-ABD7-C72081B42A5D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94D4B-2AAE-01F8-0CCE-0F7490E9B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C615D-4DC5-1827-B0FA-D24F252A4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00A97D-5F60-411C-AD22-C08A8A142A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7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321150-E126-9D95-28D8-D375638AB8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838199" y="3990205"/>
            <a:ext cx="10518776" cy="1200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A Year with MATLAB and GenAI: Transforming How Students Learn Engineering Programming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EA2C0-8D13-756C-F041-47D3B9CC1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089" y="5551200"/>
            <a:ext cx="6583362" cy="1075952"/>
          </a:xfrm>
        </p:spPr>
        <p:txBody>
          <a:bodyPr anchor="t">
            <a:normAutofit/>
          </a:bodyPr>
          <a:lstStyle/>
          <a:p>
            <a:pPr algn="l"/>
            <a:r>
              <a:rPr lang="en-US" sz="1700">
                <a:solidFill>
                  <a:schemeClr val="bg1"/>
                </a:solidFill>
              </a:rPr>
              <a:t>Anita Omo-Okhuasuyi, Ph.D.</a:t>
            </a:r>
          </a:p>
          <a:p>
            <a:pPr algn="l"/>
            <a:r>
              <a:rPr lang="en-US" sz="1700">
                <a:solidFill>
                  <a:schemeClr val="bg1"/>
                </a:solidFill>
              </a:rPr>
              <a:t>Adjunct Professor, University of the Incarnate Word</a:t>
            </a:r>
          </a:p>
          <a:p>
            <a:pPr algn="l"/>
            <a:r>
              <a:rPr lang="en-US" sz="1700">
                <a:solidFill>
                  <a:schemeClr val="bg1"/>
                </a:solidFill>
              </a:rPr>
              <a:t>10/26/2026</a:t>
            </a:r>
          </a:p>
        </p:txBody>
      </p:sp>
      <p:pic>
        <p:nvPicPr>
          <p:cNvPr id="2" name="Picture 1" descr="Alternate text">
            <a:extLst>
              <a:ext uri="{FF2B5EF4-FFF2-40B4-BE49-F238E27FC236}">
                <a16:creationId xmlns:a16="http://schemas.microsoft.com/office/drawing/2014/main" id="{034A299B-E1D2-86A4-A602-BF99A6E952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84"/>
          <a:stretch>
            <a:fillRect/>
          </a:stretch>
        </p:blipFill>
        <p:spPr>
          <a:xfrm>
            <a:off x="20" y="10"/>
            <a:ext cx="12191980" cy="3657590"/>
          </a:xfrm>
          <a:custGeom>
            <a:avLst/>
            <a:gdLst/>
            <a:ahLst/>
            <a:cxnLst/>
            <a:rect l="l" t="t" r="r" b="b"/>
            <a:pathLst>
              <a:path w="12192000" h="3657600">
                <a:moveTo>
                  <a:pt x="7230262" y="3468462"/>
                </a:moveTo>
                <a:lnTo>
                  <a:pt x="7197115" y="3474938"/>
                </a:lnTo>
                <a:lnTo>
                  <a:pt x="7214545" y="3473344"/>
                </a:lnTo>
                <a:cubicBezTo>
                  <a:pt x="7220308" y="3472558"/>
                  <a:pt x="7225785" y="3471224"/>
                  <a:pt x="7230262" y="3468462"/>
                </a:cubicBezTo>
                <a:close/>
                <a:moveTo>
                  <a:pt x="7009120" y="3411863"/>
                </a:moveTo>
                <a:lnTo>
                  <a:pt x="7021563" y="3422955"/>
                </a:lnTo>
                <a:lnTo>
                  <a:pt x="7021563" y="3422954"/>
                </a:lnTo>
                <a:close/>
                <a:moveTo>
                  <a:pt x="7768443" y="3303674"/>
                </a:moveTo>
                <a:lnTo>
                  <a:pt x="7768443" y="3303675"/>
                </a:lnTo>
                <a:lnTo>
                  <a:pt x="7792447" y="3326153"/>
                </a:lnTo>
                <a:cubicBezTo>
                  <a:pt x="7785969" y="3320057"/>
                  <a:pt x="7779301" y="3313961"/>
                  <a:pt x="7768443" y="3303674"/>
                </a:cubicBezTo>
                <a:close/>
                <a:moveTo>
                  <a:pt x="4038748" y="3301555"/>
                </a:moveTo>
                <a:lnTo>
                  <a:pt x="4030517" y="3313199"/>
                </a:lnTo>
                <a:cubicBezTo>
                  <a:pt x="4026230" y="3321105"/>
                  <a:pt x="4021242" y="3327345"/>
                  <a:pt x="4015609" y="3332050"/>
                </a:cubicBezTo>
                <a:lnTo>
                  <a:pt x="3996845" y="3341704"/>
                </a:lnTo>
                <a:cubicBezTo>
                  <a:pt x="4010562" y="3338155"/>
                  <a:pt x="4021944" y="3329011"/>
                  <a:pt x="4030518" y="3313199"/>
                </a:cubicBezTo>
                <a:close/>
                <a:moveTo>
                  <a:pt x="6245343" y="3298149"/>
                </a:moveTo>
                <a:lnTo>
                  <a:pt x="6274406" y="3304945"/>
                </a:lnTo>
                <a:lnTo>
                  <a:pt x="6291247" y="3311262"/>
                </a:lnTo>
                <a:lnTo>
                  <a:pt x="6291385" y="3311314"/>
                </a:lnTo>
                <a:lnTo>
                  <a:pt x="6306284" y="3317152"/>
                </a:lnTo>
                <a:lnTo>
                  <a:pt x="6308075" y="3317568"/>
                </a:lnTo>
                <a:lnTo>
                  <a:pt x="6313855" y="3319733"/>
                </a:lnTo>
                <a:cubicBezTo>
                  <a:pt x="6321454" y="3322121"/>
                  <a:pt x="6329151" y="3323858"/>
                  <a:pt x="6337048" y="3324296"/>
                </a:cubicBezTo>
                <a:lnTo>
                  <a:pt x="6308075" y="3317568"/>
                </a:lnTo>
                <a:lnTo>
                  <a:pt x="6291385" y="3311314"/>
                </a:lnTo>
                <a:lnTo>
                  <a:pt x="6276197" y="3305364"/>
                </a:lnTo>
                <a:lnTo>
                  <a:pt x="6274406" y="3304945"/>
                </a:lnTo>
                <a:lnTo>
                  <a:pt x="6268613" y="3302771"/>
                </a:lnTo>
                <a:cubicBezTo>
                  <a:pt x="6260996" y="3300370"/>
                  <a:pt x="6253273" y="3298613"/>
                  <a:pt x="6245343" y="3298149"/>
                </a:cubicBezTo>
                <a:close/>
                <a:moveTo>
                  <a:pt x="6558837" y="3268317"/>
                </a:moveTo>
                <a:cubicBezTo>
                  <a:pt x="6548970" y="3267668"/>
                  <a:pt x="6539355" y="3268073"/>
                  <a:pt x="6529984" y="3269763"/>
                </a:cubicBezTo>
                <a:lnTo>
                  <a:pt x="6589207" y="3273193"/>
                </a:lnTo>
                <a:cubicBezTo>
                  <a:pt x="6578825" y="3270668"/>
                  <a:pt x="6568705" y="3268966"/>
                  <a:pt x="6558837" y="3268317"/>
                </a:cubicBezTo>
                <a:close/>
                <a:moveTo>
                  <a:pt x="4834454" y="3207659"/>
                </a:moveTo>
                <a:cubicBezTo>
                  <a:pt x="4849504" y="3224138"/>
                  <a:pt x="4866316" y="3230376"/>
                  <a:pt x="4883986" y="3231901"/>
                </a:cubicBezTo>
                <a:lnTo>
                  <a:pt x="4858238" y="3225387"/>
                </a:lnTo>
                <a:cubicBezTo>
                  <a:pt x="4849945" y="3221578"/>
                  <a:pt x="4841981" y="3215898"/>
                  <a:pt x="4834454" y="3207659"/>
                </a:cubicBezTo>
                <a:close/>
                <a:moveTo>
                  <a:pt x="5056443" y="3205325"/>
                </a:moveTo>
                <a:lnTo>
                  <a:pt x="5072589" y="3206105"/>
                </a:lnTo>
                <a:cubicBezTo>
                  <a:pt x="5078053" y="3207563"/>
                  <a:pt x="5083590" y="3210326"/>
                  <a:pt x="5089162" y="3214707"/>
                </a:cubicBezTo>
                <a:cubicBezTo>
                  <a:pt x="5078020" y="3205944"/>
                  <a:pt x="5067015" y="3203658"/>
                  <a:pt x="5056443" y="3205325"/>
                </a:cubicBezTo>
                <a:close/>
                <a:moveTo>
                  <a:pt x="739852" y="2905443"/>
                </a:moveTo>
                <a:cubicBezTo>
                  <a:pt x="733899" y="2911992"/>
                  <a:pt x="728660" y="2919613"/>
                  <a:pt x="724278" y="2926662"/>
                </a:cubicBezTo>
                <a:cubicBezTo>
                  <a:pt x="719849" y="2933806"/>
                  <a:pt x="714527" y="2939152"/>
                  <a:pt x="708621" y="2942822"/>
                </a:cubicBezTo>
                <a:lnTo>
                  <a:pt x="691439" y="2948297"/>
                </a:lnTo>
                <a:lnTo>
                  <a:pt x="708622" y="2942822"/>
                </a:lnTo>
                <a:cubicBezTo>
                  <a:pt x="714527" y="2939152"/>
                  <a:pt x="719849" y="2933806"/>
                  <a:pt x="724279" y="2926662"/>
                </a:cubicBezTo>
                <a:cubicBezTo>
                  <a:pt x="728660" y="2919613"/>
                  <a:pt x="733899" y="2911992"/>
                  <a:pt x="739852" y="2905443"/>
                </a:cubicBezTo>
                <a:close/>
                <a:moveTo>
                  <a:pt x="8934151" y="2836933"/>
                </a:moveTo>
                <a:cubicBezTo>
                  <a:pt x="8940248" y="2842173"/>
                  <a:pt x="8947058" y="2847506"/>
                  <a:pt x="8954249" y="2851864"/>
                </a:cubicBezTo>
                <a:lnTo>
                  <a:pt x="8962389" y="2855163"/>
                </a:lnTo>
                <a:lnTo>
                  <a:pt x="8954250" y="2851864"/>
                </a:lnTo>
                <a:cubicBezTo>
                  <a:pt x="8947058" y="2847506"/>
                  <a:pt x="8940248" y="2842173"/>
                  <a:pt x="8934151" y="2836933"/>
                </a:cubicBezTo>
                <a:close/>
                <a:moveTo>
                  <a:pt x="2314816" y="2835337"/>
                </a:moveTo>
                <a:cubicBezTo>
                  <a:pt x="2309720" y="2836314"/>
                  <a:pt x="2304339" y="2838362"/>
                  <a:pt x="2300909" y="2840743"/>
                </a:cubicBezTo>
                <a:cubicBezTo>
                  <a:pt x="2267856" y="2863985"/>
                  <a:pt x="2242281" y="2875891"/>
                  <a:pt x="2216515" y="2876487"/>
                </a:cubicBezTo>
                <a:cubicBezTo>
                  <a:pt x="2242281" y="2875891"/>
                  <a:pt x="2267856" y="2863985"/>
                  <a:pt x="2300910" y="2840743"/>
                </a:cubicBezTo>
                <a:close/>
                <a:moveTo>
                  <a:pt x="1916629" y="2813600"/>
                </a:moveTo>
                <a:lnTo>
                  <a:pt x="1907132" y="2816930"/>
                </a:lnTo>
                <a:lnTo>
                  <a:pt x="1866619" y="2826615"/>
                </a:lnTo>
                <a:lnTo>
                  <a:pt x="1907133" y="2816930"/>
                </a:lnTo>
                <a:close/>
                <a:moveTo>
                  <a:pt x="2058204" y="2802832"/>
                </a:moveTo>
                <a:cubicBezTo>
                  <a:pt x="2076636" y="2804546"/>
                  <a:pt x="2095174" y="2805403"/>
                  <a:pt x="2108194" y="2817539"/>
                </a:cubicBezTo>
                <a:cubicBezTo>
                  <a:pt x="2095175" y="2805403"/>
                  <a:pt x="2076636" y="2804546"/>
                  <a:pt x="2058204" y="280283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10707"/>
                </a:lnTo>
                <a:cubicBezTo>
                  <a:pt x="12192000" y="826330"/>
                  <a:pt x="12192000" y="835855"/>
                  <a:pt x="12192000" y="845570"/>
                </a:cubicBezTo>
                <a:lnTo>
                  <a:pt x="12192000" y="1243302"/>
                </a:lnTo>
                <a:lnTo>
                  <a:pt x="12160947" y="1271923"/>
                </a:lnTo>
                <a:cubicBezTo>
                  <a:pt x="12118083" y="1293449"/>
                  <a:pt x="12072360" y="1312882"/>
                  <a:pt x="12026448" y="1332123"/>
                </a:cubicBezTo>
                <a:cubicBezTo>
                  <a:pt x="12013114" y="1337649"/>
                  <a:pt x="11998443" y="1340697"/>
                  <a:pt x="11986443" y="1348126"/>
                </a:cubicBezTo>
                <a:cubicBezTo>
                  <a:pt x="11931195" y="1382036"/>
                  <a:pt x="11877664" y="1418614"/>
                  <a:pt x="11821656" y="1451191"/>
                </a:cubicBezTo>
                <a:cubicBezTo>
                  <a:pt x="11763931" y="1484910"/>
                  <a:pt x="11712304" y="1524726"/>
                  <a:pt x="11672489" y="1578639"/>
                </a:cubicBezTo>
                <a:cubicBezTo>
                  <a:pt x="11635529" y="1628743"/>
                  <a:pt x="11599714" y="1679607"/>
                  <a:pt x="11562947" y="1729900"/>
                </a:cubicBezTo>
                <a:cubicBezTo>
                  <a:pt x="11553613" y="1742665"/>
                  <a:pt x="11545039" y="1757715"/>
                  <a:pt x="11532275" y="1765907"/>
                </a:cubicBezTo>
                <a:cubicBezTo>
                  <a:pt x="11505795" y="1783052"/>
                  <a:pt x="11476838" y="1796959"/>
                  <a:pt x="11448453" y="1811057"/>
                </a:cubicBezTo>
                <a:cubicBezTo>
                  <a:pt x="11424069" y="1823059"/>
                  <a:pt x="11398160" y="1832011"/>
                  <a:pt x="11374346" y="1844966"/>
                </a:cubicBezTo>
                <a:cubicBezTo>
                  <a:pt x="11355296" y="1855255"/>
                  <a:pt x="11338339" y="1869543"/>
                  <a:pt x="11320623" y="1882497"/>
                </a:cubicBezTo>
                <a:cubicBezTo>
                  <a:pt x="11305192" y="1893736"/>
                  <a:pt x="11288238" y="1903452"/>
                  <a:pt x="11275283" y="1916978"/>
                </a:cubicBezTo>
                <a:cubicBezTo>
                  <a:pt x="11243658" y="1949745"/>
                  <a:pt x="11211843" y="1981940"/>
                  <a:pt x="11172600" y="2006136"/>
                </a:cubicBezTo>
                <a:cubicBezTo>
                  <a:pt x="11133927" y="2030138"/>
                  <a:pt x="11097350" y="2057001"/>
                  <a:pt x="11058869" y="2081386"/>
                </a:cubicBezTo>
                <a:cubicBezTo>
                  <a:pt x="11021146" y="2105199"/>
                  <a:pt x="10987046" y="2131297"/>
                  <a:pt x="10967423" y="2173591"/>
                </a:cubicBezTo>
                <a:cubicBezTo>
                  <a:pt x="10958661" y="2192259"/>
                  <a:pt x="10946279" y="2212644"/>
                  <a:pt x="10929704" y="2223503"/>
                </a:cubicBezTo>
                <a:cubicBezTo>
                  <a:pt x="10906081" y="2238934"/>
                  <a:pt x="10876171" y="2244459"/>
                  <a:pt x="10850453" y="2257603"/>
                </a:cubicBezTo>
                <a:cubicBezTo>
                  <a:pt x="10820162" y="2273034"/>
                  <a:pt x="10785111" y="2286370"/>
                  <a:pt x="10764534" y="2310945"/>
                </a:cubicBezTo>
                <a:cubicBezTo>
                  <a:pt x="10746246" y="2332855"/>
                  <a:pt x="10727767" y="2349999"/>
                  <a:pt x="10703573" y="2363905"/>
                </a:cubicBezTo>
                <a:cubicBezTo>
                  <a:pt x="10686617" y="2373622"/>
                  <a:pt x="10674046" y="2391338"/>
                  <a:pt x="10656519" y="2399340"/>
                </a:cubicBezTo>
                <a:cubicBezTo>
                  <a:pt x="10633467" y="2410009"/>
                  <a:pt x="10610225" y="2418391"/>
                  <a:pt x="10590031" y="2434966"/>
                </a:cubicBezTo>
                <a:cubicBezTo>
                  <a:pt x="10569075" y="2452110"/>
                  <a:pt x="10545263" y="2465636"/>
                  <a:pt x="10523354" y="2481639"/>
                </a:cubicBezTo>
                <a:cubicBezTo>
                  <a:pt x="10511734" y="2490211"/>
                  <a:pt x="10502208" y="2501451"/>
                  <a:pt x="10490969" y="2510406"/>
                </a:cubicBezTo>
                <a:cubicBezTo>
                  <a:pt x="10470394" y="2526788"/>
                  <a:pt x="10449438" y="2542791"/>
                  <a:pt x="10428291" y="2558222"/>
                </a:cubicBezTo>
                <a:cubicBezTo>
                  <a:pt x="10407146" y="2573655"/>
                  <a:pt x="10386952" y="2591561"/>
                  <a:pt x="10363709" y="2602801"/>
                </a:cubicBezTo>
                <a:cubicBezTo>
                  <a:pt x="10324086" y="2621851"/>
                  <a:pt x="10280840" y="2633282"/>
                  <a:pt x="10242357" y="2653857"/>
                </a:cubicBezTo>
                <a:cubicBezTo>
                  <a:pt x="10203304" y="2674811"/>
                  <a:pt x="10166536" y="2701103"/>
                  <a:pt x="10131863" y="2728915"/>
                </a:cubicBezTo>
                <a:cubicBezTo>
                  <a:pt x="10104430" y="2750824"/>
                  <a:pt x="10078713" y="2772543"/>
                  <a:pt x="10044230" y="2783782"/>
                </a:cubicBezTo>
                <a:cubicBezTo>
                  <a:pt x="10024990" y="2790070"/>
                  <a:pt x="10004797" y="2803786"/>
                  <a:pt x="9993175" y="2819789"/>
                </a:cubicBezTo>
                <a:cubicBezTo>
                  <a:pt x="9968027" y="2854649"/>
                  <a:pt x="9935832" y="2879226"/>
                  <a:pt x="9899446" y="2900182"/>
                </a:cubicBezTo>
                <a:cubicBezTo>
                  <a:pt x="9850865" y="2928376"/>
                  <a:pt x="9802858" y="2957143"/>
                  <a:pt x="9754088" y="2984766"/>
                </a:cubicBezTo>
                <a:cubicBezTo>
                  <a:pt x="9725323" y="3001151"/>
                  <a:pt x="9696749" y="3018485"/>
                  <a:pt x="9666265" y="3030488"/>
                </a:cubicBezTo>
                <a:cubicBezTo>
                  <a:pt x="9603971" y="3055255"/>
                  <a:pt x="9540152" y="3076399"/>
                  <a:pt x="9477283" y="3099451"/>
                </a:cubicBezTo>
                <a:cubicBezTo>
                  <a:pt x="9456709" y="3106880"/>
                  <a:pt x="9437278" y="3117549"/>
                  <a:pt x="9416321" y="3124026"/>
                </a:cubicBezTo>
                <a:cubicBezTo>
                  <a:pt x="9393650" y="3131075"/>
                  <a:pt x="9369267" y="3133171"/>
                  <a:pt x="9346597" y="3140219"/>
                </a:cubicBezTo>
                <a:cubicBezTo>
                  <a:pt x="9308875" y="3151840"/>
                  <a:pt x="9272298" y="3166701"/>
                  <a:pt x="9234579" y="3178511"/>
                </a:cubicBezTo>
                <a:cubicBezTo>
                  <a:pt x="9161805" y="3201182"/>
                  <a:pt x="9088840" y="3222899"/>
                  <a:pt x="9015878" y="3244426"/>
                </a:cubicBezTo>
                <a:cubicBezTo>
                  <a:pt x="9000257" y="3248999"/>
                  <a:pt x="8983301" y="3249570"/>
                  <a:pt x="8967871" y="3254523"/>
                </a:cubicBezTo>
                <a:cubicBezTo>
                  <a:pt x="8926911" y="3267859"/>
                  <a:pt x="8886142" y="3282336"/>
                  <a:pt x="8845565" y="3297007"/>
                </a:cubicBezTo>
                <a:cubicBezTo>
                  <a:pt x="8820990" y="3305961"/>
                  <a:pt x="8796985" y="3317009"/>
                  <a:pt x="8772219" y="3325582"/>
                </a:cubicBezTo>
                <a:cubicBezTo>
                  <a:pt x="8752407" y="3332440"/>
                  <a:pt x="8732023" y="3337774"/>
                  <a:pt x="8711448" y="3341966"/>
                </a:cubicBezTo>
                <a:cubicBezTo>
                  <a:pt x="8693731" y="3345586"/>
                  <a:pt x="8675253" y="3345203"/>
                  <a:pt x="8657726" y="3349586"/>
                </a:cubicBezTo>
                <a:cubicBezTo>
                  <a:pt x="8610288" y="3361397"/>
                  <a:pt x="8563425" y="3374733"/>
                  <a:pt x="8516369" y="3387305"/>
                </a:cubicBezTo>
                <a:cubicBezTo>
                  <a:pt x="8497511" y="3392259"/>
                  <a:pt x="8478269" y="3395880"/>
                  <a:pt x="8459979" y="3402166"/>
                </a:cubicBezTo>
                <a:cubicBezTo>
                  <a:pt x="8411019" y="3418741"/>
                  <a:pt x="8362822" y="3437599"/>
                  <a:pt x="8313671" y="3453222"/>
                </a:cubicBezTo>
                <a:cubicBezTo>
                  <a:pt x="8272903" y="3466176"/>
                  <a:pt x="8230992" y="3475510"/>
                  <a:pt x="8189651" y="3486941"/>
                </a:cubicBezTo>
                <a:cubicBezTo>
                  <a:pt x="8172124" y="3491895"/>
                  <a:pt x="8155359" y="3498943"/>
                  <a:pt x="8137835" y="3503134"/>
                </a:cubicBezTo>
                <a:cubicBezTo>
                  <a:pt x="8098590" y="3512659"/>
                  <a:pt x="8058774" y="3520659"/>
                  <a:pt x="8019339" y="3530186"/>
                </a:cubicBezTo>
                <a:cubicBezTo>
                  <a:pt x="7996859" y="3535710"/>
                  <a:pt x="7975142" y="3545617"/>
                  <a:pt x="7952280" y="3549237"/>
                </a:cubicBezTo>
                <a:cubicBezTo>
                  <a:pt x="7897987" y="3557809"/>
                  <a:pt x="7843311" y="3563905"/>
                  <a:pt x="7788636" y="3570763"/>
                </a:cubicBezTo>
                <a:cubicBezTo>
                  <a:pt x="7732247" y="3577811"/>
                  <a:pt x="7676047" y="3585242"/>
                  <a:pt x="7619655" y="3591528"/>
                </a:cubicBezTo>
                <a:cubicBezTo>
                  <a:pt x="7588795" y="3594768"/>
                  <a:pt x="7557742" y="3595338"/>
                  <a:pt x="7526880" y="3598386"/>
                </a:cubicBezTo>
                <a:cubicBezTo>
                  <a:pt x="7499828" y="3601055"/>
                  <a:pt x="7472967" y="3606007"/>
                  <a:pt x="7445916" y="3609247"/>
                </a:cubicBezTo>
                <a:cubicBezTo>
                  <a:pt x="7422483" y="3611913"/>
                  <a:pt x="7398860" y="3613437"/>
                  <a:pt x="7375428" y="3616105"/>
                </a:cubicBezTo>
                <a:cubicBezTo>
                  <a:pt x="7337899" y="3620485"/>
                  <a:pt x="7300559" y="3625439"/>
                  <a:pt x="7263220" y="3630011"/>
                </a:cubicBezTo>
                <a:cubicBezTo>
                  <a:pt x="7247599" y="3631726"/>
                  <a:pt x="7231214" y="3636488"/>
                  <a:pt x="7216547" y="3633632"/>
                </a:cubicBezTo>
                <a:cubicBezTo>
                  <a:pt x="7179587" y="3626391"/>
                  <a:pt x="7143199" y="3628487"/>
                  <a:pt x="7106432" y="3633440"/>
                </a:cubicBezTo>
                <a:cubicBezTo>
                  <a:pt x="7093860" y="3635155"/>
                  <a:pt x="7080334" y="3634774"/>
                  <a:pt x="7068141" y="3631536"/>
                </a:cubicBezTo>
                <a:cubicBezTo>
                  <a:pt x="7043184" y="3625057"/>
                  <a:pt x="7018991" y="3615913"/>
                  <a:pt x="6994415" y="3607913"/>
                </a:cubicBezTo>
                <a:cubicBezTo>
                  <a:pt x="6991747" y="3606961"/>
                  <a:pt x="6988509" y="3606769"/>
                  <a:pt x="6985653" y="3606199"/>
                </a:cubicBezTo>
                <a:cubicBezTo>
                  <a:pt x="6969457" y="3602959"/>
                  <a:pt x="6953457" y="3599720"/>
                  <a:pt x="6937263" y="3596863"/>
                </a:cubicBezTo>
                <a:cubicBezTo>
                  <a:pt x="6928501" y="3595338"/>
                  <a:pt x="6919547" y="3595149"/>
                  <a:pt x="6910782" y="3593814"/>
                </a:cubicBezTo>
                <a:cubicBezTo>
                  <a:pt x="6876872" y="3588480"/>
                  <a:pt x="6839534" y="3597434"/>
                  <a:pt x="6810195" y="3574384"/>
                </a:cubicBezTo>
                <a:cubicBezTo>
                  <a:pt x="6791144" y="3559523"/>
                  <a:pt x="6772665" y="3562953"/>
                  <a:pt x="6752283" y="3565239"/>
                </a:cubicBezTo>
                <a:cubicBezTo>
                  <a:pt x="6736851" y="3566953"/>
                  <a:pt x="6721038" y="3566382"/>
                  <a:pt x="6705417" y="3566574"/>
                </a:cubicBezTo>
                <a:cubicBezTo>
                  <a:pt x="6677984" y="3567143"/>
                  <a:pt x="6650551" y="3567335"/>
                  <a:pt x="6623118" y="3568287"/>
                </a:cubicBezTo>
                <a:cubicBezTo>
                  <a:pt x="6614353" y="3568667"/>
                  <a:pt x="6605401" y="3573432"/>
                  <a:pt x="6596828" y="3572670"/>
                </a:cubicBezTo>
                <a:cubicBezTo>
                  <a:pt x="6557201" y="3569049"/>
                  <a:pt x="6517576" y="3563334"/>
                  <a:pt x="6477951" y="3560095"/>
                </a:cubicBezTo>
                <a:cubicBezTo>
                  <a:pt x="6455472" y="3558191"/>
                  <a:pt x="6432420" y="3561809"/>
                  <a:pt x="6410131" y="3559143"/>
                </a:cubicBezTo>
                <a:cubicBezTo>
                  <a:pt x="6384414" y="3556095"/>
                  <a:pt x="6359268" y="3548285"/>
                  <a:pt x="6333739" y="3543520"/>
                </a:cubicBezTo>
                <a:cubicBezTo>
                  <a:pt x="6326691" y="3542189"/>
                  <a:pt x="6318880" y="3543903"/>
                  <a:pt x="6311449" y="3544282"/>
                </a:cubicBezTo>
                <a:cubicBezTo>
                  <a:pt x="6303068" y="3544664"/>
                  <a:pt x="6294876" y="3545426"/>
                  <a:pt x="6286493" y="3545617"/>
                </a:cubicBezTo>
                <a:cubicBezTo>
                  <a:pt x="6260964" y="3545999"/>
                  <a:pt x="6235437" y="3545426"/>
                  <a:pt x="6209909" y="3546761"/>
                </a:cubicBezTo>
                <a:cubicBezTo>
                  <a:pt x="6194288" y="3547522"/>
                  <a:pt x="6177905" y="3555333"/>
                  <a:pt x="6163425" y="3552474"/>
                </a:cubicBezTo>
                <a:cubicBezTo>
                  <a:pt x="6133897" y="3546951"/>
                  <a:pt x="6104368" y="3559333"/>
                  <a:pt x="6074842" y="3549047"/>
                </a:cubicBezTo>
                <a:cubicBezTo>
                  <a:pt x="6065695" y="3545999"/>
                  <a:pt x="6053124" y="3553619"/>
                  <a:pt x="6042072" y="3553999"/>
                </a:cubicBezTo>
                <a:cubicBezTo>
                  <a:pt x="6014449" y="3554951"/>
                  <a:pt x="5986828" y="3554761"/>
                  <a:pt x="5959204" y="3554571"/>
                </a:cubicBezTo>
                <a:cubicBezTo>
                  <a:pt x="5934438" y="3554381"/>
                  <a:pt x="5908719" y="3557047"/>
                  <a:pt x="5884906" y="3551713"/>
                </a:cubicBezTo>
                <a:cubicBezTo>
                  <a:pt x="5859949" y="3545999"/>
                  <a:pt x="5837472" y="3546761"/>
                  <a:pt x="5813276" y="3553237"/>
                </a:cubicBezTo>
                <a:cubicBezTo>
                  <a:pt x="5796702" y="3557619"/>
                  <a:pt x="5779174" y="3558191"/>
                  <a:pt x="5762029" y="3559523"/>
                </a:cubicBezTo>
                <a:cubicBezTo>
                  <a:pt x="5743551" y="3561047"/>
                  <a:pt x="5723166" y="3557047"/>
                  <a:pt x="5706401" y="3563334"/>
                </a:cubicBezTo>
                <a:cubicBezTo>
                  <a:pt x="5656488" y="3582003"/>
                  <a:pt x="5605244" y="3586003"/>
                  <a:pt x="5553045" y="3586003"/>
                </a:cubicBezTo>
                <a:cubicBezTo>
                  <a:pt x="5543518" y="3586003"/>
                  <a:pt x="5533802" y="3583338"/>
                  <a:pt x="5524660" y="3580480"/>
                </a:cubicBezTo>
                <a:cubicBezTo>
                  <a:pt x="5471316" y="3563334"/>
                  <a:pt x="5417784" y="3564857"/>
                  <a:pt x="5363491" y="3575336"/>
                </a:cubicBezTo>
                <a:cubicBezTo>
                  <a:pt x="5352250" y="3577622"/>
                  <a:pt x="5339677" y="3578003"/>
                  <a:pt x="5328438" y="3575718"/>
                </a:cubicBezTo>
                <a:cubicBezTo>
                  <a:pt x="5296812" y="3569049"/>
                  <a:pt x="5266141" y="3557999"/>
                  <a:pt x="5234326" y="3553237"/>
                </a:cubicBezTo>
                <a:cubicBezTo>
                  <a:pt x="5181748" y="3545426"/>
                  <a:pt x="5136216" y="3571715"/>
                  <a:pt x="5089162" y="3588862"/>
                </a:cubicBezTo>
                <a:cubicBezTo>
                  <a:pt x="5044391" y="3605055"/>
                  <a:pt x="5006292" y="3641632"/>
                  <a:pt x="4953328" y="3633440"/>
                </a:cubicBezTo>
                <a:cubicBezTo>
                  <a:pt x="4947996" y="3632678"/>
                  <a:pt x="4942089" y="3637822"/>
                  <a:pt x="4936184" y="3639155"/>
                </a:cubicBezTo>
                <a:cubicBezTo>
                  <a:pt x="4919991" y="3642776"/>
                  <a:pt x="4903799" y="3647155"/>
                  <a:pt x="4887415" y="3648872"/>
                </a:cubicBezTo>
                <a:cubicBezTo>
                  <a:pt x="4867412" y="3651158"/>
                  <a:pt x="4847027" y="3650397"/>
                  <a:pt x="4827024" y="3652301"/>
                </a:cubicBezTo>
                <a:cubicBezTo>
                  <a:pt x="4814166" y="3653444"/>
                  <a:pt x="4801401" y="3655539"/>
                  <a:pt x="4788661" y="3657349"/>
                </a:cubicBezTo>
                <a:lnTo>
                  <a:pt x="4785776" y="3657600"/>
                </a:lnTo>
                <a:lnTo>
                  <a:pt x="4726469" y="3657600"/>
                </a:lnTo>
                <a:lnTo>
                  <a:pt x="4719697" y="3656730"/>
                </a:lnTo>
                <a:cubicBezTo>
                  <a:pt x="4709482" y="3654539"/>
                  <a:pt x="4699289" y="3651920"/>
                  <a:pt x="4689098" y="3650205"/>
                </a:cubicBezTo>
                <a:cubicBezTo>
                  <a:pt x="4660331" y="3645442"/>
                  <a:pt x="4628705" y="3646776"/>
                  <a:pt x="4603368" y="3634584"/>
                </a:cubicBezTo>
                <a:cubicBezTo>
                  <a:pt x="4576318" y="3621629"/>
                  <a:pt x="4550599" y="3615723"/>
                  <a:pt x="4522596" y="3619723"/>
                </a:cubicBezTo>
                <a:cubicBezTo>
                  <a:pt x="4513260" y="3621057"/>
                  <a:pt x="4501257" y="3629059"/>
                  <a:pt x="4497068" y="3637249"/>
                </a:cubicBezTo>
                <a:cubicBezTo>
                  <a:pt x="4487731" y="3655538"/>
                  <a:pt x="4474969" y="3658778"/>
                  <a:pt x="4457632" y="3652490"/>
                </a:cubicBezTo>
                <a:cubicBezTo>
                  <a:pt x="4442581" y="3647155"/>
                  <a:pt x="4424104" y="3644490"/>
                  <a:pt x="4413817" y="3634201"/>
                </a:cubicBezTo>
                <a:cubicBezTo>
                  <a:pt x="4384668" y="3605055"/>
                  <a:pt x="4347518" y="3604103"/>
                  <a:pt x="4311323" y="3596293"/>
                </a:cubicBezTo>
                <a:cubicBezTo>
                  <a:pt x="4289227" y="3591528"/>
                  <a:pt x="4268649" y="3591338"/>
                  <a:pt x="4246551" y="3594576"/>
                </a:cubicBezTo>
                <a:cubicBezTo>
                  <a:pt x="4198546" y="3601816"/>
                  <a:pt x="4151870" y="3591528"/>
                  <a:pt x="4105766" y="3578384"/>
                </a:cubicBezTo>
                <a:cubicBezTo>
                  <a:pt x="4075285" y="3569622"/>
                  <a:pt x="4044043" y="3564287"/>
                  <a:pt x="4013753" y="3555333"/>
                </a:cubicBezTo>
                <a:cubicBezTo>
                  <a:pt x="3991083" y="3548474"/>
                  <a:pt x="3968414" y="3540282"/>
                  <a:pt x="3947648" y="3529234"/>
                </a:cubicBezTo>
                <a:cubicBezTo>
                  <a:pt x="3917546" y="3513040"/>
                  <a:pt x="3891259" y="3488655"/>
                  <a:pt x="3852966" y="3495133"/>
                </a:cubicBezTo>
                <a:cubicBezTo>
                  <a:pt x="3819245" y="3500847"/>
                  <a:pt x="3788766" y="3488847"/>
                  <a:pt x="3757902" y="3477416"/>
                </a:cubicBezTo>
                <a:cubicBezTo>
                  <a:pt x="3735231" y="3469034"/>
                  <a:pt x="3712565" y="3460459"/>
                  <a:pt x="3689131" y="3455126"/>
                </a:cubicBezTo>
                <a:cubicBezTo>
                  <a:pt x="3661315" y="3448839"/>
                  <a:pt x="3629882" y="3451507"/>
                  <a:pt x="3605116" y="3439885"/>
                </a:cubicBezTo>
                <a:cubicBezTo>
                  <a:pt x="3579206" y="3427693"/>
                  <a:pt x="3557682" y="3435885"/>
                  <a:pt x="3534629" y="3439315"/>
                </a:cubicBezTo>
                <a:cubicBezTo>
                  <a:pt x="3497862" y="3444649"/>
                  <a:pt x="3461282" y="3454555"/>
                  <a:pt x="3424135" y="3441982"/>
                </a:cubicBezTo>
                <a:cubicBezTo>
                  <a:pt x="3378986" y="3426741"/>
                  <a:pt x="3334216" y="3410358"/>
                  <a:pt x="3288877" y="3395880"/>
                </a:cubicBezTo>
                <a:cubicBezTo>
                  <a:pt x="3271348" y="3390353"/>
                  <a:pt x="3252492" y="3388067"/>
                  <a:pt x="3234202" y="3385591"/>
                </a:cubicBezTo>
                <a:cubicBezTo>
                  <a:pt x="3216867" y="3383495"/>
                  <a:pt x="3196102" y="3388830"/>
                  <a:pt x="3182763" y="3380829"/>
                </a:cubicBezTo>
                <a:cubicBezTo>
                  <a:pt x="3148472" y="3360255"/>
                  <a:pt x="3113231" y="3350158"/>
                  <a:pt x="3073604" y="3350158"/>
                </a:cubicBezTo>
                <a:cubicBezTo>
                  <a:pt x="3058743" y="3350158"/>
                  <a:pt x="3044264" y="3341584"/>
                  <a:pt x="3029216" y="3340059"/>
                </a:cubicBezTo>
                <a:cubicBezTo>
                  <a:pt x="3008639" y="3338155"/>
                  <a:pt x="2985016" y="3333011"/>
                  <a:pt x="2967110" y="3340251"/>
                </a:cubicBezTo>
                <a:cubicBezTo>
                  <a:pt x="2925008" y="3357397"/>
                  <a:pt x="2890910" y="3343107"/>
                  <a:pt x="2854140" y="3326153"/>
                </a:cubicBezTo>
                <a:cubicBezTo>
                  <a:pt x="2817943" y="3309389"/>
                  <a:pt x="2779842" y="3296055"/>
                  <a:pt x="2741360" y="3285003"/>
                </a:cubicBezTo>
                <a:cubicBezTo>
                  <a:pt x="2726882" y="3281003"/>
                  <a:pt x="2709548" y="3287672"/>
                  <a:pt x="2693543" y="3289005"/>
                </a:cubicBezTo>
                <a:cubicBezTo>
                  <a:pt x="2687827" y="3289386"/>
                  <a:pt x="2681540" y="3289958"/>
                  <a:pt x="2676398" y="3288053"/>
                </a:cubicBezTo>
                <a:cubicBezTo>
                  <a:pt x="2626677" y="3269763"/>
                  <a:pt x="2576191" y="3255857"/>
                  <a:pt x="2522279" y="3265382"/>
                </a:cubicBezTo>
                <a:cubicBezTo>
                  <a:pt x="2517327" y="3266335"/>
                  <a:pt x="2511800" y="3264239"/>
                  <a:pt x="2506847" y="3262905"/>
                </a:cubicBezTo>
                <a:cubicBezTo>
                  <a:pt x="2482652" y="3256047"/>
                  <a:pt x="2459029" y="3245189"/>
                  <a:pt x="2434456" y="3242712"/>
                </a:cubicBezTo>
                <a:cubicBezTo>
                  <a:pt x="2373874" y="3236616"/>
                  <a:pt x="2312915" y="3234138"/>
                  <a:pt x="2251948" y="3230138"/>
                </a:cubicBezTo>
                <a:cubicBezTo>
                  <a:pt x="2248138" y="3229949"/>
                  <a:pt x="2244137" y="3229949"/>
                  <a:pt x="2240710" y="3228614"/>
                </a:cubicBezTo>
                <a:cubicBezTo>
                  <a:pt x="2218229" y="3220422"/>
                  <a:pt x="2198608" y="3223090"/>
                  <a:pt x="2179556" y="3238711"/>
                </a:cubicBezTo>
                <a:cubicBezTo>
                  <a:pt x="2171173" y="3245569"/>
                  <a:pt x="2159743" y="3249189"/>
                  <a:pt x="2149267" y="3252999"/>
                </a:cubicBezTo>
                <a:cubicBezTo>
                  <a:pt x="2133834" y="3258715"/>
                  <a:pt x="2118023" y="3264239"/>
                  <a:pt x="2102021" y="3267859"/>
                </a:cubicBezTo>
                <a:cubicBezTo>
                  <a:pt x="2086208" y="3271288"/>
                  <a:pt x="2069254" y="3276049"/>
                  <a:pt x="2054013" y="3273384"/>
                </a:cubicBezTo>
                <a:cubicBezTo>
                  <a:pt x="2026581" y="3268622"/>
                  <a:pt x="2000479" y="3257953"/>
                  <a:pt x="1973429" y="3250903"/>
                </a:cubicBezTo>
                <a:cubicBezTo>
                  <a:pt x="1964094" y="3248426"/>
                  <a:pt x="1953806" y="3248809"/>
                  <a:pt x="1944092" y="3248617"/>
                </a:cubicBezTo>
                <a:cubicBezTo>
                  <a:pt x="1921800" y="3248047"/>
                  <a:pt x="1898940" y="3253571"/>
                  <a:pt x="1878748" y="3237759"/>
                </a:cubicBezTo>
                <a:cubicBezTo>
                  <a:pt x="1860079" y="3222899"/>
                  <a:pt x="1841216" y="3227280"/>
                  <a:pt x="1821596" y="3238520"/>
                </a:cubicBezTo>
                <a:cubicBezTo>
                  <a:pt x="1807497" y="3246522"/>
                  <a:pt x="1791496" y="3252809"/>
                  <a:pt x="1775684" y="3255857"/>
                </a:cubicBezTo>
                <a:cubicBezTo>
                  <a:pt x="1753965" y="3260047"/>
                  <a:pt x="1732439" y="3261763"/>
                  <a:pt x="1709006" y="3259285"/>
                </a:cubicBezTo>
                <a:cubicBezTo>
                  <a:pt x="1692431" y="3257571"/>
                  <a:pt x="1678904" y="3256809"/>
                  <a:pt x="1665950" y="3246713"/>
                </a:cubicBezTo>
                <a:cubicBezTo>
                  <a:pt x="1663856" y="3245189"/>
                  <a:pt x="1660046" y="3244807"/>
                  <a:pt x="1657188" y="3244999"/>
                </a:cubicBezTo>
                <a:cubicBezTo>
                  <a:pt x="1619658" y="3248237"/>
                  <a:pt x="1582510" y="3246522"/>
                  <a:pt x="1544598" y="3244234"/>
                </a:cubicBezTo>
                <a:cubicBezTo>
                  <a:pt x="1496403" y="3241189"/>
                  <a:pt x="1445725" y="3250141"/>
                  <a:pt x="1404006" y="3282146"/>
                </a:cubicBezTo>
                <a:cubicBezTo>
                  <a:pt x="1397909" y="3286910"/>
                  <a:pt x="1388765" y="3289005"/>
                  <a:pt x="1380762" y="3290149"/>
                </a:cubicBezTo>
                <a:cubicBezTo>
                  <a:pt x="1343044" y="3295101"/>
                  <a:pt x="1305132" y="3298530"/>
                  <a:pt x="1267411" y="3304055"/>
                </a:cubicBezTo>
                <a:cubicBezTo>
                  <a:pt x="1246837" y="3307103"/>
                  <a:pt x="1225310" y="3309770"/>
                  <a:pt x="1206641" y="3318153"/>
                </a:cubicBezTo>
                <a:cubicBezTo>
                  <a:pt x="1188354" y="3326343"/>
                  <a:pt x="1173681" y="3336059"/>
                  <a:pt x="1162823" y="3318915"/>
                </a:cubicBezTo>
                <a:cubicBezTo>
                  <a:pt x="1143394" y="3328059"/>
                  <a:pt x="1126437" y="3335680"/>
                  <a:pt x="1109865" y="3343870"/>
                </a:cubicBezTo>
                <a:cubicBezTo>
                  <a:pt x="1103767" y="3346918"/>
                  <a:pt x="1098623" y="3351872"/>
                  <a:pt x="1092527" y="3354730"/>
                </a:cubicBezTo>
                <a:cubicBezTo>
                  <a:pt x="1086048" y="3357778"/>
                  <a:pt x="1078810" y="3359682"/>
                  <a:pt x="1071762" y="3361207"/>
                </a:cubicBezTo>
                <a:cubicBezTo>
                  <a:pt x="1040327" y="3368065"/>
                  <a:pt x="1008894" y="3374351"/>
                  <a:pt x="977653" y="3381782"/>
                </a:cubicBezTo>
                <a:cubicBezTo>
                  <a:pt x="971554" y="3383305"/>
                  <a:pt x="966411" y="3389401"/>
                  <a:pt x="960887" y="3393401"/>
                </a:cubicBezTo>
                <a:cubicBezTo>
                  <a:pt x="957266" y="3396070"/>
                  <a:pt x="953648" y="3400070"/>
                  <a:pt x="949646" y="3400642"/>
                </a:cubicBezTo>
                <a:cubicBezTo>
                  <a:pt x="919165" y="3405214"/>
                  <a:pt x="888877" y="3410549"/>
                  <a:pt x="858205" y="3412834"/>
                </a:cubicBezTo>
                <a:cubicBezTo>
                  <a:pt x="832486" y="3414738"/>
                  <a:pt x="807719" y="3414168"/>
                  <a:pt x="801053" y="3447315"/>
                </a:cubicBezTo>
                <a:cubicBezTo>
                  <a:pt x="799909" y="3453032"/>
                  <a:pt x="791717" y="3459128"/>
                  <a:pt x="785432" y="3461984"/>
                </a:cubicBezTo>
                <a:cubicBezTo>
                  <a:pt x="767524" y="3470176"/>
                  <a:pt x="748471" y="3475701"/>
                  <a:pt x="730754" y="3484082"/>
                </a:cubicBezTo>
                <a:cubicBezTo>
                  <a:pt x="672650" y="3512088"/>
                  <a:pt x="611880" y="3529805"/>
                  <a:pt x="546917" y="3526566"/>
                </a:cubicBezTo>
                <a:cubicBezTo>
                  <a:pt x="526724" y="3525614"/>
                  <a:pt x="507102" y="3515326"/>
                  <a:pt x="494337" y="3511515"/>
                </a:cubicBezTo>
                <a:cubicBezTo>
                  <a:pt x="457572" y="3526566"/>
                  <a:pt x="426709" y="3541045"/>
                  <a:pt x="394511" y="3551903"/>
                </a:cubicBezTo>
                <a:cubicBezTo>
                  <a:pt x="366127" y="3561619"/>
                  <a:pt x="336408" y="3567715"/>
                  <a:pt x="307259" y="3574763"/>
                </a:cubicBezTo>
                <a:cubicBezTo>
                  <a:pt x="296590" y="3577432"/>
                  <a:pt x="285732" y="3578955"/>
                  <a:pt x="274873" y="3580290"/>
                </a:cubicBezTo>
                <a:cubicBezTo>
                  <a:pt x="240965" y="3584480"/>
                  <a:pt x="205529" y="3574384"/>
                  <a:pt x="172384" y="3590386"/>
                </a:cubicBezTo>
                <a:cubicBezTo>
                  <a:pt x="155046" y="3598768"/>
                  <a:pt x="137898" y="3608865"/>
                  <a:pt x="119613" y="3613247"/>
                </a:cubicBezTo>
                <a:cubicBezTo>
                  <a:pt x="99990" y="3618009"/>
                  <a:pt x="80794" y="3625439"/>
                  <a:pt x="61197" y="3630750"/>
                </a:cubicBezTo>
                <a:lnTo>
                  <a:pt x="544" y="3635521"/>
                </a:lnTo>
                <a:lnTo>
                  <a:pt x="544" y="3508282"/>
                </a:lnTo>
                <a:lnTo>
                  <a:pt x="0" y="3508282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857610"/>
            <a:ext cx="12191456" cy="2849976"/>
            <a:chOff x="476" y="-3923157"/>
            <a:chExt cx="10667524" cy="249372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751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0C92E-6533-7DA7-3239-9BE484289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dirty="0"/>
              <a:t>The Course: Computer Programming for Engineers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2C30B9-F569-397A-3B74-59561C3EA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b="1" dirty="0"/>
              <a:t>2nd–3rd year engineering &amp; math majors</a:t>
            </a:r>
            <a:endParaRPr lang="en-US" dirty="0"/>
          </a:p>
          <a:p>
            <a:pPr lvl="0"/>
            <a:r>
              <a:rPr lang="en-US" dirty="0"/>
              <a:t>Introductory programming course using </a:t>
            </a:r>
            <a:r>
              <a:rPr lang="en-US" b="1" dirty="0"/>
              <a:t>MATLAB</a:t>
            </a:r>
            <a:r>
              <a:rPr lang="en-US" dirty="0"/>
              <a:t> </a:t>
            </a:r>
          </a:p>
          <a:p>
            <a:pPr lvl="0"/>
            <a:r>
              <a:rPr lang="en-US" i="1" dirty="0"/>
              <a:t>Main focus</a:t>
            </a:r>
            <a:r>
              <a:rPr lang="en-US" dirty="0"/>
              <a:t> on:</a:t>
            </a:r>
          </a:p>
          <a:p>
            <a:pPr lvl="1"/>
            <a:r>
              <a:rPr lang="en-US" dirty="0"/>
              <a:t>Data types, arrays, indexing</a:t>
            </a:r>
          </a:p>
          <a:p>
            <a:pPr lvl="1"/>
            <a:r>
              <a:rPr lang="en-US" dirty="0"/>
              <a:t>MATLAB scripting and structured programming</a:t>
            </a:r>
          </a:p>
          <a:p>
            <a:pPr lvl="1"/>
            <a:r>
              <a:rPr lang="en-US" dirty="0"/>
              <a:t>Branching &amp; loop statements</a:t>
            </a:r>
          </a:p>
          <a:p>
            <a:pPr lvl="1"/>
            <a:r>
              <a:rPr lang="en-US" dirty="0"/>
              <a:t>User‑defined functions</a:t>
            </a:r>
          </a:p>
          <a:p>
            <a:pPr lvl="1"/>
            <a:r>
              <a:rPr lang="en-US" dirty="0"/>
              <a:t>Numerical methods</a:t>
            </a:r>
          </a:p>
          <a:p>
            <a:pPr lvl="1"/>
            <a:r>
              <a:rPr lang="en-US" dirty="0"/>
              <a:t>Advanced data types (cell arrays, structures, function handles, classes)</a:t>
            </a:r>
          </a:p>
          <a:p>
            <a:pPr lvl="0"/>
            <a:r>
              <a:rPr lang="en-US" dirty="0"/>
              <a:t>Prerequisite: </a:t>
            </a:r>
            <a:r>
              <a:rPr lang="en-US" b="1" dirty="0"/>
              <a:t>MATH 2322 (Linear Algebra)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Required software: </a:t>
            </a:r>
            <a:r>
              <a:rPr lang="en-US" b="1" dirty="0"/>
              <a:t>MATLAB &amp; Simulink Student Version R2025a</a:t>
            </a:r>
            <a:endParaRPr lang="en-US" dirty="0"/>
          </a:p>
          <a:p>
            <a:pPr lvl="0"/>
            <a:r>
              <a:rPr lang="en-US" dirty="0"/>
              <a:t>No prior programming experience required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2104C-51FE-7723-46F7-9836EF923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00"/>
          <a:stretch>
            <a:fillRect/>
          </a:stretch>
        </p:blipFill>
        <p:spPr>
          <a:xfrm>
            <a:off x="6719367" y="2461620"/>
            <a:ext cx="4788505" cy="3202503"/>
          </a:xfrm>
          <a:prstGeom prst="rect">
            <a:avLst/>
          </a:prstGeom>
        </p:spPr>
      </p:pic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7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DE8906-073F-D979-3BCA-C68BB322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r="61821"/>
          <a:stretch>
            <a:fillRect/>
          </a:stretch>
        </p:blipFill>
        <p:spPr>
          <a:xfrm>
            <a:off x="4673675" y="10"/>
            <a:ext cx="966964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B80B8-AA16-2590-D56D-B73D29E0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" y="-146748"/>
            <a:ext cx="3822189" cy="1139806"/>
          </a:xfrm>
        </p:spPr>
        <p:txBody>
          <a:bodyPr>
            <a:normAutofit/>
          </a:bodyPr>
          <a:lstStyle/>
          <a:p>
            <a:r>
              <a:rPr lang="en-US" sz="4000" dirty="0"/>
              <a:t>Original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F1C6A-5221-AE92-4302-E652D0C5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30" y="1071489"/>
            <a:ext cx="6397980" cy="578651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Lecture‑driven course</a:t>
            </a:r>
            <a:r>
              <a:rPr lang="en-US" dirty="0"/>
              <a:t> with two 75‑minute sessions per week</a:t>
            </a:r>
          </a:p>
          <a:p>
            <a:pPr lvl="0"/>
            <a:r>
              <a:rPr lang="en-US" dirty="0"/>
              <a:t>Heavy emphasis on </a:t>
            </a:r>
            <a:r>
              <a:rPr lang="en-US" b="1" dirty="0"/>
              <a:t>in‑class programming exercises</a:t>
            </a:r>
            <a:endParaRPr lang="en-US" dirty="0"/>
          </a:p>
          <a:p>
            <a:pPr lvl="0"/>
            <a:r>
              <a:rPr lang="en-US" dirty="0"/>
              <a:t>Learning reinforced through:</a:t>
            </a:r>
          </a:p>
          <a:p>
            <a:pPr lvl="1"/>
            <a:r>
              <a:rPr lang="en-US" dirty="0"/>
              <a:t>Short in‑class assignments</a:t>
            </a:r>
          </a:p>
          <a:p>
            <a:pPr lvl="1"/>
            <a:r>
              <a:rPr lang="en-US" dirty="0"/>
              <a:t>Regular computer programming tasks</a:t>
            </a:r>
          </a:p>
          <a:p>
            <a:pPr lvl="1"/>
            <a:r>
              <a:rPr lang="en-US" dirty="0"/>
              <a:t>Quizzes</a:t>
            </a:r>
          </a:p>
          <a:p>
            <a:pPr lvl="0"/>
            <a:r>
              <a:rPr lang="en-US" b="1" dirty="0"/>
              <a:t>Four major exams</a:t>
            </a:r>
            <a:r>
              <a:rPr lang="en-US" dirty="0"/>
              <a:t> forming the backbone of assessment:</a:t>
            </a:r>
          </a:p>
          <a:p>
            <a:pPr lvl="0"/>
            <a:r>
              <a:rPr lang="en-US" dirty="0"/>
              <a:t>Course progression focused on:</a:t>
            </a:r>
          </a:p>
          <a:p>
            <a:pPr lvl="1"/>
            <a:r>
              <a:rPr lang="en-US" dirty="0"/>
              <a:t>MATLAB scripting fundamentals</a:t>
            </a:r>
          </a:p>
          <a:p>
            <a:pPr lvl="1"/>
            <a:r>
              <a:rPr lang="en-US" dirty="0"/>
              <a:t>Arrays, indexing, structured programming</a:t>
            </a:r>
          </a:p>
          <a:p>
            <a:pPr lvl="1"/>
            <a:r>
              <a:rPr lang="en-US" dirty="0"/>
              <a:t>Branching &amp; loops</a:t>
            </a:r>
          </a:p>
          <a:p>
            <a:pPr lvl="1"/>
            <a:r>
              <a:rPr lang="en-US" dirty="0"/>
              <a:t>Functions</a:t>
            </a:r>
          </a:p>
          <a:p>
            <a:pPr lvl="1"/>
            <a:r>
              <a:rPr lang="en-US" dirty="0"/>
              <a:t>Numerical methods</a:t>
            </a:r>
          </a:p>
          <a:p>
            <a:pPr lvl="1"/>
            <a:r>
              <a:rPr lang="en-US" dirty="0"/>
              <a:t>Advanced data types</a:t>
            </a:r>
          </a:p>
        </p:txBody>
      </p:sp>
    </p:spTree>
    <p:extLst>
      <p:ext uri="{BB962C8B-B14F-4D97-AF65-F5344CB8AC3E}">
        <p14:creationId xmlns:p14="http://schemas.microsoft.com/office/powerpoint/2010/main" val="2168943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18DC5-E2FF-9BB0-B168-D4E1A0084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568505-6F6F-DDCB-1E3A-72741F997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Challenge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1B8959-F11F-7669-0CFD-3DA5BB35F0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064495"/>
              </p:ext>
            </p:extLst>
          </p:nvPr>
        </p:nvGraphicFramePr>
        <p:xfrm>
          <a:off x="4627605" y="450961"/>
          <a:ext cx="6986887" cy="6214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27952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0F388F-AA86-48BC-1FEE-4F638FF434FB}"/>
              </a:ext>
            </a:extLst>
          </p:cNvPr>
          <p:cNvGrpSpPr/>
          <p:nvPr/>
        </p:nvGrpSpPr>
        <p:grpSpPr>
          <a:xfrm>
            <a:off x="643467" y="738784"/>
            <a:ext cx="10905066" cy="5380438"/>
            <a:chOff x="566928" y="713232"/>
            <a:chExt cx="11064240" cy="5458968"/>
          </a:xfrm>
        </p:grpSpPr>
        <p:sp>
          <p:nvSpPr>
            <p:cNvPr id="48" name="Text 1">
              <a:extLst>
                <a:ext uri="{FF2B5EF4-FFF2-40B4-BE49-F238E27FC236}">
                  <a16:creationId xmlns:a16="http://schemas.microsoft.com/office/drawing/2014/main" id="{C365FF85-5895-B6B3-3D50-49DAA34CA35A}"/>
                </a:ext>
              </a:extLst>
            </p:cNvPr>
            <p:cNvSpPr/>
            <p:nvPr/>
          </p:nvSpPr>
          <p:spPr>
            <a:xfrm>
              <a:off x="566928" y="713232"/>
              <a:ext cx="11064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2646" b="1" kern="1200">
                  <a:solidFill>
                    <a:srgbClr val="14243A"/>
                  </a:solidFill>
                  <a:latin typeface="Aptos" pitchFamily="34" charset="0"/>
                  <a:ea typeface="+mn-ea"/>
                  <a:cs typeface="+mn-cs"/>
                </a:rPr>
                <a:t>From MATLAB Exercises to Engineering Problem-Solving</a:t>
              </a:r>
              <a:endParaRPr lang="en-US" sz="2700"/>
            </a:p>
          </p:txBody>
        </p:sp>
        <p:sp>
          <p:nvSpPr>
            <p:cNvPr id="49" name="Text 2">
              <a:extLst>
                <a:ext uri="{FF2B5EF4-FFF2-40B4-BE49-F238E27FC236}">
                  <a16:creationId xmlns:a16="http://schemas.microsoft.com/office/drawing/2014/main" id="{CA3EA900-05A6-EB31-36EB-999094451896}"/>
                </a:ext>
              </a:extLst>
            </p:cNvPr>
            <p:cNvSpPr/>
            <p:nvPr/>
          </p:nvSpPr>
          <p:spPr>
            <a:xfrm>
              <a:off x="566928" y="1261872"/>
              <a:ext cx="1097280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372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A project-based response to the challenges of teaching programming in the age of GenAI</a:t>
              </a:r>
              <a:endParaRPr lang="en-US" sz="1400"/>
            </a:p>
          </p:txBody>
        </p:sp>
        <p:sp>
          <p:nvSpPr>
            <p:cNvPr id="50" name="Shape 3">
              <a:extLst>
                <a:ext uri="{FF2B5EF4-FFF2-40B4-BE49-F238E27FC236}">
                  <a16:creationId xmlns:a16="http://schemas.microsoft.com/office/drawing/2014/main" id="{BFCAE16B-85B7-FCFC-C6BB-8A26D00586C5}"/>
                </a:ext>
              </a:extLst>
            </p:cNvPr>
            <p:cNvSpPr/>
            <p:nvPr/>
          </p:nvSpPr>
          <p:spPr>
            <a:xfrm>
              <a:off x="576072" y="1938528"/>
              <a:ext cx="3246120" cy="3063240"/>
            </a:xfrm>
            <a:prstGeom prst="roundRect">
              <a:avLst>
                <a:gd name="adj" fmla="val 3881"/>
              </a:avLst>
            </a:prstGeom>
            <a:solidFill>
              <a:srgbClr val="E8EEF5"/>
            </a:solidFill>
            <a:ln w="12700">
              <a:solidFill>
                <a:srgbClr val="E8EEF5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Shape 4">
              <a:extLst>
                <a:ext uri="{FF2B5EF4-FFF2-40B4-BE49-F238E27FC236}">
                  <a16:creationId xmlns:a16="http://schemas.microsoft.com/office/drawing/2014/main" id="{EB23CC86-9848-440E-558C-C4FAF258E512}"/>
                </a:ext>
              </a:extLst>
            </p:cNvPr>
            <p:cNvSpPr/>
            <p:nvPr/>
          </p:nvSpPr>
          <p:spPr>
            <a:xfrm>
              <a:off x="4471416" y="1938528"/>
              <a:ext cx="3246120" cy="3063240"/>
            </a:xfrm>
            <a:prstGeom prst="roundRect">
              <a:avLst>
                <a:gd name="adj" fmla="val 3881"/>
              </a:avLst>
            </a:prstGeom>
            <a:solidFill>
              <a:srgbClr val="E7F3FA"/>
            </a:solidFill>
            <a:ln w="12700">
              <a:solidFill>
                <a:srgbClr val="E7F3F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Shape 5">
              <a:extLst>
                <a:ext uri="{FF2B5EF4-FFF2-40B4-BE49-F238E27FC236}">
                  <a16:creationId xmlns:a16="http://schemas.microsoft.com/office/drawing/2014/main" id="{DFE5505C-C0F0-52C0-AC00-696C4E20692C}"/>
                </a:ext>
              </a:extLst>
            </p:cNvPr>
            <p:cNvSpPr/>
            <p:nvPr/>
          </p:nvSpPr>
          <p:spPr>
            <a:xfrm>
              <a:off x="8366760" y="1938528"/>
              <a:ext cx="3246120" cy="3063240"/>
            </a:xfrm>
            <a:prstGeom prst="roundRect">
              <a:avLst>
                <a:gd name="adj" fmla="val 3881"/>
              </a:avLst>
            </a:prstGeom>
            <a:solidFill>
              <a:srgbClr val="E6F5F0"/>
            </a:solidFill>
            <a:ln w="12700">
              <a:solidFill>
                <a:srgbClr val="E6F5F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F8CA1D7B-9329-061E-D57B-A90183B5FC50}"/>
                </a:ext>
              </a:extLst>
            </p:cNvPr>
            <p:cNvSpPr/>
            <p:nvPr/>
          </p:nvSpPr>
          <p:spPr>
            <a:xfrm>
              <a:off x="813816" y="2176272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274" b="1" kern="0" spc="118">
                  <a:solidFill>
                    <a:srgbClr val="045698"/>
                  </a:solidFill>
                  <a:latin typeface="Aptos" pitchFamily="34" charset="0"/>
                  <a:ea typeface="+mn-ea"/>
                  <a:cs typeface="+mn-cs"/>
                </a:rPr>
                <a:t>BEFORE</a:t>
              </a:r>
              <a:endParaRPr lang="en-US" sz="1300"/>
            </a:p>
          </p:txBody>
        </p:sp>
        <p:sp>
          <p:nvSpPr>
            <p:cNvPr id="54" name="Text 7">
              <a:extLst>
                <a:ext uri="{FF2B5EF4-FFF2-40B4-BE49-F238E27FC236}">
                  <a16:creationId xmlns:a16="http://schemas.microsoft.com/office/drawing/2014/main" id="{65864125-0783-1047-3BB8-D6E14342B1B4}"/>
                </a:ext>
              </a:extLst>
            </p:cNvPr>
            <p:cNvSpPr/>
            <p:nvPr/>
          </p:nvSpPr>
          <p:spPr>
            <a:xfrm>
              <a:off x="822960" y="2697480"/>
              <a:ext cx="271576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862" b="1" kern="1200">
                  <a:solidFill>
                    <a:srgbClr val="14243A"/>
                  </a:solidFill>
                  <a:latin typeface="Aptos" pitchFamily="34" charset="0"/>
                  <a:ea typeface="+mn-ea"/>
                  <a:cs typeface="+mn-cs"/>
                </a:rPr>
                <a:t>Individual MATLAB exercises</a:t>
              </a:r>
              <a:endParaRPr lang="en-US" sz="1900"/>
            </a:p>
          </p:txBody>
        </p:sp>
        <p:sp>
          <p:nvSpPr>
            <p:cNvPr id="55" name="Text 8">
              <a:extLst>
                <a:ext uri="{FF2B5EF4-FFF2-40B4-BE49-F238E27FC236}">
                  <a16:creationId xmlns:a16="http://schemas.microsoft.com/office/drawing/2014/main" id="{329DDFF2-6590-3980-C6B0-890C1991673B}"/>
                </a:ext>
              </a:extLst>
            </p:cNvPr>
            <p:cNvSpPr/>
            <p:nvPr/>
          </p:nvSpPr>
          <p:spPr>
            <a:xfrm>
              <a:off x="822960" y="3392424"/>
              <a:ext cx="2706624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336042" indent="-336042" defTabSz="896112">
                <a:spcAft>
                  <a:spcPts val="600"/>
                </a:spcAft>
                <a:buSzPct val="100000"/>
                <a:buChar char="•"/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Commands and syntax</a:t>
              </a:r>
              <a:endParaRPr lang="en-US" sz="147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336042" indent="-336042" defTabSz="896112">
                <a:spcAft>
                  <a:spcPts val="600"/>
                </a:spcAft>
                <a:buSzPct val="100000"/>
                <a:buChar char="•"/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Standalone scripts</a:t>
              </a:r>
              <a:endParaRPr lang="en-US" sz="147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336042" indent="-336042" defTabSz="896112">
                <a:spcAft>
                  <a:spcPts val="600"/>
                </a:spcAft>
                <a:buSzPct val="100000"/>
                <a:buChar char="•"/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Instructor-led troubleshooting</a:t>
              </a:r>
              <a:endParaRPr lang="en-US" sz="1500"/>
            </a:p>
          </p:txBody>
        </p:sp>
        <p:sp>
          <p:nvSpPr>
            <p:cNvPr id="56" name="Text 9">
              <a:extLst>
                <a:ext uri="{FF2B5EF4-FFF2-40B4-BE49-F238E27FC236}">
                  <a16:creationId xmlns:a16="http://schemas.microsoft.com/office/drawing/2014/main" id="{4299503E-5EEE-43A0-F4CC-2E3D1FCFF613}"/>
                </a:ext>
              </a:extLst>
            </p:cNvPr>
            <p:cNvSpPr/>
            <p:nvPr/>
          </p:nvSpPr>
          <p:spPr>
            <a:xfrm>
              <a:off x="4690872" y="2176272"/>
              <a:ext cx="2743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274" b="1" kern="0" spc="118">
                  <a:solidFill>
                    <a:srgbClr val="045698"/>
                  </a:solidFill>
                  <a:latin typeface="Aptos" pitchFamily="34" charset="0"/>
                  <a:ea typeface="+mn-ea"/>
                  <a:cs typeface="+mn-cs"/>
                </a:rPr>
                <a:t>WHAT I CHANGED</a:t>
              </a:r>
              <a:endParaRPr lang="en-US" sz="1300"/>
            </a:p>
          </p:txBody>
        </p:sp>
        <p:sp>
          <p:nvSpPr>
            <p:cNvPr id="57" name="Text 10">
              <a:extLst>
                <a:ext uri="{FF2B5EF4-FFF2-40B4-BE49-F238E27FC236}">
                  <a16:creationId xmlns:a16="http://schemas.microsoft.com/office/drawing/2014/main" id="{4992338D-625A-CA7B-72EA-1ADD8155CAE0}"/>
                </a:ext>
              </a:extLst>
            </p:cNvPr>
            <p:cNvSpPr/>
            <p:nvPr/>
          </p:nvSpPr>
          <p:spPr>
            <a:xfrm>
              <a:off x="4690872" y="2651760"/>
              <a:ext cx="2743200" cy="7589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764" b="1" kern="1200">
                  <a:solidFill>
                    <a:srgbClr val="14243A"/>
                  </a:solidFill>
                  <a:latin typeface="Aptos" pitchFamily="34" charset="0"/>
                  <a:ea typeface="+mn-ea"/>
                  <a:cs typeface="+mn-cs"/>
                </a:rPr>
                <a:t>Collaborative solar-powered monitoring project</a:t>
              </a:r>
              <a:endParaRPr lang="en-US" sz="1800"/>
            </a:p>
          </p:txBody>
        </p:sp>
        <p:sp>
          <p:nvSpPr>
            <p:cNvPr id="58" name="Text 11">
              <a:extLst>
                <a:ext uri="{FF2B5EF4-FFF2-40B4-BE49-F238E27FC236}">
                  <a16:creationId xmlns:a16="http://schemas.microsoft.com/office/drawing/2014/main" id="{A2C7979E-E17C-706A-05A3-6699D64E46CE}"/>
                </a:ext>
              </a:extLst>
            </p:cNvPr>
            <p:cNvSpPr/>
            <p:nvPr/>
          </p:nvSpPr>
          <p:spPr>
            <a:xfrm>
              <a:off x="4690872" y="3483864"/>
              <a:ext cx="2770632" cy="1325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372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Two complementary teams</a:t>
              </a:r>
              <a:endParaRPr lang="en-US" sz="1372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defTabSz="896112">
                <a:spcAft>
                  <a:spcPts val="600"/>
                </a:spcAft>
              </a:pPr>
              <a:r>
                <a:rPr lang="en-US" sz="1372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Data simulation + modeling</a:t>
              </a:r>
              <a:endParaRPr lang="en-US" sz="1372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defTabSz="896112">
                <a:spcAft>
                  <a:spcPts val="600"/>
                </a:spcAft>
              </a:pPr>
              <a:r>
                <a:rPr lang="en-US" sz="1372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Script exchange and integration</a:t>
              </a:r>
              <a:endParaRPr lang="en-US" sz="1372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defTabSz="896112">
                <a:spcAft>
                  <a:spcPts val="600"/>
                </a:spcAft>
              </a:pPr>
              <a:r>
                <a:rPr lang="en-US" sz="1372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Guided GenAI support</a:t>
              </a:r>
              <a:endParaRPr lang="en-US" sz="1400"/>
            </a:p>
          </p:txBody>
        </p:sp>
        <p:sp>
          <p:nvSpPr>
            <p:cNvPr id="59" name="Text 12">
              <a:extLst>
                <a:ext uri="{FF2B5EF4-FFF2-40B4-BE49-F238E27FC236}">
                  <a16:creationId xmlns:a16="http://schemas.microsoft.com/office/drawing/2014/main" id="{8627408A-148B-D38B-51ED-238E08E6E859}"/>
                </a:ext>
              </a:extLst>
            </p:cNvPr>
            <p:cNvSpPr/>
            <p:nvPr/>
          </p:nvSpPr>
          <p:spPr>
            <a:xfrm>
              <a:off x="8586216" y="2176272"/>
              <a:ext cx="30175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274" b="1" kern="0" spc="59">
                  <a:solidFill>
                    <a:srgbClr val="00635D"/>
                  </a:solidFill>
                  <a:latin typeface="Aptos" pitchFamily="34" charset="0"/>
                  <a:ea typeface="+mn-ea"/>
                  <a:cs typeface="+mn-cs"/>
                </a:rPr>
                <a:t>NEW LEARNING EXPERIENCE</a:t>
              </a:r>
              <a:endParaRPr lang="en-US" sz="1300"/>
            </a:p>
          </p:txBody>
        </p:sp>
        <p:sp>
          <p:nvSpPr>
            <p:cNvPr id="60" name="Text 13">
              <a:extLst>
                <a:ext uri="{FF2B5EF4-FFF2-40B4-BE49-F238E27FC236}">
                  <a16:creationId xmlns:a16="http://schemas.microsoft.com/office/drawing/2014/main" id="{77F68BCE-93EF-C1CE-1118-9C5D97563E80}"/>
                </a:ext>
              </a:extLst>
            </p:cNvPr>
            <p:cNvSpPr/>
            <p:nvPr/>
          </p:nvSpPr>
          <p:spPr>
            <a:xfrm>
              <a:off x="8586216" y="2660904"/>
              <a:ext cx="2761488" cy="7223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764" b="1" kern="1200">
                  <a:solidFill>
                    <a:srgbClr val="14243A"/>
                  </a:solidFill>
                  <a:latin typeface="Aptos" pitchFamily="34" charset="0"/>
                  <a:ea typeface="+mn-ea"/>
                  <a:cs typeface="+mn-cs"/>
                </a:rPr>
                <a:t>Programming with an engineering purpose</a:t>
              </a:r>
              <a:endParaRPr lang="en-US" sz="1800"/>
            </a:p>
          </p:txBody>
        </p:sp>
        <p:sp>
          <p:nvSpPr>
            <p:cNvPr id="61" name="Text 14">
              <a:extLst>
                <a:ext uri="{FF2B5EF4-FFF2-40B4-BE49-F238E27FC236}">
                  <a16:creationId xmlns:a16="http://schemas.microsoft.com/office/drawing/2014/main" id="{76B13658-A1D9-6B66-ED28-2249FFE454EE}"/>
                </a:ext>
              </a:extLst>
            </p:cNvPr>
            <p:cNvSpPr/>
            <p:nvPr/>
          </p:nvSpPr>
          <p:spPr>
            <a:xfrm>
              <a:off x="8586216" y="3483864"/>
              <a:ext cx="2743200" cy="1143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Applied problem-solving</a:t>
              </a:r>
              <a:endParaRPr lang="en-US" sz="147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defTabSz="896112">
                <a:spcAft>
                  <a:spcPts val="600"/>
                </a:spcAft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Collaboration and verification</a:t>
              </a:r>
              <a:endParaRPr lang="en-US" sz="147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defTabSz="896112">
                <a:spcAft>
                  <a:spcPts val="600"/>
                </a:spcAft>
              </a:pPr>
              <a:r>
                <a:rPr lang="en-US" sz="1470" kern="1200">
                  <a:solidFill>
                    <a:srgbClr val="44566C"/>
                  </a:solidFill>
                  <a:latin typeface="Aptos" pitchFamily="34" charset="0"/>
                  <a:ea typeface="+mn-ea"/>
                  <a:cs typeface="+mn-cs"/>
                </a:rPr>
                <a:t>• Student ownership of code</a:t>
              </a:r>
              <a:endParaRPr lang="en-US" sz="1500"/>
            </a:p>
          </p:txBody>
        </p:sp>
        <p:sp>
          <p:nvSpPr>
            <p:cNvPr id="62" name="Shape 15">
              <a:extLst>
                <a:ext uri="{FF2B5EF4-FFF2-40B4-BE49-F238E27FC236}">
                  <a16:creationId xmlns:a16="http://schemas.microsoft.com/office/drawing/2014/main" id="{B933961F-B0DE-C67A-D34A-311E49746681}"/>
                </a:ext>
              </a:extLst>
            </p:cNvPr>
            <p:cNvSpPr/>
            <p:nvPr/>
          </p:nvSpPr>
          <p:spPr>
            <a:xfrm>
              <a:off x="3913632" y="3182112"/>
              <a:ext cx="365760" cy="438912"/>
            </a:xfrm>
            <a:prstGeom prst="chevron">
              <a:avLst/>
            </a:prstGeom>
            <a:solidFill>
              <a:srgbClr val="087F79"/>
            </a:solidFill>
            <a:ln w="12700">
              <a:solidFill>
                <a:srgbClr val="087F7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Shape 16">
              <a:extLst>
                <a:ext uri="{FF2B5EF4-FFF2-40B4-BE49-F238E27FC236}">
                  <a16:creationId xmlns:a16="http://schemas.microsoft.com/office/drawing/2014/main" id="{F2350343-9F82-0215-A148-387953E7CDB2}"/>
                </a:ext>
              </a:extLst>
            </p:cNvPr>
            <p:cNvSpPr/>
            <p:nvPr/>
          </p:nvSpPr>
          <p:spPr>
            <a:xfrm>
              <a:off x="7808976" y="3182112"/>
              <a:ext cx="365760" cy="438912"/>
            </a:xfrm>
            <a:prstGeom prst="chevron">
              <a:avLst/>
            </a:prstGeom>
            <a:solidFill>
              <a:srgbClr val="087F79"/>
            </a:solidFill>
            <a:ln w="12700">
              <a:solidFill>
                <a:srgbClr val="087F79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Shape 17">
              <a:extLst>
                <a:ext uri="{FF2B5EF4-FFF2-40B4-BE49-F238E27FC236}">
                  <a16:creationId xmlns:a16="http://schemas.microsoft.com/office/drawing/2014/main" id="{B6247E1A-8BCE-DB7B-2C62-C54A1DA60AE3}"/>
                </a:ext>
              </a:extLst>
            </p:cNvPr>
            <p:cNvSpPr/>
            <p:nvPr/>
          </p:nvSpPr>
          <p:spPr>
            <a:xfrm>
              <a:off x="566928" y="5404104"/>
              <a:ext cx="11036808" cy="768096"/>
            </a:xfrm>
            <a:prstGeom prst="roundRect">
              <a:avLst>
                <a:gd name="adj" fmla="val 15476"/>
              </a:avLst>
            </a:prstGeom>
            <a:solidFill>
              <a:srgbClr val="14243A"/>
            </a:solidFill>
            <a:ln w="12700">
              <a:solidFill>
                <a:srgbClr val="14243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 18">
              <a:extLst>
                <a:ext uri="{FF2B5EF4-FFF2-40B4-BE49-F238E27FC236}">
                  <a16:creationId xmlns:a16="http://schemas.microsoft.com/office/drawing/2014/main" id="{B0563B6E-1240-9ABB-B1A6-033AC434B5C7}"/>
                </a:ext>
              </a:extLst>
            </p:cNvPr>
            <p:cNvSpPr/>
            <p:nvPr/>
          </p:nvSpPr>
          <p:spPr>
            <a:xfrm>
              <a:off x="795528" y="5596128"/>
              <a:ext cx="1234440" cy="2651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176" b="1" kern="0" spc="98">
                  <a:solidFill>
                    <a:srgbClr val="00645A"/>
                  </a:solidFill>
                  <a:latin typeface="Aptos" pitchFamily="34" charset="0"/>
                  <a:ea typeface="+mn-ea"/>
                  <a:cs typeface="+mn-cs"/>
                </a:rPr>
                <a:t>THE SHIFT</a:t>
              </a:r>
              <a:endParaRPr lang="en-US" sz="1200"/>
            </a:p>
          </p:txBody>
        </p:sp>
        <p:sp>
          <p:nvSpPr>
            <p:cNvPr id="66" name="Text 19">
              <a:extLst>
                <a:ext uri="{FF2B5EF4-FFF2-40B4-BE49-F238E27FC236}">
                  <a16:creationId xmlns:a16="http://schemas.microsoft.com/office/drawing/2014/main" id="{B68AC865-2DE4-65DB-7D49-EC446DE717E5}"/>
                </a:ext>
              </a:extLst>
            </p:cNvPr>
            <p:cNvSpPr/>
            <p:nvPr/>
          </p:nvSpPr>
          <p:spPr>
            <a:xfrm>
              <a:off x="2020824" y="5541264"/>
              <a:ext cx="92354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96112">
                <a:spcAft>
                  <a:spcPts val="600"/>
                </a:spcAft>
              </a:pPr>
              <a:r>
                <a:rPr lang="en-US" sz="1666" b="1" kern="1200" dirty="0">
                  <a:solidFill>
                    <a:schemeClr val="bg1">
                      <a:lumMod val="85000"/>
                    </a:schemeClr>
                  </a:solidFill>
                  <a:latin typeface="Aptos" pitchFamily="34" charset="0"/>
                  <a:ea typeface="+mn-ea"/>
                  <a:cs typeface="+mn-cs"/>
                </a:rPr>
                <a:t>From writing code that runs → to explaining how code solves an engineering problem</a:t>
              </a:r>
              <a:endParaRPr lang="en-US" sz="17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566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6DB19-A4AC-6483-E8B8-13320564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Inside the Project: How It Worked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FB938D-19BD-49FF-AF5A-7E1430371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162" y="5933173"/>
            <a:ext cx="9941319" cy="41045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/>
              <a:t>Shared deliverable: Integrated MATLAB solution and final presentation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8C7E325-8C6C-B011-B7A3-8BE74BE393B9}"/>
              </a:ext>
            </a:extLst>
          </p:cNvPr>
          <p:cNvSpPr txBox="1">
            <a:spLocks/>
          </p:cNvSpPr>
          <p:nvPr/>
        </p:nvSpPr>
        <p:spPr>
          <a:xfrm>
            <a:off x="633597" y="2771825"/>
            <a:ext cx="5221878" cy="29649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Group 1</a:t>
            </a:r>
          </a:p>
          <a:p>
            <a:r>
              <a:rPr lang="en-US" dirty="0"/>
              <a:t>Data &amp; Simulation</a:t>
            </a:r>
          </a:p>
          <a:p>
            <a:r>
              <a:rPr lang="en-US" dirty="0"/>
              <a:t>Simulated environmental measurements</a:t>
            </a:r>
          </a:p>
          <a:p>
            <a:r>
              <a:rPr lang="en-US" dirty="0"/>
              <a:t>Organized datasets in MATLAB</a:t>
            </a:r>
          </a:p>
          <a:p>
            <a:r>
              <a:rPr lang="en-US" dirty="0"/>
              <a:t>Generated visualizations</a:t>
            </a:r>
          </a:p>
          <a:p>
            <a:r>
              <a:rPr lang="en-US" dirty="0"/>
              <a:t>Shared data and scripts with Group 2</a:t>
            </a:r>
          </a:p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B136BD-63A6-281B-A398-BD148205905B}"/>
              </a:ext>
            </a:extLst>
          </p:cNvPr>
          <p:cNvSpPr txBox="1">
            <a:spLocks/>
          </p:cNvSpPr>
          <p:nvPr/>
        </p:nvSpPr>
        <p:spPr>
          <a:xfrm>
            <a:off x="6278881" y="2651117"/>
            <a:ext cx="5221878" cy="29649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Group 2</a:t>
            </a:r>
          </a:p>
          <a:p>
            <a:r>
              <a:rPr lang="en-US" dirty="0"/>
              <a:t>Modeling &amp; Analysis</a:t>
            </a:r>
          </a:p>
          <a:p>
            <a:pPr lvl="0"/>
            <a:r>
              <a:rPr lang="en-US" dirty="0"/>
              <a:t>Applied regression techniques</a:t>
            </a:r>
          </a:p>
          <a:p>
            <a:pPr lvl="0"/>
            <a:r>
              <a:rPr lang="en-US" dirty="0"/>
              <a:t>Analyzed environmental trends</a:t>
            </a:r>
          </a:p>
          <a:p>
            <a:pPr lvl="0"/>
            <a:r>
              <a:rPr lang="en-US" dirty="0"/>
              <a:t>Developed predictive logic</a:t>
            </a:r>
          </a:p>
          <a:p>
            <a:pPr lvl="0"/>
            <a:r>
              <a:rPr lang="en-US" dirty="0"/>
              <a:t>Shared models and scripts with Group 1</a:t>
            </a:r>
          </a:p>
        </p:txBody>
      </p:sp>
    </p:spTree>
    <p:extLst>
      <p:ext uri="{BB962C8B-B14F-4D97-AF65-F5344CB8AC3E}">
        <p14:creationId xmlns:p14="http://schemas.microsoft.com/office/powerpoint/2010/main" val="71042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482996-27E7-FB73-ADD1-832347F32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b="1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GenAI Supported Our MATLAB Project</a:t>
            </a:r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898D84-8ED9-014A-9651-4982B71B1D27}"/>
              </a:ext>
            </a:extLst>
          </p:cNvPr>
          <p:cNvGrpSpPr/>
          <p:nvPr/>
        </p:nvGrpSpPr>
        <p:grpSpPr>
          <a:xfrm>
            <a:off x="1182544" y="1926266"/>
            <a:ext cx="9826911" cy="4341174"/>
            <a:chOff x="594360" y="1508760"/>
            <a:chExt cx="10991088" cy="4855465"/>
          </a:xfrm>
        </p:grpSpPr>
        <p:sp>
          <p:nvSpPr>
            <p:cNvPr id="11" name="Shape 3">
              <a:extLst>
                <a:ext uri="{FF2B5EF4-FFF2-40B4-BE49-F238E27FC236}">
                  <a16:creationId xmlns:a16="http://schemas.microsoft.com/office/drawing/2014/main" id="{408092FD-0477-2588-090B-DB7D3357A298}"/>
                </a:ext>
              </a:extLst>
            </p:cNvPr>
            <p:cNvSpPr/>
            <p:nvPr/>
          </p:nvSpPr>
          <p:spPr>
            <a:xfrm>
              <a:off x="594360" y="1508760"/>
              <a:ext cx="5404104" cy="1408176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2700">
              <a:solidFill>
                <a:srgbClr val="DDE7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Shape 4">
              <a:extLst>
                <a:ext uri="{FF2B5EF4-FFF2-40B4-BE49-F238E27FC236}">
                  <a16:creationId xmlns:a16="http://schemas.microsoft.com/office/drawing/2014/main" id="{9A05EC52-DB50-34C4-AC23-FFB388A70241}"/>
                </a:ext>
              </a:extLst>
            </p:cNvPr>
            <p:cNvSpPr/>
            <p:nvPr/>
          </p:nvSpPr>
          <p:spPr>
            <a:xfrm>
              <a:off x="795528" y="1728216"/>
              <a:ext cx="429768" cy="429768"/>
            </a:xfrm>
            <a:prstGeom prst="ellipse">
              <a:avLst/>
            </a:prstGeom>
            <a:solidFill>
              <a:srgbClr val="D8EBF0"/>
            </a:solidFill>
            <a:ln w="12700">
              <a:solidFill>
                <a:srgbClr val="D8EBF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49D7C348-9D86-74CD-39A9-537456C724AC}"/>
                </a:ext>
              </a:extLst>
            </p:cNvPr>
            <p:cNvSpPr/>
            <p:nvPr/>
          </p:nvSpPr>
          <p:spPr>
            <a:xfrm>
              <a:off x="804672" y="1819656"/>
              <a:ext cx="41148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813816">
                <a:spcAft>
                  <a:spcPts val="600"/>
                </a:spcAft>
              </a:pPr>
              <a:r>
                <a:rPr lang="en-US" sz="1600" b="1" kern="120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01</a:t>
              </a:r>
              <a:endParaRPr lang="en-US" sz="2000"/>
            </a:p>
          </p:txBody>
        </p:sp>
        <p:sp>
          <p:nvSpPr>
            <p:cNvPr id="14" name="Text 6">
              <a:extLst>
                <a:ext uri="{FF2B5EF4-FFF2-40B4-BE49-F238E27FC236}">
                  <a16:creationId xmlns:a16="http://schemas.microsoft.com/office/drawing/2014/main" id="{2520CFBD-D7AD-6750-EE61-A9BE76E331DA}"/>
                </a:ext>
              </a:extLst>
            </p:cNvPr>
            <p:cNvSpPr/>
            <p:nvPr/>
          </p:nvSpPr>
          <p:spPr>
            <a:xfrm>
              <a:off x="1353312" y="1700784"/>
              <a:ext cx="4398264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2400" b="1" kern="1200" dirty="0">
                  <a:solidFill>
                    <a:srgbClr val="17374C"/>
                  </a:solidFill>
                  <a:latin typeface="+mn-lt"/>
                  <a:ea typeface="+mn-ea"/>
                  <a:cs typeface="+mn-cs"/>
                </a:rPr>
                <a:t>Concept Clarification</a:t>
              </a:r>
              <a:endParaRPr lang="en-US" sz="2800" dirty="0"/>
            </a:p>
          </p:txBody>
        </p:sp>
        <p:sp>
          <p:nvSpPr>
            <p:cNvPr id="15" name="Text 7">
              <a:extLst>
                <a:ext uri="{FF2B5EF4-FFF2-40B4-BE49-F238E27FC236}">
                  <a16:creationId xmlns:a16="http://schemas.microsoft.com/office/drawing/2014/main" id="{7954CF9D-736B-50CD-1933-61BF549BF3AE}"/>
                </a:ext>
              </a:extLst>
            </p:cNvPr>
            <p:cNvSpPr/>
            <p:nvPr/>
          </p:nvSpPr>
          <p:spPr>
            <a:xfrm>
              <a:off x="1353312" y="2084832"/>
              <a:ext cx="4398264" cy="7040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813816">
                <a:spcAft>
                  <a:spcPts val="600"/>
                </a:spcAft>
              </a:pPr>
              <a:r>
                <a:rPr lang="en-US" kern="1200">
                  <a:solidFill>
                    <a:srgbClr val="455E70"/>
                  </a:solidFill>
                  <a:latin typeface="+mn-lt"/>
                  <a:ea typeface="+mn-ea"/>
                  <a:cs typeface="+mn-cs"/>
                </a:rPr>
                <a:t>Explaining MATLAB syntax, functions, and unfamiliar programming concepts.</a:t>
              </a:r>
              <a:endParaRPr lang="en-US" sz="2000"/>
            </a:p>
          </p:txBody>
        </p:sp>
        <p:sp>
          <p:nvSpPr>
            <p:cNvPr id="16" name="Shape 8">
              <a:extLst>
                <a:ext uri="{FF2B5EF4-FFF2-40B4-BE49-F238E27FC236}">
                  <a16:creationId xmlns:a16="http://schemas.microsoft.com/office/drawing/2014/main" id="{023A7768-A2C8-73AF-584A-3DFB5B18DC4B}"/>
                </a:ext>
              </a:extLst>
            </p:cNvPr>
            <p:cNvSpPr/>
            <p:nvPr/>
          </p:nvSpPr>
          <p:spPr>
            <a:xfrm>
              <a:off x="6181344" y="1508760"/>
              <a:ext cx="5404104" cy="1408176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2700">
              <a:solidFill>
                <a:srgbClr val="DDE7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9">
              <a:extLst>
                <a:ext uri="{FF2B5EF4-FFF2-40B4-BE49-F238E27FC236}">
                  <a16:creationId xmlns:a16="http://schemas.microsoft.com/office/drawing/2014/main" id="{B6E8097B-DEA1-8D3A-CEBA-A27B4C1DD178}"/>
                </a:ext>
              </a:extLst>
            </p:cNvPr>
            <p:cNvSpPr/>
            <p:nvPr/>
          </p:nvSpPr>
          <p:spPr>
            <a:xfrm>
              <a:off x="6382512" y="1728216"/>
              <a:ext cx="429768" cy="429768"/>
            </a:xfrm>
            <a:prstGeom prst="ellipse">
              <a:avLst/>
            </a:prstGeom>
            <a:solidFill>
              <a:srgbClr val="D8EBF0"/>
            </a:solidFill>
            <a:ln w="12700">
              <a:solidFill>
                <a:srgbClr val="D8EBF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0">
              <a:extLst>
                <a:ext uri="{FF2B5EF4-FFF2-40B4-BE49-F238E27FC236}">
                  <a16:creationId xmlns:a16="http://schemas.microsoft.com/office/drawing/2014/main" id="{12FB594E-B27D-42CF-B794-7373913D6AE5}"/>
                </a:ext>
              </a:extLst>
            </p:cNvPr>
            <p:cNvSpPr/>
            <p:nvPr/>
          </p:nvSpPr>
          <p:spPr>
            <a:xfrm>
              <a:off x="6391656" y="1819656"/>
              <a:ext cx="41148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813816">
                <a:spcAft>
                  <a:spcPts val="600"/>
                </a:spcAft>
              </a:pPr>
              <a:r>
                <a:rPr lang="en-US" sz="1600" b="1" kern="120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02</a:t>
              </a:r>
              <a:endParaRPr lang="en-US" sz="2000"/>
            </a:p>
          </p:txBody>
        </p:sp>
        <p:sp>
          <p:nvSpPr>
            <p:cNvPr id="19" name="Text 11">
              <a:extLst>
                <a:ext uri="{FF2B5EF4-FFF2-40B4-BE49-F238E27FC236}">
                  <a16:creationId xmlns:a16="http://schemas.microsoft.com/office/drawing/2014/main" id="{87B2CCD5-643D-173A-B99A-8317AA011196}"/>
                </a:ext>
              </a:extLst>
            </p:cNvPr>
            <p:cNvSpPr/>
            <p:nvPr/>
          </p:nvSpPr>
          <p:spPr>
            <a:xfrm>
              <a:off x="6940296" y="1700784"/>
              <a:ext cx="4398264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2400" b="1" kern="1200">
                  <a:solidFill>
                    <a:srgbClr val="17374C"/>
                  </a:solidFill>
                  <a:latin typeface="+mn-lt"/>
                  <a:ea typeface="+mn-ea"/>
                  <a:cs typeface="+mn-cs"/>
                </a:rPr>
                <a:t>Coding &amp; Debugging</a:t>
              </a:r>
              <a:endParaRPr lang="en-US" sz="2800"/>
            </a:p>
          </p:txBody>
        </p:sp>
        <p:sp>
          <p:nvSpPr>
            <p:cNvPr id="20" name="Text 12">
              <a:extLst>
                <a:ext uri="{FF2B5EF4-FFF2-40B4-BE49-F238E27FC236}">
                  <a16:creationId xmlns:a16="http://schemas.microsoft.com/office/drawing/2014/main" id="{E089822C-ACEE-7502-21FC-94D7A2745E37}"/>
                </a:ext>
              </a:extLst>
            </p:cNvPr>
            <p:cNvSpPr/>
            <p:nvPr/>
          </p:nvSpPr>
          <p:spPr>
            <a:xfrm>
              <a:off x="6940296" y="2084832"/>
              <a:ext cx="4398264" cy="7040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813816">
                <a:spcAft>
                  <a:spcPts val="600"/>
                </a:spcAft>
              </a:pPr>
              <a:r>
                <a:rPr lang="en-US" kern="1200" dirty="0">
                  <a:solidFill>
                    <a:srgbClr val="455E70"/>
                  </a:solidFill>
                  <a:latin typeface="+mn-lt"/>
                  <a:ea typeface="+mn-ea"/>
                  <a:cs typeface="+mn-cs"/>
                </a:rPr>
                <a:t>Interpreting error messages, troubleshooting scripts, and testing corrections.</a:t>
              </a:r>
              <a:endParaRPr lang="en-US" sz="2000" dirty="0"/>
            </a:p>
          </p:txBody>
        </p:sp>
        <p:sp>
          <p:nvSpPr>
            <p:cNvPr id="21" name="Shape 13">
              <a:extLst>
                <a:ext uri="{FF2B5EF4-FFF2-40B4-BE49-F238E27FC236}">
                  <a16:creationId xmlns:a16="http://schemas.microsoft.com/office/drawing/2014/main" id="{9B612DE8-E60E-30BB-EC6D-E2366B5871AE}"/>
                </a:ext>
              </a:extLst>
            </p:cNvPr>
            <p:cNvSpPr/>
            <p:nvPr/>
          </p:nvSpPr>
          <p:spPr>
            <a:xfrm>
              <a:off x="594360" y="3072384"/>
              <a:ext cx="5404104" cy="1408176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2700">
              <a:solidFill>
                <a:srgbClr val="DDE7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Shape 14">
              <a:extLst>
                <a:ext uri="{FF2B5EF4-FFF2-40B4-BE49-F238E27FC236}">
                  <a16:creationId xmlns:a16="http://schemas.microsoft.com/office/drawing/2014/main" id="{6160B59E-F6A6-5EA1-F213-0CE1C78D9BE8}"/>
                </a:ext>
              </a:extLst>
            </p:cNvPr>
            <p:cNvSpPr/>
            <p:nvPr/>
          </p:nvSpPr>
          <p:spPr>
            <a:xfrm>
              <a:off x="795528" y="3291840"/>
              <a:ext cx="429768" cy="429768"/>
            </a:xfrm>
            <a:prstGeom prst="ellipse">
              <a:avLst/>
            </a:prstGeom>
            <a:solidFill>
              <a:srgbClr val="D8EBF0"/>
            </a:solidFill>
            <a:ln w="12700">
              <a:solidFill>
                <a:srgbClr val="D8EBF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15">
              <a:extLst>
                <a:ext uri="{FF2B5EF4-FFF2-40B4-BE49-F238E27FC236}">
                  <a16:creationId xmlns:a16="http://schemas.microsoft.com/office/drawing/2014/main" id="{67020830-71D7-1FAF-E3E2-74AB6DA0EF03}"/>
                </a:ext>
              </a:extLst>
            </p:cNvPr>
            <p:cNvSpPr/>
            <p:nvPr/>
          </p:nvSpPr>
          <p:spPr>
            <a:xfrm>
              <a:off x="804672" y="3383280"/>
              <a:ext cx="41148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813816">
                <a:spcAft>
                  <a:spcPts val="600"/>
                </a:spcAft>
              </a:pPr>
              <a:r>
                <a:rPr lang="en-US" sz="1600" b="1" kern="1200" dirty="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03</a:t>
              </a:r>
              <a:endParaRPr lang="en-US" sz="2000" dirty="0"/>
            </a:p>
          </p:txBody>
        </p:sp>
        <p:sp>
          <p:nvSpPr>
            <p:cNvPr id="28" name="Text 16">
              <a:extLst>
                <a:ext uri="{FF2B5EF4-FFF2-40B4-BE49-F238E27FC236}">
                  <a16:creationId xmlns:a16="http://schemas.microsoft.com/office/drawing/2014/main" id="{C82B9442-E50D-2366-CE67-0618281285A9}"/>
                </a:ext>
              </a:extLst>
            </p:cNvPr>
            <p:cNvSpPr/>
            <p:nvPr/>
          </p:nvSpPr>
          <p:spPr>
            <a:xfrm>
              <a:off x="1353312" y="3264408"/>
              <a:ext cx="4398264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2400" b="1" kern="1200">
                  <a:solidFill>
                    <a:srgbClr val="17374C"/>
                  </a:solidFill>
                  <a:latin typeface="+mn-lt"/>
                  <a:ea typeface="+mn-ea"/>
                  <a:cs typeface="+mn-cs"/>
                </a:rPr>
                <a:t>Data Simulation &amp; Analysis</a:t>
              </a:r>
              <a:endParaRPr lang="en-US" sz="2800"/>
            </a:p>
          </p:txBody>
        </p:sp>
        <p:sp>
          <p:nvSpPr>
            <p:cNvPr id="29" name="Text 17">
              <a:extLst>
                <a:ext uri="{FF2B5EF4-FFF2-40B4-BE49-F238E27FC236}">
                  <a16:creationId xmlns:a16="http://schemas.microsoft.com/office/drawing/2014/main" id="{F7909EC2-DF16-23A9-7F7C-97A405D87DC5}"/>
                </a:ext>
              </a:extLst>
            </p:cNvPr>
            <p:cNvSpPr/>
            <p:nvPr/>
          </p:nvSpPr>
          <p:spPr>
            <a:xfrm>
              <a:off x="1353312" y="3648456"/>
              <a:ext cx="4700015" cy="7040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813816">
                <a:spcAft>
                  <a:spcPts val="600"/>
                </a:spcAft>
              </a:pPr>
              <a:r>
                <a:rPr lang="en-US" kern="1200" dirty="0">
                  <a:solidFill>
                    <a:srgbClr val="455E70"/>
                  </a:solidFill>
                  <a:latin typeface="+mn-lt"/>
                  <a:ea typeface="+mn-ea"/>
                  <a:cs typeface="+mn-cs"/>
                </a:rPr>
                <a:t>Supporting environmental datasets, visualization, regression, and prediction.</a:t>
              </a:r>
              <a:endParaRPr lang="en-US" sz="2000" dirty="0"/>
            </a:p>
          </p:txBody>
        </p:sp>
        <p:sp>
          <p:nvSpPr>
            <p:cNvPr id="30" name="Shape 18">
              <a:extLst>
                <a:ext uri="{FF2B5EF4-FFF2-40B4-BE49-F238E27FC236}">
                  <a16:creationId xmlns:a16="http://schemas.microsoft.com/office/drawing/2014/main" id="{3F7D0933-6406-E8A2-0662-506239B109FB}"/>
                </a:ext>
              </a:extLst>
            </p:cNvPr>
            <p:cNvSpPr/>
            <p:nvPr/>
          </p:nvSpPr>
          <p:spPr>
            <a:xfrm>
              <a:off x="6181344" y="3072384"/>
              <a:ext cx="5404104" cy="1408176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2700">
              <a:solidFill>
                <a:srgbClr val="DDE7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19">
              <a:extLst>
                <a:ext uri="{FF2B5EF4-FFF2-40B4-BE49-F238E27FC236}">
                  <a16:creationId xmlns:a16="http://schemas.microsoft.com/office/drawing/2014/main" id="{5408AA76-BE92-F050-636F-5CD763D8E21F}"/>
                </a:ext>
              </a:extLst>
            </p:cNvPr>
            <p:cNvSpPr/>
            <p:nvPr/>
          </p:nvSpPr>
          <p:spPr>
            <a:xfrm>
              <a:off x="6382512" y="3291840"/>
              <a:ext cx="429768" cy="429768"/>
            </a:xfrm>
            <a:prstGeom prst="ellipse">
              <a:avLst/>
            </a:prstGeom>
            <a:solidFill>
              <a:srgbClr val="D8EBF0"/>
            </a:solidFill>
            <a:ln w="12700">
              <a:solidFill>
                <a:srgbClr val="D8EBF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20">
              <a:extLst>
                <a:ext uri="{FF2B5EF4-FFF2-40B4-BE49-F238E27FC236}">
                  <a16:creationId xmlns:a16="http://schemas.microsoft.com/office/drawing/2014/main" id="{AA25085A-3AC1-29CA-50B2-B4A455A5D16A}"/>
                </a:ext>
              </a:extLst>
            </p:cNvPr>
            <p:cNvSpPr/>
            <p:nvPr/>
          </p:nvSpPr>
          <p:spPr>
            <a:xfrm>
              <a:off x="6391656" y="3383280"/>
              <a:ext cx="41148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813816">
                <a:spcAft>
                  <a:spcPts val="600"/>
                </a:spcAft>
              </a:pPr>
              <a:r>
                <a:rPr lang="en-US" sz="1600" b="1" kern="120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04</a:t>
              </a:r>
              <a:endParaRPr lang="en-US" sz="2000"/>
            </a:p>
          </p:txBody>
        </p:sp>
        <p:sp>
          <p:nvSpPr>
            <p:cNvPr id="33" name="Text 21">
              <a:extLst>
                <a:ext uri="{FF2B5EF4-FFF2-40B4-BE49-F238E27FC236}">
                  <a16:creationId xmlns:a16="http://schemas.microsoft.com/office/drawing/2014/main" id="{2B723289-9B21-7A5D-0BA8-A66E9998692D}"/>
                </a:ext>
              </a:extLst>
            </p:cNvPr>
            <p:cNvSpPr/>
            <p:nvPr/>
          </p:nvSpPr>
          <p:spPr>
            <a:xfrm>
              <a:off x="6940296" y="3264408"/>
              <a:ext cx="4398264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2400" b="1" kern="1200">
                  <a:solidFill>
                    <a:srgbClr val="17374C"/>
                  </a:solidFill>
                  <a:latin typeface="+mn-lt"/>
                  <a:ea typeface="+mn-ea"/>
                  <a:cs typeface="+mn-cs"/>
                </a:rPr>
                <a:t>Team Code Integration</a:t>
              </a:r>
              <a:endParaRPr lang="en-US" sz="2800"/>
            </a:p>
          </p:txBody>
        </p:sp>
        <p:sp>
          <p:nvSpPr>
            <p:cNvPr id="34" name="Text 22">
              <a:extLst>
                <a:ext uri="{FF2B5EF4-FFF2-40B4-BE49-F238E27FC236}">
                  <a16:creationId xmlns:a16="http://schemas.microsoft.com/office/drawing/2014/main" id="{1A7EE5D0-BE67-2618-9DD2-ADD437D2B260}"/>
                </a:ext>
              </a:extLst>
            </p:cNvPr>
            <p:cNvSpPr/>
            <p:nvPr/>
          </p:nvSpPr>
          <p:spPr>
            <a:xfrm>
              <a:off x="6940296" y="3648456"/>
              <a:ext cx="4645152" cy="7040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813816">
                <a:spcAft>
                  <a:spcPts val="600"/>
                </a:spcAft>
              </a:pPr>
              <a:r>
                <a:rPr lang="en-US" kern="1200" dirty="0">
                  <a:solidFill>
                    <a:srgbClr val="455E70"/>
                  </a:solidFill>
                  <a:latin typeface="+mn-lt"/>
                  <a:ea typeface="+mn-ea"/>
                  <a:cs typeface="+mn-cs"/>
                </a:rPr>
                <a:t>Understanding, combining, and troubleshooting scripts from different groups.</a:t>
              </a:r>
              <a:endParaRPr lang="en-US" sz="2000" dirty="0"/>
            </a:p>
          </p:txBody>
        </p:sp>
        <p:sp>
          <p:nvSpPr>
            <p:cNvPr id="35" name="Shape 23">
              <a:extLst>
                <a:ext uri="{FF2B5EF4-FFF2-40B4-BE49-F238E27FC236}">
                  <a16:creationId xmlns:a16="http://schemas.microsoft.com/office/drawing/2014/main" id="{2B5EA166-F9BF-1D2F-6186-581AF59144E9}"/>
                </a:ext>
              </a:extLst>
            </p:cNvPr>
            <p:cNvSpPr/>
            <p:nvPr/>
          </p:nvSpPr>
          <p:spPr>
            <a:xfrm>
              <a:off x="594360" y="4636008"/>
              <a:ext cx="10991088" cy="1252728"/>
            </a:xfrm>
            <a:prstGeom prst="roundRect">
              <a:avLst>
                <a:gd name="adj" fmla="val 10219"/>
              </a:avLst>
            </a:prstGeom>
            <a:solidFill>
              <a:srgbClr val="FFFFFF"/>
            </a:solidFill>
            <a:ln w="12700">
              <a:solidFill>
                <a:srgbClr val="DDE7ED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Shape 24">
              <a:extLst>
                <a:ext uri="{FF2B5EF4-FFF2-40B4-BE49-F238E27FC236}">
                  <a16:creationId xmlns:a16="http://schemas.microsoft.com/office/drawing/2014/main" id="{D49EC177-09F0-7228-9517-FBA5063DABE2}"/>
                </a:ext>
              </a:extLst>
            </p:cNvPr>
            <p:cNvSpPr/>
            <p:nvPr/>
          </p:nvSpPr>
          <p:spPr>
            <a:xfrm>
              <a:off x="795528" y="4855464"/>
              <a:ext cx="429768" cy="429768"/>
            </a:xfrm>
            <a:prstGeom prst="ellipse">
              <a:avLst/>
            </a:prstGeom>
            <a:solidFill>
              <a:srgbClr val="D8EBF0"/>
            </a:solidFill>
            <a:ln w="12700">
              <a:solidFill>
                <a:srgbClr val="D8EBF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25">
              <a:extLst>
                <a:ext uri="{FF2B5EF4-FFF2-40B4-BE49-F238E27FC236}">
                  <a16:creationId xmlns:a16="http://schemas.microsoft.com/office/drawing/2014/main" id="{616BA67C-7241-8328-B43A-71F8E4207B9E}"/>
                </a:ext>
              </a:extLst>
            </p:cNvPr>
            <p:cNvSpPr/>
            <p:nvPr/>
          </p:nvSpPr>
          <p:spPr>
            <a:xfrm>
              <a:off x="804672" y="4946904"/>
              <a:ext cx="41148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813816">
                <a:spcAft>
                  <a:spcPts val="600"/>
                </a:spcAft>
              </a:pPr>
              <a:r>
                <a:rPr lang="en-US" sz="1600" b="1" kern="1200" dirty="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05</a:t>
              </a:r>
              <a:endParaRPr lang="en-US" sz="2000" dirty="0"/>
            </a:p>
          </p:txBody>
        </p:sp>
        <p:sp>
          <p:nvSpPr>
            <p:cNvPr id="38" name="Text 26">
              <a:extLst>
                <a:ext uri="{FF2B5EF4-FFF2-40B4-BE49-F238E27FC236}">
                  <a16:creationId xmlns:a16="http://schemas.microsoft.com/office/drawing/2014/main" id="{784A0160-B6FE-4476-10CD-98D4673F997B}"/>
                </a:ext>
              </a:extLst>
            </p:cNvPr>
            <p:cNvSpPr/>
            <p:nvPr/>
          </p:nvSpPr>
          <p:spPr>
            <a:xfrm>
              <a:off x="1353312" y="4828032"/>
              <a:ext cx="9985248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2400" b="1" kern="1200">
                  <a:solidFill>
                    <a:srgbClr val="17374C"/>
                  </a:solidFill>
                  <a:latin typeface="+mn-lt"/>
                  <a:ea typeface="+mn-ea"/>
                  <a:cs typeface="+mn-cs"/>
                </a:rPr>
                <a:t>Independent Learning</a:t>
              </a:r>
              <a:endParaRPr lang="en-US" sz="2800"/>
            </a:p>
          </p:txBody>
        </p:sp>
        <p:sp>
          <p:nvSpPr>
            <p:cNvPr id="39" name="Text 27">
              <a:extLst>
                <a:ext uri="{FF2B5EF4-FFF2-40B4-BE49-F238E27FC236}">
                  <a16:creationId xmlns:a16="http://schemas.microsoft.com/office/drawing/2014/main" id="{EE4D3148-6E43-0936-A1B8-CC26AB29830F}"/>
                </a:ext>
              </a:extLst>
            </p:cNvPr>
            <p:cNvSpPr/>
            <p:nvPr/>
          </p:nvSpPr>
          <p:spPr>
            <a:xfrm>
              <a:off x="1353312" y="5212080"/>
              <a:ext cx="9985248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813816">
                <a:spcAft>
                  <a:spcPts val="600"/>
                </a:spcAft>
              </a:pPr>
              <a:r>
                <a:rPr lang="en-US" kern="1200" dirty="0">
                  <a:solidFill>
                    <a:srgbClr val="455E70"/>
                  </a:solidFill>
                  <a:latin typeface="+mn-lt"/>
                  <a:ea typeface="+mn-ea"/>
                  <a:cs typeface="+mn-cs"/>
                </a:rPr>
                <a:t>Exploring alternatives, checking AI suggestions, and explaining final solutions.</a:t>
              </a:r>
              <a:endParaRPr lang="en-US" sz="2000" dirty="0"/>
            </a:p>
          </p:txBody>
        </p:sp>
        <p:sp>
          <p:nvSpPr>
            <p:cNvPr id="40" name="Text 28">
              <a:extLst>
                <a:ext uri="{FF2B5EF4-FFF2-40B4-BE49-F238E27FC236}">
                  <a16:creationId xmlns:a16="http://schemas.microsoft.com/office/drawing/2014/main" id="{791570B2-7B98-6C56-184B-6749BD337868}"/>
                </a:ext>
              </a:extLst>
            </p:cNvPr>
            <p:cNvSpPr/>
            <p:nvPr/>
          </p:nvSpPr>
          <p:spPr>
            <a:xfrm>
              <a:off x="685800" y="6153912"/>
              <a:ext cx="192024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sz="1100" b="1" kern="1200" dirty="0">
                  <a:solidFill>
                    <a:srgbClr val="126A81"/>
                  </a:solidFill>
                  <a:latin typeface="+mn-lt"/>
                  <a:ea typeface="+mn-ea"/>
                  <a:cs typeface="+mn-cs"/>
                </a:rPr>
                <a:t>OUR GUIDING PRINCIPLE</a:t>
              </a:r>
              <a:endParaRPr lang="en-US" sz="1600" dirty="0"/>
            </a:p>
          </p:txBody>
        </p:sp>
        <p:sp>
          <p:nvSpPr>
            <p:cNvPr id="41" name="Text 29">
              <a:extLst>
                <a:ext uri="{FF2B5EF4-FFF2-40B4-BE49-F238E27FC236}">
                  <a16:creationId xmlns:a16="http://schemas.microsoft.com/office/drawing/2014/main" id="{9F256983-0EC0-DF12-B66D-843D7986736F}"/>
                </a:ext>
              </a:extLst>
            </p:cNvPr>
            <p:cNvSpPr/>
            <p:nvPr/>
          </p:nvSpPr>
          <p:spPr>
            <a:xfrm>
              <a:off x="2606040" y="6117337"/>
              <a:ext cx="8979408" cy="2468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813816">
                <a:spcAft>
                  <a:spcPts val="600"/>
                </a:spcAft>
              </a:pPr>
              <a:r>
                <a:rPr lang="en-US" i="1" kern="1200" dirty="0">
                  <a:solidFill>
                    <a:srgbClr val="143247"/>
                  </a:solidFill>
                  <a:latin typeface="+mn-lt"/>
                  <a:ea typeface="+mn-ea"/>
                  <a:cs typeface="+mn-cs"/>
                </a:rPr>
                <a:t>AI can support the process; students must understand, verify, and own the work.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9169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D1A2CED-DA9B-4CCF-8215-CFC65FE71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A22FD0-82DC-212E-2EB3-ED6D1B9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/>
          </a:bodyPr>
          <a:lstStyle/>
          <a:p>
            <a:r>
              <a:rPr lang="en-US" sz="3700"/>
              <a:t>Four-Week Pilot: Outcomes and Lessons Learned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65832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DCEC3FC-FE03-28F3-49FC-56AB8270BA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001207"/>
              </p:ext>
            </p:extLst>
          </p:nvPr>
        </p:nvGraphicFramePr>
        <p:xfrm>
          <a:off x="1115568" y="1809530"/>
          <a:ext cx="10232138" cy="4061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4917">
                  <a:extLst>
                    <a:ext uri="{9D8B030D-6E8A-4147-A177-3AD203B41FA5}">
                      <a16:colId xmlns:a16="http://schemas.microsoft.com/office/drawing/2014/main" val="2330379267"/>
                    </a:ext>
                  </a:extLst>
                </a:gridCol>
                <a:gridCol w="3462304">
                  <a:extLst>
                    <a:ext uri="{9D8B030D-6E8A-4147-A177-3AD203B41FA5}">
                      <a16:colId xmlns:a16="http://schemas.microsoft.com/office/drawing/2014/main" val="2741011311"/>
                    </a:ext>
                  </a:extLst>
                </a:gridCol>
                <a:gridCol w="3384917">
                  <a:extLst>
                    <a:ext uri="{9D8B030D-6E8A-4147-A177-3AD203B41FA5}">
                      <a16:colId xmlns:a16="http://schemas.microsoft.com/office/drawing/2014/main" val="803677948"/>
                    </a:ext>
                  </a:extLst>
                </a:gridCol>
              </a:tblGrid>
              <a:tr h="388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Student Accomplishments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Learning Assessment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Teaching Insights</a:t>
                      </a:r>
                    </a:p>
                  </a:txBody>
                  <a:tcPr marL="88302" marR="88302" marT="44151" marB="44151" anchor="ctr"/>
                </a:tc>
                <a:extLst>
                  <a:ext uri="{0D108BD9-81ED-4DB2-BD59-A6C34878D82A}">
                    <a16:rowId xmlns:a16="http://schemas.microsoft.com/office/drawing/2014/main" val="210961832"/>
                  </a:ext>
                </a:extLst>
              </a:tr>
              <a:tr h="918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Applied MATLAB concepts to environmental data simulation and analysis.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Evaluated weekly scripts for functionality, readability, and programming logic.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Sustained project work created opportunities to reinforce programming concepts.</a:t>
                      </a:r>
                    </a:p>
                  </a:txBody>
                  <a:tcPr marL="88302" marR="88302" marT="44151" marB="44151" anchor="ctr"/>
                </a:tc>
                <a:extLst>
                  <a:ext uri="{0D108BD9-81ED-4DB2-BD59-A6C34878D82A}">
                    <a16:rowId xmlns:a16="http://schemas.microsoft.com/office/drawing/2014/main" val="2541233044"/>
                  </a:ext>
                </a:extLst>
              </a:tr>
              <a:tr h="918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Developed regression models, visualizations, and battery-monitoring logic.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Used individual contribution logs to monitor participation and accountability.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GenAI provided an additional resource for explanations and troubleshooting.</a:t>
                      </a:r>
                    </a:p>
                  </a:txBody>
                  <a:tcPr marL="88302" marR="88302" marT="44151" marB="44151" anchor="ctr"/>
                </a:tc>
                <a:extLst>
                  <a:ext uri="{0D108BD9-81ED-4DB2-BD59-A6C34878D82A}">
                    <a16:rowId xmlns:a16="http://schemas.microsoft.com/office/drawing/2014/main" val="2180462439"/>
                  </a:ext>
                </a:extLst>
              </a:tr>
              <a:tr h="918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Collaborated across project components and integrated MATLAB scripts.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Assessed students' ability to integrate, troubleshoot, and explain code.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Students needed more time for debugging, testing, and system refinement.</a:t>
                      </a:r>
                    </a:p>
                  </a:txBody>
                  <a:tcPr marL="88302" marR="88302" marT="44151" marB="44151" anchor="ctr"/>
                </a:tc>
                <a:extLst>
                  <a:ext uri="{0D108BD9-81ED-4DB2-BD59-A6C34878D82A}">
                    <a16:rowId xmlns:a16="http://schemas.microsoft.com/office/drawing/2014/main" val="2649178249"/>
                  </a:ext>
                </a:extLst>
              </a:tr>
              <a:tr h="918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Communicated project results, limitations, and proposed improvements.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/>
                        <a:t>Evaluated final presentations and technical demonstrations.</a:t>
                      </a:r>
                    </a:p>
                  </a:txBody>
                  <a:tcPr marL="88302" marR="88302" marT="44151" marB="4415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/>
                        <a:t>The four-week timeline limited opportunities for hardware implementation.</a:t>
                      </a:r>
                    </a:p>
                  </a:txBody>
                  <a:tcPr marL="88302" marR="88302" marT="44151" marB="44151" anchor="ctr"/>
                </a:tc>
                <a:extLst>
                  <a:ext uri="{0D108BD9-81ED-4DB2-BD59-A6C34878D82A}">
                    <a16:rowId xmlns:a16="http://schemas.microsoft.com/office/drawing/2014/main" val="377149080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6BF5016-D5D3-D187-D008-5C43D1649803}"/>
              </a:ext>
            </a:extLst>
          </p:cNvPr>
          <p:cNvSpPr txBox="1"/>
          <p:nvPr/>
        </p:nvSpPr>
        <p:spPr>
          <a:xfrm>
            <a:off x="457200" y="6131898"/>
            <a:ext cx="11323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600" dirty="0"/>
              <a:t>The four-week pilot established a foundation for project-based MATLAB instruction and identified opportunities to deepen the learning experience.</a:t>
            </a:r>
          </a:p>
        </p:txBody>
      </p:sp>
    </p:spTree>
    <p:extLst>
      <p:ext uri="{BB962C8B-B14F-4D97-AF65-F5344CB8AC3E}">
        <p14:creationId xmlns:p14="http://schemas.microsoft.com/office/powerpoint/2010/main" val="4085699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426625-293E-3AE4-A40F-7E6587DF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1E65DA-3FF4-C72D-833B-EF42E3807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78408"/>
            <a:ext cx="405653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Four-Week Pilot: Student accomplishments: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95865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FC23BC-78D3-BE39-AE48-96B5AF0F1A82}"/>
              </a:ext>
            </a:extLst>
          </p:cNvPr>
          <p:cNvSpPr txBox="1"/>
          <p:nvPr/>
        </p:nvSpPr>
        <p:spPr>
          <a:xfrm>
            <a:off x="838199" y="2359152"/>
            <a:ext cx="4056530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Programming Application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Simulated environmental datasets, constructed visualizations, and developed a regression-based battery model.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System Integration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Combined simulation, prediction, MSE/RMSE evaluation, and battery-warning thresholds.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Engineering Reflection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Identified limitations of simulated data, model assumptions, and opportunities for improvement.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11C8703-B379-417D-AB49-BD5AF6B1B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825" y="195395"/>
            <a:ext cx="4190723" cy="27554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2E6E95-A6B5-4F2F-420C-7E194BEC5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825" y="3071237"/>
            <a:ext cx="4764590" cy="309698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BD10A3A-C18A-B7B3-37BF-8EF60AA109CE}"/>
              </a:ext>
            </a:extLst>
          </p:cNvPr>
          <p:cNvGrpSpPr/>
          <p:nvPr/>
        </p:nvGrpSpPr>
        <p:grpSpPr>
          <a:xfrm>
            <a:off x="345566" y="6246798"/>
            <a:ext cx="11263841" cy="498655"/>
            <a:chOff x="502920" y="5239512"/>
            <a:chExt cx="11173968" cy="1051560"/>
          </a:xfrm>
        </p:grpSpPr>
        <p:sp>
          <p:nvSpPr>
            <p:cNvPr id="22" name="Rounded Rectangle 16">
              <a:extLst>
                <a:ext uri="{FF2B5EF4-FFF2-40B4-BE49-F238E27FC236}">
                  <a16:creationId xmlns:a16="http://schemas.microsoft.com/office/drawing/2014/main" id="{92C62B9E-455C-91D5-C5D2-84B570ACEEDD}"/>
                </a:ext>
              </a:extLst>
            </p:cNvPr>
            <p:cNvSpPr/>
            <p:nvPr/>
          </p:nvSpPr>
          <p:spPr>
            <a:xfrm>
              <a:off x="502920" y="5239512"/>
              <a:ext cx="11173968" cy="1051560"/>
            </a:xfrm>
            <a:prstGeom prst="roundRect">
              <a:avLst/>
            </a:prstGeom>
            <a:solidFill>
              <a:srgbClr val="1022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1D7B0A-D7E0-D014-107B-C08A82F52F5B}"/>
                </a:ext>
              </a:extLst>
            </p:cNvPr>
            <p:cNvSpPr txBox="1"/>
            <p:nvPr/>
          </p:nvSpPr>
          <p:spPr>
            <a:xfrm>
              <a:off x="731520" y="5440680"/>
              <a:ext cx="10698480" cy="5516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377190">
                <a:spcAft>
                  <a:spcPts val="330"/>
                </a:spcAft>
                <a:defRPr sz="1600" b="1">
                  <a:solidFill>
                    <a:srgbClr val="FFFFFF"/>
                  </a:solidFill>
                  <a:latin typeface="Aptos"/>
                </a:defRPr>
              </a:pPr>
              <a:r>
                <a:rPr sz="1100" b="1" kern="1200" dirty="0">
                  <a:solidFill>
                    <a:schemeClr val="bg1">
                      <a:lumMod val="85000"/>
                    </a:schemeClr>
                  </a:solidFill>
                  <a:latin typeface="Aptos"/>
                  <a:ea typeface="+mn-ea"/>
                  <a:cs typeface="+mn-cs"/>
                </a:rPr>
                <a:t>LEARNING TAKEAWAY   Students combined foundational MATLAB concepts into an integrated simulation—and identified limitations of their simplified battery model.</a:t>
              </a:r>
              <a:endParaRPr sz="14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9317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C063-9D2C-40F2-FA95-2168F20C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365125"/>
            <a:ext cx="10931769" cy="1325563"/>
          </a:xfrm>
        </p:spPr>
        <p:txBody>
          <a:bodyPr>
            <a:normAutofit/>
          </a:bodyPr>
          <a:lstStyle/>
          <a:p>
            <a:r>
              <a:rPr lang="en-US" b="1" dirty="0"/>
              <a:t>From Four to Eight Weeks — Building on What We Learned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69B07-448C-8DDF-2905-BBA99A40B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54517" cy="177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SPRING 2026</a:t>
            </a:r>
          </a:p>
          <a:p>
            <a:pPr marL="0" indent="0">
              <a:buNone/>
            </a:pPr>
            <a:r>
              <a:rPr lang="en-US" b="1" dirty="0"/>
              <a:t>4-Week Pilot</a:t>
            </a:r>
          </a:p>
          <a:p>
            <a:pPr marL="0" indent="0">
              <a:buNone/>
            </a:pPr>
            <a:r>
              <a:rPr lang="en-US" dirty="0"/>
              <a:t>Simulation and analysis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CD4DF5-DF0A-BA73-B07D-4BD03F6E6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0400" y="1690688"/>
            <a:ext cx="5181600" cy="177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FALL 2026</a:t>
            </a:r>
          </a:p>
          <a:p>
            <a:pPr marL="0" indent="0">
              <a:buNone/>
            </a:pPr>
            <a:r>
              <a:rPr lang="en-US" b="1" dirty="0"/>
              <a:t>8-Week Expansion</a:t>
            </a:r>
          </a:p>
          <a:p>
            <a:pPr marL="0" indent="0">
              <a:buNone/>
            </a:pPr>
            <a:r>
              <a:rPr lang="en-US" dirty="0"/>
              <a:t>Physical implementation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5CCD75F-91FF-3182-6B08-F9831DDF4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043693"/>
              </p:ext>
            </p:extLst>
          </p:nvPr>
        </p:nvGraphicFramePr>
        <p:xfrm>
          <a:off x="152400" y="3598985"/>
          <a:ext cx="11711354" cy="3071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DD6B677-B691-29C5-24B5-E291CEFE7566}"/>
              </a:ext>
            </a:extLst>
          </p:cNvPr>
          <p:cNvCxnSpPr>
            <a:stCxn id="3" idx="3"/>
          </p:cNvCxnSpPr>
          <p:nvPr/>
        </p:nvCxnSpPr>
        <p:spPr>
          <a:xfrm>
            <a:off x="4792717" y="2712305"/>
            <a:ext cx="1923393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63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4FB13-7B81-994F-991E-CA93F667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1D36DE-D472-DAA9-4F00-9970CA3B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Acknowledgment 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F4746-15D9-E079-365B-52F69E5CF748}"/>
              </a:ext>
            </a:extLst>
          </p:cNvPr>
          <p:cNvSpPr txBox="1"/>
          <p:nvPr/>
        </p:nvSpPr>
        <p:spPr>
          <a:xfrm>
            <a:off x="5370153" y="152603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Special thanks to MathWorks for supporting this curriculum development initiative through a $4,350 Academic Support Grant, enabling the integration of MATLAB-based, project-driven learning into undergraduate engineering education at the University of the Incarnate Word.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Project: Solar-Powered Internet of Things (IoT) Station for Environmental Monitoring and Data Analysis.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618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1024</TotalTime>
  <Words>957</Words>
  <Application>Microsoft Office PowerPoint</Application>
  <PresentationFormat>Widescreen</PresentationFormat>
  <Paragraphs>142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A Year with MATLAB and GenAI: Transforming How Students Learn Engineering Programming</vt:lpstr>
      <vt:lpstr>The Course: Computer Programming for Engineers</vt:lpstr>
      <vt:lpstr>Original approach</vt:lpstr>
      <vt:lpstr>The Challenge</vt:lpstr>
      <vt:lpstr>PowerPoint Presentation</vt:lpstr>
      <vt:lpstr>Inside the Project: How It Worked</vt:lpstr>
      <vt:lpstr>How GenAI Supported Our MATLAB Project</vt:lpstr>
      <vt:lpstr>Four-Week Pilot: Outcomes and Lessons Learned</vt:lpstr>
      <vt:lpstr>Four-Week Pilot: Student accomplishments:</vt:lpstr>
      <vt:lpstr>From Four to Eight Weeks — Building on What We Learned</vt:lpstr>
      <vt:lpstr>Acknowledgment </vt:lpstr>
    </vt:vector>
  </TitlesOfParts>
  <Company>Elon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Blackmon</dc:creator>
  <cp:lastModifiedBy>Omo-Okhuasuyi, Dr. Anita E.</cp:lastModifiedBy>
  <cp:revision>3</cp:revision>
  <dcterms:created xsi:type="dcterms:W3CDTF">2025-10-23T16:07:49Z</dcterms:created>
  <dcterms:modified xsi:type="dcterms:W3CDTF">2026-10-25T23:26:09Z</dcterms:modified>
</cp:coreProperties>
</file>