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13.xml" ContentType="application/vnd.openxmlformats-officedocument.themeOverr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8" r:id="rId5"/>
  </p:sldMasterIdLst>
  <p:notesMasterIdLst>
    <p:notesMasterId r:id="rId21"/>
  </p:notesMasterIdLst>
  <p:handoutMasterIdLst>
    <p:handoutMasterId r:id="rId22"/>
  </p:handoutMasterIdLst>
  <p:sldIdLst>
    <p:sldId id="3846" r:id="rId6"/>
    <p:sldId id="3849" r:id="rId7"/>
    <p:sldId id="3851" r:id="rId8"/>
    <p:sldId id="3861" r:id="rId9"/>
    <p:sldId id="3852" r:id="rId10"/>
    <p:sldId id="3855" r:id="rId11"/>
    <p:sldId id="3856" r:id="rId12"/>
    <p:sldId id="3857" r:id="rId13"/>
    <p:sldId id="3864" r:id="rId14"/>
    <p:sldId id="3858" r:id="rId15"/>
    <p:sldId id="3863" r:id="rId16"/>
    <p:sldId id="3859" r:id="rId17"/>
    <p:sldId id="3860" r:id="rId18"/>
    <p:sldId id="265" r:id="rId19"/>
    <p:sldId id="384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FEDD168-5241-4A71-B664-75BD3DCCEFB8}" v="197" dt="2025-10-27T12:30:54.857"/>
  </p1510:revLst>
</p1510:revInfo>
</file>

<file path=ppt/tableStyles.xml><?xml version="1.0" encoding="utf-8"?>
<a:tblStyleLst xmlns:a="http://schemas.openxmlformats.org/drawingml/2006/main" def="{72833802-FEF1-4C79-8D5D-14CF1EAF98D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6" autoAdjust="0"/>
    <p:restoredTop sz="96244" autoAdjust="0"/>
  </p:normalViewPr>
  <p:slideViewPr>
    <p:cSldViewPr snapToGrid="0">
      <p:cViewPr>
        <p:scale>
          <a:sx n="100" d="100"/>
          <a:sy n="100" d="100"/>
        </p:scale>
        <p:origin x="32" y="147"/>
      </p:cViewPr>
      <p:guideLst/>
    </p:cSldViewPr>
  </p:slideViewPr>
  <p:outlineViewPr>
    <p:cViewPr>
      <p:scale>
        <a:sx n="33" d="100"/>
        <a:sy n="33" d="100"/>
      </p:scale>
      <p:origin x="0" y="-37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757"/>
    </p:cViewPr>
  </p:sorterViewPr>
  <p:notesViewPr>
    <p:cSldViewPr snapToGrid="0">
      <p:cViewPr>
        <p:scale>
          <a:sx n="1" d="2"/>
          <a:sy n="1" d="2"/>
        </p:scale>
        <p:origin x="3480" y="55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28" Type="http://schemas.microsoft.com/office/2018/10/relationships/authors" Target="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Relationship Id="rId27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976AB79-C677-3DB7-78CF-9305D586148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3AB137-CEA6-0244-F12B-1ECC21172D0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C994AA-C437-4EF4-8BEF-0B832D7FA420}" type="datetimeFigureOut">
              <a:rPr lang="en-US" smtClean="0"/>
              <a:t>10/26/2025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68EC96-C6CC-F2AF-D90F-143F4D20A07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F8EC8D-EF88-0275-F75C-A789924433B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757874-EF65-4B61-B062-40C932C8129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027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20CE03-6C3A-EB4D-A9B1-7EFD38B58412}" type="datetimeFigureOut">
              <a:rPr lang="en-US" smtClean="0"/>
              <a:t>10/26/2025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57D50D-BAA9-464B-B391-243138E078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92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C6A29-4676-420C-BBE3-ACC2B80F64D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7097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57D50D-BAA9-464B-B391-243138E078D8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2290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57D50D-BAA9-464B-B391-243138E078D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9197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57D50D-BAA9-464B-B391-243138E078D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9492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A4CB4E-3DB6-CB55-88B4-8E14746AED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43BE59C-1D32-0673-7E0C-76B95252E7F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3125289-3393-7B17-6275-8F35C2BEA9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05ABC7-F63D-65B9-0BBE-84A6B67ACC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57D50D-BAA9-464B-B391-243138E078D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5649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49D15E-6B39-966F-0483-4A2FB9E3FC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6ACF98B-16C7-AA99-6ABC-59A884712A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5C989D9-4E8C-D4C2-416B-DB98AAFA86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1F22C5-937B-BF30-7E82-9035329BE4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57D50D-BAA9-464B-B391-243138E078D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1509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3D3009-2DD8-D1CF-358A-5B3B3385C5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1FF4162-4F68-BCF6-8B3E-4AC15870E0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3C75EFA-27A1-A4A0-383D-DC0CEECF0F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556927-3B92-E329-A034-23440A013F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57D50D-BAA9-464B-B391-243138E078D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2077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45CA8F-C82D-ADCE-0C4C-149381490C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A8E3828-BF3F-2BA2-4B77-759765A42E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29FD375-5D8D-1A2C-4AEB-A073D7FE57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A7F5B8-4C44-6472-DDE5-7242A7C6F8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57D50D-BAA9-464B-B391-243138E078D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0033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BA77AA-E0FE-59CF-DDAE-B0A5268613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D6A1BC7-B2DD-1EEC-54DE-21AB7C9112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F98EA2B-6161-EBF4-99D5-78187DD869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AE768D-AE82-D4B9-5355-6CC211667A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57D50D-BAA9-464B-B391-243138E078D8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7178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57D50D-BAA9-464B-B391-243138E078D8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109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9429764-E305-A48D-5244-9BCD209022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2000" cy="8286859"/>
            <a:chOff x="0" y="1"/>
            <a:chExt cx="12192000" cy="8286859"/>
          </a:xfrm>
        </p:grpSpPr>
        <p:sp>
          <p:nvSpPr>
            <p:cNvPr id="7" name="Freeform 13">
              <a:extLst>
                <a:ext uri="{FF2B5EF4-FFF2-40B4-BE49-F238E27FC236}">
                  <a16:creationId xmlns:a16="http://schemas.microsoft.com/office/drawing/2014/main" id="{45F65CE3-2411-E8E5-B72E-F5CBEC4DDC55}"/>
                </a:ext>
              </a:extLst>
            </p:cNvPr>
            <p:cNvSpPr/>
            <p:nvPr userDrawn="1"/>
          </p:nvSpPr>
          <p:spPr>
            <a:xfrm>
              <a:off x="4000500" y="1087403"/>
              <a:ext cx="8191500" cy="5770597"/>
            </a:xfrm>
            <a:custGeom>
              <a:avLst/>
              <a:gdLst>
                <a:gd name="connsiteX0" fmla="*/ 4929467 w 8191500"/>
                <a:gd name="connsiteY0" fmla="*/ 0 h 5770597"/>
                <a:gd name="connsiteX1" fmla="*/ 8065066 w 8191500"/>
                <a:gd name="connsiteY1" fmla="*/ 1118513 h 5770597"/>
                <a:gd name="connsiteX2" fmla="*/ 8191500 w 8191500"/>
                <a:gd name="connsiteY2" fmla="*/ 1227339 h 5770597"/>
                <a:gd name="connsiteX3" fmla="*/ 8191500 w 8191500"/>
                <a:gd name="connsiteY3" fmla="*/ 5770597 h 5770597"/>
                <a:gd name="connsiteX4" fmla="*/ 79523 w 8191500"/>
                <a:gd name="connsiteY4" fmla="*/ 5770597 h 5770597"/>
                <a:gd name="connsiteX5" fmla="*/ 56799 w 8191500"/>
                <a:gd name="connsiteY5" fmla="*/ 5644158 h 5770597"/>
                <a:gd name="connsiteX6" fmla="*/ 0 w 8191500"/>
                <a:gd name="connsiteY6" fmla="*/ 4898209 h 5770597"/>
                <a:gd name="connsiteX7" fmla="*/ 4929467 w 8191500"/>
                <a:gd name="connsiteY7" fmla="*/ 0 h 5770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91500" h="5770597">
                  <a:moveTo>
                    <a:pt x="4929467" y="0"/>
                  </a:moveTo>
                  <a:cubicBezTo>
                    <a:pt x="6120547" y="0"/>
                    <a:pt x="7212963" y="419755"/>
                    <a:pt x="8065066" y="1118513"/>
                  </a:cubicBezTo>
                  <a:lnTo>
                    <a:pt x="8191500" y="1227339"/>
                  </a:lnTo>
                  <a:lnTo>
                    <a:pt x="8191500" y="5770597"/>
                  </a:lnTo>
                  <a:lnTo>
                    <a:pt x="79523" y="5770597"/>
                  </a:lnTo>
                  <a:lnTo>
                    <a:pt x="56799" y="5644158"/>
                  </a:lnTo>
                  <a:cubicBezTo>
                    <a:pt x="19398" y="5400934"/>
                    <a:pt x="0" y="5151822"/>
                    <a:pt x="0" y="4898209"/>
                  </a:cubicBezTo>
                  <a:cubicBezTo>
                    <a:pt x="0" y="2193003"/>
                    <a:pt x="2206998" y="0"/>
                    <a:pt x="49294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3B6B51B3-AA6C-9C5E-7032-5AEA05D4590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06241" y="183933"/>
              <a:ext cx="0" cy="1597708"/>
            </a:xfrm>
            <a:prstGeom prst="line">
              <a:avLst/>
            </a:prstGeom>
            <a:ln w="127000" cap="rnd">
              <a:solidFill>
                <a:schemeClr val="accent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: Shape 13">
              <a:extLst>
                <a:ext uri="{FF2B5EF4-FFF2-40B4-BE49-F238E27FC236}">
                  <a16:creationId xmlns:a16="http://schemas.microsoft.com/office/drawing/2014/main" id="{4F28561D-5B3C-F08A-F7B5-48E6B74EAEBD}"/>
                </a:ext>
              </a:extLst>
            </p:cNvPr>
            <p:cNvSpPr/>
            <p:nvPr userDrawn="1"/>
          </p:nvSpPr>
          <p:spPr>
            <a:xfrm>
              <a:off x="5292348" y="1"/>
              <a:ext cx="2279742" cy="1267785"/>
            </a:xfrm>
            <a:custGeom>
              <a:avLst/>
              <a:gdLst>
                <a:gd name="connsiteX0" fmla="*/ 0 w 2279742"/>
                <a:gd name="connsiteY0" fmla="*/ 0 h 1267785"/>
                <a:gd name="connsiteX1" fmla="*/ 138700 w 2279742"/>
                <a:gd name="connsiteY1" fmla="*/ 0 h 1267785"/>
                <a:gd name="connsiteX2" fmla="*/ 138700 w 2279742"/>
                <a:gd name="connsiteY2" fmla="*/ 1078193 h 1267785"/>
                <a:gd name="connsiteX3" fmla="*/ 2002733 w 2279742"/>
                <a:gd name="connsiteY3" fmla="*/ 0 h 1267785"/>
                <a:gd name="connsiteX4" fmla="*/ 2279742 w 2279742"/>
                <a:gd name="connsiteY4" fmla="*/ 0 h 1267785"/>
                <a:gd name="connsiteX5" fmla="*/ 104026 w 2279742"/>
                <a:gd name="connsiteY5" fmla="*/ 1258503 h 1267785"/>
                <a:gd name="connsiteX6" fmla="*/ 69351 w 2279742"/>
                <a:gd name="connsiteY6" fmla="*/ 1267785 h 1267785"/>
                <a:gd name="connsiteX7" fmla="*/ 0 w 2279742"/>
                <a:gd name="connsiteY7" fmla="*/ 1198436 h 1267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79742" h="1267785">
                  <a:moveTo>
                    <a:pt x="0" y="0"/>
                  </a:moveTo>
                  <a:lnTo>
                    <a:pt x="138700" y="0"/>
                  </a:lnTo>
                  <a:lnTo>
                    <a:pt x="138700" y="1078193"/>
                  </a:lnTo>
                  <a:lnTo>
                    <a:pt x="2002733" y="0"/>
                  </a:lnTo>
                  <a:lnTo>
                    <a:pt x="2279742" y="0"/>
                  </a:lnTo>
                  <a:lnTo>
                    <a:pt x="104026" y="1258503"/>
                  </a:lnTo>
                  <a:cubicBezTo>
                    <a:pt x="93484" y="1264595"/>
                    <a:pt x="81523" y="1267796"/>
                    <a:pt x="69351" y="1267785"/>
                  </a:cubicBezTo>
                  <a:cubicBezTo>
                    <a:pt x="31049" y="1267785"/>
                    <a:pt x="0" y="1236737"/>
                    <a:pt x="0" y="1198436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15">
              <a:extLst>
                <a:ext uri="{FF2B5EF4-FFF2-40B4-BE49-F238E27FC236}">
                  <a16:creationId xmlns:a16="http://schemas.microsoft.com/office/drawing/2014/main" id="{7BD7FF70-44B7-E753-26CD-E228B56C2517}"/>
                </a:ext>
              </a:extLst>
            </p:cNvPr>
            <p:cNvSpPr/>
            <p:nvPr userDrawn="1"/>
          </p:nvSpPr>
          <p:spPr>
            <a:xfrm>
              <a:off x="10208695" y="1"/>
              <a:ext cx="1135066" cy="477997"/>
            </a:xfrm>
            <a:custGeom>
              <a:avLst/>
              <a:gdLst>
                <a:gd name="connsiteX0" fmla="*/ 0 w 1135066"/>
                <a:gd name="connsiteY0" fmla="*/ 0 h 477997"/>
                <a:gd name="connsiteX1" fmla="*/ 1135066 w 1135066"/>
                <a:gd name="connsiteY1" fmla="*/ 0 h 477997"/>
                <a:gd name="connsiteX2" fmla="*/ 1133370 w 1135066"/>
                <a:gd name="connsiteY2" fmla="*/ 16827 h 477997"/>
                <a:gd name="connsiteX3" fmla="*/ 567533 w 1135066"/>
                <a:gd name="connsiteY3" fmla="*/ 477997 h 477997"/>
                <a:gd name="connsiteX4" fmla="*/ 1696 w 1135066"/>
                <a:gd name="connsiteY4" fmla="*/ 16827 h 477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5066" h="477997">
                  <a:moveTo>
                    <a:pt x="0" y="0"/>
                  </a:moveTo>
                  <a:lnTo>
                    <a:pt x="1135066" y="0"/>
                  </a:lnTo>
                  <a:lnTo>
                    <a:pt x="1133370" y="16827"/>
                  </a:lnTo>
                  <a:cubicBezTo>
                    <a:pt x="1079514" y="280016"/>
                    <a:pt x="846644" y="477997"/>
                    <a:pt x="567533" y="477997"/>
                  </a:cubicBezTo>
                  <a:cubicBezTo>
                    <a:pt x="288422" y="477997"/>
                    <a:pt x="55552" y="280016"/>
                    <a:pt x="1696" y="168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DF9EE857-93B9-ACF6-2AB4-2A29C4B94776}"/>
                </a:ext>
              </a:extLst>
            </p:cNvPr>
            <p:cNvSpPr/>
            <p:nvPr userDrawn="1"/>
          </p:nvSpPr>
          <p:spPr>
            <a:xfrm>
              <a:off x="1569044" y="514898"/>
              <a:ext cx="2393351" cy="232842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: Shape 19">
              <a:extLst>
                <a:ext uri="{FF2B5EF4-FFF2-40B4-BE49-F238E27FC236}">
                  <a16:creationId xmlns:a16="http://schemas.microsoft.com/office/drawing/2014/main" id="{75030D84-5EEB-A095-3D43-0ED22BDB8406}"/>
                </a:ext>
              </a:extLst>
            </p:cNvPr>
            <p:cNvSpPr/>
            <p:nvPr userDrawn="1"/>
          </p:nvSpPr>
          <p:spPr>
            <a:xfrm flipH="1">
              <a:off x="0" y="2949740"/>
              <a:ext cx="1186451" cy="1771650"/>
            </a:xfrm>
            <a:custGeom>
              <a:avLst/>
              <a:gdLst>
                <a:gd name="connsiteX0" fmla="*/ 61913 w 1186451"/>
                <a:gd name="connsiteY0" fmla="*/ 0 h 1771650"/>
                <a:gd name="connsiteX1" fmla="*/ 1186451 w 1186451"/>
                <a:gd name="connsiteY1" fmla="*/ 0 h 1771650"/>
                <a:gd name="connsiteX2" fmla="*/ 1186451 w 1186451"/>
                <a:gd name="connsiteY2" fmla="*/ 123825 h 1771650"/>
                <a:gd name="connsiteX3" fmla="*/ 123825 w 1186451"/>
                <a:gd name="connsiteY3" fmla="*/ 123825 h 1771650"/>
                <a:gd name="connsiteX4" fmla="*/ 123825 w 1186451"/>
                <a:gd name="connsiteY4" fmla="*/ 1647825 h 1771650"/>
                <a:gd name="connsiteX5" fmla="*/ 1186451 w 1186451"/>
                <a:gd name="connsiteY5" fmla="*/ 1647825 h 1771650"/>
                <a:gd name="connsiteX6" fmla="*/ 1186451 w 1186451"/>
                <a:gd name="connsiteY6" fmla="*/ 1771650 h 1771650"/>
                <a:gd name="connsiteX7" fmla="*/ 61913 w 1186451"/>
                <a:gd name="connsiteY7" fmla="*/ 1771650 h 1771650"/>
                <a:gd name="connsiteX8" fmla="*/ 0 w 1186451"/>
                <a:gd name="connsiteY8" fmla="*/ 1709738 h 1771650"/>
                <a:gd name="connsiteX9" fmla="*/ 0 w 1186451"/>
                <a:gd name="connsiteY9" fmla="*/ 61913 h 1771650"/>
                <a:gd name="connsiteX10" fmla="*/ 61913 w 1186451"/>
                <a:gd name="connsiteY10" fmla="*/ 0 h 1771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86451" h="1771650">
                  <a:moveTo>
                    <a:pt x="61913" y="0"/>
                  </a:moveTo>
                  <a:lnTo>
                    <a:pt x="1186451" y="0"/>
                  </a:lnTo>
                  <a:lnTo>
                    <a:pt x="1186451" y="123825"/>
                  </a:lnTo>
                  <a:lnTo>
                    <a:pt x="123825" y="123825"/>
                  </a:lnTo>
                  <a:lnTo>
                    <a:pt x="123825" y="1647825"/>
                  </a:lnTo>
                  <a:lnTo>
                    <a:pt x="1186451" y="1647825"/>
                  </a:lnTo>
                  <a:lnTo>
                    <a:pt x="1186451" y="1771650"/>
                  </a:lnTo>
                  <a:lnTo>
                    <a:pt x="61913" y="1771650"/>
                  </a:lnTo>
                  <a:cubicBezTo>
                    <a:pt x="27719" y="1771650"/>
                    <a:pt x="0" y="1743932"/>
                    <a:pt x="0" y="1709738"/>
                  </a:cubicBezTo>
                  <a:lnTo>
                    <a:pt x="0" y="61913"/>
                  </a:lnTo>
                  <a:cubicBezTo>
                    <a:pt x="0" y="27719"/>
                    <a:pt x="27719" y="0"/>
                    <a:pt x="61913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Arc 12">
              <a:extLst>
                <a:ext uri="{FF2B5EF4-FFF2-40B4-BE49-F238E27FC236}">
                  <a16:creationId xmlns:a16="http://schemas.microsoft.com/office/drawing/2014/main" id="{26E6DE3E-6851-19AD-2E60-22F006238173}"/>
                </a:ext>
              </a:extLst>
            </p:cNvPr>
            <p:cNvSpPr/>
            <p:nvPr userDrawn="1"/>
          </p:nvSpPr>
          <p:spPr>
            <a:xfrm rot="16200000">
              <a:off x="1539683" y="4203427"/>
              <a:ext cx="4083433" cy="4083433"/>
            </a:xfrm>
            <a:prstGeom prst="arc">
              <a:avLst/>
            </a:prstGeom>
            <a:ln w="127000" cap="rnd">
              <a:solidFill>
                <a:schemeClr val="accent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2E8C189B-2E00-67DA-E342-3440F5EBB4C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84474" y="2949739"/>
            <a:ext cx="6261291" cy="2396686"/>
          </a:xfrm>
        </p:spPr>
        <p:txBody>
          <a:bodyPr anchor="b" anchorCtr="0">
            <a:noAutofit/>
          </a:bodyPr>
          <a:lstStyle>
            <a:lvl1pPr algn="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424675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521BD3DB-6F51-C1AE-FF0E-D0BDCB55F3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23536" y="2"/>
            <a:ext cx="11220225" cy="6857998"/>
            <a:chOff x="123536" y="2"/>
            <a:chExt cx="11220225" cy="6857998"/>
          </a:xfrm>
        </p:grpSpPr>
        <p:sp>
          <p:nvSpPr>
            <p:cNvPr id="12" name="Freeform: Shape 7">
              <a:extLst>
                <a:ext uri="{FF2B5EF4-FFF2-40B4-BE49-F238E27FC236}">
                  <a16:creationId xmlns:a16="http://schemas.microsoft.com/office/drawing/2014/main" id="{59903C17-0733-BE0C-7392-283FEC2E98B0}"/>
                </a:ext>
              </a:extLst>
            </p:cNvPr>
            <p:cNvSpPr/>
            <p:nvPr/>
          </p:nvSpPr>
          <p:spPr>
            <a:xfrm flipH="1">
              <a:off x="123536" y="5717905"/>
              <a:ext cx="1771609" cy="1140095"/>
            </a:xfrm>
            <a:custGeom>
              <a:avLst/>
              <a:gdLst>
                <a:gd name="connsiteX0" fmla="*/ 1561721 w 1771609"/>
                <a:gd name="connsiteY0" fmla="*/ 763041 h 1140095"/>
                <a:gd name="connsiteX1" fmla="*/ 1623024 w 1771609"/>
                <a:gd name="connsiteY1" fmla="*/ 792810 h 1140095"/>
                <a:gd name="connsiteX2" fmla="*/ 1711735 w 1771609"/>
                <a:gd name="connsiteY2" fmla="*/ 970132 h 1140095"/>
                <a:gd name="connsiteX3" fmla="*/ 1771609 w 1771609"/>
                <a:gd name="connsiteY3" fmla="*/ 1140095 h 1140095"/>
                <a:gd name="connsiteX4" fmla="*/ 1637225 w 1771609"/>
                <a:gd name="connsiteY4" fmla="*/ 1140095 h 1140095"/>
                <a:gd name="connsiteX5" fmla="*/ 1594820 w 1771609"/>
                <a:gd name="connsiteY5" fmla="*/ 1019711 h 1140095"/>
                <a:gd name="connsiteX6" fmla="*/ 1513200 w 1771609"/>
                <a:gd name="connsiteY6" fmla="*/ 856627 h 1140095"/>
                <a:gd name="connsiteX7" fmla="*/ 1538499 w 1771609"/>
                <a:gd name="connsiteY7" fmla="*/ 770415 h 1140095"/>
                <a:gd name="connsiteX8" fmla="*/ 1561721 w 1771609"/>
                <a:gd name="connsiteY8" fmla="*/ 763041 h 1140095"/>
                <a:gd name="connsiteX9" fmla="*/ 933455 w 1771609"/>
                <a:gd name="connsiteY9" fmla="*/ 161309 h 1140095"/>
                <a:gd name="connsiteX10" fmla="*/ 957797 w 1771609"/>
                <a:gd name="connsiteY10" fmla="*/ 167970 h 1140095"/>
                <a:gd name="connsiteX11" fmla="*/ 1286982 w 1771609"/>
                <a:gd name="connsiteY11" fmla="*/ 387616 h 1140095"/>
                <a:gd name="connsiteX12" fmla="*/ 1293725 w 1771609"/>
                <a:gd name="connsiteY12" fmla="*/ 477075 h 1140095"/>
                <a:gd name="connsiteX13" fmla="*/ 1245453 w 1771609"/>
                <a:gd name="connsiteY13" fmla="*/ 499154 h 1140095"/>
                <a:gd name="connsiteX14" fmla="*/ 1245167 w 1771609"/>
                <a:gd name="connsiteY14" fmla="*/ 499154 h 1140095"/>
                <a:gd name="connsiteX15" fmla="*/ 1203638 w 1771609"/>
                <a:gd name="connsiteY15" fmla="*/ 484104 h 1140095"/>
                <a:gd name="connsiteX16" fmla="*/ 900647 w 1771609"/>
                <a:gd name="connsiteY16" fmla="*/ 281508 h 1140095"/>
                <a:gd name="connsiteX17" fmla="*/ 872454 w 1771609"/>
                <a:gd name="connsiteY17" fmla="*/ 196164 h 1140095"/>
                <a:gd name="connsiteX18" fmla="*/ 933455 w 1771609"/>
                <a:gd name="connsiteY18" fmla="*/ 161309 h 1140095"/>
                <a:gd name="connsiteX19" fmla="*/ 256260 w 1771609"/>
                <a:gd name="connsiteY19" fmla="*/ 29 h 1140095"/>
                <a:gd name="connsiteX20" fmla="*/ 454020 w 1771609"/>
                <a:gd name="connsiteY20" fmla="*/ 13474 h 1140095"/>
                <a:gd name="connsiteX21" fmla="*/ 509236 w 1771609"/>
                <a:gd name="connsiteY21" fmla="*/ 84182 h 1140095"/>
                <a:gd name="connsiteX22" fmla="*/ 445829 w 1771609"/>
                <a:gd name="connsiteY22" fmla="*/ 139871 h 1140095"/>
                <a:gd name="connsiteX23" fmla="*/ 437447 w 1771609"/>
                <a:gd name="connsiteY23" fmla="*/ 139395 h 1140095"/>
                <a:gd name="connsiteX24" fmla="*/ 73211 w 1771609"/>
                <a:gd name="connsiteY24" fmla="*/ 137204 h 1140095"/>
                <a:gd name="connsiteX25" fmla="*/ 749 w 1771609"/>
                <a:gd name="connsiteY25" fmla="*/ 84082 h 1140095"/>
                <a:gd name="connsiteX26" fmla="*/ 53871 w 1771609"/>
                <a:gd name="connsiteY26" fmla="*/ 11621 h 1140095"/>
                <a:gd name="connsiteX27" fmla="*/ 58352 w 1771609"/>
                <a:gd name="connsiteY27" fmla="*/ 11093 h 1140095"/>
                <a:gd name="connsiteX28" fmla="*/ 256260 w 1771609"/>
                <a:gd name="connsiteY28" fmla="*/ 29 h 1140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771609" h="1140095">
                  <a:moveTo>
                    <a:pt x="1561721" y="763041"/>
                  </a:moveTo>
                  <a:cubicBezTo>
                    <a:pt x="1585506" y="760324"/>
                    <a:pt x="1609722" y="771249"/>
                    <a:pt x="1623024" y="792810"/>
                  </a:cubicBezTo>
                  <a:cubicBezTo>
                    <a:pt x="1656300" y="850065"/>
                    <a:pt x="1685920" y="909291"/>
                    <a:pt x="1711735" y="970132"/>
                  </a:cubicBezTo>
                  <a:lnTo>
                    <a:pt x="1771609" y="1140095"/>
                  </a:lnTo>
                  <a:lnTo>
                    <a:pt x="1637225" y="1140095"/>
                  </a:lnTo>
                  <a:lnTo>
                    <a:pt x="1594820" y="1019711"/>
                  </a:lnTo>
                  <a:cubicBezTo>
                    <a:pt x="1571072" y="963753"/>
                    <a:pt x="1543818" y="909282"/>
                    <a:pt x="1513200" y="856627"/>
                  </a:cubicBezTo>
                  <a:cubicBezTo>
                    <a:pt x="1496379" y="825834"/>
                    <a:pt x="1507704" y="787236"/>
                    <a:pt x="1538499" y="770415"/>
                  </a:cubicBezTo>
                  <a:cubicBezTo>
                    <a:pt x="1545912" y="766367"/>
                    <a:pt x="1553792" y="763946"/>
                    <a:pt x="1561721" y="763041"/>
                  </a:cubicBezTo>
                  <a:close/>
                  <a:moveTo>
                    <a:pt x="933455" y="161309"/>
                  </a:moveTo>
                  <a:cubicBezTo>
                    <a:pt x="941693" y="161855"/>
                    <a:pt x="949959" y="164025"/>
                    <a:pt x="957797" y="167970"/>
                  </a:cubicBezTo>
                  <a:cubicBezTo>
                    <a:pt x="1076184" y="227289"/>
                    <a:pt x="1186759" y="301068"/>
                    <a:pt x="1286982" y="387616"/>
                  </a:cubicBezTo>
                  <a:cubicBezTo>
                    <a:pt x="1313547" y="410457"/>
                    <a:pt x="1316566" y="450510"/>
                    <a:pt x="1293725" y="477075"/>
                  </a:cubicBezTo>
                  <a:cubicBezTo>
                    <a:pt x="1281638" y="491137"/>
                    <a:pt x="1263998" y="499204"/>
                    <a:pt x="1245453" y="499154"/>
                  </a:cubicBezTo>
                  <a:lnTo>
                    <a:pt x="1245167" y="499154"/>
                  </a:lnTo>
                  <a:cubicBezTo>
                    <a:pt x="1229965" y="499301"/>
                    <a:pt x="1215220" y="493956"/>
                    <a:pt x="1203638" y="484104"/>
                  </a:cubicBezTo>
                  <a:cubicBezTo>
                    <a:pt x="1111407" y="404300"/>
                    <a:pt x="1009633" y="336248"/>
                    <a:pt x="900647" y="281508"/>
                  </a:cubicBezTo>
                  <a:cubicBezTo>
                    <a:pt x="869295" y="265726"/>
                    <a:pt x="856672" y="227516"/>
                    <a:pt x="872454" y="196164"/>
                  </a:cubicBezTo>
                  <a:cubicBezTo>
                    <a:pt x="884290" y="172650"/>
                    <a:pt x="908742" y="159670"/>
                    <a:pt x="933455" y="161309"/>
                  </a:cubicBezTo>
                  <a:close/>
                  <a:moveTo>
                    <a:pt x="256260" y="29"/>
                  </a:moveTo>
                  <a:cubicBezTo>
                    <a:pt x="322331" y="427"/>
                    <a:pt x="388378" y="4909"/>
                    <a:pt x="454020" y="13474"/>
                  </a:cubicBezTo>
                  <a:cubicBezTo>
                    <a:pt x="488793" y="17752"/>
                    <a:pt x="513514" y="49409"/>
                    <a:pt x="509236" y="84182"/>
                  </a:cubicBezTo>
                  <a:cubicBezTo>
                    <a:pt x="505303" y="116151"/>
                    <a:pt x="478038" y="140098"/>
                    <a:pt x="445829" y="139871"/>
                  </a:cubicBezTo>
                  <a:cubicBezTo>
                    <a:pt x="443027" y="139899"/>
                    <a:pt x="440227" y="139740"/>
                    <a:pt x="437447" y="139395"/>
                  </a:cubicBezTo>
                  <a:cubicBezTo>
                    <a:pt x="316592" y="123615"/>
                    <a:pt x="194247" y="122878"/>
                    <a:pt x="73211" y="137204"/>
                  </a:cubicBezTo>
                  <a:cubicBezTo>
                    <a:pt x="38532" y="142545"/>
                    <a:pt x="6090" y="118762"/>
                    <a:pt x="749" y="84082"/>
                  </a:cubicBezTo>
                  <a:cubicBezTo>
                    <a:pt x="-4591" y="49403"/>
                    <a:pt x="19192" y="16961"/>
                    <a:pt x="53871" y="11621"/>
                  </a:cubicBezTo>
                  <a:cubicBezTo>
                    <a:pt x="55358" y="11392"/>
                    <a:pt x="56852" y="11216"/>
                    <a:pt x="58352" y="11093"/>
                  </a:cubicBezTo>
                  <a:cubicBezTo>
                    <a:pt x="124093" y="3319"/>
                    <a:pt x="190189" y="-369"/>
                    <a:pt x="256260" y="29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: Shape 1">
              <a:extLst>
                <a:ext uri="{FF2B5EF4-FFF2-40B4-BE49-F238E27FC236}">
                  <a16:creationId xmlns:a16="http://schemas.microsoft.com/office/drawing/2014/main" id="{898A3450-9C87-13ED-79CC-F4F65D14FF72}"/>
                </a:ext>
              </a:extLst>
            </p:cNvPr>
            <p:cNvSpPr/>
            <p:nvPr userDrawn="1"/>
          </p:nvSpPr>
          <p:spPr>
            <a:xfrm>
              <a:off x="10494433" y="2"/>
              <a:ext cx="849328" cy="357668"/>
            </a:xfrm>
            <a:custGeom>
              <a:avLst/>
              <a:gdLst>
                <a:gd name="connsiteX0" fmla="*/ 0 w 1135066"/>
                <a:gd name="connsiteY0" fmla="*/ 0 h 477997"/>
                <a:gd name="connsiteX1" fmla="*/ 1135066 w 1135066"/>
                <a:gd name="connsiteY1" fmla="*/ 0 h 477997"/>
                <a:gd name="connsiteX2" fmla="*/ 1133370 w 1135066"/>
                <a:gd name="connsiteY2" fmla="*/ 16827 h 477997"/>
                <a:gd name="connsiteX3" fmla="*/ 567533 w 1135066"/>
                <a:gd name="connsiteY3" fmla="*/ 477997 h 477997"/>
                <a:gd name="connsiteX4" fmla="*/ 1696 w 1135066"/>
                <a:gd name="connsiteY4" fmla="*/ 16827 h 477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5066" h="477997">
                  <a:moveTo>
                    <a:pt x="0" y="0"/>
                  </a:moveTo>
                  <a:lnTo>
                    <a:pt x="1135066" y="0"/>
                  </a:lnTo>
                  <a:lnTo>
                    <a:pt x="1133370" y="16827"/>
                  </a:lnTo>
                  <a:cubicBezTo>
                    <a:pt x="1079514" y="280016"/>
                    <a:pt x="846644" y="477997"/>
                    <a:pt x="567533" y="477997"/>
                  </a:cubicBezTo>
                  <a:cubicBezTo>
                    <a:pt x="288422" y="477997"/>
                    <a:pt x="55552" y="280016"/>
                    <a:pt x="1696" y="168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ctr" anchorCtr="0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13049-5F46-053E-6279-8183259649A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2882462" cy="4297678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spcAft>
                <a:spcPts val="800"/>
              </a:spcAft>
              <a:buNone/>
              <a:defRPr sz="1800"/>
            </a:lvl1pPr>
            <a:lvl2pPr marL="7429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2pPr>
            <a:lvl3pPr marL="12001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400"/>
            </a:lvl3pPr>
            <a:lvl4pPr marL="1543050" indent="-1714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200"/>
            </a:lvl4pPr>
            <a:lvl5pPr marL="2000250" indent="-1714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423FEB60-8FB5-7F10-EDD7-8AB4B3139EF6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4038599" y="1825625"/>
            <a:ext cx="7315199" cy="429768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10/26/2025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15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9FE4C84-13A1-72EA-6541-7C8FDDEA7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61563" y="5800859"/>
            <a:ext cx="692016" cy="692016"/>
          </a:xfrm>
          <a:prstGeom prst="rect">
            <a:avLst/>
          </a:prstGeom>
          <a:noFill/>
          <a:ln w="127000">
            <a:solidFill>
              <a:schemeClr val="accent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30468883-4E51-D3BD-E1C6-601ED9B6E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21438747" flipV="1">
            <a:off x="7967025" y="2530995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 9">
            <a:extLst>
              <a:ext uri="{FF2B5EF4-FFF2-40B4-BE49-F238E27FC236}">
                <a16:creationId xmlns:a16="http://schemas.microsoft.com/office/drawing/2014/main" id="{111AEF3F-9A86-45CE-4817-E3E6863DC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11764789" y="390570"/>
            <a:ext cx="437721" cy="797078"/>
          </a:xfrm>
          <a:custGeom>
            <a:avLst/>
            <a:gdLst>
              <a:gd name="connsiteX0" fmla="*/ 28069 w 437721"/>
              <a:gd name="connsiteY0" fmla="*/ 0 h 797078"/>
              <a:gd name="connsiteX1" fmla="*/ 437721 w 437721"/>
              <a:gd name="connsiteY1" fmla="*/ 398539 h 797078"/>
              <a:gd name="connsiteX2" fmla="*/ 28069 w 437721"/>
              <a:gd name="connsiteY2" fmla="*/ 797078 h 797078"/>
              <a:gd name="connsiteX3" fmla="*/ 0 w 437721"/>
              <a:gd name="connsiteY3" fmla="*/ 794325 h 797078"/>
              <a:gd name="connsiteX4" fmla="*/ 0 w 437721"/>
              <a:gd name="connsiteY4" fmla="*/ 2753 h 797078"/>
              <a:gd name="connsiteX5" fmla="*/ 28069 w 437721"/>
              <a:gd name="connsiteY5" fmla="*/ 0 h 797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7721" h="797078">
                <a:moveTo>
                  <a:pt x="28069" y="0"/>
                </a:moveTo>
                <a:cubicBezTo>
                  <a:pt x="254314" y="0"/>
                  <a:pt x="437721" y="178432"/>
                  <a:pt x="437721" y="398539"/>
                </a:cubicBezTo>
                <a:cubicBezTo>
                  <a:pt x="437721" y="618646"/>
                  <a:pt x="254314" y="797078"/>
                  <a:pt x="28069" y="797078"/>
                </a:cubicBezTo>
                <a:lnTo>
                  <a:pt x="0" y="794325"/>
                </a:lnTo>
                <a:lnTo>
                  <a:pt x="0" y="2753"/>
                </a:lnTo>
                <a:lnTo>
                  <a:pt x="28069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ctr" anchorCtr="0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5A792C8-BB21-CDAF-668C-C1EFF45540C6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838200" y="1825625"/>
            <a:ext cx="6934200" cy="4297680"/>
          </a:xfrm>
          <a:noFill/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spcBef>
                <a:spcPts val="1000"/>
              </a:spcBef>
              <a:spcAft>
                <a:spcPts val="800"/>
              </a:spcAft>
              <a:buNone/>
              <a:defRPr sz="1800"/>
            </a:lvl1pPr>
            <a:lvl2pPr>
              <a:spcBef>
                <a:spcPts val="500"/>
              </a:spcBef>
              <a:spcAft>
                <a:spcPts val="800"/>
              </a:spcAft>
              <a:buClr>
                <a:schemeClr val="accent2"/>
              </a:buClr>
              <a:defRPr sz="1800"/>
            </a:lvl2pPr>
            <a:lvl3pPr>
              <a:spcBef>
                <a:spcPts val="1000"/>
              </a:spcBef>
              <a:buClr>
                <a:schemeClr val="accent2"/>
              </a:buClr>
              <a:defRPr sz="1800"/>
            </a:lvl3pPr>
            <a:lvl4pPr>
              <a:spcBef>
                <a:spcPts val="1000"/>
              </a:spcBef>
              <a:buClr>
                <a:schemeClr val="accent2"/>
              </a:buClr>
              <a:defRPr sz="1800"/>
            </a:lvl4pPr>
            <a:lvl5pPr>
              <a:spcBef>
                <a:spcPts val="1000"/>
              </a:spcBef>
              <a:buClr>
                <a:schemeClr val="accent2"/>
              </a:buClr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sz="1800" dirty="0">
              <a:latin typeface="Avenir Next LT Pro" panose="020B0504020202020204" pitchFamily="34" charset="77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DFB03A-367B-9ADA-8071-E22871EC115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903029" y="1825625"/>
            <a:ext cx="3450771" cy="4297680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spcAft>
                <a:spcPts val="800"/>
              </a:spcAft>
              <a:buNone/>
              <a:defRPr sz="1800"/>
            </a:lvl1pPr>
            <a:lvl2pPr marL="7429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2pPr>
            <a:lvl3pPr marL="12001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400"/>
            </a:lvl3pPr>
            <a:lvl4pPr marL="1543050" indent="-1714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200"/>
            </a:lvl4pPr>
            <a:lvl5pPr marL="2000250" indent="-1714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10/26/2025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039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ctr" anchorCtr="0"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56EB0F-63C8-5F75-A333-3413A9DC6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10/26/2025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DE333-25B4-E092-1CC4-C3D20BA25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AF200-E81F-A326-0EDB-4B93C71D9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0CEAFE70-86D3-8690-31CA-F9A1FBA494D0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838199" y="1825625"/>
            <a:ext cx="10515600" cy="429768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0992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7B7232D-F1A6-B6C3-3BBF-E834CC7CDC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5930138" cy="6858001"/>
            <a:chOff x="0" y="-1"/>
            <a:chExt cx="5930138" cy="6858001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D306340-6BFD-FE3D-535B-B59C1C44EDDA}"/>
                </a:ext>
              </a:extLst>
            </p:cNvPr>
            <p:cNvSpPr/>
            <p:nvPr userDrawn="1"/>
          </p:nvSpPr>
          <p:spPr>
            <a:xfrm>
              <a:off x="383877" y="778462"/>
              <a:ext cx="5315035" cy="531503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: Shape 11">
              <a:extLst>
                <a:ext uri="{FF2B5EF4-FFF2-40B4-BE49-F238E27FC236}">
                  <a16:creationId xmlns:a16="http://schemas.microsoft.com/office/drawing/2014/main" id="{338E6C4B-ABF3-8B7E-8DCF-A93F69C712B1}"/>
                </a:ext>
              </a:extLst>
            </p:cNvPr>
            <p:cNvSpPr/>
            <p:nvPr userDrawn="1"/>
          </p:nvSpPr>
          <p:spPr>
            <a:xfrm flipH="1">
              <a:off x="530529" y="0"/>
              <a:ext cx="1155142" cy="591009"/>
            </a:xfrm>
            <a:custGeom>
              <a:avLst/>
              <a:gdLst>
                <a:gd name="connsiteX0" fmla="*/ 1355 w 1155142"/>
                <a:gd name="connsiteY0" fmla="*/ 0 h 591009"/>
                <a:gd name="connsiteX1" fmla="*/ 1153787 w 1155142"/>
                <a:gd name="connsiteY1" fmla="*/ 0 h 591009"/>
                <a:gd name="connsiteX2" fmla="*/ 1155142 w 1155142"/>
                <a:gd name="connsiteY2" fmla="*/ 13438 h 591009"/>
                <a:gd name="connsiteX3" fmla="*/ 577571 w 1155142"/>
                <a:gd name="connsiteY3" fmla="*/ 591009 h 591009"/>
                <a:gd name="connsiteX4" fmla="*/ 0 w 1155142"/>
                <a:gd name="connsiteY4" fmla="*/ 13438 h 591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142" h="591009">
                  <a:moveTo>
                    <a:pt x="1355" y="0"/>
                  </a:moveTo>
                  <a:lnTo>
                    <a:pt x="1153787" y="0"/>
                  </a:lnTo>
                  <a:lnTo>
                    <a:pt x="1155142" y="13438"/>
                  </a:lnTo>
                  <a:cubicBezTo>
                    <a:pt x="1155142" y="332422"/>
                    <a:pt x="896555" y="591009"/>
                    <a:pt x="577571" y="591009"/>
                  </a:cubicBezTo>
                  <a:cubicBezTo>
                    <a:pt x="258587" y="591009"/>
                    <a:pt x="0" y="332422"/>
                    <a:pt x="0" y="1343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13">
              <a:extLst>
                <a:ext uri="{FF2B5EF4-FFF2-40B4-BE49-F238E27FC236}">
                  <a16:creationId xmlns:a16="http://schemas.microsoft.com/office/drawing/2014/main" id="{6F90F99F-B12A-E8F9-5A86-D76B201D6308}"/>
                </a:ext>
              </a:extLst>
            </p:cNvPr>
            <p:cNvSpPr/>
            <p:nvPr userDrawn="1"/>
          </p:nvSpPr>
          <p:spPr>
            <a:xfrm flipH="1">
              <a:off x="3961511" y="-1"/>
              <a:ext cx="1737401" cy="959536"/>
            </a:xfrm>
            <a:custGeom>
              <a:avLst/>
              <a:gdLst>
                <a:gd name="connsiteX0" fmla="*/ 0 w 1737401"/>
                <a:gd name="connsiteY0" fmla="*/ 0 h 959536"/>
                <a:gd name="connsiteX1" fmla="*/ 123825 w 1737401"/>
                <a:gd name="connsiteY1" fmla="*/ 0 h 959536"/>
                <a:gd name="connsiteX2" fmla="*/ 123825 w 1737401"/>
                <a:gd name="connsiteY2" fmla="*/ 790277 h 959536"/>
                <a:gd name="connsiteX3" fmla="*/ 1490095 w 1737401"/>
                <a:gd name="connsiteY3" fmla="*/ 0 h 959536"/>
                <a:gd name="connsiteX4" fmla="*/ 1737401 w 1737401"/>
                <a:gd name="connsiteY4" fmla="*/ 0 h 959536"/>
                <a:gd name="connsiteX5" fmla="*/ 92869 w 1737401"/>
                <a:gd name="connsiteY5" fmla="*/ 951249 h 959536"/>
                <a:gd name="connsiteX6" fmla="*/ 61913 w 1737401"/>
                <a:gd name="connsiteY6" fmla="*/ 959536 h 959536"/>
                <a:gd name="connsiteX7" fmla="*/ 0 w 1737401"/>
                <a:gd name="connsiteY7" fmla="*/ 897624 h 959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37401" h="959536">
                  <a:moveTo>
                    <a:pt x="0" y="0"/>
                  </a:moveTo>
                  <a:lnTo>
                    <a:pt x="123825" y="0"/>
                  </a:lnTo>
                  <a:lnTo>
                    <a:pt x="123825" y="790277"/>
                  </a:lnTo>
                  <a:lnTo>
                    <a:pt x="1490095" y="0"/>
                  </a:lnTo>
                  <a:lnTo>
                    <a:pt x="1737401" y="0"/>
                  </a:lnTo>
                  <a:lnTo>
                    <a:pt x="92869" y="951249"/>
                  </a:lnTo>
                  <a:cubicBezTo>
                    <a:pt x="83458" y="956688"/>
                    <a:pt x="72780" y="959546"/>
                    <a:pt x="61913" y="959536"/>
                  </a:cubicBezTo>
                  <a:cubicBezTo>
                    <a:pt x="27719" y="959536"/>
                    <a:pt x="0" y="931818"/>
                    <a:pt x="0" y="897624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Freeform: Shape 15">
              <a:extLst>
                <a:ext uri="{FF2B5EF4-FFF2-40B4-BE49-F238E27FC236}">
                  <a16:creationId xmlns:a16="http://schemas.microsoft.com/office/drawing/2014/main" id="{BFA99EFE-81BC-95EA-FA61-B7199AD98A74}"/>
                </a:ext>
              </a:extLst>
            </p:cNvPr>
            <p:cNvSpPr/>
            <p:nvPr userDrawn="1"/>
          </p:nvSpPr>
          <p:spPr>
            <a:xfrm flipH="1">
              <a:off x="0" y="2936831"/>
              <a:ext cx="159741" cy="552996"/>
            </a:xfrm>
            <a:custGeom>
              <a:avLst/>
              <a:gdLst>
                <a:gd name="connsiteX0" fmla="*/ 159741 w 159741"/>
                <a:gd name="connsiteY0" fmla="*/ 0 h 552996"/>
                <a:gd name="connsiteX1" fmla="*/ 159741 w 159741"/>
                <a:gd name="connsiteY1" fmla="*/ 552996 h 552996"/>
                <a:gd name="connsiteX2" fmla="*/ 141849 w 159741"/>
                <a:gd name="connsiteY2" fmla="*/ 543285 h 552996"/>
                <a:gd name="connsiteX3" fmla="*/ 0 w 159741"/>
                <a:gd name="connsiteY3" fmla="*/ 276498 h 552996"/>
                <a:gd name="connsiteX4" fmla="*/ 141849 w 159741"/>
                <a:gd name="connsiteY4" fmla="*/ 9711 h 552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741" h="552996">
                  <a:moveTo>
                    <a:pt x="159741" y="0"/>
                  </a:moveTo>
                  <a:lnTo>
                    <a:pt x="159741" y="552996"/>
                  </a:lnTo>
                  <a:lnTo>
                    <a:pt x="141849" y="543285"/>
                  </a:lnTo>
                  <a:cubicBezTo>
                    <a:pt x="56268" y="485467"/>
                    <a:pt x="0" y="387554"/>
                    <a:pt x="0" y="276498"/>
                  </a:cubicBezTo>
                  <a:cubicBezTo>
                    <a:pt x="0" y="165443"/>
                    <a:pt x="56268" y="67529"/>
                    <a:pt x="141849" y="9711"/>
                  </a:cubicBezTo>
                  <a:close/>
                </a:path>
              </a:pathLst>
            </a:custGeom>
            <a:solidFill>
              <a:schemeClr val="accent4"/>
            </a:solidFill>
            <a:ln w="1270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: Shape 17">
              <a:extLst>
                <a:ext uri="{FF2B5EF4-FFF2-40B4-BE49-F238E27FC236}">
                  <a16:creationId xmlns:a16="http://schemas.microsoft.com/office/drawing/2014/main" id="{DD9FC028-D877-28FE-C646-DBD85D932641}"/>
                </a:ext>
              </a:extLst>
            </p:cNvPr>
            <p:cNvSpPr/>
            <p:nvPr userDrawn="1"/>
          </p:nvSpPr>
          <p:spPr>
            <a:xfrm flipH="1">
              <a:off x="0" y="5835649"/>
              <a:ext cx="1548180" cy="1022351"/>
            </a:xfrm>
            <a:custGeom>
              <a:avLst/>
              <a:gdLst>
                <a:gd name="connsiteX0" fmla="*/ 61913 w 1548180"/>
                <a:gd name="connsiteY0" fmla="*/ 0 h 1022351"/>
                <a:gd name="connsiteX1" fmla="*/ 1548180 w 1548180"/>
                <a:gd name="connsiteY1" fmla="*/ 0 h 1022351"/>
                <a:gd name="connsiteX2" fmla="*/ 1548180 w 1548180"/>
                <a:gd name="connsiteY2" fmla="*/ 123825 h 1022351"/>
                <a:gd name="connsiteX3" fmla="*/ 123825 w 1548180"/>
                <a:gd name="connsiteY3" fmla="*/ 123825 h 1022351"/>
                <a:gd name="connsiteX4" fmla="*/ 123825 w 1548180"/>
                <a:gd name="connsiteY4" fmla="*/ 1022351 h 1022351"/>
                <a:gd name="connsiteX5" fmla="*/ 0 w 1548180"/>
                <a:gd name="connsiteY5" fmla="*/ 1022351 h 1022351"/>
                <a:gd name="connsiteX6" fmla="*/ 0 w 1548180"/>
                <a:gd name="connsiteY6" fmla="*/ 61913 h 1022351"/>
                <a:gd name="connsiteX7" fmla="*/ 61913 w 1548180"/>
                <a:gd name="connsiteY7" fmla="*/ 0 h 1022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48180" h="1022351">
                  <a:moveTo>
                    <a:pt x="61913" y="0"/>
                  </a:moveTo>
                  <a:lnTo>
                    <a:pt x="1548180" y="0"/>
                  </a:lnTo>
                  <a:lnTo>
                    <a:pt x="1548180" y="123825"/>
                  </a:lnTo>
                  <a:lnTo>
                    <a:pt x="123825" y="123825"/>
                  </a:lnTo>
                  <a:lnTo>
                    <a:pt x="123825" y="1022351"/>
                  </a:lnTo>
                  <a:lnTo>
                    <a:pt x="0" y="1022351"/>
                  </a:lnTo>
                  <a:lnTo>
                    <a:pt x="0" y="61913"/>
                  </a:lnTo>
                  <a:cubicBezTo>
                    <a:pt x="0" y="27719"/>
                    <a:pt x="27719" y="0"/>
                    <a:pt x="61913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: Shape 21">
              <a:extLst>
                <a:ext uri="{FF2B5EF4-FFF2-40B4-BE49-F238E27FC236}">
                  <a16:creationId xmlns:a16="http://schemas.microsoft.com/office/drawing/2014/main" id="{AA0AFFE9-F0C2-BDA0-BF87-9977706AB6A8}"/>
                </a:ext>
              </a:extLst>
            </p:cNvPr>
            <p:cNvSpPr/>
            <p:nvPr userDrawn="1"/>
          </p:nvSpPr>
          <p:spPr>
            <a:xfrm flipH="1">
              <a:off x="4364198" y="6258755"/>
              <a:ext cx="1565940" cy="599245"/>
            </a:xfrm>
            <a:custGeom>
              <a:avLst/>
              <a:gdLst>
                <a:gd name="connsiteX0" fmla="*/ 782970 w 1565940"/>
                <a:gd name="connsiteY0" fmla="*/ 0 h 599245"/>
                <a:gd name="connsiteX1" fmla="*/ 1528042 w 1565940"/>
                <a:gd name="connsiteY1" fmla="*/ 480469 h 599245"/>
                <a:gd name="connsiteX2" fmla="*/ 1565940 w 1565940"/>
                <a:gd name="connsiteY2" fmla="*/ 599245 h 599245"/>
                <a:gd name="connsiteX3" fmla="*/ 0 w 1565940"/>
                <a:gd name="connsiteY3" fmla="*/ 599245 h 599245"/>
                <a:gd name="connsiteX4" fmla="*/ 37898 w 1565940"/>
                <a:gd name="connsiteY4" fmla="*/ 480469 h 599245"/>
                <a:gd name="connsiteX5" fmla="*/ 782970 w 1565940"/>
                <a:gd name="connsiteY5" fmla="*/ 0 h 599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65940" h="599245">
                  <a:moveTo>
                    <a:pt x="782970" y="0"/>
                  </a:moveTo>
                  <a:cubicBezTo>
                    <a:pt x="1117910" y="0"/>
                    <a:pt x="1405287" y="198118"/>
                    <a:pt x="1528042" y="480469"/>
                  </a:cubicBezTo>
                  <a:lnTo>
                    <a:pt x="1565940" y="599245"/>
                  </a:lnTo>
                  <a:lnTo>
                    <a:pt x="0" y="599245"/>
                  </a:lnTo>
                  <a:lnTo>
                    <a:pt x="37898" y="480469"/>
                  </a:lnTo>
                  <a:cubicBezTo>
                    <a:pt x="160653" y="198118"/>
                    <a:pt x="448030" y="0"/>
                    <a:pt x="7829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876" y="764502"/>
            <a:ext cx="5315035" cy="5328996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72710C-A212-1B12-06CD-FA2A14F89D6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605455" y="755171"/>
            <a:ext cx="4619937" cy="5315035"/>
          </a:xfrm>
        </p:spPr>
        <p:txBody>
          <a:bodyPr anchor="ctr" anchorCtr="0">
            <a:normAutofit/>
          </a:bodyPr>
          <a:lstStyle>
            <a:lvl1pPr marL="0" indent="0">
              <a:spcBef>
                <a:spcPts val="1000"/>
              </a:spcBef>
              <a:spcAft>
                <a:spcPts val="800"/>
              </a:spcAft>
              <a:buNone/>
              <a:defRPr sz="2400"/>
            </a:lvl1pPr>
            <a:lvl2pPr marL="800100" indent="-3429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2pPr>
            <a:lvl3pPr marL="12001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3pPr>
            <a:lvl4pPr marL="16573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4pPr>
            <a:lvl5pPr marL="21145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56EB0F-63C8-5F75-A333-3413A9DC6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10/26/2025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DE333-25B4-E092-1CC4-C3D20BA25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AF200-E81F-A326-0EDB-4B93C71D9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9670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" y="1016"/>
            <a:ext cx="12188388" cy="6855968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161732" y="2234920"/>
            <a:ext cx="11030269" cy="1779041"/>
          </a:xfrm>
        </p:spPr>
        <p:txBody>
          <a:bodyPr/>
          <a:lstStyle>
            <a:lvl1pPr algn="l">
              <a:lnSpc>
                <a:spcPct val="80000"/>
              </a:lnSpc>
              <a:defRPr sz="6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  <a:br>
              <a:rPr lang="en-US" dirty="0"/>
            </a:br>
            <a:r>
              <a:rPr lang="en-US" dirty="0"/>
              <a:t>With Two Lines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161734" y="4127675"/>
            <a:ext cx="11575140" cy="774700"/>
          </a:xfrm>
        </p:spPr>
        <p:txBody>
          <a:bodyPr rtlCol="0">
            <a:noAutofit/>
          </a:bodyPr>
          <a:lstStyle>
            <a:lvl1pPr marL="0" indent="0" algn="l">
              <a:buNone/>
              <a:defRPr kumimoji="0" sz="3200" b="0" i="0" u="none" strike="noStrike" kern="120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 dirty="0"/>
              <a:t>Presentation Subtitle</a:t>
            </a:r>
          </a:p>
        </p:txBody>
      </p:sp>
    </p:spTree>
    <p:extLst>
      <p:ext uri="{BB962C8B-B14F-4D97-AF65-F5344CB8AC3E}">
        <p14:creationId xmlns:p14="http://schemas.microsoft.com/office/powerpoint/2010/main" val="24366138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" y="1016"/>
            <a:ext cx="12188388" cy="6855968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1048913" y="1390017"/>
            <a:ext cx="28939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i="0" dirty="0">
                <a:solidFill>
                  <a:schemeClr val="bg1"/>
                </a:solidFill>
                <a:latin typeface="Cambria"/>
                <a:cs typeface="Cambria"/>
              </a:rPr>
              <a:t>DEPARTMENT OR UNIT NAME.</a:t>
            </a:r>
            <a:r>
              <a:rPr lang="en-US" sz="1600" b="0" i="0" baseline="0" dirty="0">
                <a:solidFill>
                  <a:schemeClr val="bg1"/>
                </a:solidFill>
                <a:latin typeface="Cambria"/>
                <a:cs typeface="Cambria"/>
              </a:rPr>
              <a:t> DELETE FROM MASTER SLIDE IF N/A</a:t>
            </a:r>
            <a:endParaRPr lang="en-US" sz="1600" b="0" i="0" dirty="0">
              <a:solidFill>
                <a:schemeClr val="bg1"/>
              </a:solidFill>
              <a:latin typeface="Cambria"/>
              <a:cs typeface="Cambria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161732" y="2854084"/>
            <a:ext cx="11030269" cy="1779041"/>
          </a:xfrm>
        </p:spPr>
        <p:txBody>
          <a:bodyPr/>
          <a:lstStyle>
            <a:lvl1pPr algn="l">
              <a:lnSpc>
                <a:spcPct val="80000"/>
              </a:lnSpc>
              <a:defRPr sz="6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  <a:br>
              <a:rPr lang="en-US" dirty="0"/>
            </a:br>
            <a:r>
              <a:rPr lang="en-US" dirty="0"/>
              <a:t>With Two Lines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161734" y="4746839"/>
            <a:ext cx="11575140" cy="774700"/>
          </a:xfrm>
        </p:spPr>
        <p:txBody>
          <a:bodyPr rtlCol="0">
            <a:noAutofit/>
          </a:bodyPr>
          <a:lstStyle>
            <a:lvl1pPr marL="0" indent="0" algn="l">
              <a:buNone/>
              <a:defRPr kumimoji="0" sz="3200" b="0" i="0" u="none" strike="noStrike" kern="120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 dirty="0"/>
              <a:t>Presentation Subtitle</a:t>
            </a:r>
          </a:p>
        </p:txBody>
      </p:sp>
    </p:spTree>
    <p:extLst>
      <p:ext uri="{BB962C8B-B14F-4D97-AF65-F5344CB8AC3E}">
        <p14:creationId xmlns:p14="http://schemas.microsoft.com/office/powerpoint/2010/main" val="41912532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 bwMode="auto">
          <a:xfrm>
            <a:off x="386608" y="1191806"/>
            <a:ext cx="10075333" cy="111601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531926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09469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/>
          </p:nvPr>
        </p:nvSpPr>
        <p:spPr bwMode="auto">
          <a:xfrm>
            <a:off x="386608" y="2297101"/>
            <a:ext cx="10075333" cy="4144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 bwMode="auto">
          <a:xfrm>
            <a:off x="386608" y="1191806"/>
            <a:ext cx="10075333" cy="111601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08864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1763" y="2856798"/>
            <a:ext cx="10351543" cy="3481676"/>
          </a:xfrm>
        </p:spPr>
        <p:txBody>
          <a:bodyPr>
            <a:normAutofit/>
          </a:bodyPr>
          <a:lstStyle>
            <a:lvl1pPr>
              <a:defRPr sz="2400">
                <a:latin typeface="Cambria"/>
                <a:cs typeface="Cambria"/>
              </a:defRPr>
            </a:lvl1pPr>
            <a:lvl2pPr>
              <a:defRPr sz="2400">
                <a:latin typeface="Cambria"/>
                <a:cs typeface="Cambria"/>
              </a:defRPr>
            </a:lvl2pPr>
            <a:lvl3pPr>
              <a:defRPr sz="2400">
                <a:latin typeface="Cambria"/>
                <a:cs typeface="Cambria"/>
              </a:defRPr>
            </a:lvl3pPr>
            <a:lvl4pPr>
              <a:defRPr sz="2400">
                <a:latin typeface="Cambria"/>
                <a:cs typeface="Cambria"/>
              </a:defRPr>
            </a:lvl4pPr>
            <a:lvl5pPr>
              <a:defRPr sz="2400">
                <a:latin typeface="Cambria"/>
                <a:cs typeface="Cambria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0"/>
          </p:nvPr>
        </p:nvSpPr>
        <p:spPr>
          <a:xfrm>
            <a:off x="391763" y="2000387"/>
            <a:ext cx="10351543" cy="774700"/>
          </a:xfrm>
        </p:spPr>
        <p:txBody>
          <a:bodyPr rtlCol="0">
            <a:noAutofit/>
          </a:bodyPr>
          <a:lstStyle>
            <a:lvl1pPr marL="0" indent="0">
              <a:buNone/>
              <a:defRPr kumimoji="0" sz="32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/>
                <a:ea typeface="+mj-ea"/>
                <a:cs typeface="Arial"/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 bwMode="auto">
          <a:xfrm>
            <a:off x="386608" y="1191806"/>
            <a:ext cx="10075333" cy="111601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0482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3E96D25F-53A2-6217-84B4-7EB874F0B3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89189" y="941148"/>
            <a:ext cx="11182430" cy="4797821"/>
            <a:chOff x="489189" y="941148"/>
            <a:chExt cx="11182430" cy="4797821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50FA62D-C8AE-52B8-1712-6116756D1A83}"/>
                </a:ext>
              </a:extLst>
            </p:cNvPr>
            <p:cNvSpPr/>
            <p:nvPr userDrawn="1"/>
          </p:nvSpPr>
          <p:spPr>
            <a:xfrm>
              <a:off x="489189" y="1119031"/>
              <a:ext cx="4619938" cy="461993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Arc 8">
              <a:extLst>
                <a:ext uri="{FF2B5EF4-FFF2-40B4-BE49-F238E27FC236}">
                  <a16:creationId xmlns:a16="http://schemas.microsoft.com/office/drawing/2014/main" id="{1D2D6A01-57CF-3C0B-968C-E5A8FD352320}"/>
                </a:ext>
              </a:extLst>
            </p:cNvPr>
            <p:cNvSpPr/>
            <p:nvPr userDrawn="1"/>
          </p:nvSpPr>
          <p:spPr>
            <a:xfrm rot="19809111">
              <a:off x="8683720" y="941148"/>
              <a:ext cx="2987899" cy="2987899"/>
            </a:xfrm>
            <a:prstGeom prst="arc">
              <a:avLst>
                <a:gd name="adj1" fmla="val 15817365"/>
                <a:gd name="adj2" fmla="val 1781380"/>
              </a:avLst>
            </a:prstGeom>
            <a:ln w="127000" cap="rnd">
              <a:solidFill>
                <a:schemeClr val="accent4"/>
              </a:solidFill>
              <a:prstDash val="dash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10BEFAA-C349-7DB1-1827-0FA48A430AD8}"/>
                </a:ext>
              </a:extLst>
            </p:cNvPr>
            <p:cNvSpPr/>
            <p:nvPr userDrawn="1"/>
          </p:nvSpPr>
          <p:spPr>
            <a:xfrm>
              <a:off x="910048" y="4780992"/>
              <a:ext cx="546100" cy="5461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957" y="1119031"/>
            <a:ext cx="4384736" cy="4619938"/>
          </a:xfrm>
        </p:spPr>
        <p:txBody>
          <a:bodyPr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72710C-A212-1B12-06CD-FA2A14F89D6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801708" y="554942"/>
            <a:ext cx="5552091" cy="5768220"/>
          </a:xfrm>
        </p:spPr>
        <p:txBody>
          <a:bodyPr anchor="ctr" anchorCtr="0">
            <a:normAutofit/>
          </a:bodyPr>
          <a:lstStyle>
            <a:lvl1pPr marL="0" indent="0">
              <a:spcBef>
                <a:spcPts val="1000"/>
              </a:spcBef>
              <a:spcAft>
                <a:spcPts val="800"/>
              </a:spcAft>
              <a:buNone/>
              <a:defRPr sz="2400"/>
            </a:lvl1pPr>
            <a:lvl2pPr marL="800100" indent="-3429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2pPr>
            <a:lvl3pPr marL="12001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3pPr>
            <a:lvl4pPr marL="16573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4pPr>
            <a:lvl5pPr marL="21145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43880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1761" y="3445125"/>
            <a:ext cx="4876800" cy="3024335"/>
          </a:xfrm>
        </p:spPr>
        <p:txBody>
          <a:bodyPr>
            <a:normAutofit/>
          </a:bodyPr>
          <a:lstStyle>
            <a:lvl1pPr>
              <a:defRPr sz="2400">
                <a:latin typeface="Cambria"/>
                <a:cs typeface="Cambria"/>
              </a:defRPr>
            </a:lvl1pPr>
            <a:lvl2pPr>
              <a:defRPr sz="2400">
                <a:latin typeface="Cambria"/>
                <a:cs typeface="Cambria"/>
              </a:defRPr>
            </a:lvl2pPr>
            <a:lvl3pPr>
              <a:defRPr sz="2400">
                <a:latin typeface="Cambria"/>
                <a:cs typeface="Cambria"/>
              </a:defRPr>
            </a:lvl3pPr>
            <a:lvl4pPr>
              <a:defRPr sz="2400">
                <a:latin typeface="Cambria"/>
                <a:cs typeface="Cambria"/>
              </a:defRPr>
            </a:lvl4pPr>
            <a:lvl5pPr>
              <a:defRPr sz="2400">
                <a:latin typeface="Cambria"/>
                <a:cs typeface="Cambria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877" y="3445125"/>
            <a:ext cx="4876800" cy="3024335"/>
          </a:xfrm>
        </p:spPr>
        <p:txBody>
          <a:bodyPr>
            <a:normAutofit/>
          </a:bodyPr>
          <a:lstStyle>
            <a:lvl1pPr>
              <a:defRPr sz="2400" b="0" i="0">
                <a:latin typeface="Cambria"/>
                <a:cs typeface="Cambria"/>
              </a:defRPr>
            </a:lvl1pPr>
            <a:lvl2pPr>
              <a:defRPr sz="2400">
                <a:latin typeface="Cambria"/>
                <a:cs typeface="Cambria"/>
              </a:defRPr>
            </a:lvl2pPr>
            <a:lvl3pPr>
              <a:defRPr sz="2400">
                <a:latin typeface="Cambria"/>
                <a:cs typeface="Cambria"/>
              </a:defRPr>
            </a:lvl3pPr>
            <a:lvl4pPr>
              <a:defRPr sz="2400">
                <a:latin typeface="Cambria"/>
                <a:cs typeface="Cambria"/>
              </a:defRPr>
            </a:lvl4pPr>
            <a:lvl5pPr>
              <a:defRPr sz="2400">
                <a:latin typeface="Cambria"/>
                <a:cs typeface="Cambria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1761" y="3068608"/>
            <a:ext cx="4876800" cy="322729"/>
          </a:xfrm>
          <a:prstGeom prst="rect">
            <a:avLst/>
          </a:prstGeom>
          <a:solidFill>
            <a:srgbClr val="FA4616"/>
          </a:solidFill>
        </p:spPr>
        <p:txBody>
          <a:bodyPr tIns="0" bIns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133" b="0">
                <a:solidFill>
                  <a:schemeClr val="bg1"/>
                </a:solidFill>
                <a:latin typeface="Arial"/>
                <a:cs typeface="Arial"/>
              </a:defRPr>
            </a:lvl1pPr>
            <a:lvl2pPr marL="609570" indent="0">
              <a:buNone/>
              <a:defRPr sz="2667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33" b="1"/>
            </a:lvl4pPr>
            <a:lvl5pPr marL="2438278" indent="0">
              <a:buNone/>
              <a:defRPr sz="2133" b="1"/>
            </a:lvl5pPr>
            <a:lvl6pPr marL="3047848" indent="0">
              <a:buNone/>
              <a:defRPr sz="2133" b="1"/>
            </a:lvl6pPr>
            <a:lvl7pPr marL="3657418" indent="0">
              <a:buNone/>
              <a:defRPr sz="2133" b="1"/>
            </a:lvl7pPr>
            <a:lvl8pPr marL="4266987" indent="0">
              <a:buNone/>
              <a:defRPr sz="2133" b="1"/>
            </a:lvl8pPr>
            <a:lvl9pPr marL="4876557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94877" y="3068608"/>
            <a:ext cx="4876800" cy="322729"/>
          </a:xfrm>
          <a:prstGeom prst="rect">
            <a:avLst/>
          </a:prstGeom>
          <a:solidFill>
            <a:srgbClr val="FA4616"/>
          </a:solidFill>
        </p:spPr>
        <p:txBody>
          <a:bodyPr tIns="0" bIns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133" b="0">
                <a:solidFill>
                  <a:schemeClr val="bg1"/>
                </a:solidFill>
                <a:latin typeface="Arial"/>
                <a:cs typeface="Arial"/>
              </a:defRPr>
            </a:lvl1pPr>
            <a:lvl2pPr marL="609570" indent="0">
              <a:buNone/>
              <a:defRPr sz="2667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33" b="1"/>
            </a:lvl4pPr>
            <a:lvl5pPr marL="2438278" indent="0">
              <a:buNone/>
              <a:defRPr sz="2133" b="1"/>
            </a:lvl5pPr>
            <a:lvl6pPr marL="3047848" indent="0">
              <a:buNone/>
              <a:defRPr sz="2133" b="1"/>
            </a:lvl6pPr>
            <a:lvl7pPr marL="3657418" indent="0">
              <a:buNone/>
              <a:defRPr sz="2133" b="1"/>
            </a:lvl7pPr>
            <a:lvl8pPr marL="4266987" indent="0">
              <a:buNone/>
              <a:defRPr sz="2133" b="1"/>
            </a:lvl8pPr>
            <a:lvl9pPr marL="4876557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0"/>
          </p:nvPr>
        </p:nvSpPr>
        <p:spPr>
          <a:xfrm>
            <a:off x="391763" y="2000387"/>
            <a:ext cx="10351543" cy="774700"/>
          </a:xfrm>
        </p:spPr>
        <p:txBody>
          <a:bodyPr rtlCol="0">
            <a:noAutofit/>
          </a:bodyPr>
          <a:lstStyle>
            <a:lvl1pPr marL="0" indent="0">
              <a:buNone/>
              <a:defRPr kumimoji="0" sz="32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/>
                <a:ea typeface="+mj-ea"/>
                <a:cs typeface="Arial"/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386608" y="1191806"/>
            <a:ext cx="10075333" cy="111601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93753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" y="1016"/>
            <a:ext cx="12188388" cy="68559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B1300D9-494A-0247-AA2A-551E518BA0A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3612" y="2032"/>
            <a:ext cx="12188387" cy="6855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5785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CD530-8B85-0BA9-5695-56ED14C4A9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878A81-F782-540E-0414-E8CB34949B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8C8F73-F255-0096-8056-4BDFC0D89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76AA4-5D35-4B10-BDEE-629E7B2014F7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BE5499-5D34-2C51-2545-A505E084E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38DFF3-0283-1526-D3CF-384748834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4C2FD-08CA-4162-A1F1-5DD4F3493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2486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ctr" anchorCtr="0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13049-5F46-053E-6279-8183259649A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4915163" cy="4297680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spcAft>
                <a:spcPts val="800"/>
              </a:spcAft>
              <a:buNone/>
              <a:defRPr sz="2000"/>
            </a:lvl1pPr>
            <a:lvl2pPr marL="22860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2pPr>
            <a:lvl3pPr marL="59436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3pPr>
            <a:lvl4pPr marL="86868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4pPr>
            <a:lvl5pPr marL="114300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5FB01ADF-164A-96FB-0129-C2A0F0ED0A85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147896" y="1816916"/>
            <a:ext cx="5212080" cy="4297680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spcAft>
                <a:spcPts val="800"/>
              </a:spcAft>
              <a:buNone/>
              <a:defRPr sz="2000"/>
            </a:lvl1pPr>
            <a:lvl2pPr marL="22860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2pPr>
            <a:lvl3pPr marL="59436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3pPr>
            <a:lvl4pPr marL="86868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4pPr>
            <a:lvl5pPr marL="114300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263F0DD-A38B-64B8-7412-087B487E6D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23536" y="2"/>
            <a:ext cx="12068464" cy="6857998"/>
            <a:chOff x="123536" y="2"/>
            <a:chExt cx="12068464" cy="6857998"/>
          </a:xfrm>
        </p:grpSpPr>
        <p:sp>
          <p:nvSpPr>
            <p:cNvPr id="12" name="Freeform: Shape 9">
              <a:extLst>
                <a:ext uri="{FF2B5EF4-FFF2-40B4-BE49-F238E27FC236}">
                  <a16:creationId xmlns:a16="http://schemas.microsoft.com/office/drawing/2014/main" id="{44CE2FB7-A856-E3C3-9798-73AAFB7901B8}"/>
                </a:ext>
              </a:extLst>
            </p:cNvPr>
            <p:cNvSpPr/>
            <p:nvPr userDrawn="1"/>
          </p:nvSpPr>
          <p:spPr>
            <a:xfrm>
              <a:off x="5671336" y="2"/>
              <a:ext cx="849328" cy="357668"/>
            </a:xfrm>
            <a:custGeom>
              <a:avLst/>
              <a:gdLst>
                <a:gd name="connsiteX0" fmla="*/ 0 w 1135066"/>
                <a:gd name="connsiteY0" fmla="*/ 0 h 477997"/>
                <a:gd name="connsiteX1" fmla="*/ 1135066 w 1135066"/>
                <a:gd name="connsiteY1" fmla="*/ 0 h 477997"/>
                <a:gd name="connsiteX2" fmla="*/ 1133370 w 1135066"/>
                <a:gd name="connsiteY2" fmla="*/ 16827 h 477997"/>
                <a:gd name="connsiteX3" fmla="*/ 567533 w 1135066"/>
                <a:gd name="connsiteY3" fmla="*/ 477997 h 477997"/>
                <a:gd name="connsiteX4" fmla="*/ 1696 w 1135066"/>
                <a:gd name="connsiteY4" fmla="*/ 16827 h 477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5066" h="477997">
                  <a:moveTo>
                    <a:pt x="0" y="0"/>
                  </a:moveTo>
                  <a:lnTo>
                    <a:pt x="1135066" y="0"/>
                  </a:lnTo>
                  <a:lnTo>
                    <a:pt x="1133370" y="16827"/>
                  </a:lnTo>
                  <a:cubicBezTo>
                    <a:pt x="1079514" y="280016"/>
                    <a:pt x="846644" y="477997"/>
                    <a:pt x="567533" y="477997"/>
                  </a:cubicBezTo>
                  <a:cubicBezTo>
                    <a:pt x="288422" y="477997"/>
                    <a:pt x="55552" y="280016"/>
                    <a:pt x="1696" y="1682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: Shape 10">
              <a:extLst>
                <a:ext uri="{FF2B5EF4-FFF2-40B4-BE49-F238E27FC236}">
                  <a16:creationId xmlns:a16="http://schemas.microsoft.com/office/drawing/2014/main" id="{47ED62E5-894A-A8F9-A6DC-4A5C147CDE78}"/>
                </a:ext>
              </a:extLst>
            </p:cNvPr>
            <p:cNvSpPr/>
            <p:nvPr userDrawn="1"/>
          </p:nvSpPr>
          <p:spPr>
            <a:xfrm flipH="1">
              <a:off x="123536" y="5717905"/>
              <a:ext cx="1771609" cy="1140095"/>
            </a:xfrm>
            <a:custGeom>
              <a:avLst/>
              <a:gdLst>
                <a:gd name="connsiteX0" fmla="*/ 1561721 w 1771609"/>
                <a:gd name="connsiteY0" fmla="*/ 763041 h 1140095"/>
                <a:gd name="connsiteX1" fmla="*/ 1623024 w 1771609"/>
                <a:gd name="connsiteY1" fmla="*/ 792810 h 1140095"/>
                <a:gd name="connsiteX2" fmla="*/ 1711735 w 1771609"/>
                <a:gd name="connsiteY2" fmla="*/ 970132 h 1140095"/>
                <a:gd name="connsiteX3" fmla="*/ 1771609 w 1771609"/>
                <a:gd name="connsiteY3" fmla="*/ 1140095 h 1140095"/>
                <a:gd name="connsiteX4" fmla="*/ 1637225 w 1771609"/>
                <a:gd name="connsiteY4" fmla="*/ 1140095 h 1140095"/>
                <a:gd name="connsiteX5" fmla="*/ 1594820 w 1771609"/>
                <a:gd name="connsiteY5" fmla="*/ 1019711 h 1140095"/>
                <a:gd name="connsiteX6" fmla="*/ 1513200 w 1771609"/>
                <a:gd name="connsiteY6" fmla="*/ 856627 h 1140095"/>
                <a:gd name="connsiteX7" fmla="*/ 1538499 w 1771609"/>
                <a:gd name="connsiteY7" fmla="*/ 770415 h 1140095"/>
                <a:gd name="connsiteX8" fmla="*/ 1561721 w 1771609"/>
                <a:gd name="connsiteY8" fmla="*/ 763041 h 1140095"/>
                <a:gd name="connsiteX9" fmla="*/ 933455 w 1771609"/>
                <a:gd name="connsiteY9" fmla="*/ 161309 h 1140095"/>
                <a:gd name="connsiteX10" fmla="*/ 957797 w 1771609"/>
                <a:gd name="connsiteY10" fmla="*/ 167970 h 1140095"/>
                <a:gd name="connsiteX11" fmla="*/ 1286982 w 1771609"/>
                <a:gd name="connsiteY11" fmla="*/ 387616 h 1140095"/>
                <a:gd name="connsiteX12" fmla="*/ 1293725 w 1771609"/>
                <a:gd name="connsiteY12" fmla="*/ 477075 h 1140095"/>
                <a:gd name="connsiteX13" fmla="*/ 1245453 w 1771609"/>
                <a:gd name="connsiteY13" fmla="*/ 499154 h 1140095"/>
                <a:gd name="connsiteX14" fmla="*/ 1245167 w 1771609"/>
                <a:gd name="connsiteY14" fmla="*/ 499154 h 1140095"/>
                <a:gd name="connsiteX15" fmla="*/ 1203638 w 1771609"/>
                <a:gd name="connsiteY15" fmla="*/ 484104 h 1140095"/>
                <a:gd name="connsiteX16" fmla="*/ 900647 w 1771609"/>
                <a:gd name="connsiteY16" fmla="*/ 281508 h 1140095"/>
                <a:gd name="connsiteX17" fmla="*/ 872454 w 1771609"/>
                <a:gd name="connsiteY17" fmla="*/ 196164 h 1140095"/>
                <a:gd name="connsiteX18" fmla="*/ 933455 w 1771609"/>
                <a:gd name="connsiteY18" fmla="*/ 161309 h 1140095"/>
                <a:gd name="connsiteX19" fmla="*/ 256260 w 1771609"/>
                <a:gd name="connsiteY19" fmla="*/ 29 h 1140095"/>
                <a:gd name="connsiteX20" fmla="*/ 454020 w 1771609"/>
                <a:gd name="connsiteY20" fmla="*/ 13474 h 1140095"/>
                <a:gd name="connsiteX21" fmla="*/ 509236 w 1771609"/>
                <a:gd name="connsiteY21" fmla="*/ 84182 h 1140095"/>
                <a:gd name="connsiteX22" fmla="*/ 445829 w 1771609"/>
                <a:gd name="connsiteY22" fmla="*/ 139871 h 1140095"/>
                <a:gd name="connsiteX23" fmla="*/ 437447 w 1771609"/>
                <a:gd name="connsiteY23" fmla="*/ 139395 h 1140095"/>
                <a:gd name="connsiteX24" fmla="*/ 73211 w 1771609"/>
                <a:gd name="connsiteY24" fmla="*/ 137204 h 1140095"/>
                <a:gd name="connsiteX25" fmla="*/ 749 w 1771609"/>
                <a:gd name="connsiteY25" fmla="*/ 84082 h 1140095"/>
                <a:gd name="connsiteX26" fmla="*/ 53871 w 1771609"/>
                <a:gd name="connsiteY26" fmla="*/ 11621 h 1140095"/>
                <a:gd name="connsiteX27" fmla="*/ 58352 w 1771609"/>
                <a:gd name="connsiteY27" fmla="*/ 11093 h 1140095"/>
                <a:gd name="connsiteX28" fmla="*/ 256260 w 1771609"/>
                <a:gd name="connsiteY28" fmla="*/ 29 h 1140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771609" h="1140095">
                  <a:moveTo>
                    <a:pt x="1561721" y="763041"/>
                  </a:moveTo>
                  <a:cubicBezTo>
                    <a:pt x="1585506" y="760324"/>
                    <a:pt x="1609722" y="771249"/>
                    <a:pt x="1623024" y="792810"/>
                  </a:cubicBezTo>
                  <a:cubicBezTo>
                    <a:pt x="1656300" y="850065"/>
                    <a:pt x="1685920" y="909291"/>
                    <a:pt x="1711735" y="970132"/>
                  </a:cubicBezTo>
                  <a:lnTo>
                    <a:pt x="1771609" y="1140095"/>
                  </a:lnTo>
                  <a:lnTo>
                    <a:pt x="1637225" y="1140095"/>
                  </a:lnTo>
                  <a:lnTo>
                    <a:pt x="1594820" y="1019711"/>
                  </a:lnTo>
                  <a:cubicBezTo>
                    <a:pt x="1571072" y="963753"/>
                    <a:pt x="1543818" y="909282"/>
                    <a:pt x="1513200" y="856627"/>
                  </a:cubicBezTo>
                  <a:cubicBezTo>
                    <a:pt x="1496379" y="825834"/>
                    <a:pt x="1507704" y="787236"/>
                    <a:pt x="1538499" y="770415"/>
                  </a:cubicBezTo>
                  <a:cubicBezTo>
                    <a:pt x="1545912" y="766367"/>
                    <a:pt x="1553792" y="763946"/>
                    <a:pt x="1561721" y="763041"/>
                  </a:cubicBezTo>
                  <a:close/>
                  <a:moveTo>
                    <a:pt x="933455" y="161309"/>
                  </a:moveTo>
                  <a:cubicBezTo>
                    <a:pt x="941693" y="161855"/>
                    <a:pt x="949959" y="164025"/>
                    <a:pt x="957797" y="167970"/>
                  </a:cubicBezTo>
                  <a:cubicBezTo>
                    <a:pt x="1076184" y="227289"/>
                    <a:pt x="1186759" y="301068"/>
                    <a:pt x="1286982" y="387616"/>
                  </a:cubicBezTo>
                  <a:cubicBezTo>
                    <a:pt x="1313547" y="410457"/>
                    <a:pt x="1316566" y="450510"/>
                    <a:pt x="1293725" y="477075"/>
                  </a:cubicBezTo>
                  <a:cubicBezTo>
                    <a:pt x="1281638" y="491137"/>
                    <a:pt x="1263998" y="499204"/>
                    <a:pt x="1245453" y="499154"/>
                  </a:cubicBezTo>
                  <a:lnTo>
                    <a:pt x="1245167" y="499154"/>
                  </a:lnTo>
                  <a:cubicBezTo>
                    <a:pt x="1229965" y="499301"/>
                    <a:pt x="1215220" y="493956"/>
                    <a:pt x="1203638" y="484104"/>
                  </a:cubicBezTo>
                  <a:cubicBezTo>
                    <a:pt x="1111407" y="404300"/>
                    <a:pt x="1009633" y="336248"/>
                    <a:pt x="900647" y="281508"/>
                  </a:cubicBezTo>
                  <a:cubicBezTo>
                    <a:pt x="869295" y="265726"/>
                    <a:pt x="856672" y="227516"/>
                    <a:pt x="872454" y="196164"/>
                  </a:cubicBezTo>
                  <a:cubicBezTo>
                    <a:pt x="884290" y="172650"/>
                    <a:pt x="908742" y="159670"/>
                    <a:pt x="933455" y="161309"/>
                  </a:cubicBezTo>
                  <a:close/>
                  <a:moveTo>
                    <a:pt x="256260" y="29"/>
                  </a:moveTo>
                  <a:cubicBezTo>
                    <a:pt x="322331" y="427"/>
                    <a:pt x="388378" y="4909"/>
                    <a:pt x="454020" y="13474"/>
                  </a:cubicBezTo>
                  <a:cubicBezTo>
                    <a:pt x="488793" y="17752"/>
                    <a:pt x="513514" y="49409"/>
                    <a:pt x="509236" y="84182"/>
                  </a:cubicBezTo>
                  <a:cubicBezTo>
                    <a:pt x="505303" y="116151"/>
                    <a:pt x="478038" y="140098"/>
                    <a:pt x="445829" y="139871"/>
                  </a:cubicBezTo>
                  <a:cubicBezTo>
                    <a:pt x="443027" y="139899"/>
                    <a:pt x="440227" y="139740"/>
                    <a:pt x="437447" y="139395"/>
                  </a:cubicBezTo>
                  <a:cubicBezTo>
                    <a:pt x="316592" y="123615"/>
                    <a:pt x="194247" y="122878"/>
                    <a:pt x="73211" y="137204"/>
                  </a:cubicBezTo>
                  <a:cubicBezTo>
                    <a:pt x="38532" y="142545"/>
                    <a:pt x="6090" y="118762"/>
                    <a:pt x="749" y="84082"/>
                  </a:cubicBezTo>
                  <a:cubicBezTo>
                    <a:pt x="-4591" y="49403"/>
                    <a:pt x="19192" y="16961"/>
                    <a:pt x="53871" y="11621"/>
                  </a:cubicBezTo>
                  <a:cubicBezTo>
                    <a:pt x="55358" y="11392"/>
                    <a:pt x="56852" y="11216"/>
                    <a:pt x="58352" y="11093"/>
                  </a:cubicBezTo>
                  <a:cubicBezTo>
                    <a:pt x="124093" y="3319"/>
                    <a:pt x="190189" y="-369"/>
                    <a:pt x="256260" y="2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: Shape 11">
              <a:extLst>
                <a:ext uri="{FF2B5EF4-FFF2-40B4-BE49-F238E27FC236}">
                  <a16:creationId xmlns:a16="http://schemas.microsoft.com/office/drawing/2014/main" id="{5C181CD4-C69B-2826-AF23-060D677248A9}"/>
                </a:ext>
              </a:extLst>
            </p:cNvPr>
            <p:cNvSpPr/>
            <p:nvPr userDrawn="1"/>
          </p:nvSpPr>
          <p:spPr>
            <a:xfrm rot="5400000">
              <a:off x="11328915" y="3872201"/>
              <a:ext cx="1214656" cy="511514"/>
            </a:xfrm>
            <a:custGeom>
              <a:avLst/>
              <a:gdLst>
                <a:gd name="connsiteX0" fmla="*/ 0 w 1135066"/>
                <a:gd name="connsiteY0" fmla="*/ 0 h 477997"/>
                <a:gd name="connsiteX1" fmla="*/ 1135066 w 1135066"/>
                <a:gd name="connsiteY1" fmla="*/ 0 h 477997"/>
                <a:gd name="connsiteX2" fmla="*/ 1133370 w 1135066"/>
                <a:gd name="connsiteY2" fmla="*/ 16827 h 477997"/>
                <a:gd name="connsiteX3" fmla="*/ 567533 w 1135066"/>
                <a:gd name="connsiteY3" fmla="*/ 477997 h 477997"/>
                <a:gd name="connsiteX4" fmla="*/ 1696 w 1135066"/>
                <a:gd name="connsiteY4" fmla="*/ 16827 h 477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5066" h="477997">
                  <a:moveTo>
                    <a:pt x="0" y="0"/>
                  </a:moveTo>
                  <a:lnTo>
                    <a:pt x="1135066" y="0"/>
                  </a:lnTo>
                  <a:lnTo>
                    <a:pt x="1133370" y="16827"/>
                  </a:lnTo>
                  <a:cubicBezTo>
                    <a:pt x="1079514" y="280016"/>
                    <a:pt x="846644" y="477997"/>
                    <a:pt x="567533" y="477997"/>
                  </a:cubicBezTo>
                  <a:cubicBezTo>
                    <a:pt x="288422" y="477997"/>
                    <a:pt x="55552" y="280016"/>
                    <a:pt x="1696" y="168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10/26/2025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1455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ctr" anchorCtr="0"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0538251-2B75-FA20-0F29-FB58583E612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1" y="1825625"/>
            <a:ext cx="3108958" cy="4297680"/>
          </a:xfrm>
        </p:spPr>
        <p:txBody>
          <a:bodyPr>
            <a:normAutofit/>
          </a:bodyPr>
          <a:lstStyle>
            <a:lvl1pPr marL="22860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1pPr>
            <a:lvl2pPr marL="2857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2pPr>
            <a:lvl3pPr marL="65151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3pPr>
            <a:lvl4pPr marL="92583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4pPr>
            <a:lvl5pPr marL="12001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06C49DD-8C29-93EA-04F4-22F84080DF5C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4661820" y="1816916"/>
            <a:ext cx="6698156" cy="4297680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spcAft>
                <a:spcPts val="800"/>
              </a:spcAft>
              <a:buNone/>
              <a:defRPr sz="1800"/>
            </a:lvl1pPr>
            <a:lvl2pPr marL="22860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2pPr>
            <a:lvl3pPr marL="59436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3pPr>
            <a:lvl4pPr marL="86868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4pPr>
            <a:lvl5pPr marL="114300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10/26/2025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Freeform: Shape 11">
            <a:extLst>
              <a:ext uri="{FF2B5EF4-FFF2-40B4-BE49-F238E27FC236}">
                <a16:creationId xmlns:a16="http://schemas.microsoft.com/office/drawing/2014/main" id="{1E75594D-82D2-74F6-56EC-46FCD28CBE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994966" y="0"/>
            <a:ext cx="1214656" cy="511514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13">
            <a:extLst>
              <a:ext uri="{FF2B5EF4-FFF2-40B4-BE49-F238E27FC236}">
                <a16:creationId xmlns:a16="http://schemas.microsoft.com/office/drawing/2014/main" id="{FF4E0F5B-0892-2688-EFD3-284369DA50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8097530" y="5590215"/>
            <a:ext cx="2279742" cy="1267785"/>
          </a:xfrm>
          <a:custGeom>
            <a:avLst/>
            <a:gdLst>
              <a:gd name="connsiteX0" fmla="*/ 0 w 2279742"/>
              <a:gd name="connsiteY0" fmla="*/ 0 h 1267785"/>
              <a:gd name="connsiteX1" fmla="*/ 138700 w 2279742"/>
              <a:gd name="connsiteY1" fmla="*/ 0 h 1267785"/>
              <a:gd name="connsiteX2" fmla="*/ 138700 w 2279742"/>
              <a:gd name="connsiteY2" fmla="*/ 1078193 h 1267785"/>
              <a:gd name="connsiteX3" fmla="*/ 2002733 w 2279742"/>
              <a:gd name="connsiteY3" fmla="*/ 0 h 1267785"/>
              <a:gd name="connsiteX4" fmla="*/ 2279742 w 2279742"/>
              <a:gd name="connsiteY4" fmla="*/ 0 h 1267785"/>
              <a:gd name="connsiteX5" fmla="*/ 104026 w 2279742"/>
              <a:gd name="connsiteY5" fmla="*/ 1258503 h 1267785"/>
              <a:gd name="connsiteX6" fmla="*/ 69351 w 2279742"/>
              <a:gd name="connsiteY6" fmla="*/ 1267785 h 1267785"/>
              <a:gd name="connsiteX7" fmla="*/ 0 w 2279742"/>
              <a:gd name="connsiteY7" fmla="*/ 1198436 h 126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79742" h="1267785">
                <a:moveTo>
                  <a:pt x="0" y="0"/>
                </a:moveTo>
                <a:lnTo>
                  <a:pt x="138700" y="0"/>
                </a:lnTo>
                <a:lnTo>
                  <a:pt x="138700" y="1078193"/>
                </a:lnTo>
                <a:lnTo>
                  <a:pt x="2002733" y="0"/>
                </a:lnTo>
                <a:lnTo>
                  <a:pt x="2279742" y="0"/>
                </a:lnTo>
                <a:lnTo>
                  <a:pt x="104026" y="1258503"/>
                </a:lnTo>
                <a:cubicBezTo>
                  <a:pt x="93484" y="1264595"/>
                  <a:pt x="81523" y="1267796"/>
                  <a:pt x="69351" y="1267785"/>
                </a:cubicBezTo>
                <a:cubicBezTo>
                  <a:pt x="31049" y="1267785"/>
                  <a:pt x="0" y="1236737"/>
                  <a:pt x="0" y="1198436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1D8715A-3067-732D-C410-868C7CCCF7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982378" y="5512123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21997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CB8A6E1-44B2-54E1-6460-1C9B27EE75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5698912" cy="6858001"/>
            <a:chOff x="0" y="-1"/>
            <a:chExt cx="5698912" cy="6858001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D22D7888-22FA-4AA1-9BA4-CC61D6643D47}"/>
                </a:ext>
              </a:extLst>
            </p:cNvPr>
            <p:cNvSpPr/>
            <p:nvPr userDrawn="1"/>
          </p:nvSpPr>
          <p:spPr>
            <a:xfrm flipH="1">
              <a:off x="530529" y="0"/>
              <a:ext cx="1155142" cy="591009"/>
            </a:xfrm>
            <a:custGeom>
              <a:avLst/>
              <a:gdLst>
                <a:gd name="connsiteX0" fmla="*/ 1355 w 1155142"/>
                <a:gd name="connsiteY0" fmla="*/ 0 h 591009"/>
                <a:gd name="connsiteX1" fmla="*/ 1153787 w 1155142"/>
                <a:gd name="connsiteY1" fmla="*/ 0 h 591009"/>
                <a:gd name="connsiteX2" fmla="*/ 1155142 w 1155142"/>
                <a:gd name="connsiteY2" fmla="*/ 13438 h 591009"/>
                <a:gd name="connsiteX3" fmla="*/ 577571 w 1155142"/>
                <a:gd name="connsiteY3" fmla="*/ 591009 h 591009"/>
                <a:gd name="connsiteX4" fmla="*/ 0 w 1155142"/>
                <a:gd name="connsiteY4" fmla="*/ 13438 h 591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142" h="591009">
                  <a:moveTo>
                    <a:pt x="1355" y="0"/>
                  </a:moveTo>
                  <a:lnTo>
                    <a:pt x="1153787" y="0"/>
                  </a:lnTo>
                  <a:lnTo>
                    <a:pt x="1155142" y="13438"/>
                  </a:lnTo>
                  <a:cubicBezTo>
                    <a:pt x="1155142" y="332422"/>
                    <a:pt x="896555" y="591009"/>
                    <a:pt x="577571" y="591009"/>
                  </a:cubicBezTo>
                  <a:cubicBezTo>
                    <a:pt x="258587" y="591009"/>
                    <a:pt x="0" y="332422"/>
                    <a:pt x="0" y="1343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EBB6E464-8999-4773-A1F2-E6CAA990E572}"/>
                </a:ext>
              </a:extLst>
            </p:cNvPr>
            <p:cNvSpPr/>
            <p:nvPr userDrawn="1"/>
          </p:nvSpPr>
          <p:spPr>
            <a:xfrm flipH="1">
              <a:off x="3961511" y="-1"/>
              <a:ext cx="1737401" cy="959536"/>
            </a:xfrm>
            <a:custGeom>
              <a:avLst/>
              <a:gdLst>
                <a:gd name="connsiteX0" fmla="*/ 0 w 1737401"/>
                <a:gd name="connsiteY0" fmla="*/ 0 h 959536"/>
                <a:gd name="connsiteX1" fmla="*/ 123825 w 1737401"/>
                <a:gd name="connsiteY1" fmla="*/ 0 h 959536"/>
                <a:gd name="connsiteX2" fmla="*/ 123825 w 1737401"/>
                <a:gd name="connsiteY2" fmla="*/ 790277 h 959536"/>
                <a:gd name="connsiteX3" fmla="*/ 1490095 w 1737401"/>
                <a:gd name="connsiteY3" fmla="*/ 0 h 959536"/>
                <a:gd name="connsiteX4" fmla="*/ 1737401 w 1737401"/>
                <a:gd name="connsiteY4" fmla="*/ 0 h 959536"/>
                <a:gd name="connsiteX5" fmla="*/ 92869 w 1737401"/>
                <a:gd name="connsiteY5" fmla="*/ 951249 h 959536"/>
                <a:gd name="connsiteX6" fmla="*/ 61913 w 1737401"/>
                <a:gd name="connsiteY6" fmla="*/ 959536 h 959536"/>
                <a:gd name="connsiteX7" fmla="*/ 0 w 1737401"/>
                <a:gd name="connsiteY7" fmla="*/ 897624 h 959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37401" h="959536">
                  <a:moveTo>
                    <a:pt x="0" y="0"/>
                  </a:moveTo>
                  <a:lnTo>
                    <a:pt x="123825" y="0"/>
                  </a:lnTo>
                  <a:lnTo>
                    <a:pt x="123825" y="790277"/>
                  </a:lnTo>
                  <a:lnTo>
                    <a:pt x="1490095" y="0"/>
                  </a:lnTo>
                  <a:lnTo>
                    <a:pt x="1737401" y="0"/>
                  </a:lnTo>
                  <a:lnTo>
                    <a:pt x="92869" y="951249"/>
                  </a:lnTo>
                  <a:cubicBezTo>
                    <a:pt x="83458" y="956688"/>
                    <a:pt x="72780" y="959546"/>
                    <a:pt x="61913" y="959536"/>
                  </a:cubicBezTo>
                  <a:cubicBezTo>
                    <a:pt x="27719" y="959536"/>
                    <a:pt x="0" y="931818"/>
                    <a:pt x="0" y="897624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1EA14BE8-FDD0-4434-9C3E-BFF78C22D9E3}"/>
                </a:ext>
              </a:extLst>
            </p:cNvPr>
            <p:cNvSpPr/>
            <p:nvPr userDrawn="1"/>
          </p:nvSpPr>
          <p:spPr>
            <a:xfrm flipH="1">
              <a:off x="0" y="5835649"/>
              <a:ext cx="1548180" cy="1022351"/>
            </a:xfrm>
            <a:custGeom>
              <a:avLst/>
              <a:gdLst>
                <a:gd name="connsiteX0" fmla="*/ 61913 w 1548180"/>
                <a:gd name="connsiteY0" fmla="*/ 0 h 1022351"/>
                <a:gd name="connsiteX1" fmla="*/ 1548180 w 1548180"/>
                <a:gd name="connsiteY1" fmla="*/ 0 h 1022351"/>
                <a:gd name="connsiteX2" fmla="*/ 1548180 w 1548180"/>
                <a:gd name="connsiteY2" fmla="*/ 123825 h 1022351"/>
                <a:gd name="connsiteX3" fmla="*/ 123825 w 1548180"/>
                <a:gd name="connsiteY3" fmla="*/ 123825 h 1022351"/>
                <a:gd name="connsiteX4" fmla="*/ 123825 w 1548180"/>
                <a:gd name="connsiteY4" fmla="*/ 1022351 h 1022351"/>
                <a:gd name="connsiteX5" fmla="*/ 0 w 1548180"/>
                <a:gd name="connsiteY5" fmla="*/ 1022351 h 1022351"/>
                <a:gd name="connsiteX6" fmla="*/ 0 w 1548180"/>
                <a:gd name="connsiteY6" fmla="*/ 61913 h 1022351"/>
                <a:gd name="connsiteX7" fmla="*/ 61913 w 1548180"/>
                <a:gd name="connsiteY7" fmla="*/ 0 h 1022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48180" h="1022351">
                  <a:moveTo>
                    <a:pt x="61913" y="0"/>
                  </a:moveTo>
                  <a:lnTo>
                    <a:pt x="1548180" y="0"/>
                  </a:lnTo>
                  <a:lnTo>
                    <a:pt x="1548180" y="123825"/>
                  </a:lnTo>
                  <a:lnTo>
                    <a:pt x="123825" y="123825"/>
                  </a:lnTo>
                  <a:lnTo>
                    <a:pt x="123825" y="1022351"/>
                  </a:lnTo>
                  <a:lnTo>
                    <a:pt x="0" y="1022351"/>
                  </a:lnTo>
                  <a:lnTo>
                    <a:pt x="0" y="61913"/>
                  </a:lnTo>
                  <a:cubicBezTo>
                    <a:pt x="0" y="27719"/>
                    <a:pt x="27719" y="0"/>
                    <a:pt x="61913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E494E364-7EA8-4D92-915D-75D1A3A67C07}"/>
                </a:ext>
              </a:extLst>
            </p:cNvPr>
            <p:cNvSpPr/>
            <p:nvPr userDrawn="1"/>
          </p:nvSpPr>
          <p:spPr>
            <a:xfrm flipH="1">
              <a:off x="4132972" y="6258755"/>
              <a:ext cx="1565940" cy="599245"/>
            </a:xfrm>
            <a:custGeom>
              <a:avLst/>
              <a:gdLst>
                <a:gd name="connsiteX0" fmla="*/ 782970 w 1565940"/>
                <a:gd name="connsiteY0" fmla="*/ 0 h 599245"/>
                <a:gd name="connsiteX1" fmla="*/ 1528042 w 1565940"/>
                <a:gd name="connsiteY1" fmla="*/ 480469 h 599245"/>
                <a:gd name="connsiteX2" fmla="*/ 1565940 w 1565940"/>
                <a:gd name="connsiteY2" fmla="*/ 599245 h 599245"/>
                <a:gd name="connsiteX3" fmla="*/ 0 w 1565940"/>
                <a:gd name="connsiteY3" fmla="*/ 599245 h 599245"/>
                <a:gd name="connsiteX4" fmla="*/ 37898 w 1565940"/>
                <a:gd name="connsiteY4" fmla="*/ 480469 h 599245"/>
                <a:gd name="connsiteX5" fmla="*/ 782970 w 1565940"/>
                <a:gd name="connsiteY5" fmla="*/ 0 h 599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65940" h="599245">
                  <a:moveTo>
                    <a:pt x="782970" y="0"/>
                  </a:moveTo>
                  <a:cubicBezTo>
                    <a:pt x="1117910" y="0"/>
                    <a:pt x="1405287" y="198118"/>
                    <a:pt x="1528042" y="480469"/>
                  </a:cubicBezTo>
                  <a:lnTo>
                    <a:pt x="1565940" y="599245"/>
                  </a:lnTo>
                  <a:lnTo>
                    <a:pt x="0" y="599245"/>
                  </a:lnTo>
                  <a:lnTo>
                    <a:pt x="37898" y="480469"/>
                  </a:lnTo>
                  <a:cubicBezTo>
                    <a:pt x="160653" y="198118"/>
                    <a:pt x="448030" y="0"/>
                    <a:pt x="7829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4F9EBE3B-A856-C23C-4698-B764DF4BC7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22118" y="262762"/>
            <a:ext cx="5507421" cy="3649718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4C9CB37-5251-201C-ACE3-FD69A00C772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07393" y="847600"/>
            <a:ext cx="4619625" cy="4617720"/>
          </a:xfrm>
          <a:prstGeom prst="ellipse">
            <a:avLst/>
          </a:prstGeom>
          <a:noFill/>
        </p:spPr>
        <p:txBody>
          <a:bodyPr tIns="548640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BF08299-9068-827D-783B-BFF5B95E957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22118" y="4058263"/>
            <a:ext cx="5507421" cy="2141482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Font typeface="Arial" panose="020B0604020202020204" pitchFamily="34" charset="0"/>
              <a:buNone/>
              <a:defRPr sz="2400"/>
            </a:lvl1pPr>
            <a:lvl2pPr marL="228600">
              <a:lnSpc>
                <a:spcPct val="90000"/>
              </a:lnSpc>
              <a:buClr>
                <a:schemeClr val="accent2"/>
              </a:buClr>
              <a:defRPr sz="2000"/>
            </a:lvl2pPr>
            <a:lvl3pPr marL="457200">
              <a:lnSpc>
                <a:spcPct val="90000"/>
              </a:lnSpc>
              <a:buClr>
                <a:schemeClr val="accent2"/>
              </a:buClr>
              <a:defRPr sz="1800"/>
            </a:lvl3pPr>
            <a:lvl4pPr marL="685800">
              <a:lnSpc>
                <a:spcPct val="90000"/>
              </a:lnSpc>
              <a:buClr>
                <a:schemeClr val="accent2"/>
              </a:buClr>
              <a:defRPr sz="1600"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82496" y="6356350"/>
            <a:ext cx="1545336" cy="365125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9048" y="6356350"/>
            <a:ext cx="4114800" cy="365125"/>
          </a:xfrm>
        </p:spPr>
        <p:txBody>
          <a:bodyPr/>
          <a:lstStyle>
            <a:lvl1pPr algn="l">
              <a:defRPr>
                <a:latin typeface="+mn-lt"/>
              </a:defRPr>
            </a:lvl1pPr>
          </a:lstStyle>
          <a:p>
            <a:pPr algn="l"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06456" y="6356350"/>
            <a:ext cx="850392" cy="365125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6643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3E96D25F-53A2-6217-84B4-7EB874F0B3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89189" y="941148"/>
            <a:ext cx="11182430" cy="4797821"/>
            <a:chOff x="489189" y="941148"/>
            <a:chExt cx="11182430" cy="4797821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50FA62D-C8AE-52B8-1712-6116756D1A83}"/>
                </a:ext>
              </a:extLst>
            </p:cNvPr>
            <p:cNvSpPr/>
            <p:nvPr userDrawn="1"/>
          </p:nvSpPr>
          <p:spPr>
            <a:xfrm>
              <a:off x="489189" y="1119031"/>
              <a:ext cx="4619938" cy="461993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Arc 8">
              <a:extLst>
                <a:ext uri="{FF2B5EF4-FFF2-40B4-BE49-F238E27FC236}">
                  <a16:creationId xmlns:a16="http://schemas.microsoft.com/office/drawing/2014/main" id="{1D2D6A01-57CF-3C0B-968C-E5A8FD352320}"/>
                </a:ext>
              </a:extLst>
            </p:cNvPr>
            <p:cNvSpPr/>
            <p:nvPr userDrawn="1"/>
          </p:nvSpPr>
          <p:spPr>
            <a:xfrm rot="19809111">
              <a:off x="8683720" y="941148"/>
              <a:ext cx="2987899" cy="2987899"/>
            </a:xfrm>
            <a:prstGeom prst="arc">
              <a:avLst>
                <a:gd name="adj1" fmla="val 15817365"/>
                <a:gd name="adj2" fmla="val 1781380"/>
              </a:avLst>
            </a:prstGeom>
            <a:ln w="127000" cap="rnd">
              <a:solidFill>
                <a:schemeClr val="accent4"/>
              </a:solidFill>
              <a:prstDash val="dash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10BEFAA-C349-7DB1-1827-0FA48A430AD8}"/>
                </a:ext>
              </a:extLst>
            </p:cNvPr>
            <p:cNvSpPr/>
            <p:nvPr userDrawn="1"/>
          </p:nvSpPr>
          <p:spPr>
            <a:xfrm>
              <a:off x="910048" y="4780992"/>
              <a:ext cx="546100" cy="5461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957" y="1119031"/>
            <a:ext cx="4384736" cy="4619938"/>
          </a:xfrm>
        </p:spPr>
        <p:txBody>
          <a:bodyPr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72710C-A212-1B12-06CD-FA2A14F89D6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801708" y="554942"/>
            <a:ext cx="5552091" cy="5768220"/>
          </a:xfrm>
        </p:spPr>
        <p:txBody>
          <a:bodyPr anchor="ctr" anchorCtr="0">
            <a:normAutofit/>
          </a:bodyPr>
          <a:lstStyle>
            <a:lvl1pPr marL="0" indent="0">
              <a:spcBef>
                <a:spcPts val="1000"/>
              </a:spcBef>
              <a:spcAft>
                <a:spcPts val="800"/>
              </a:spcAft>
              <a:buNone/>
              <a:defRPr sz="2400"/>
            </a:lvl1pPr>
            <a:lvl2pPr marL="800100" indent="-3429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2pPr>
            <a:lvl3pPr marL="12001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3pPr>
            <a:lvl4pPr marL="16573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4pPr>
            <a:lvl5pPr marL="21145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93486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9EF93C3C-09E9-6CD0-EF4B-6DE09539EE7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9011782 w 12192000"/>
              <a:gd name="connsiteY0" fmla="*/ 4817511 h 6858000"/>
              <a:gd name="connsiteX1" fmla="*/ 8937059 w 12192000"/>
              <a:gd name="connsiteY1" fmla="*/ 4972626 h 6858000"/>
              <a:gd name="connsiteX2" fmla="*/ 8588084 w 12192000"/>
              <a:gd name="connsiteY2" fmla="*/ 5489438 h 6858000"/>
              <a:gd name="connsiteX3" fmla="*/ 8565206 w 12192000"/>
              <a:gd name="connsiteY3" fmla="*/ 5514611 h 6858000"/>
              <a:gd name="connsiteX4" fmla="*/ 8569944 w 12192000"/>
              <a:gd name="connsiteY4" fmla="*/ 5520198 h 6858000"/>
              <a:gd name="connsiteX5" fmla="*/ 8878607 w 12192000"/>
              <a:gd name="connsiteY5" fmla="*/ 5644582 h 6858000"/>
              <a:gd name="connsiteX6" fmla="*/ 9315123 w 12192000"/>
              <a:gd name="connsiteY6" fmla="*/ 5219907 h 6858000"/>
              <a:gd name="connsiteX7" fmla="*/ 9048519 w 12192000"/>
              <a:gd name="connsiteY7" fmla="*/ 4828605 h 6858000"/>
              <a:gd name="connsiteX8" fmla="*/ 6096000 w 12192000"/>
              <a:gd name="connsiteY8" fmla="*/ 200625 h 6858000"/>
              <a:gd name="connsiteX9" fmla="*/ 2867625 w 12192000"/>
              <a:gd name="connsiteY9" fmla="*/ 3429000 h 6858000"/>
              <a:gd name="connsiteX10" fmla="*/ 6096000 w 12192000"/>
              <a:gd name="connsiteY10" fmla="*/ 6657375 h 6858000"/>
              <a:gd name="connsiteX11" fmla="*/ 9324375 w 12192000"/>
              <a:gd name="connsiteY11" fmla="*/ 3429000 h 6858000"/>
              <a:gd name="connsiteX12" fmla="*/ 6096000 w 12192000"/>
              <a:gd name="connsiteY12" fmla="*/ 200625 h 6858000"/>
              <a:gd name="connsiteX13" fmla="*/ 0 w 12192000"/>
              <a:gd name="connsiteY13" fmla="*/ 0 h 6858000"/>
              <a:gd name="connsiteX14" fmla="*/ 12192000 w 12192000"/>
              <a:gd name="connsiteY14" fmla="*/ 0 h 6858000"/>
              <a:gd name="connsiteX15" fmla="*/ 12192000 w 12192000"/>
              <a:gd name="connsiteY15" fmla="*/ 6858000 h 6858000"/>
              <a:gd name="connsiteX16" fmla="*/ 0 w 12192000"/>
              <a:gd name="connsiteY1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192000" h="6858000">
                <a:moveTo>
                  <a:pt x="9011782" y="4817511"/>
                </a:moveTo>
                <a:lnTo>
                  <a:pt x="8937059" y="4972626"/>
                </a:lnTo>
                <a:cubicBezTo>
                  <a:pt x="8837255" y="5156349"/>
                  <a:pt x="8720206" y="5329344"/>
                  <a:pt x="8588084" y="5489438"/>
                </a:cubicBezTo>
                <a:lnTo>
                  <a:pt x="8565206" y="5514611"/>
                </a:lnTo>
                <a:lnTo>
                  <a:pt x="8569944" y="5520198"/>
                </a:lnTo>
                <a:cubicBezTo>
                  <a:pt x="8648938" y="5597049"/>
                  <a:pt x="8758066" y="5644582"/>
                  <a:pt x="8878607" y="5644582"/>
                </a:cubicBezTo>
                <a:cubicBezTo>
                  <a:pt x="9119688" y="5644582"/>
                  <a:pt x="9315123" y="5454449"/>
                  <a:pt x="9315123" y="5219907"/>
                </a:cubicBezTo>
                <a:cubicBezTo>
                  <a:pt x="9315123" y="5044001"/>
                  <a:pt x="9205191" y="4893074"/>
                  <a:pt x="9048519" y="4828605"/>
                </a:cubicBezTo>
                <a:close/>
                <a:moveTo>
                  <a:pt x="6096000" y="200625"/>
                </a:moveTo>
                <a:cubicBezTo>
                  <a:pt x="4313018" y="200625"/>
                  <a:pt x="2867625" y="1646018"/>
                  <a:pt x="2867625" y="3429000"/>
                </a:cubicBezTo>
                <a:cubicBezTo>
                  <a:pt x="2867625" y="5211982"/>
                  <a:pt x="4313018" y="6657375"/>
                  <a:pt x="6096000" y="6657375"/>
                </a:cubicBezTo>
                <a:cubicBezTo>
                  <a:pt x="7878982" y="6657375"/>
                  <a:pt x="9324375" y="5211982"/>
                  <a:pt x="9324375" y="3429000"/>
                </a:cubicBezTo>
                <a:cubicBezTo>
                  <a:pt x="9324375" y="1646018"/>
                  <a:pt x="7878982" y="200625"/>
                  <a:pt x="6096000" y="200625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insert picture</a:t>
            </a:r>
          </a:p>
        </p:txBody>
      </p:sp>
      <p:sp>
        <p:nvSpPr>
          <p:cNvPr id="3" name="Arc 2">
            <a:extLst>
              <a:ext uri="{FF2B5EF4-FFF2-40B4-BE49-F238E27FC236}">
                <a16:creationId xmlns:a16="http://schemas.microsoft.com/office/drawing/2014/main" id="{D5C3C4BD-DFDB-76B4-17CA-7DA4D1729F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9366740" flipV="1">
            <a:off x="2557952" y="-89828"/>
            <a:ext cx="7173200" cy="7173200"/>
          </a:xfrm>
          <a:prstGeom prst="arc">
            <a:avLst>
              <a:gd name="adj1" fmla="val 16200000"/>
              <a:gd name="adj2" fmla="val 20401595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2B04B61C-6467-D51D-0AF4-5C7D05F36C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68168" y="923544"/>
            <a:ext cx="6455664" cy="5010912"/>
          </a:xfrm>
          <a:prstGeom prst="rect">
            <a:avLst/>
          </a:prstGeom>
          <a:noFill/>
        </p:spPr>
        <p:txBody>
          <a:bodyPr lIns="0" rIns="0">
            <a:normAutofit/>
          </a:bodyPr>
          <a:lstStyle>
            <a:lvl1pPr algn="ctr">
              <a:defRPr sz="60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47A19F4B-D154-3EB2-F86A-9A63283A3E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>
            <a:off x="8565206" y="4817511"/>
            <a:ext cx="749917" cy="827071"/>
          </a:xfrm>
          <a:custGeom>
            <a:avLst/>
            <a:gdLst>
              <a:gd name="connsiteX0" fmla="*/ 446576 w 749917"/>
              <a:gd name="connsiteY0" fmla="*/ 0 h 827071"/>
              <a:gd name="connsiteX1" fmla="*/ 483313 w 749917"/>
              <a:gd name="connsiteY1" fmla="*/ 11094 h 827071"/>
              <a:gd name="connsiteX2" fmla="*/ 749917 w 749917"/>
              <a:gd name="connsiteY2" fmla="*/ 402396 h 827071"/>
              <a:gd name="connsiteX3" fmla="*/ 313401 w 749917"/>
              <a:gd name="connsiteY3" fmla="*/ 827071 h 827071"/>
              <a:gd name="connsiteX4" fmla="*/ 4738 w 749917"/>
              <a:gd name="connsiteY4" fmla="*/ 702687 h 827071"/>
              <a:gd name="connsiteX5" fmla="*/ 0 w 749917"/>
              <a:gd name="connsiteY5" fmla="*/ 697100 h 827071"/>
              <a:gd name="connsiteX6" fmla="*/ 22878 w 749917"/>
              <a:gd name="connsiteY6" fmla="*/ 671927 h 827071"/>
              <a:gd name="connsiteX7" fmla="*/ 371853 w 749917"/>
              <a:gd name="connsiteY7" fmla="*/ 155115 h 827071"/>
              <a:gd name="connsiteX8" fmla="*/ 446576 w 749917"/>
              <a:gd name="connsiteY8" fmla="*/ 0 h 827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9917" h="827071">
                <a:moveTo>
                  <a:pt x="446576" y="0"/>
                </a:moveTo>
                <a:lnTo>
                  <a:pt x="483313" y="11094"/>
                </a:lnTo>
                <a:cubicBezTo>
                  <a:pt x="639985" y="75563"/>
                  <a:pt x="749917" y="226490"/>
                  <a:pt x="749917" y="402396"/>
                </a:cubicBezTo>
                <a:cubicBezTo>
                  <a:pt x="749917" y="636938"/>
                  <a:pt x="554482" y="827071"/>
                  <a:pt x="313401" y="827071"/>
                </a:cubicBezTo>
                <a:cubicBezTo>
                  <a:pt x="192860" y="827071"/>
                  <a:pt x="83732" y="779538"/>
                  <a:pt x="4738" y="702687"/>
                </a:cubicBezTo>
                <a:lnTo>
                  <a:pt x="0" y="697100"/>
                </a:lnTo>
                <a:lnTo>
                  <a:pt x="22878" y="671927"/>
                </a:lnTo>
                <a:cubicBezTo>
                  <a:pt x="155000" y="511833"/>
                  <a:pt x="272049" y="338838"/>
                  <a:pt x="371853" y="155115"/>
                </a:cubicBezTo>
                <a:lnTo>
                  <a:pt x="4465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8420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CB8A6E1-44B2-54E1-6460-1C9B27EE75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5698912" cy="6858001"/>
            <a:chOff x="0" y="-1"/>
            <a:chExt cx="5698912" cy="6858001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D22D7888-22FA-4AA1-9BA4-CC61D6643D47}"/>
                </a:ext>
              </a:extLst>
            </p:cNvPr>
            <p:cNvSpPr/>
            <p:nvPr userDrawn="1"/>
          </p:nvSpPr>
          <p:spPr>
            <a:xfrm flipH="1">
              <a:off x="530529" y="0"/>
              <a:ext cx="1155142" cy="591009"/>
            </a:xfrm>
            <a:custGeom>
              <a:avLst/>
              <a:gdLst>
                <a:gd name="connsiteX0" fmla="*/ 1355 w 1155142"/>
                <a:gd name="connsiteY0" fmla="*/ 0 h 591009"/>
                <a:gd name="connsiteX1" fmla="*/ 1153787 w 1155142"/>
                <a:gd name="connsiteY1" fmla="*/ 0 h 591009"/>
                <a:gd name="connsiteX2" fmla="*/ 1155142 w 1155142"/>
                <a:gd name="connsiteY2" fmla="*/ 13438 h 591009"/>
                <a:gd name="connsiteX3" fmla="*/ 577571 w 1155142"/>
                <a:gd name="connsiteY3" fmla="*/ 591009 h 591009"/>
                <a:gd name="connsiteX4" fmla="*/ 0 w 1155142"/>
                <a:gd name="connsiteY4" fmla="*/ 13438 h 591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142" h="591009">
                  <a:moveTo>
                    <a:pt x="1355" y="0"/>
                  </a:moveTo>
                  <a:lnTo>
                    <a:pt x="1153787" y="0"/>
                  </a:lnTo>
                  <a:lnTo>
                    <a:pt x="1155142" y="13438"/>
                  </a:lnTo>
                  <a:cubicBezTo>
                    <a:pt x="1155142" y="332422"/>
                    <a:pt x="896555" y="591009"/>
                    <a:pt x="577571" y="591009"/>
                  </a:cubicBezTo>
                  <a:cubicBezTo>
                    <a:pt x="258587" y="591009"/>
                    <a:pt x="0" y="332422"/>
                    <a:pt x="0" y="1343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EBB6E464-8999-4773-A1F2-E6CAA990E572}"/>
                </a:ext>
              </a:extLst>
            </p:cNvPr>
            <p:cNvSpPr/>
            <p:nvPr userDrawn="1"/>
          </p:nvSpPr>
          <p:spPr>
            <a:xfrm flipH="1">
              <a:off x="3961511" y="-1"/>
              <a:ext cx="1737401" cy="959536"/>
            </a:xfrm>
            <a:custGeom>
              <a:avLst/>
              <a:gdLst>
                <a:gd name="connsiteX0" fmla="*/ 0 w 1737401"/>
                <a:gd name="connsiteY0" fmla="*/ 0 h 959536"/>
                <a:gd name="connsiteX1" fmla="*/ 123825 w 1737401"/>
                <a:gd name="connsiteY1" fmla="*/ 0 h 959536"/>
                <a:gd name="connsiteX2" fmla="*/ 123825 w 1737401"/>
                <a:gd name="connsiteY2" fmla="*/ 790277 h 959536"/>
                <a:gd name="connsiteX3" fmla="*/ 1490095 w 1737401"/>
                <a:gd name="connsiteY3" fmla="*/ 0 h 959536"/>
                <a:gd name="connsiteX4" fmla="*/ 1737401 w 1737401"/>
                <a:gd name="connsiteY4" fmla="*/ 0 h 959536"/>
                <a:gd name="connsiteX5" fmla="*/ 92869 w 1737401"/>
                <a:gd name="connsiteY5" fmla="*/ 951249 h 959536"/>
                <a:gd name="connsiteX6" fmla="*/ 61913 w 1737401"/>
                <a:gd name="connsiteY6" fmla="*/ 959536 h 959536"/>
                <a:gd name="connsiteX7" fmla="*/ 0 w 1737401"/>
                <a:gd name="connsiteY7" fmla="*/ 897624 h 959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37401" h="959536">
                  <a:moveTo>
                    <a:pt x="0" y="0"/>
                  </a:moveTo>
                  <a:lnTo>
                    <a:pt x="123825" y="0"/>
                  </a:lnTo>
                  <a:lnTo>
                    <a:pt x="123825" y="790277"/>
                  </a:lnTo>
                  <a:lnTo>
                    <a:pt x="1490095" y="0"/>
                  </a:lnTo>
                  <a:lnTo>
                    <a:pt x="1737401" y="0"/>
                  </a:lnTo>
                  <a:lnTo>
                    <a:pt x="92869" y="951249"/>
                  </a:lnTo>
                  <a:cubicBezTo>
                    <a:pt x="83458" y="956688"/>
                    <a:pt x="72780" y="959546"/>
                    <a:pt x="61913" y="959536"/>
                  </a:cubicBezTo>
                  <a:cubicBezTo>
                    <a:pt x="27719" y="959536"/>
                    <a:pt x="0" y="931818"/>
                    <a:pt x="0" y="897624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1EA14BE8-FDD0-4434-9C3E-BFF78C22D9E3}"/>
                </a:ext>
              </a:extLst>
            </p:cNvPr>
            <p:cNvSpPr/>
            <p:nvPr userDrawn="1"/>
          </p:nvSpPr>
          <p:spPr>
            <a:xfrm flipH="1">
              <a:off x="0" y="5835649"/>
              <a:ext cx="1548180" cy="1022351"/>
            </a:xfrm>
            <a:custGeom>
              <a:avLst/>
              <a:gdLst>
                <a:gd name="connsiteX0" fmla="*/ 61913 w 1548180"/>
                <a:gd name="connsiteY0" fmla="*/ 0 h 1022351"/>
                <a:gd name="connsiteX1" fmla="*/ 1548180 w 1548180"/>
                <a:gd name="connsiteY1" fmla="*/ 0 h 1022351"/>
                <a:gd name="connsiteX2" fmla="*/ 1548180 w 1548180"/>
                <a:gd name="connsiteY2" fmla="*/ 123825 h 1022351"/>
                <a:gd name="connsiteX3" fmla="*/ 123825 w 1548180"/>
                <a:gd name="connsiteY3" fmla="*/ 123825 h 1022351"/>
                <a:gd name="connsiteX4" fmla="*/ 123825 w 1548180"/>
                <a:gd name="connsiteY4" fmla="*/ 1022351 h 1022351"/>
                <a:gd name="connsiteX5" fmla="*/ 0 w 1548180"/>
                <a:gd name="connsiteY5" fmla="*/ 1022351 h 1022351"/>
                <a:gd name="connsiteX6" fmla="*/ 0 w 1548180"/>
                <a:gd name="connsiteY6" fmla="*/ 61913 h 1022351"/>
                <a:gd name="connsiteX7" fmla="*/ 61913 w 1548180"/>
                <a:gd name="connsiteY7" fmla="*/ 0 h 1022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48180" h="1022351">
                  <a:moveTo>
                    <a:pt x="61913" y="0"/>
                  </a:moveTo>
                  <a:lnTo>
                    <a:pt x="1548180" y="0"/>
                  </a:lnTo>
                  <a:lnTo>
                    <a:pt x="1548180" y="123825"/>
                  </a:lnTo>
                  <a:lnTo>
                    <a:pt x="123825" y="123825"/>
                  </a:lnTo>
                  <a:lnTo>
                    <a:pt x="123825" y="1022351"/>
                  </a:lnTo>
                  <a:lnTo>
                    <a:pt x="0" y="1022351"/>
                  </a:lnTo>
                  <a:lnTo>
                    <a:pt x="0" y="61913"/>
                  </a:lnTo>
                  <a:cubicBezTo>
                    <a:pt x="0" y="27719"/>
                    <a:pt x="27719" y="0"/>
                    <a:pt x="61913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E494E364-7EA8-4D92-915D-75D1A3A67C07}"/>
                </a:ext>
              </a:extLst>
            </p:cNvPr>
            <p:cNvSpPr/>
            <p:nvPr userDrawn="1"/>
          </p:nvSpPr>
          <p:spPr>
            <a:xfrm flipH="1">
              <a:off x="4132972" y="6258755"/>
              <a:ext cx="1565940" cy="599245"/>
            </a:xfrm>
            <a:custGeom>
              <a:avLst/>
              <a:gdLst>
                <a:gd name="connsiteX0" fmla="*/ 782970 w 1565940"/>
                <a:gd name="connsiteY0" fmla="*/ 0 h 599245"/>
                <a:gd name="connsiteX1" fmla="*/ 1528042 w 1565940"/>
                <a:gd name="connsiteY1" fmla="*/ 480469 h 599245"/>
                <a:gd name="connsiteX2" fmla="*/ 1565940 w 1565940"/>
                <a:gd name="connsiteY2" fmla="*/ 599245 h 599245"/>
                <a:gd name="connsiteX3" fmla="*/ 0 w 1565940"/>
                <a:gd name="connsiteY3" fmla="*/ 599245 h 599245"/>
                <a:gd name="connsiteX4" fmla="*/ 37898 w 1565940"/>
                <a:gd name="connsiteY4" fmla="*/ 480469 h 599245"/>
                <a:gd name="connsiteX5" fmla="*/ 782970 w 1565940"/>
                <a:gd name="connsiteY5" fmla="*/ 0 h 599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65940" h="599245">
                  <a:moveTo>
                    <a:pt x="782970" y="0"/>
                  </a:moveTo>
                  <a:cubicBezTo>
                    <a:pt x="1117910" y="0"/>
                    <a:pt x="1405287" y="198118"/>
                    <a:pt x="1528042" y="480469"/>
                  </a:cubicBezTo>
                  <a:lnTo>
                    <a:pt x="1565940" y="599245"/>
                  </a:lnTo>
                  <a:lnTo>
                    <a:pt x="0" y="599245"/>
                  </a:lnTo>
                  <a:lnTo>
                    <a:pt x="37898" y="480469"/>
                  </a:lnTo>
                  <a:cubicBezTo>
                    <a:pt x="160653" y="198118"/>
                    <a:pt x="448030" y="0"/>
                    <a:pt x="7829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4F9EBE3B-A856-C23C-4698-B764DF4BC7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22118" y="262762"/>
            <a:ext cx="5507421" cy="3649718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4C9CB37-5251-201C-ACE3-FD69A00C772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07393" y="847600"/>
            <a:ext cx="4619625" cy="4617720"/>
          </a:xfrm>
          <a:prstGeom prst="ellipse">
            <a:avLst/>
          </a:prstGeom>
          <a:noFill/>
        </p:spPr>
        <p:txBody>
          <a:bodyPr tIns="548640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BF08299-9068-827D-783B-BFF5B95E957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22118" y="4058263"/>
            <a:ext cx="5507421" cy="2141482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Font typeface="Arial" panose="020B0604020202020204" pitchFamily="34" charset="0"/>
              <a:buNone/>
              <a:defRPr sz="2400"/>
            </a:lvl1pPr>
            <a:lvl2pPr marL="228600">
              <a:lnSpc>
                <a:spcPct val="90000"/>
              </a:lnSpc>
              <a:buClr>
                <a:schemeClr val="accent2"/>
              </a:buClr>
              <a:defRPr sz="2000"/>
            </a:lvl2pPr>
            <a:lvl3pPr marL="457200">
              <a:lnSpc>
                <a:spcPct val="90000"/>
              </a:lnSpc>
              <a:buClr>
                <a:schemeClr val="accent2"/>
              </a:buClr>
              <a:defRPr sz="1800"/>
            </a:lvl3pPr>
            <a:lvl4pPr marL="685800">
              <a:lnSpc>
                <a:spcPct val="90000"/>
              </a:lnSpc>
              <a:buClr>
                <a:schemeClr val="accent2"/>
              </a:buClr>
              <a:defRPr sz="1600"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82496" y="6356350"/>
            <a:ext cx="1545336" cy="365125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9048" y="6356350"/>
            <a:ext cx="4114800" cy="365125"/>
          </a:xfrm>
        </p:spPr>
        <p:txBody>
          <a:bodyPr/>
          <a:lstStyle>
            <a:lvl1pPr algn="l">
              <a:defRPr>
                <a:latin typeface="+mn-lt"/>
              </a:defRPr>
            </a:lvl1pPr>
          </a:lstStyle>
          <a:p>
            <a:pPr algn="l"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06456" y="6356350"/>
            <a:ext cx="850392" cy="365125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468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04803"/>
            <a:ext cx="10515600" cy="1472974"/>
          </a:xfrm>
        </p:spPr>
        <p:txBody>
          <a:bodyPr anchor="ctr" anchorCtr="0"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E3FB7D8D-37C3-E089-EC02-FB49A13CBE1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38200" y="1838099"/>
            <a:ext cx="8012113" cy="4284889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defRPr sz="1800"/>
            </a:lvl1pPr>
            <a:lvl2pPr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defRPr sz="1600"/>
            </a:lvl2pPr>
            <a:lvl3pPr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defRPr sz="1400"/>
            </a:lvl3pPr>
            <a:lvl4pPr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defRPr sz="1200"/>
            </a:lvl4pPr>
            <a:lvl5pPr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defRPr sz="12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56EB0F-63C8-5F75-A333-3413A9DC6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10/26/2025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DE333-25B4-E092-1CC4-C3D20BA25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AF200-E81F-A326-0EDB-4B93C71D9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reeform: Shape 14">
            <a:extLst>
              <a:ext uri="{FF2B5EF4-FFF2-40B4-BE49-F238E27FC236}">
                <a16:creationId xmlns:a16="http://schemas.microsoft.com/office/drawing/2014/main" id="{438B6FA2-AF11-618E-2B1A-38BF083DF3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-381048" y="5144407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13">
            <a:extLst>
              <a:ext uri="{FF2B5EF4-FFF2-40B4-BE49-F238E27FC236}">
                <a16:creationId xmlns:a16="http://schemas.microsoft.com/office/drawing/2014/main" id="{A269A8D8-A4AE-CEFF-E928-7DB1CFB3E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9">
            <a:extLst>
              <a:ext uri="{FF2B5EF4-FFF2-40B4-BE49-F238E27FC236}">
                <a16:creationId xmlns:a16="http://schemas.microsoft.com/office/drawing/2014/main" id="{15418837-E689-97BE-9FAD-FEDBD599EB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 flipH="1">
            <a:off x="11109434" y="3527042"/>
            <a:ext cx="1082566" cy="1616525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7894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7DF76A42-387B-8D66-1214-D404620700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940621" y="704193"/>
            <a:ext cx="2296455" cy="229645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2ACE818-46EF-547E-9315-A849483036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77652" y="0"/>
            <a:ext cx="8798419" cy="6816262"/>
            <a:chOff x="577652" y="-28502"/>
            <a:chExt cx="8798419" cy="6816262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9644D21-8793-9A96-F305-5D20EE342B26}"/>
                </a:ext>
              </a:extLst>
            </p:cNvPr>
            <p:cNvSpPr/>
            <p:nvPr userDrawn="1"/>
          </p:nvSpPr>
          <p:spPr>
            <a:xfrm>
              <a:off x="2815929" y="148929"/>
              <a:ext cx="6560142" cy="65601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Arc 9">
              <a:extLst>
                <a:ext uri="{FF2B5EF4-FFF2-40B4-BE49-F238E27FC236}">
                  <a16:creationId xmlns:a16="http://schemas.microsoft.com/office/drawing/2014/main" id="{DF8D7AEF-C845-09F0-F31C-20B32BBA1EBA}"/>
                </a:ext>
              </a:extLst>
            </p:cNvPr>
            <p:cNvSpPr/>
            <p:nvPr userDrawn="1"/>
          </p:nvSpPr>
          <p:spPr>
            <a:xfrm rot="9222429" flipV="1">
              <a:off x="2494119" y="-28502"/>
              <a:ext cx="6816262" cy="6816262"/>
            </a:xfrm>
            <a:prstGeom prst="arc">
              <a:avLst>
                <a:gd name="adj1" fmla="val 16200000"/>
                <a:gd name="adj2" fmla="val 20093138"/>
              </a:avLst>
            </a:prstGeom>
            <a:ln w="127000" cap="rnd">
              <a:solidFill>
                <a:schemeClr val="accent4">
                  <a:alpha val="9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5F9D44CB-887B-C74D-3E96-5607E84DAEFF}"/>
                </a:ext>
              </a:extLst>
            </p:cNvPr>
            <p:cNvSpPr/>
            <p:nvPr userDrawn="1"/>
          </p:nvSpPr>
          <p:spPr>
            <a:xfrm>
              <a:off x="577652" y="1085116"/>
              <a:ext cx="759403" cy="73880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4" name="Freeform: Shape 19">
            <a:extLst>
              <a:ext uri="{FF2B5EF4-FFF2-40B4-BE49-F238E27FC236}">
                <a16:creationId xmlns:a16="http://schemas.microsoft.com/office/drawing/2014/main" id="{87D193F4-2337-0048-1BE7-C9A8154191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H="1">
            <a:off x="936118" y="5508455"/>
            <a:ext cx="1082566" cy="1616525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5EE4510-BCBA-C39A-BEF1-A391A3304F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1494655" y="5270490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2772C41-A024-2F33-1F04-21E003FA72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15929" y="1349825"/>
            <a:ext cx="6560142" cy="3063149"/>
          </a:xfrm>
        </p:spPr>
        <p:txBody>
          <a:bodyPr anchor="ctr">
            <a:no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BC2DF-9C2A-052C-AD2C-0A8ABAA5037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15929" y="4412973"/>
            <a:ext cx="6560142" cy="1935571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070940-5919-2C95-2278-32E50BF14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10/26/2025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57D599-49CF-19FE-6D86-C5EDB765F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931DF1-1C8D-86B9-BFDD-098FFC00F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727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ctr" anchorCtr="0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13049-5F46-053E-6279-8183259649A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4915163" cy="4297680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spcAft>
                <a:spcPts val="800"/>
              </a:spcAft>
              <a:buNone/>
              <a:defRPr sz="2000"/>
            </a:lvl1pPr>
            <a:lvl2pPr marL="22860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2pPr>
            <a:lvl3pPr marL="59436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3pPr>
            <a:lvl4pPr marL="86868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4pPr>
            <a:lvl5pPr marL="114300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5FB01ADF-164A-96FB-0129-C2A0F0ED0A85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147896" y="1816916"/>
            <a:ext cx="5212080" cy="4297680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spcAft>
                <a:spcPts val="800"/>
              </a:spcAft>
              <a:buNone/>
              <a:defRPr sz="2000"/>
            </a:lvl1pPr>
            <a:lvl2pPr marL="22860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2pPr>
            <a:lvl3pPr marL="59436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3pPr>
            <a:lvl4pPr marL="86868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4pPr>
            <a:lvl5pPr marL="114300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263F0DD-A38B-64B8-7412-087B487E6D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23536" y="2"/>
            <a:ext cx="12068464" cy="6857998"/>
            <a:chOff x="123536" y="2"/>
            <a:chExt cx="12068464" cy="6857998"/>
          </a:xfrm>
        </p:grpSpPr>
        <p:sp>
          <p:nvSpPr>
            <p:cNvPr id="12" name="Freeform: Shape 9">
              <a:extLst>
                <a:ext uri="{FF2B5EF4-FFF2-40B4-BE49-F238E27FC236}">
                  <a16:creationId xmlns:a16="http://schemas.microsoft.com/office/drawing/2014/main" id="{44CE2FB7-A856-E3C3-9798-73AAFB7901B8}"/>
                </a:ext>
              </a:extLst>
            </p:cNvPr>
            <p:cNvSpPr/>
            <p:nvPr userDrawn="1"/>
          </p:nvSpPr>
          <p:spPr>
            <a:xfrm>
              <a:off x="5671336" y="2"/>
              <a:ext cx="849328" cy="357668"/>
            </a:xfrm>
            <a:custGeom>
              <a:avLst/>
              <a:gdLst>
                <a:gd name="connsiteX0" fmla="*/ 0 w 1135066"/>
                <a:gd name="connsiteY0" fmla="*/ 0 h 477997"/>
                <a:gd name="connsiteX1" fmla="*/ 1135066 w 1135066"/>
                <a:gd name="connsiteY1" fmla="*/ 0 h 477997"/>
                <a:gd name="connsiteX2" fmla="*/ 1133370 w 1135066"/>
                <a:gd name="connsiteY2" fmla="*/ 16827 h 477997"/>
                <a:gd name="connsiteX3" fmla="*/ 567533 w 1135066"/>
                <a:gd name="connsiteY3" fmla="*/ 477997 h 477997"/>
                <a:gd name="connsiteX4" fmla="*/ 1696 w 1135066"/>
                <a:gd name="connsiteY4" fmla="*/ 16827 h 477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5066" h="477997">
                  <a:moveTo>
                    <a:pt x="0" y="0"/>
                  </a:moveTo>
                  <a:lnTo>
                    <a:pt x="1135066" y="0"/>
                  </a:lnTo>
                  <a:lnTo>
                    <a:pt x="1133370" y="16827"/>
                  </a:lnTo>
                  <a:cubicBezTo>
                    <a:pt x="1079514" y="280016"/>
                    <a:pt x="846644" y="477997"/>
                    <a:pt x="567533" y="477997"/>
                  </a:cubicBezTo>
                  <a:cubicBezTo>
                    <a:pt x="288422" y="477997"/>
                    <a:pt x="55552" y="280016"/>
                    <a:pt x="1696" y="1682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: Shape 10">
              <a:extLst>
                <a:ext uri="{FF2B5EF4-FFF2-40B4-BE49-F238E27FC236}">
                  <a16:creationId xmlns:a16="http://schemas.microsoft.com/office/drawing/2014/main" id="{47ED62E5-894A-A8F9-A6DC-4A5C147CDE78}"/>
                </a:ext>
              </a:extLst>
            </p:cNvPr>
            <p:cNvSpPr/>
            <p:nvPr userDrawn="1"/>
          </p:nvSpPr>
          <p:spPr>
            <a:xfrm flipH="1">
              <a:off x="123536" y="5717905"/>
              <a:ext cx="1771609" cy="1140095"/>
            </a:xfrm>
            <a:custGeom>
              <a:avLst/>
              <a:gdLst>
                <a:gd name="connsiteX0" fmla="*/ 1561721 w 1771609"/>
                <a:gd name="connsiteY0" fmla="*/ 763041 h 1140095"/>
                <a:gd name="connsiteX1" fmla="*/ 1623024 w 1771609"/>
                <a:gd name="connsiteY1" fmla="*/ 792810 h 1140095"/>
                <a:gd name="connsiteX2" fmla="*/ 1711735 w 1771609"/>
                <a:gd name="connsiteY2" fmla="*/ 970132 h 1140095"/>
                <a:gd name="connsiteX3" fmla="*/ 1771609 w 1771609"/>
                <a:gd name="connsiteY3" fmla="*/ 1140095 h 1140095"/>
                <a:gd name="connsiteX4" fmla="*/ 1637225 w 1771609"/>
                <a:gd name="connsiteY4" fmla="*/ 1140095 h 1140095"/>
                <a:gd name="connsiteX5" fmla="*/ 1594820 w 1771609"/>
                <a:gd name="connsiteY5" fmla="*/ 1019711 h 1140095"/>
                <a:gd name="connsiteX6" fmla="*/ 1513200 w 1771609"/>
                <a:gd name="connsiteY6" fmla="*/ 856627 h 1140095"/>
                <a:gd name="connsiteX7" fmla="*/ 1538499 w 1771609"/>
                <a:gd name="connsiteY7" fmla="*/ 770415 h 1140095"/>
                <a:gd name="connsiteX8" fmla="*/ 1561721 w 1771609"/>
                <a:gd name="connsiteY8" fmla="*/ 763041 h 1140095"/>
                <a:gd name="connsiteX9" fmla="*/ 933455 w 1771609"/>
                <a:gd name="connsiteY9" fmla="*/ 161309 h 1140095"/>
                <a:gd name="connsiteX10" fmla="*/ 957797 w 1771609"/>
                <a:gd name="connsiteY10" fmla="*/ 167970 h 1140095"/>
                <a:gd name="connsiteX11" fmla="*/ 1286982 w 1771609"/>
                <a:gd name="connsiteY11" fmla="*/ 387616 h 1140095"/>
                <a:gd name="connsiteX12" fmla="*/ 1293725 w 1771609"/>
                <a:gd name="connsiteY12" fmla="*/ 477075 h 1140095"/>
                <a:gd name="connsiteX13" fmla="*/ 1245453 w 1771609"/>
                <a:gd name="connsiteY13" fmla="*/ 499154 h 1140095"/>
                <a:gd name="connsiteX14" fmla="*/ 1245167 w 1771609"/>
                <a:gd name="connsiteY14" fmla="*/ 499154 h 1140095"/>
                <a:gd name="connsiteX15" fmla="*/ 1203638 w 1771609"/>
                <a:gd name="connsiteY15" fmla="*/ 484104 h 1140095"/>
                <a:gd name="connsiteX16" fmla="*/ 900647 w 1771609"/>
                <a:gd name="connsiteY16" fmla="*/ 281508 h 1140095"/>
                <a:gd name="connsiteX17" fmla="*/ 872454 w 1771609"/>
                <a:gd name="connsiteY17" fmla="*/ 196164 h 1140095"/>
                <a:gd name="connsiteX18" fmla="*/ 933455 w 1771609"/>
                <a:gd name="connsiteY18" fmla="*/ 161309 h 1140095"/>
                <a:gd name="connsiteX19" fmla="*/ 256260 w 1771609"/>
                <a:gd name="connsiteY19" fmla="*/ 29 h 1140095"/>
                <a:gd name="connsiteX20" fmla="*/ 454020 w 1771609"/>
                <a:gd name="connsiteY20" fmla="*/ 13474 h 1140095"/>
                <a:gd name="connsiteX21" fmla="*/ 509236 w 1771609"/>
                <a:gd name="connsiteY21" fmla="*/ 84182 h 1140095"/>
                <a:gd name="connsiteX22" fmla="*/ 445829 w 1771609"/>
                <a:gd name="connsiteY22" fmla="*/ 139871 h 1140095"/>
                <a:gd name="connsiteX23" fmla="*/ 437447 w 1771609"/>
                <a:gd name="connsiteY23" fmla="*/ 139395 h 1140095"/>
                <a:gd name="connsiteX24" fmla="*/ 73211 w 1771609"/>
                <a:gd name="connsiteY24" fmla="*/ 137204 h 1140095"/>
                <a:gd name="connsiteX25" fmla="*/ 749 w 1771609"/>
                <a:gd name="connsiteY25" fmla="*/ 84082 h 1140095"/>
                <a:gd name="connsiteX26" fmla="*/ 53871 w 1771609"/>
                <a:gd name="connsiteY26" fmla="*/ 11621 h 1140095"/>
                <a:gd name="connsiteX27" fmla="*/ 58352 w 1771609"/>
                <a:gd name="connsiteY27" fmla="*/ 11093 h 1140095"/>
                <a:gd name="connsiteX28" fmla="*/ 256260 w 1771609"/>
                <a:gd name="connsiteY28" fmla="*/ 29 h 1140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771609" h="1140095">
                  <a:moveTo>
                    <a:pt x="1561721" y="763041"/>
                  </a:moveTo>
                  <a:cubicBezTo>
                    <a:pt x="1585506" y="760324"/>
                    <a:pt x="1609722" y="771249"/>
                    <a:pt x="1623024" y="792810"/>
                  </a:cubicBezTo>
                  <a:cubicBezTo>
                    <a:pt x="1656300" y="850065"/>
                    <a:pt x="1685920" y="909291"/>
                    <a:pt x="1711735" y="970132"/>
                  </a:cubicBezTo>
                  <a:lnTo>
                    <a:pt x="1771609" y="1140095"/>
                  </a:lnTo>
                  <a:lnTo>
                    <a:pt x="1637225" y="1140095"/>
                  </a:lnTo>
                  <a:lnTo>
                    <a:pt x="1594820" y="1019711"/>
                  </a:lnTo>
                  <a:cubicBezTo>
                    <a:pt x="1571072" y="963753"/>
                    <a:pt x="1543818" y="909282"/>
                    <a:pt x="1513200" y="856627"/>
                  </a:cubicBezTo>
                  <a:cubicBezTo>
                    <a:pt x="1496379" y="825834"/>
                    <a:pt x="1507704" y="787236"/>
                    <a:pt x="1538499" y="770415"/>
                  </a:cubicBezTo>
                  <a:cubicBezTo>
                    <a:pt x="1545912" y="766367"/>
                    <a:pt x="1553792" y="763946"/>
                    <a:pt x="1561721" y="763041"/>
                  </a:cubicBezTo>
                  <a:close/>
                  <a:moveTo>
                    <a:pt x="933455" y="161309"/>
                  </a:moveTo>
                  <a:cubicBezTo>
                    <a:pt x="941693" y="161855"/>
                    <a:pt x="949959" y="164025"/>
                    <a:pt x="957797" y="167970"/>
                  </a:cubicBezTo>
                  <a:cubicBezTo>
                    <a:pt x="1076184" y="227289"/>
                    <a:pt x="1186759" y="301068"/>
                    <a:pt x="1286982" y="387616"/>
                  </a:cubicBezTo>
                  <a:cubicBezTo>
                    <a:pt x="1313547" y="410457"/>
                    <a:pt x="1316566" y="450510"/>
                    <a:pt x="1293725" y="477075"/>
                  </a:cubicBezTo>
                  <a:cubicBezTo>
                    <a:pt x="1281638" y="491137"/>
                    <a:pt x="1263998" y="499204"/>
                    <a:pt x="1245453" y="499154"/>
                  </a:cubicBezTo>
                  <a:lnTo>
                    <a:pt x="1245167" y="499154"/>
                  </a:lnTo>
                  <a:cubicBezTo>
                    <a:pt x="1229965" y="499301"/>
                    <a:pt x="1215220" y="493956"/>
                    <a:pt x="1203638" y="484104"/>
                  </a:cubicBezTo>
                  <a:cubicBezTo>
                    <a:pt x="1111407" y="404300"/>
                    <a:pt x="1009633" y="336248"/>
                    <a:pt x="900647" y="281508"/>
                  </a:cubicBezTo>
                  <a:cubicBezTo>
                    <a:pt x="869295" y="265726"/>
                    <a:pt x="856672" y="227516"/>
                    <a:pt x="872454" y="196164"/>
                  </a:cubicBezTo>
                  <a:cubicBezTo>
                    <a:pt x="884290" y="172650"/>
                    <a:pt x="908742" y="159670"/>
                    <a:pt x="933455" y="161309"/>
                  </a:cubicBezTo>
                  <a:close/>
                  <a:moveTo>
                    <a:pt x="256260" y="29"/>
                  </a:moveTo>
                  <a:cubicBezTo>
                    <a:pt x="322331" y="427"/>
                    <a:pt x="388378" y="4909"/>
                    <a:pt x="454020" y="13474"/>
                  </a:cubicBezTo>
                  <a:cubicBezTo>
                    <a:pt x="488793" y="17752"/>
                    <a:pt x="513514" y="49409"/>
                    <a:pt x="509236" y="84182"/>
                  </a:cubicBezTo>
                  <a:cubicBezTo>
                    <a:pt x="505303" y="116151"/>
                    <a:pt x="478038" y="140098"/>
                    <a:pt x="445829" y="139871"/>
                  </a:cubicBezTo>
                  <a:cubicBezTo>
                    <a:pt x="443027" y="139899"/>
                    <a:pt x="440227" y="139740"/>
                    <a:pt x="437447" y="139395"/>
                  </a:cubicBezTo>
                  <a:cubicBezTo>
                    <a:pt x="316592" y="123615"/>
                    <a:pt x="194247" y="122878"/>
                    <a:pt x="73211" y="137204"/>
                  </a:cubicBezTo>
                  <a:cubicBezTo>
                    <a:pt x="38532" y="142545"/>
                    <a:pt x="6090" y="118762"/>
                    <a:pt x="749" y="84082"/>
                  </a:cubicBezTo>
                  <a:cubicBezTo>
                    <a:pt x="-4591" y="49403"/>
                    <a:pt x="19192" y="16961"/>
                    <a:pt x="53871" y="11621"/>
                  </a:cubicBezTo>
                  <a:cubicBezTo>
                    <a:pt x="55358" y="11392"/>
                    <a:pt x="56852" y="11216"/>
                    <a:pt x="58352" y="11093"/>
                  </a:cubicBezTo>
                  <a:cubicBezTo>
                    <a:pt x="124093" y="3319"/>
                    <a:pt x="190189" y="-369"/>
                    <a:pt x="256260" y="2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: Shape 11">
              <a:extLst>
                <a:ext uri="{FF2B5EF4-FFF2-40B4-BE49-F238E27FC236}">
                  <a16:creationId xmlns:a16="http://schemas.microsoft.com/office/drawing/2014/main" id="{5C181CD4-C69B-2826-AF23-060D677248A9}"/>
                </a:ext>
              </a:extLst>
            </p:cNvPr>
            <p:cNvSpPr/>
            <p:nvPr userDrawn="1"/>
          </p:nvSpPr>
          <p:spPr>
            <a:xfrm rot="5400000">
              <a:off x="11328915" y="3872201"/>
              <a:ext cx="1214656" cy="511514"/>
            </a:xfrm>
            <a:custGeom>
              <a:avLst/>
              <a:gdLst>
                <a:gd name="connsiteX0" fmla="*/ 0 w 1135066"/>
                <a:gd name="connsiteY0" fmla="*/ 0 h 477997"/>
                <a:gd name="connsiteX1" fmla="*/ 1135066 w 1135066"/>
                <a:gd name="connsiteY1" fmla="*/ 0 h 477997"/>
                <a:gd name="connsiteX2" fmla="*/ 1133370 w 1135066"/>
                <a:gd name="connsiteY2" fmla="*/ 16827 h 477997"/>
                <a:gd name="connsiteX3" fmla="*/ 567533 w 1135066"/>
                <a:gd name="connsiteY3" fmla="*/ 477997 h 477997"/>
                <a:gd name="connsiteX4" fmla="*/ 1696 w 1135066"/>
                <a:gd name="connsiteY4" fmla="*/ 16827 h 477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5066" h="477997">
                  <a:moveTo>
                    <a:pt x="0" y="0"/>
                  </a:moveTo>
                  <a:lnTo>
                    <a:pt x="1135066" y="0"/>
                  </a:lnTo>
                  <a:lnTo>
                    <a:pt x="1133370" y="16827"/>
                  </a:lnTo>
                  <a:cubicBezTo>
                    <a:pt x="1079514" y="280016"/>
                    <a:pt x="846644" y="477997"/>
                    <a:pt x="567533" y="477997"/>
                  </a:cubicBezTo>
                  <a:cubicBezTo>
                    <a:pt x="288422" y="477997"/>
                    <a:pt x="55552" y="280016"/>
                    <a:pt x="1696" y="168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10/26/2025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290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ctr" anchorCtr="0"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0538251-2B75-FA20-0F29-FB58583E612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1" y="1825625"/>
            <a:ext cx="3108958" cy="4297680"/>
          </a:xfrm>
        </p:spPr>
        <p:txBody>
          <a:bodyPr>
            <a:normAutofit/>
          </a:bodyPr>
          <a:lstStyle>
            <a:lvl1pPr marL="22860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1pPr>
            <a:lvl2pPr marL="2857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2pPr>
            <a:lvl3pPr marL="65151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3pPr>
            <a:lvl4pPr marL="92583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4pPr>
            <a:lvl5pPr marL="12001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06C49DD-8C29-93EA-04F4-22F84080DF5C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4661820" y="1816916"/>
            <a:ext cx="6698156" cy="4297680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spcAft>
                <a:spcPts val="800"/>
              </a:spcAft>
              <a:buNone/>
              <a:defRPr sz="1800"/>
            </a:lvl1pPr>
            <a:lvl2pPr marL="22860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2pPr>
            <a:lvl3pPr marL="59436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3pPr>
            <a:lvl4pPr marL="86868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4pPr>
            <a:lvl5pPr marL="114300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10/26/2025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Freeform: Shape 11">
            <a:extLst>
              <a:ext uri="{FF2B5EF4-FFF2-40B4-BE49-F238E27FC236}">
                <a16:creationId xmlns:a16="http://schemas.microsoft.com/office/drawing/2014/main" id="{1E75594D-82D2-74F6-56EC-46FCD28CBE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994966" y="0"/>
            <a:ext cx="1214656" cy="511514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13">
            <a:extLst>
              <a:ext uri="{FF2B5EF4-FFF2-40B4-BE49-F238E27FC236}">
                <a16:creationId xmlns:a16="http://schemas.microsoft.com/office/drawing/2014/main" id="{FF4E0F5B-0892-2688-EFD3-284369DA50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8097530" y="5590215"/>
            <a:ext cx="2279742" cy="1267785"/>
          </a:xfrm>
          <a:custGeom>
            <a:avLst/>
            <a:gdLst>
              <a:gd name="connsiteX0" fmla="*/ 0 w 2279742"/>
              <a:gd name="connsiteY0" fmla="*/ 0 h 1267785"/>
              <a:gd name="connsiteX1" fmla="*/ 138700 w 2279742"/>
              <a:gd name="connsiteY1" fmla="*/ 0 h 1267785"/>
              <a:gd name="connsiteX2" fmla="*/ 138700 w 2279742"/>
              <a:gd name="connsiteY2" fmla="*/ 1078193 h 1267785"/>
              <a:gd name="connsiteX3" fmla="*/ 2002733 w 2279742"/>
              <a:gd name="connsiteY3" fmla="*/ 0 h 1267785"/>
              <a:gd name="connsiteX4" fmla="*/ 2279742 w 2279742"/>
              <a:gd name="connsiteY4" fmla="*/ 0 h 1267785"/>
              <a:gd name="connsiteX5" fmla="*/ 104026 w 2279742"/>
              <a:gd name="connsiteY5" fmla="*/ 1258503 h 1267785"/>
              <a:gd name="connsiteX6" fmla="*/ 69351 w 2279742"/>
              <a:gd name="connsiteY6" fmla="*/ 1267785 h 1267785"/>
              <a:gd name="connsiteX7" fmla="*/ 0 w 2279742"/>
              <a:gd name="connsiteY7" fmla="*/ 1198436 h 126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79742" h="1267785">
                <a:moveTo>
                  <a:pt x="0" y="0"/>
                </a:moveTo>
                <a:lnTo>
                  <a:pt x="138700" y="0"/>
                </a:lnTo>
                <a:lnTo>
                  <a:pt x="138700" y="1078193"/>
                </a:lnTo>
                <a:lnTo>
                  <a:pt x="2002733" y="0"/>
                </a:lnTo>
                <a:lnTo>
                  <a:pt x="2279742" y="0"/>
                </a:lnTo>
                <a:lnTo>
                  <a:pt x="104026" y="1258503"/>
                </a:lnTo>
                <a:cubicBezTo>
                  <a:pt x="93484" y="1264595"/>
                  <a:pt x="81523" y="1267796"/>
                  <a:pt x="69351" y="1267785"/>
                </a:cubicBezTo>
                <a:cubicBezTo>
                  <a:pt x="31049" y="1267785"/>
                  <a:pt x="0" y="1236737"/>
                  <a:pt x="0" y="1198436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1D8715A-3067-732D-C410-868C7CCCF7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982378" y="5512123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7852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807BCF9-2F5B-200E-2E6C-E177DB56EC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7458"/>
            <a:ext cx="7083733" cy="6182202"/>
            <a:chOff x="0" y="7460"/>
            <a:chExt cx="7083733" cy="6182202"/>
          </a:xfrm>
        </p:grpSpPr>
        <p:sp>
          <p:nvSpPr>
            <p:cNvPr id="9" name="Freeform: Shape 14">
              <a:extLst>
                <a:ext uri="{FF2B5EF4-FFF2-40B4-BE49-F238E27FC236}">
                  <a16:creationId xmlns:a16="http://schemas.microsoft.com/office/drawing/2014/main" id="{7A624B2B-50FD-9351-987F-2E5A5472CAB6}"/>
                </a:ext>
              </a:extLst>
            </p:cNvPr>
            <p:cNvSpPr/>
            <p:nvPr userDrawn="1"/>
          </p:nvSpPr>
          <p:spPr>
            <a:xfrm rot="16200000">
              <a:off x="-388933" y="4841194"/>
              <a:ext cx="1737401" cy="959536"/>
            </a:xfrm>
            <a:custGeom>
              <a:avLst/>
              <a:gdLst>
                <a:gd name="connsiteX0" fmla="*/ 0 w 1737401"/>
                <a:gd name="connsiteY0" fmla="*/ 0 h 959536"/>
                <a:gd name="connsiteX1" fmla="*/ 123825 w 1737401"/>
                <a:gd name="connsiteY1" fmla="*/ 0 h 959536"/>
                <a:gd name="connsiteX2" fmla="*/ 123825 w 1737401"/>
                <a:gd name="connsiteY2" fmla="*/ 790277 h 959536"/>
                <a:gd name="connsiteX3" fmla="*/ 1490095 w 1737401"/>
                <a:gd name="connsiteY3" fmla="*/ 0 h 959536"/>
                <a:gd name="connsiteX4" fmla="*/ 1737401 w 1737401"/>
                <a:gd name="connsiteY4" fmla="*/ 0 h 959536"/>
                <a:gd name="connsiteX5" fmla="*/ 92869 w 1737401"/>
                <a:gd name="connsiteY5" fmla="*/ 951249 h 959536"/>
                <a:gd name="connsiteX6" fmla="*/ 61913 w 1737401"/>
                <a:gd name="connsiteY6" fmla="*/ 959536 h 959536"/>
                <a:gd name="connsiteX7" fmla="*/ 0 w 1737401"/>
                <a:gd name="connsiteY7" fmla="*/ 897624 h 959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37401" h="959536">
                  <a:moveTo>
                    <a:pt x="0" y="0"/>
                  </a:moveTo>
                  <a:lnTo>
                    <a:pt x="123825" y="0"/>
                  </a:lnTo>
                  <a:lnTo>
                    <a:pt x="123825" y="790277"/>
                  </a:lnTo>
                  <a:lnTo>
                    <a:pt x="1490095" y="0"/>
                  </a:lnTo>
                  <a:lnTo>
                    <a:pt x="1737401" y="0"/>
                  </a:lnTo>
                  <a:lnTo>
                    <a:pt x="92869" y="951249"/>
                  </a:lnTo>
                  <a:cubicBezTo>
                    <a:pt x="83458" y="956688"/>
                    <a:pt x="72780" y="959546"/>
                    <a:pt x="61913" y="959536"/>
                  </a:cubicBezTo>
                  <a:cubicBezTo>
                    <a:pt x="27719" y="959536"/>
                    <a:pt x="0" y="931818"/>
                    <a:pt x="0" y="897624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13">
              <a:extLst>
                <a:ext uri="{FF2B5EF4-FFF2-40B4-BE49-F238E27FC236}">
                  <a16:creationId xmlns:a16="http://schemas.microsoft.com/office/drawing/2014/main" id="{51E534EE-E0F1-2BD9-9A82-7656B90A2D9D}"/>
                </a:ext>
              </a:extLst>
            </p:cNvPr>
            <p:cNvSpPr/>
            <p:nvPr userDrawn="1"/>
          </p:nvSpPr>
          <p:spPr>
            <a:xfrm>
              <a:off x="6234405" y="7460"/>
              <a:ext cx="849328" cy="357668"/>
            </a:xfrm>
            <a:custGeom>
              <a:avLst/>
              <a:gdLst>
                <a:gd name="connsiteX0" fmla="*/ 0 w 1135066"/>
                <a:gd name="connsiteY0" fmla="*/ 0 h 477997"/>
                <a:gd name="connsiteX1" fmla="*/ 1135066 w 1135066"/>
                <a:gd name="connsiteY1" fmla="*/ 0 h 477997"/>
                <a:gd name="connsiteX2" fmla="*/ 1133370 w 1135066"/>
                <a:gd name="connsiteY2" fmla="*/ 16827 h 477997"/>
                <a:gd name="connsiteX3" fmla="*/ 567533 w 1135066"/>
                <a:gd name="connsiteY3" fmla="*/ 477997 h 477997"/>
                <a:gd name="connsiteX4" fmla="*/ 1696 w 1135066"/>
                <a:gd name="connsiteY4" fmla="*/ 16827 h 477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5066" h="477997">
                  <a:moveTo>
                    <a:pt x="0" y="0"/>
                  </a:moveTo>
                  <a:lnTo>
                    <a:pt x="1135066" y="0"/>
                  </a:lnTo>
                  <a:lnTo>
                    <a:pt x="1133370" y="16827"/>
                  </a:lnTo>
                  <a:cubicBezTo>
                    <a:pt x="1079514" y="280016"/>
                    <a:pt x="846644" y="477997"/>
                    <a:pt x="567533" y="477997"/>
                  </a:cubicBezTo>
                  <a:cubicBezTo>
                    <a:pt x="288422" y="477997"/>
                    <a:pt x="55552" y="280016"/>
                    <a:pt x="1696" y="168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8437"/>
            <a:ext cx="5257800" cy="2324046"/>
          </a:xfrm>
        </p:spPr>
        <p:txBody>
          <a:bodyPr anchor="b" anchorCtr="0"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13049-5F46-053E-6279-8183259649A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2657316"/>
            <a:ext cx="5257800" cy="3369858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spcAft>
                <a:spcPts val="800"/>
              </a:spcAft>
              <a:buNone/>
              <a:defRPr sz="1800"/>
            </a:lvl1pPr>
            <a:lvl2pPr marL="7429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2pPr>
            <a:lvl3pPr marL="12001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400"/>
            </a:lvl3pPr>
            <a:lvl4pPr marL="1543050" indent="-1714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200"/>
            </a:lvl4pPr>
            <a:lvl5pPr marL="2000250" indent="-1714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C013AD6-0EF3-2B25-DDBD-2DF706123AE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13114" y="845068"/>
            <a:ext cx="5193792" cy="5193792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10/26/2025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438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D97564-C310-6E8C-8689-CE18881B4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D99FA-26D9-873B-BE7F-26FEC5C233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19819E-0266-97DD-DFD1-BAAA06AE32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6D8061D-18C3-4F4F-85EF-561633F58754}" type="datetimeFigureOut">
              <a:rPr lang="en-US" smtClean="0"/>
              <a:t>10/26/2025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FD19C9-01CE-9E2A-CDA5-C15940F055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801085-7B28-048D-E3D3-9C3614268D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934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60" r:id="rId2"/>
    <p:sldLayoutId id="2147483658" r:id="rId3"/>
    <p:sldLayoutId id="2147483667" r:id="rId4"/>
    <p:sldLayoutId id="2147483650" r:id="rId5"/>
    <p:sldLayoutId id="2147483649" r:id="rId6"/>
    <p:sldLayoutId id="2147483662" r:id="rId7"/>
    <p:sldLayoutId id="2147483663" r:id="rId8"/>
    <p:sldLayoutId id="2147483652" r:id="rId9"/>
    <p:sldLayoutId id="2147483666" r:id="rId10"/>
    <p:sldLayoutId id="2147483664" r:id="rId11"/>
    <p:sldLayoutId id="2147483665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15"/>
          <a:srcRect b="90037"/>
          <a:stretch/>
        </p:blipFill>
        <p:spPr>
          <a:xfrm>
            <a:off x="0" y="0"/>
            <a:ext cx="12192000" cy="683213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86608" y="1191806"/>
            <a:ext cx="10075333" cy="111601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6608" y="2297101"/>
            <a:ext cx="10075333" cy="4144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1048914" y="462863"/>
            <a:ext cx="70011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i="0" dirty="0">
                <a:solidFill>
                  <a:schemeClr val="accent1"/>
                </a:solidFill>
                <a:latin typeface="Cambria"/>
                <a:cs typeface="Cambria"/>
              </a:rPr>
              <a:t>DEPARTMENT OF ENGINEERING EDUCATION</a:t>
            </a:r>
          </a:p>
        </p:txBody>
      </p:sp>
    </p:spTree>
    <p:extLst>
      <p:ext uri="{BB962C8B-B14F-4D97-AF65-F5344CB8AC3E}">
        <p14:creationId xmlns:p14="http://schemas.microsoft.com/office/powerpoint/2010/main" val="1657283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9" r:id="rId10"/>
    <p:sldLayoutId id="2147483680" r:id="rId11"/>
    <p:sldLayoutId id="2147483681" r:id="rId12"/>
    <p:sldLayoutId id="2147483682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800" b="0" kern="1200">
          <a:solidFill>
            <a:schemeClr val="accent1"/>
          </a:solidFill>
          <a:latin typeface="Arial"/>
          <a:ea typeface="MS PGothic" panose="020B0600070205080204" pitchFamily="34" charset="-128"/>
          <a:cs typeface="Arial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Rockwell" charset="0"/>
          <a:ea typeface="MS PGothic" panose="020B0600070205080204" pitchFamily="34" charset="-128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Rockwell" charset="0"/>
          <a:ea typeface="MS PGothic" panose="020B0600070205080204" pitchFamily="34" charset="-128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Rockwell" charset="0"/>
          <a:ea typeface="MS PGothic" panose="020B0600070205080204" pitchFamily="34" charset="-128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Rockwell" charset="0"/>
          <a:ea typeface="MS PGothic" panose="020B0600070205080204" pitchFamily="34" charset="-128"/>
          <a:cs typeface="MS PGothic" charset="0"/>
        </a:defRPr>
      </a:lvl5pPr>
      <a:lvl6pPr marL="609570" algn="l" rtl="0" fontAlgn="base">
        <a:spcBef>
          <a:spcPct val="0"/>
        </a:spcBef>
        <a:spcAft>
          <a:spcPct val="0"/>
        </a:spcAft>
        <a:defRPr sz="4800">
          <a:solidFill>
            <a:schemeClr val="accent2"/>
          </a:solidFill>
          <a:latin typeface="Rockwell" charset="0"/>
          <a:ea typeface="ＭＳ Ｐゴシック" charset="0"/>
          <a:cs typeface="ＭＳ Ｐゴシック" charset="0"/>
        </a:defRPr>
      </a:lvl6pPr>
      <a:lvl7pPr marL="1219140" algn="l" rtl="0" fontAlgn="base">
        <a:spcBef>
          <a:spcPct val="0"/>
        </a:spcBef>
        <a:spcAft>
          <a:spcPct val="0"/>
        </a:spcAft>
        <a:defRPr sz="4800">
          <a:solidFill>
            <a:schemeClr val="accent2"/>
          </a:solidFill>
          <a:latin typeface="Rockwell" charset="0"/>
          <a:ea typeface="ＭＳ Ｐゴシック" charset="0"/>
          <a:cs typeface="ＭＳ Ｐゴシック" charset="0"/>
        </a:defRPr>
      </a:lvl7pPr>
      <a:lvl8pPr marL="1828709" algn="l" rtl="0" fontAlgn="base">
        <a:spcBef>
          <a:spcPct val="0"/>
        </a:spcBef>
        <a:spcAft>
          <a:spcPct val="0"/>
        </a:spcAft>
        <a:defRPr sz="4800">
          <a:solidFill>
            <a:schemeClr val="accent2"/>
          </a:solidFill>
          <a:latin typeface="Rockwell" charset="0"/>
          <a:ea typeface="ＭＳ Ｐゴシック" charset="0"/>
          <a:cs typeface="ＭＳ Ｐゴシック" charset="0"/>
        </a:defRPr>
      </a:lvl8pPr>
      <a:lvl9pPr marL="2438278" algn="l" rtl="0" fontAlgn="base">
        <a:spcBef>
          <a:spcPct val="0"/>
        </a:spcBef>
        <a:spcAft>
          <a:spcPct val="0"/>
        </a:spcAft>
        <a:defRPr sz="4800">
          <a:solidFill>
            <a:schemeClr val="accent2"/>
          </a:solidFill>
          <a:latin typeface="Rockwell" charset="0"/>
          <a:ea typeface="ＭＳ Ｐゴシック" charset="0"/>
          <a:cs typeface="ＭＳ Ｐゴシック" charset="0"/>
        </a:defRPr>
      </a:lvl9pPr>
    </p:titleStyle>
    <p:bodyStyle>
      <a:lvl1pPr marL="304784" indent="-304784" algn="l" rtl="0" eaLnBrk="0" fontAlgn="base" hangingPunct="0">
        <a:spcBef>
          <a:spcPts val="2667"/>
        </a:spcBef>
        <a:spcAft>
          <a:spcPct val="0"/>
        </a:spcAft>
        <a:buClr>
          <a:schemeClr val="accent3">
            <a:lumMod val="60000"/>
            <a:lumOff val="40000"/>
          </a:schemeClr>
        </a:buClr>
        <a:buSzPct val="75000"/>
        <a:buFont typeface="Wingdings" charset="2"/>
        <a:buChar char="n"/>
        <a:defRPr sz="2667" kern="1200">
          <a:solidFill>
            <a:schemeClr val="accent1"/>
          </a:solidFill>
          <a:latin typeface="Cambria"/>
          <a:ea typeface="MS PGothic" panose="020B0600070205080204" pitchFamily="34" charset="-128"/>
          <a:cs typeface="Cambria"/>
        </a:defRPr>
      </a:lvl1pPr>
      <a:lvl2pPr marL="609570" indent="-304784" algn="l" rtl="0" eaLnBrk="0" fontAlgn="base" hangingPunct="0">
        <a:spcBef>
          <a:spcPts val="800"/>
        </a:spcBef>
        <a:spcAft>
          <a:spcPct val="0"/>
        </a:spcAft>
        <a:buClr>
          <a:schemeClr val="accent3"/>
        </a:buClr>
        <a:buSzPct val="75000"/>
        <a:buFont typeface="Wingdings" charset="2"/>
        <a:buChar char="n"/>
        <a:defRPr kern="1200">
          <a:solidFill>
            <a:schemeClr val="accent1"/>
          </a:solidFill>
          <a:latin typeface="Cambria"/>
          <a:ea typeface="MS PGothic" panose="020B0600070205080204" pitchFamily="34" charset="-128"/>
          <a:cs typeface="Cambria"/>
        </a:defRPr>
      </a:lvl2pPr>
      <a:lvl3pPr marL="914354" indent="-304784" algn="l" rtl="0" eaLnBrk="0" fontAlgn="base" hangingPunct="0">
        <a:spcBef>
          <a:spcPts val="800"/>
        </a:spcBef>
        <a:spcAft>
          <a:spcPct val="0"/>
        </a:spcAft>
        <a:buClr>
          <a:schemeClr val="accent3">
            <a:lumMod val="60000"/>
            <a:lumOff val="40000"/>
          </a:schemeClr>
        </a:buClr>
        <a:buSzPct val="75000"/>
        <a:buFont typeface="Wingdings" charset="2"/>
        <a:buChar char="n"/>
        <a:defRPr kern="1200">
          <a:solidFill>
            <a:schemeClr val="accent1"/>
          </a:solidFill>
          <a:latin typeface="Cambria"/>
          <a:ea typeface="MS PGothic" panose="020B0600070205080204" pitchFamily="34" charset="-128"/>
          <a:cs typeface="Cambria"/>
        </a:defRPr>
      </a:lvl3pPr>
      <a:lvl4pPr marL="1219140" indent="-304784" algn="l" rtl="0" eaLnBrk="0" fontAlgn="base" hangingPunct="0">
        <a:spcBef>
          <a:spcPts val="800"/>
        </a:spcBef>
        <a:spcAft>
          <a:spcPct val="0"/>
        </a:spcAft>
        <a:buClr>
          <a:schemeClr val="accent3"/>
        </a:buClr>
        <a:buSzPct val="75000"/>
        <a:buFont typeface="Wingdings" charset="2"/>
        <a:buChar char="n"/>
        <a:defRPr kern="1200">
          <a:solidFill>
            <a:schemeClr val="accent1"/>
          </a:solidFill>
          <a:latin typeface="Cambria"/>
          <a:ea typeface="MS PGothic" panose="020B0600070205080204" pitchFamily="34" charset="-128"/>
          <a:cs typeface="Cambria"/>
        </a:defRPr>
      </a:lvl4pPr>
      <a:lvl5pPr marL="1523925" indent="-304784" algn="l" rtl="0" eaLnBrk="0" fontAlgn="base" hangingPunct="0">
        <a:spcBef>
          <a:spcPts val="800"/>
        </a:spcBef>
        <a:spcAft>
          <a:spcPct val="0"/>
        </a:spcAft>
        <a:buClr>
          <a:schemeClr val="accent3">
            <a:lumMod val="60000"/>
            <a:lumOff val="40000"/>
          </a:schemeClr>
        </a:buClr>
        <a:buSzPct val="75000"/>
        <a:buFont typeface="Wingdings" charset="2"/>
        <a:buChar char="n"/>
        <a:defRPr kern="1200">
          <a:solidFill>
            <a:schemeClr val="accent1"/>
          </a:solidFill>
          <a:latin typeface="Cambria"/>
          <a:ea typeface="MS PGothic" panose="020B0600070205080204" pitchFamily="34" charset="-128"/>
          <a:cs typeface="Cambria"/>
        </a:defRPr>
      </a:lvl5pPr>
      <a:lvl6pPr marL="1837175" indent="-304784" algn="l" defTabSz="121914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24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37727" indent="-304784" algn="l" defTabSz="121914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24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440395" indent="-304784" algn="l" defTabSz="121914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24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743062" indent="-304784" algn="l" defTabSz="121914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24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23.xml"/><Relationship Id="rId1" Type="http://schemas.openxmlformats.org/officeDocument/2006/relationships/themeOverride" Target="../theme/themeOverride8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3.xml"/><Relationship Id="rId1" Type="http://schemas.openxmlformats.org/officeDocument/2006/relationships/themeOverride" Target="../theme/themeOverride9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23.xml"/><Relationship Id="rId1" Type="http://schemas.openxmlformats.org/officeDocument/2006/relationships/themeOverride" Target="../theme/themeOverride10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23.xml"/><Relationship Id="rId1" Type="http://schemas.openxmlformats.org/officeDocument/2006/relationships/themeOverride" Target="../theme/themeOverride1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5.xml"/><Relationship Id="rId1" Type="http://schemas.openxmlformats.org/officeDocument/2006/relationships/themeOverride" Target="../theme/themeOverride13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6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3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3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3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3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3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3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2513E45-4F5C-9394-1D42-7FB6C0170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6568" y="262762"/>
            <a:ext cx="7872972" cy="3649718"/>
          </a:xfrm>
        </p:spPr>
        <p:txBody>
          <a:bodyPr anchor="b">
            <a:normAutofit/>
          </a:bodyPr>
          <a:lstStyle/>
          <a:p>
            <a:pPr algn="ctr" fontAlgn="base"/>
            <a:r>
              <a:rPr lang="en-US" sz="4800" dirty="0"/>
              <a:t>Randomizing Quizzes: The Canvas MATLAB Grader Combo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5C37F52-5C08-7C02-C9CA-E2AD930A95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2801" y="3966930"/>
            <a:ext cx="6056872" cy="509504"/>
          </a:xfrm>
        </p:spPr>
        <p:txBody>
          <a:bodyPr>
            <a:normAutofit/>
          </a:bodyPr>
          <a:lstStyle/>
          <a:p>
            <a:r>
              <a:rPr lang="en-US" sz="1600" b="1" dirty="0"/>
              <a:t>2025 Teaching Computation with MATLAB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0CA8D7-0161-FCAF-4BA8-5943860C3708}"/>
              </a:ext>
            </a:extLst>
          </p:cNvPr>
          <p:cNvSpPr txBox="1"/>
          <p:nvPr/>
        </p:nvSpPr>
        <p:spPr>
          <a:xfrm>
            <a:off x="5991767" y="4335292"/>
            <a:ext cx="3938028" cy="6848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300"/>
              </a:spcAft>
              <a:buNone/>
            </a:pPr>
            <a:r>
              <a:rPr lang="en-US" sz="900" b="1" i="0" dirty="0">
                <a:solidFill>
                  <a:srgbClr val="111111"/>
                </a:solidFill>
                <a:effectLst/>
                <a:latin typeface="Lucida Sans" panose="020B0602030504020204" pitchFamily="34" charset="0"/>
              </a:rPr>
              <a:t>October 26-28, 2025</a:t>
            </a:r>
            <a:br>
              <a:rPr lang="en-US" sz="900" b="1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</a:br>
            <a:r>
              <a:rPr lang="en-US" sz="900" b="1" i="0" dirty="0">
                <a:solidFill>
                  <a:srgbClr val="111111"/>
                </a:solidFill>
                <a:effectLst/>
                <a:latin typeface="Lucida Sans" panose="020B0602030504020204" pitchFamily="34" charset="0"/>
              </a:rPr>
              <a:t>Carleton College, Northfield, MN</a:t>
            </a:r>
            <a:endParaRPr lang="en-US" sz="900" b="1" i="0" dirty="0">
              <a:solidFill>
                <a:srgbClr val="111111"/>
              </a:solidFill>
              <a:effectLst/>
              <a:latin typeface="Roboto" panose="02000000000000000000" pitchFamily="2" charset="0"/>
            </a:endParaRPr>
          </a:p>
          <a:p>
            <a:pPr algn="ctr">
              <a:buNone/>
            </a:pPr>
            <a:br>
              <a:rPr lang="en-US" sz="900" dirty="0"/>
            </a:br>
            <a:endParaRPr lang="en-US" sz="9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2F5694C-8896-FADB-D608-7FF60F14EF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3467" y="1074528"/>
            <a:ext cx="2837833" cy="2465419"/>
          </a:xfrm>
          <a:prstGeom prst="rect">
            <a:avLst/>
          </a:prstGeom>
        </p:spPr>
      </p:pic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3544DC40-D097-D6FC-38B2-24700D2400AB}"/>
              </a:ext>
            </a:extLst>
          </p:cNvPr>
          <p:cNvSpPr txBox="1">
            <a:spLocks/>
          </p:cNvSpPr>
          <p:nvPr/>
        </p:nvSpPr>
        <p:spPr>
          <a:xfrm>
            <a:off x="840830" y="3865380"/>
            <a:ext cx="6056872" cy="21414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Edwin Marte Zorrilla, PhD.</a:t>
            </a:r>
          </a:p>
          <a:p>
            <a:r>
              <a:rPr lang="en-US" sz="1800" b="1" dirty="0"/>
              <a:t>Instructional Assistant Professor</a:t>
            </a:r>
          </a:p>
          <a:p>
            <a:r>
              <a:rPr lang="en-US" sz="1800" b="1" dirty="0"/>
              <a:t>University of Florida</a:t>
            </a:r>
          </a:p>
        </p:txBody>
      </p:sp>
    </p:spTree>
    <p:extLst>
      <p:ext uri="{BB962C8B-B14F-4D97-AF65-F5344CB8AC3E}">
        <p14:creationId xmlns:p14="http://schemas.microsoft.com/office/powerpoint/2010/main" val="32939243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24030-E305-5B95-217D-B2DAD2CBC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574" y="712990"/>
            <a:ext cx="10075333" cy="1116012"/>
          </a:xfrm>
        </p:spPr>
        <p:txBody>
          <a:bodyPr/>
          <a:lstStyle/>
          <a:p>
            <a:r>
              <a:rPr lang="en-US" sz="3600" dirty="0"/>
              <a:t>Example Problems</a:t>
            </a:r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D845B8C4-A2BF-0C26-1078-9E36F6F0903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075592" y="1709974"/>
            <a:ext cx="1743885" cy="2240488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CFEFA24-1F14-4AEC-927C-38A774CAC45E}"/>
              </a:ext>
            </a:extLst>
          </p:cNvPr>
          <p:cNvPicPr>
            <a:picLocks noGrp="1" noChangeAspect="1"/>
          </p:cNvPicPr>
          <p:nvPr>
            <p:ph sz="half" idx="15"/>
          </p:nvPr>
        </p:nvPicPr>
        <p:blipFill>
          <a:blip r:embed="rId4"/>
          <a:stretch>
            <a:fillRect/>
          </a:stretch>
        </p:blipFill>
        <p:spPr>
          <a:xfrm>
            <a:off x="6141319" y="1815952"/>
            <a:ext cx="2142513" cy="133024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50B2382-9AD7-74B7-D9F8-52B46F947E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7808" y="3628101"/>
            <a:ext cx="2090707" cy="201939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11DB8AC-E589-6506-29BF-B62DE4F3BD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53487" y="1681452"/>
            <a:ext cx="1792199" cy="231966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101F9E8-AB77-B551-D563-441A0E0B197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5592" y="4108273"/>
            <a:ext cx="1416975" cy="185052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FB1F8E9-335A-3CFB-6082-A57D5CB11D6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53487" y="4197281"/>
            <a:ext cx="1727481" cy="1744529"/>
          </a:xfrm>
          <a:prstGeom prst="rect">
            <a:avLst/>
          </a:prstGeom>
        </p:spPr>
      </p:pic>
      <p:sp>
        <p:nvSpPr>
          <p:cNvPr id="21" name="Rectangle 1">
            <a:extLst>
              <a:ext uri="{FF2B5EF4-FFF2-40B4-BE49-F238E27FC236}">
                <a16:creationId xmlns:a16="http://schemas.microsoft.com/office/drawing/2014/main" id="{5AB2E1A6-0DD6-5A17-5B2E-E0B500B0A3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43379" y="2257918"/>
            <a:ext cx="284791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5870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200" dirty="0">
                <a:solidFill>
                  <a:srgbClr val="0E00FF"/>
                </a:solidFill>
                <a:latin typeface="Menlo"/>
              </a:rPr>
              <a:t>Code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enlo"/>
              </a:rPr>
              <a:t>4366 </a:t>
            </a:r>
            <a:r>
              <a:rPr lang="en-US" altLang="en-US" sz="1200" dirty="0">
                <a:latin typeface="Menlo"/>
              </a:rPr>
              <a:t>error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enlo"/>
              </a:rPr>
              <a:t> = 1e-5;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E00FF"/>
                </a:solidFill>
                <a:effectLst/>
                <a:latin typeface="Menlo"/>
              </a:rPr>
              <a:t>Code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enlo"/>
              </a:rPr>
              <a:t>7284 error = 1e-6;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E00FF"/>
                </a:solidFill>
                <a:effectLst/>
                <a:latin typeface="Menlo"/>
              </a:rPr>
              <a:t>Code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enlo"/>
              </a:rPr>
              <a:t>8751 error = 1e-7;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E00FF"/>
                </a:solidFill>
                <a:effectLst/>
                <a:latin typeface="Menlo"/>
              </a:rPr>
              <a:t>Code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enlo"/>
              </a:rPr>
              <a:t>1945 error = 1e-8;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94A5C86-ACD6-3ED6-0944-9776EEA4277E}"/>
              </a:ext>
            </a:extLst>
          </p:cNvPr>
          <p:cNvSpPr/>
          <p:nvPr/>
        </p:nvSpPr>
        <p:spPr>
          <a:xfrm>
            <a:off x="796908" y="1709974"/>
            <a:ext cx="4112246" cy="4579701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8BBE145-E61E-FFC9-38F9-8EFFA4AD414D}"/>
              </a:ext>
            </a:extLst>
          </p:cNvPr>
          <p:cNvSpPr/>
          <p:nvPr/>
        </p:nvSpPr>
        <p:spPr>
          <a:xfrm>
            <a:off x="6096000" y="1709974"/>
            <a:ext cx="4845269" cy="4579701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FF8D3E-0233-12C0-26FF-EAEFB1879549}"/>
              </a:ext>
            </a:extLst>
          </p:cNvPr>
          <p:cNvSpPr txBox="1"/>
          <p:nvPr/>
        </p:nvSpPr>
        <p:spPr>
          <a:xfrm>
            <a:off x="736925" y="6262820"/>
            <a:ext cx="2484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Pattern Problem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3CB035-6D41-8236-93AA-66545B6788B8}"/>
              </a:ext>
            </a:extLst>
          </p:cNvPr>
          <p:cNvSpPr txBox="1"/>
          <p:nvPr/>
        </p:nvSpPr>
        <p:spPr>
          <a:xfrm>
            <a:off x="6033993" y="6289675"/>
            <a:ext cx="3351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Approximation Problem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684749E-444C-B4A2-F1ED-D0607CBC8620}"/>
              </a:ext>
            </a:extLst>
          </p:cNvPr>
          <p:cNvSpPr/>
          <p:nvPr/>
        </p:nvSpPr>
        <p:spPr>
          <a:xfrm>
            <a:off x="8602133" y="2154767"/>
            <a:ext cx="1931774" cy="1049866"/>
          </a:xfrm>
          <a:prstGeom prst="round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7541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>
          <a:extLst>
            <a:ext uri="{FF2B5EF4-FFF2-40B4-BE49-F238E27FC236}">
              <a16:creationId xmlns:a16="http://schemas.microsoft.com/office/drawing/2014/main" id="{F4A5E489-7F89-3CD1-C381-C0CAA19CCF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C9B0A-33F5-F961-726F-7A411046E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221" y="518329"/>
            <a:ext cx="10419823" cy="1116012"/>
          </a:xfrm>
        </p:spPr>
        <p:txBody>
          <a:bodyPr/>
          <a:lstStyle/>
          <a:p>
            <a:r>
              <a:rPr lang="en-US" sz="4000" dirty="0"/>
              <a:t>Problem Design Approach in </a:t>
            </a:r>
            <a:r>
              <a:rPr lang="en-US" sz="4000" dirty="0" err="1"/>
              <a:t>Matlab</a:t>
            </a:r>
            <a:r>
              <a:rPr lang="en-US" sz="4000" dirty="0"/>
              <a:t> Grader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3DAFCE2-F2EF-AD20-7715-72E57F177606}"/>
              </a:ext>
            </a:extLst>
          </p:cNvPr>
          <p:cNvSpPr txBox="1"/>
          <p:nvPr/>
        </p:nvSpPr>
        <p:spPr>
          <a:xfrm>
            <a:off x="216221" y="6299035"/>
            <a:ext cx="24999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2">
                    <a:lumMod val="50000"/>
                  </a:schemeClr>
                </a:solidFill>
                <a:latin typeface="Amasis MT Pro Light" panose="020F0502020204030204" pitchFamily="18" charset="0"/>
                <a:ea typeface="ADLaM Display" panose="02010000000000000000" pitchFamily="2" charset="0"/>
                <a:cs typeface="Aharoni" panose="02010803020104030203" pitchFamily="2" charset="-79"/>
              </a:rPr>
              <a:t>Student Template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A78A346-783F-DF6C-8AE4-4AFB8800C239}"/>
              </a:ext>
            </a:extLst>
          </p:cNvPr>
          <p:cNvSpPr txBox="1"/>
          <p:nvPr/>
        </p:nvSpPr>
        <p:spPr>
          <a:xfrm>
            <a:off x="5442696" y="2407790"/>
            <a:ext cx="2031060" cy="262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2">
                    <a:lumMod val="50000"/>
                  </a:schemeClr>
                </a:solidFill>
                <a:latin typeface="Amasis MT Pro Light" panose="020F0502020204030204" pitchFamily="18" charset="0"/>
                <a:ea typeface="ADLaM Display" panose="02010000000000000000" pitchFamily="2" charset="0"/>
                <a:cs typeface="Aharoni" panose="02010803020104030203" pitchFamily="2" charset="-79"/>
              </a:rPr>
              <a:t>Call function Box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0A2F5C6-F274-422D-2C1A-5522635BE41C}"/>
              </a:ext>
            </a:extLst>
          </p:cNvPr>
          <p:cNvSpPr txBox="1"/>
          <p:nvPr/>
        </p:nvSpPr>
        <p:spPr>
          <a:xfrm>
            <a:off x="175680" y="4307792"/>
            <a:ext cx="24999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2">
                    <a:lumMod val="50000"/>
                  </a:schemeClr>
                </a:solidFill>
                <a:latin typeface="Amasis MT Pro Light" panose="020F0502020204030204" pitchFamily="18" charset="0"/>
                <a:ea typeface="ADLaM Display" panose="02010000000000000000" pitchFamily="2" charset="0"/>
                <a:cs typeface="Aharoni" panose="02010803020104030203" pitchFamily="2" charset="-79"/>
              </a:rPr>
              <a:t>Reference Solution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9DED59D-CFB9-32E2-9E0F-115466CB27D8}"/>
              </a:ext>
            </a:extLst>
          </p:cNvPr>
          <p:cNvSpPr txBox="1"/>
          <p:nvPr/>
        </p:nvSpPr>
        <p:spPr>
          <a:xfrm>
            <a:off x="5442696" y="4964132"/>
            <a:ext cx="34322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2">
                    <a:lumMod val="50000"/>
                  </a:schemeClr>
                </a:solidFill>
                <a:latin typeface="Amasis MT Pro Light" panose="020F0502020204030204" pitchFamily="18" charset="0"/>
                <a:ea typeface="ADLaM Display" panose="02010000000000000000" pitchFamily="2" charset="0"/>
                <a:cs typeface="Aharoni" panose="02010803020104030203" pitchFamily="2" charset="-79"/>
              </a:rPr>
              <a:t>Command Window Output Assessment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98357E-11EC-EE53-21EE-C9EAA9FBDF50}"/>
              </a:ext>
            </a:extLst>
          </p:cNvPr>
          <p:cNvSpPr txBox="1"/>
          <p:nvPr/>
        </p:nvSpPr>
        <p:spPr>
          <a:xfrm>
            <a:off x="262379" y="1586761"/>
            <a:ext cx="4244861" cy="267765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200" dirty="0"/>
              <a:t>Function </a:t>
            </a:r>
            <a:r>
              <a:rPr lang="en-US" sz="1200" dirty="0">
                <a:solidFill>
                  <a:srgbClr val="0070C0"/>
                </a:solidFill>
              </a:rPr>
              <a:t>[code] </a:t>
            </a:r>
            <a:r>
              <a:rPr lang="en-US" sz="1200" dirty="0"/>
              <a:t>= </a:t>
            </a:r>
            <a:r>
              <a:rPr lang="en-US" sz="1200" dirty="0" err="1"/>
              <a:t>reference_function</a:t>
            </a:r>
            <a:r>
              <a:rPr lang="en-US" sz="1200" dirty="0"/>
              <a:t>(parameters, </a:t>
            </a:r>
            <a:r>
              <a:rPr lang="en-US" sz="1200" dirty="0">
                <a:solidFill>
                  <a:schemeClr val="accent2"/>
                </a:solidFill>
              </a:rPr>
              <a:t>code</a:t>
            </a:r>
            <a:r>
              <a:rPr lang="en-US" sz="1200" dirty="0"/>
              <a:t>)</a:t>
            </a:r>
          </a:p>
          <a:p>
            <a:endParaRPr lang="en-US" sz="1200" dirty="0"/>
          </a:p>
          <a:p>
            <a:r>
              <a:rPr lang="en-US" sz="1200" dirty="0"/>
              <a:t>Switch </a:t>
            </a:r>
            <a:r>
              <a:rPr lang="en-US" sz="1200" dirty="0">
                <a:solidFill>
                  <a:schemeClr val="accent2"/>
                </a:solidFill>
              </a:rPr>
              <a:t>code</a:t>
            </a:r>
          </a:p>
          <a:p>
            <a:r>
              <a:rPr lang="en-US" sz="1200" dirty="0"/>
              <a:t>     </a:t>
            </a:r>
          </a:p>
          <a:p>
            <a:r>
              <a:rPr lang="en-US" sz="1200" dirty="0"/>
              <a:t>           </a:t>
            </a:r>
            <a:r>
              <a:rPr lang="en-US" sz="1200" dirty="0">
                <a:solidFill>
                  <a:schemeClr val="accent2"/>
                </a:solidFill>
              </a:rPr>
              <a:t>code 1</a:t>
            </a:r>
          </a:p>
          <a:p>
            <a:r>
              <a:rPr lang="en-US" sz="1200" dirty="0"/>
              <a:t>                solution 1</a:t>
            </a:r>
          </a:p>
          <a:p>
            <a:r>
              <a:rPr lang="en-US" sz="1200" dirty="0"/>
              <a:t>           </a:t>
            </a:r>
            <a:r>
              <a:rPr lang="en-US" sz="1200" dirty="0">
                <a:solidFill>
                  <a:schemeClr val="accent2"/>
                </a:solidFill>
              </a:rPr>
              <a:t>code 2</a:t>
            </a:r>
          </a:p>
          <a:p>
            <a:r>
              <a:rPr lang="en-US" sz="1200" dirty="0"/>
              <a:t>                 solution 1</a:t>
            </a:r>
          </a:p>
          <a:p>
            <a:r>
              <a:rPr lang="en-US" sz="1200" dirty="0"/>
              <a:t>                :</a:t>
            </a:r>
          </a:p>
          <a:p>
            <a:r>
              <a:rPr lang="en-US" sz="1200" dirty="0"/>
              <a:t>                :</a:t>
            </a:r>
          </a:p>
          <a:p>
            <a:r>
              <a:rPr lang="en-US" sz="1200" dirty="0"/>
              <a:t>             </a:t>
            </a:r>
            <a:r>
              <a:rPr lang="en-US" sz="1200" dirty="0">
                <a:solidFill>
                  <a:schemeClr val="accent2"/>
                </a:solidFill>
              </a:rPr>
              <a:t>code n</a:t>
            </a:r>
          </a:p>
          <a:p>
            <a:r>
              <a:rPr lang="en-US" sz="1200" dirty="0"/>
              <a:t>                 solution n</a:t>
            </a:r>
          </a:p>
          <a:p>
            <a:r>
              <a:rPr lang="en-US" sz="1200" dirty="0"/>
              <a:t>end                </a:t>
            </a:r>
          </a:p>
          <a:p>
            <a:endParaRPr lang="en-US" sz="1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CDE823-572F-47EF-8FE1-BDF5FC40E1F9}"/>
              </a:ext>
            </a:extLst>
          </p:cNvPr>
          <p:cNvSpPr txBox="1"/>
          <p:nvPr/>
        </p:nvSpPr>
        <p:spPr>
          <a:xfrm>
            <a:off x="302145" y="4918693"/>
            <a:ext cx="3883844" cy="138499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200" dirty="0"/>
              <a:t>Function </a:t>
            </a:r>
            <a:r>
              <a:rPr lang="en-US" sz="1200" dirty="0">
                <a:solidFill>
                  <a:srgbClr val="0070C0"/>
                </a:solidFill>
              </a:rPr>
              <a:t>[code] </a:t>
            </a:r>
            <a:r>
              <a:rPr lang="en-US" sz="1200" dirty="0"/>
              <a:t>= </a:t>
            </a:r>
            <a:r>
              <a:rPr lang="en-US" sz="1200" dirty="0" err="1"/>
              <a:t>student_function</a:t>
            </a:r>
            <a:r>
              <a:rPr lang="en-US" sz="1200" dirty="0"/>
              <a:t> (parameters)</a:t>
            </a:r>
          </a:p>
          <a:p>
            <a:endParaRPr lang="en-US" sz="1200" dirty="0"/>
          </a:p>
          <a:p>
            <a:r>
              <a:rPr lang="en-US" sz="1200" dirty="0"/>
              <a:t>%TYPE YOUR CODE</a:t>
            </a:r>
          </a:p>
          <a:p>
            <a:r>
              <a:rPr lang="en-US" sz="1200" dirty="0">
                <a:solidFill>
                  <a:schemeClr val="accent2"/>
                </a:solidFill>
              </a:rPr>
              <a:t>code = </a:t>
            </a:r>
            <a:r>
              <a:rPr lang="en-US" sz="1200" dirty="0">
                <a:solidFill>
                  <a:schemeClr val="bg1"/>
                </a:solidFill>
              </a:rPr>
              <a:t>2333</a:t>
            </a:r>
            <a:r>
              <a:rPr lang="en-US" sz="1200" dirty="0">
                <a:solidFill>
                  <a:schemeClr val="accent2"/>
                </a:solidFill>
              </a:rPr>
              <a:t>;</a:t>
            </a:r>
          </a:p>
          <a:p>
            <a:r>
              <a:rPr lang="en-US" sz="1200" dirty="0"/>
              <a:t>     </a:t>
            </a:r>
          </a:p>
          <a:p>
            <a:endParaRPr lang="en-US" sz="1200" dirty="0"/>
          </a:p>
          <a:p>
            <a:r>
              <a:rPr lang="en-US" sz="1200" dirty="0"/>
              <a:t>end              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9197B7B-DB05-7A7D-4165-052B88190000}"/>
              </a:ext>
            </a:extLst>
          </p:cNvPr>
          <p:cNvSpPr txBox="1"/>
          <p:nvPr/>
        </p:nvSpPr>
        <p:spPr>
          <a:xfrm>
            <a:off x="5529199" y="1954852"/>
            <a:ext cx="3062783" cy="46166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200" dirty="0"/>
              <a:t>parameter = something; </a:t>
            </a:r>
          </a:p>
          <a:p>
            <a:r>
              <a:rPr lang="en-US" sz="1200" dirty="0"/>
              <a:t>[code]= </a:t>
            </a:r>
            <a:r>
              <a:rPr lang="en-US" sz="1200" dirty="0" err="1"/>
              <a:t>student_function</a:t>
            </a:r>
            <a:r>
              <a:rPr lang="en-US" sz="1200" dirty="0"/>
              <a:t>	(parameter)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4FF8712-5012-E169-B396-CD3C73EC5419}"/>
              </a:ext>
            </a:extLst>
          </p:cNvPr>
          <p:cNvSpPr txBox="1"/>
          <p:nvPr/>
        </p:nvSpPr>
        <p:spPr>
          <a:xfrm>
            <a:off x="5577744" y="3394472"/>
            <a:ext cx="5585381" cy="156966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/>
                </a:solidFill>
              </a:rPr>
              <a:t>parameter</a:t>
            </a:r>
            <a:r>
              <a:rPr lang="en-US" sz="1200" dirty="0"/>
              <a:t> = something;</a:t>
            </a:r>
          </a:p>
          <a:p>
            <a:r>
              <a:rPr lang="en-US" sz="1200" b="1" dirty="0">
                <a:solidFill>
                  <a:schemeClr val="accent2"/>
                </a:solidFill>
              </a:rPr>
              <a:t>[code] </a:t>
            </a:r>
            <a:r>
              <a:rPr lang="en-US" sz="1200" dirty="0"/>
              <a:t>= </a:t>
            </a:r>
            <a:r>
              <a:rPr lang="en-US" sz="1200" dirty="0" err="1"/>
              <a:t>student_function</a:t>
            </a:r>
            <a:r>
              <a:rPr lang="en-US" sz="1200" dirty="0"/>
              <a:t> (</a:t>
            </a:r>
            <a:r>
              <a:rPr lang="en-US" sz="1200" dirty="0">
                <a:solidFill>
                  <a:schemeClr val="accent2"/>
                </a:solidFill>
              </a:rPr>
              <a:t>parameter</a:t>
            </a:r>
            <a:r>
              <a:rPr lang="en-US" sz="1200" dirty="0"/>
              <a:t>);</a:t>
            </a:r>
          </a:p>
          <a:p>
            <a:endParaRPr lang="en-US" sz="1200" dirty="0"/>
          </a:p>
          <a:p>
            <a:r>
              <a:rPr lang="en-US" sz="1200" dirty="0">
                <a:solidFill>
                  <a:schemeClr val="accent2"/>
                </a:solidFill>
              </a:rPr>
              <a:t>results</a:t>
            </a:r>
            <a:r>
              <a:rPr lang="en-US" sz="1200" dirty="0"/>
              <a:t> = strip(</a:t>
            </a:r>
            <a:r>
              <a:rPr lang="en-US" sz="1200" dirty="0" err="1"/>
              <a:t>evalc</a:t>
            </a:r>
            <a:r>
              <a:rPr lang="en-US" sz="1200" dirty="0"/>
              <a:t>(' </a:t>
            </a:r>
            <a:r>
              <a:rPr lang="en-US" sz="1200" dirty="0" err="1"/>
              <a:t>student_function</a:t>
            </a:r>
            <a:r>
              <a:rPr lang="en-US" sz="1200" dirty="0"/>
              <a:t> (</a:t>
            </a:r>
            <a:r>
              <a:rPr lang="en-US" sz="1200" dirty="0">
                <a:solidFill>
                  <a:schemeClr val="accent2"/>
                </a:solidFill>
              </a:rPr>
              <a:t>paramete</a:t>
            </a:r>
            <a:r>
              <a:rPr lang="en-US" sz="1200" dirty="0"/>
              <a:t>r)’));</a:t>
            </a:r>
          </a:p>
          <a:p>
            <a:endParaRPr lang="en-US" sz="1200" dirty="0"/>
          </a:p>
          <a:p>
            <a:r>
              <a:rPr lang="en-US" sz="1200" dirty="0" err="1">
                <a:solidFill>
                  <a:schemeClr val="accent2"/>
                </a:solidFill>
              </a:rPr>
              <a:t>resultsRef</a:t>
            </a:r>
            <a:r>
              <a:rPr lang="en-US" sz="1200" dirty="0"/>
              <a:t> = strip(</a:t>
            </a:r>
            <a:r>
              <a:rPr lang="en-US" sz="1200" dirty="0" err="1"/>
              <a:t>evalc</a:t>
            </a:r>
            <a:r>
              <a:rPr lang="en-US" sz="1200" dirty="0"/>
              <a:t>('</a:t>
            </a:r>
            <a:r>
              <a:rPr lang="en-US" sz="1200" dirty="0" err="1"/>
              <a:t>reference.reference_function</a:t>
            </a:r>
            <a:r>
              <a:rPr lang="en-US" sz="1200" dirty="0"/>
              <a:t>(</a:t>
            </a:r>
            <a:r>
              <a:rPr lang="en-US" sz="1200" dirty="0">
                <a:solidFill>
                  <a:schemeClr val="accent2"/>
                </a:solidFill>
              </a:rPr>
              <a:t>parameter</a:t>
            </a:r>
            <a:r>
              <a:rPr lang="en-US" sz="1200" dirty="0"/>
              <a:t>, </a:t>
            </a:r>
            <a:r>
              <a:rPr lang="en-US" sz="1200" dirty="0">
                <a:solidFill>
                  <a:schemeClr val="accent2"/>
                </a:solidFill>
              </a:rPr>
              <a:t>code</a:t>
            </a:r>
            <a:r>
              <a:rPr lang="en-US" sz="1200" dirty="0"/>
              <a:t>)’));</a:t>
            </a:r>
          </a:p>
          <a:p>
            <a:endParaRPr lang="en-US" sz="1200" dirty="0"/>
          </a:p>
          <a:p>
            <a:r>
              <a:rPr lang="en-US" sz="1200" dirty="0"/>
              <a:t>assert(</a:t>
            </a:r>
            <a:r>
              <a:rPr lang="en-US" sz="1200" dirty="0" err="1"/>
              <a:t>strcmp</a:t>
            </a:r>
            <a:r>
              <a:rPr lang="en-US" sz="1200" dirty="0"/>
              <a:t>(</a:t>
            </a:r>
            <a:r>
              <a:rPr lang="en-US" sz="1200" dirty="0">
                <a:solidFill>
                  <a:schemeClr val="accent2"/>
                </a:solidFill>
              </a:rPr>
              <a:t>results, </a:t>
            </a:r>
            <a:r>
              <a:rPr lang="en-US" sz="1200" dirty="0" err="1">
                <a:solidFill>
                  <a:schemeClr val="accent2"/>
                </a:solidFill>
              </a:rPr>
              <a:t>resultsRef</a:t>
            </a:r>
            <a:r>
              <a:rPr lang="en-US" sz="1200" dirty="0"/>
              <a:t>), 'Output is incorrect')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FD156924-A583-0E76-BCBC-FB41669D5C55}"/>
              </a:ext>
            </a:extLst>
          </p:cNvPr>
          <p:cNvGrpSpPr/>
          <p:nvPr/>
        </p:nvGrpSpPr>
        <p:grpSpPr>
          <a:xfrm>
            <a:off x="5170192" y="3080413"/>
            <a:ext cx="5057481" cy="1187753"/>
            <a:chOff x="4443113" y="3316238"/>
            <a:chExt cx="5057481" cy="1187753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565669EA-B79E-D76B-33A3-1D8ED7A55D0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43113" y="3971377"/>
              <a:ext cx="391787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852D1A63-6DD4-19AD-B084-799D18ED491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53898" y="3316238"/>
              <a:ext cx="0" cy="66131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1F56ECA6-32D4-8A74-E45C-037513D114F4}"/>
                </a:ext>
              </a:extLst>
            </p:cNvPr>
            <p:cNvCxnSpPr>
              <a:cxnSpLocks/>
            </p:cNvCxnSpPr>
            <p:nvPr/>
          </p:nvCxnSpPr>
          <p:spPr>
            <a:xfrm>
              <a:off x="4443113" y="3330354"/>
              <a:ext cx="5017631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E1237D92-3ECA-CE8F-897A-CB0F0EBAF9BB}"/>
                </a:ext>
              </a:extLst>
            </p:cNvPr>
            <p:cNvCxnSpPr>
              <a:cxnSpLocks/>
            </p:cNvCxnSpPr>
            <p:nvPr/>
          </p:nvCxnSpPr>
          <p:spPr>
            <a:xfrm>
              <a:off x="9460744" y="3316238"/>
              <a:ext cx="39850" cy="1187753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5" name="Graphic 54" descr="Badge 1 outline">
            <a:extLst>
              <a:ext uri="{FF2B5EF4-FFF2-40B4-BE49-F238E27FC236}">
                <a16:creationId xmlns:a16="http://schemas.microsoft.com/office/drawing/2014/main" id="{D46B311A-354D-221E-8AAE-EF170F5355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46381" y="3445689"/>
            <a:ext cx="382005" cy="382005"/>
          </a:xfrm>
          <a:prstGeom prst="rect">
            <a:avLst/>
          </a:prstGeom>
        </p:spPr>
      </p:pic>
      <p:pic>
        <p:nvPicPr>
          <p:cNvPr id="58" name="Graphic 57" descr="Badge outline">
            <a:extLst>
              <a:ext uri="{FF2B5EF4-FFF2-40B4-BE49-F238E27FC236}">
                <a16:creationId xmlns:a16="http://schemas.microsoft.com/office/drawing/2014/main" id="{D02407BA-DEFE-DBA4-512A-E68F3B687A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500319" y="3827695"/>
            <a:ext cx="353490" cy="353490"/>
          </a:xfrm>
          <a:prstGeom prst="rect">
            <a:avLst/>
          </a:prstGeom>
        </p:spPr>
      </p:pic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1253929E-6848-1C7D-B8E0-F12BA58866A4}"/>
              </a:ext>
            </a:extLst>
          </p:cNvPr>
          <p:cNvCxnSpPr>
            <a:cxnSpLocks/>
          </p:cNvCxnSpPr>
          <p:nvPr/>
        </p:nvCxnSpPr>
        <p:spPr>
          <a:xfrm flipH="1" flipV="1">
            <a:off x="4185989" y="1954852"/>
            <a:ext cx="1271071" cy="252824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18327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8" grpId="0"/>
      <p:bldP spid="4" grpId="0" animBg="1"/>
      <p:bldP spid="11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>
          <a:extLst>
            <a:ext uri="{FF2B5EF4-FFF2-40B4-BE49-F238E27FC236}">
              <a16:creationId xmlns:a16="http://schemas.microsoft.com/office/drawing/2014/main" id="{1040CE3D-3318-EA0F-72C5-3CA4975C63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32B31F-9444-7AB0-0C91-B096BE01C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853" y="523309"/>
            <a:ext cx="11426294" cy="1116012"/>
          </a:xfrm>
        </p:spPr>
        <p:txBody>
          <a:bodyPr/>
          <a:lstStyle/>
          <a:p>
            <a:r>
              <a:rPr lang="en-US" sz="3600" dirty="0"/>
              <a:t>Pattern Problem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980FD4E-5269-3819-CC91-EA48A563AE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260" y="1523963"/>
            <a:ext cx="4008969" cy="3647913"/>
          </a:xfrm>
          <a:prstGeom prst="rect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BABF62E7-F154-C211-133C-74BDBE851230}"/>
              </a:ext>
            </a:extLst>
          </p:cNvPr>
          <p:cNvGrpSpPr/>
          <p:nvPr/>
        </p:nvGrpSpPr>
        <p:grpSpPr>
          <a:xfrm>
            <a:off x="4553231" y="1899989"/>
            <a:ext cx="2959236" cy="2302273"/>
            <a:chOff x="4512691" y="3709111"/>
            <a:chExt cx="2959236" cy="2302273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92C3030-46E5-D151-91BA-E8A693E54FF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99176" y="3709111"/>
              <a:ext cx="2872751" cy="2040798"/>
            </a:xfrm>
            <a:prstGeom prst="rect">
              <a:avLst/>
            </a:prstGeom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12197CF-5E57-332C-75BF-A9CE425BA2CC}"/>
                </a:ext>
              </a:extLst>
            </p:cNvPr>
            <p:cNvSpPr txBox="1"/>
            <p:nvPr/>
          </p:nvSpPr>
          <p:spPr>
            <a:xfrm>
              <a:off x="4512691" y="5703607"/>
              <a:ext cx="249996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tx2">
                      <a:lumMod val="50000"/>
                    </a:schemeClr>
                  </a:solidFill>
                  <a:latin typeface="Amasis MT Pro Light" panose="020F0502020204030204" pitchFamily="18" charset="0"/>
                  <a:ea typeface="ADLaM Display" panose="02010000000000000000" pitchFamily="2" charset="0"/>
                  <a:cs typeface="Aharoni" panose="02010803020104030203" pitchFamily="2" charset="-79"/>
                </a:rPr>
                <a:t>Student Template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2F76A95-6269-BE38-A39E-5C18F5F59E71}"/>
              </a:ext>
            </a:extLst>
          </p:cNvPr>
          <p:cNvGrpSpPr/>
          <p:nvPr/>
        </p:nvGrpSpPr>
        <p:grpSpPr>
          <a:xfrm>
            <a:off x="4064797" y="5432543"/>
            <a:ext cx="4328611" cy="1389137"/>
            <a:chOff x="7291943" y="4557029"/>
            <a:chExt cx="5327935" cy="1631452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4FB976CA-13B5-015A-9106-589C4598C5D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370361" y="4557029"/>
              <a:ext cx="5249517" cy="1323674"/>
            </a:xfrm>
            <a:prstGeom prst="rect">
              <a:avLst/>
            </a:prstGeom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6B24C8D-2C49-61CE-DF62-7693DFEDB36D}"/>
                </a:ext>
              </a:extLst>
            </p:cNvPr>
            <p:cNvSpPr txBox="1"/>
            <p:nvPr/>
          </p:nvSpPr>
          <p:spPr>
            <a:xfrm>
              <a:off x="7291943" y="5880704"/>
              <a:ext cx="249996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tx2">
                      <a:lumMod val="50000"/>
                    </a:schemeClr>
                  </a:solidFill>
                  <a:latin typeface="Amasis MT Pro Light" panose="020F0502020204030204" pitchFamily="18" charset="0"/>
                  <a:ea typeface="ADLaM Display" panose="02010000000000000000" pitchFamily="2" charset="0"/>
                  <a:cs typeface="Aharoni" panose="02010803020104030203" pitchFamily="2" charset="-79"/>
                </a:rPr>
                <a:t>Call function Box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A306F28D-20C7-521B-8C92-BABD8D9D6BBB}"/>
              </a:ext>
            </a:extLst>
          </p:cNvPr>
          <p:cNvSpPr txBox="1"/>
          <p:nvPr/>
        </p:nvSpPr>
        <p:spPr>
          <a:xfrm>
            <a:off x="237961" y="5180148"/>
            <a:ext cx="24999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2">
                    <a:lumMod val="50000"/>
                  </a:schemeClr>
                </a:solidFill>
                <a:latin typeface="Amasis MT Pro Light" panose="020F0502020204030204" pitchFamily="18" charset="0"/>
                <a:ea typeface="ADLaM Display" panose="02010000000000000000" pitchFamily="2" charset="0"/>
                <a:cs typeface="Aharoni" panose="02010803020104030203" pitchFamily="2" charset="-79"/>
              </a:rPr>
              <a:t>Reference Solution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3D3CC92-183D-37A4-017F-2C57F0B24508}"/>
              </a:ext>
            </a:extLst>
          </p:cNvPr>
          <p:cNvSpPr txBox="1"/>
          <p:nvPr/>
        </p:nvSpPr>
        <p:spPr>
          <a:xfrm>
            <a:off x="7894773" y="2500286"/>
            <a:ext cx="24999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2">
                    <a:lumMod val="50000"/>
                  </a:schemeClr>
                </a:solidFill>
                <a:latin typeface="Amasis MT Pro Light" panose="020F0502020204030204" pitchFamily="18" charset="0"/>
                <a:ea typeface="ADLaM Display" panose="02010000000000000000" pitchFamily="2" charset="0"/>
                <a:cs typeface="Aharoni" panose="02010803020104030203" pitchFamily="2" charset="-79"/>
              </a:rPr>
              <a:t>Assessment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791632-C062-A2A9-799C-8DB4C4D6B1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94773" y="1446600"/>
            <a:ext cx="3566096" cy="1015834"/>
          </a:xfrm>
          <a:prstGeom prst="rect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6F9CC6F8-EE49-A887-80A8-A81C60DE72CA}"/>
              </a:ext>
            </a:extLst>
          </p:cNvPr>
          <p:cNvGrpSpPr/>
          <p:nvPr/>
        </p:nvGrpSpPr>
        <p:grpSpPr>
          <a:xfrm>
            <a:off x="9481653" y="1625600"/>
            <a:ext cx="1430509" cy="340997"/>
            <a:chOff x="9481653" y="1625600"/>
            <a:chExt cx="1430509" cy="340997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4FEEB9F-227A-ECE5-9C09-BF4F9A7E9409}"/>
                </a:ext>
              </a:extLst>
            </p:cNvPr>
            <p:cNvCxnSpPr>
              <a:cxnSpLocks/>
            </p:cNvCxnSpPr>
            <p:nvPr/>
          </p:nvCxnSpPr>
          <p:spPr>
            <a:xfrm>
              <a:off x="9481653" y="1639321"/>
              <a:ext cx="1419598" cy="0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D3EEE179-E2D3-4705-3F07-5DFD18A497BF}"/>
                </a:ext>
              </a:extLst>
            </p:cNvPr>
            <p:cNvCxnSpPr>
              <a:cxnSpLocks/>
            </p:cNvCxnSpPr>
            <p:nvPr/>
          </p:nvCxnSpPr>
          <p:spPr>
            <a:xfrm>
              <a:off x="10898389" y="1625600"/>
              <a:ext cx="13773" cy="340997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8" name="Picture 37">
            <a:extLst>
              <a:ext uri="{FF2B5EF4-FFF2-40B4-BE49-F238E27FC236}">
                <a16:creationId xmlns:a16="http://schemas.microsoft.com/office/drawing/2014/main" id="{55866DD0-C978-FB1A-401F-41B0F5CEBFD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30435" y="3270413"/>
            <a:ext cx="3094772" cy="1416252"/>
          </a:xfrm>
          <a:prstGeom prst="rect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6866413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>
          <a:extLst>
            <a:ext uri="{FF2B5EF4-FFF2-40B4-BE49-F238E27FC236}">
              <a16:creationId xmlns:a16="http://schemas.microsoft.com/office/drawing/2014/main" id="{0426115E-5CBE-E5FE-11A8-8223C8EE81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EA989-D25C-1015-39C0-73A613AB8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917" y="523740"/>
            <a:ext cx="10075333" cy="1116012"/>
          </a:xfrm>
        </p:spPr>
        <p:txBody>
          <a:bodyPr/>
          <a:lstStyle/>
          <a:p>
            <a:r>
              <a:rPr lang="en-US" dirty="0"/>
              <a:t>Approximation Problem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D6329AC-DCBB-0977-D6F2-DCD11C2D5D0C}"/>
              </a:ext>
            </a:extLst>
          </p:cNvPr>
          <p:cNvSpPr txBox="1"/>
          <p:nvPr/>
        </p:nvSpPr>
        <p:spPr>
          <a:xfrm>
            <a:off x="4031734" y="3822518"/>
            <a:ext cx="24999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2">
                    <a:lumMod val="50000"/>
                  </a:schemeClr>
                </a:solidFill>
                <a:latin typeface="Amasis MT Pro Light" panose="020F0502020204030204" pitchFamily="18" charset="0"/>
                <a:ea typeface="ADLaM Display" panose="02010000000000000000" pitchFamily="2" charset="0"/>
                <a:cs typeface="Aharoni" panose="02010803020104030203" pitchFamily="2" charset="-79"/>
              </a:rPr>
              <a:t>Student Template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1C35EE2-720F-D0E6-D455-0B6EDD500E33}"/>
              </a:ext>
            </a:extLst>
          </p:cNvPr>
          <p:cNvSpPr txBox="1"/>
          <p:nvPr/>
        </p:nvSpPr>
        <p:spPr>
          <a:xfrm>
            <a:off x="1910029" y="6519604"/>
            <a:ext cx="2031060" cy="262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2">
                    <a:lumMod val="50000"/>
                  </a:schemeClr>
                </a:solidFill>
                <a:latin typeface="Amasis MT Pro Light" panose="020F0502020204030204" pitchFamily="18" charset="0"/>
                <a:ea typeface="ADLaM Display" panose="02010000000000000000" pitchFamily="2" charset="0"/>
                <a:cs typeface="Aharoni" panose="02010803020104030203" pitchFamily="2" charset="-79"/>
              </a:rPr>
              <a:t>Call function Box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F31E2DB-0525-9D52-0476-DEC3473E56F4}"/>
              </a:ext>
            </a:extLst>
          </p:cNvPr>
          <p:cNvSpPr txBox="1"/>
          <p:nvPr/>
        </p:nvSpPr>
        <p:spPr>
          <a:xfrm>
            <a:off x="237961" y="5180148"/>
            <a:ext cx="24999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2">
                    <a:lumMod val="50000"/>
                  </a:schemeClr>
                </a:solidFill>
                <a:latin typeface="Amasis MT Pro Light" panose="020F0502020204030204" pitchFamily="18" charset="0"/>
                <a:ea typeface="ADLaM Display" panose="02010000000000000000" pitchFamily="2" charset="0"/>
                <a:cs typeface="Aharoni" panose="02010803020104030203" pitchFamily="2" charset="-79"/>
              </a:rPr>
              <a:t>Reference Solution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9011E62-189B-869F-50FF-BE052B894764}"/>
              </a:ext>
            </a:extLst>
          </p:cNvPr>
          <p:cNvSpPr txBox="1"/>
          <p:nvPr/>
        </p:nvSpPr>
        <p:spPr>
          <a:xfrm>
            <a:off x="7440560" y="3845338"/>
            <a:ext cx="24999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2">
                    <a:lumMod val="50000"/>
                  </a:schemeClr>
                </a:solidFill>
                <a:latin typeface="Amasis MT Pro Light" panose="020F0502020204030204" pitchFamily="18" charset="0"/>
                <a:ea typeface="ADLaM Display" panose="02010000000000000000" pitchFamily="2" charset="0"/>
                <a:cs typeface="Aharoni" panose="02010803020104030203" pitchFamily="2" charset="-79"/>
              </a:rPr>
              <a:t>Assessment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EA02F0-A4CF-F00B-01C9-19A3AB4EC1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859" y="1485900"/>
            <a:ext cx="2889772" cy="3732348"/>
          </a:xfrm>
          <a:prstGeom prst="rect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B828362-BDDE-83A7-B65B-8D1C1D35CF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5063" y="1544312"/>
            <a:ext cx="2730174" cy="2301026"/>
          </a:xfrm>
          <a:prstGeom prst="rect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9D24C6E-FF0A-0EE8-1A25-12A479F53B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0029" y="5431367"/>
            <a:ext cx="4328794" cy="1061508"/>
          </a:xfrm>
          <a:prstGeom prst="rect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CA5B52C-05F8-E840-1896-B244F31B41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24701" y="1457719"/>
            <a:ext cx="3475566" cy="2387619"/>
          </a:xfrm>
          <a:prstGeom prst="rect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</p:pic>
      <p:sp>
        <p:nvSpPr>
          <p:cNvPr id="5" name="Right Brace 4">
            <a:extLst>
              <a:ext uri="{FF2B5EF4-FFF2-40B4-BE49-F238E27FC236}">
                <a16:creationId xmlns:a16="http://schemas.microsoft.com/office/drawing/2014/main" id="{0A920C0F-53B0-87EF-2690-C08848295D07}"/>
              </a:ext>
            </a:extLst>
          </p:cNvPr>
          <p:cNvSpPr/>
          <p:nvPr/>
        </p:nvSpPr>
        <p:spPr>
          <a:xfrm>
            <a:off x="8796867" y="1913467"/>
            <a:ext cx="706966" cy="1066800"/>
          </a:xfrm>
          <a:prstGeom prst="rightBrac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DCACCE76-3B4F-4111-D2C9-9B6431269394}"/>
              </a:ext>
            </a:extLst>
          </p:cNvPr>
          <p:cNvSpPr/>
          <p:nvPr/>
        </p:nvSpPr>
        <p:spPr>
          <a:xfrm>
            <a:off x="1557867" y="2624667"/>
            <a:ext cx="279400" cy="749300"/>
          </a:xfrm>
          <a:prstGeom prst="rightBrac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D2E61B7-EA40-30C2-3808-E5472B59BC4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40560" y="4555490"/>
            <a:ext cx="2757539" cy="1561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5245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8" grpId="0"/>
      <p:bldP spid="5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C27C8-165C-5513-DB4B-9D840097C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208" y="548339"/>
            <a:ext cx="10075333" cy="1116012"/>
          </a:xfrm>
          <a:noFill/>
        </p:spPr>
        <p:txBody>
          <a:bodyPr anchor="ctr"/>
          <a:lstStyle/>
          <a:p>
            <a:r>
              <a:rPr lang="en-US" dirty="0"/>
              <a:t>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CE640F-7F5A-BDB7-205D-765FA80B67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8207" y="1753658"/>
            <a:ext cx="11301625" cy="4297680"/>
          </a:xfrm>
          <a:noFill/>
        </p:spPr>
        <p:txBody>
          <a:bodyPr>
            <a:normAutofit/>
          </a:bodyPr>
          <a:lstStyle/>
          <a:p>
            <a:r>
              <a:rPr lang="en-US" dirty="0"/>
              <a:t>Integrated randomized MATLAB Grader problems within a single Canvas shell, enabling simultaneous grading of multiple quizzes and exams.</a:t>
            </a:r>
          </a:p>
          <a:p>
            <a:r>
              <a:rPr lang="en-US" b="1" dirty="0"/>
              <a:t>Achieved a significant reduction in grading</a:t>
            </a:r>
            <a:r>
              <a:rPr lang="en-US" dirty="0"/>
              <a:t> time for programming-based assessments by automating test case evaluation.</a:t>
            </a:r>
          </a:p>
          <a:p>
            <a:r>
              <a:rPr lang="en-US" b="1" dirty="0"/>
              <a:t>Simplified assessment design process</a:t>
            </a:r>
            <a:r>
              <a:rPr lang="en-US" dirty="0"/>
              <a:t> — quizzes and exams can be easily duplicated, randomized, and aligned with learning outcomes.</a:t>
            </a:r>
          </a:p>
          <a:p>
            <a:r>
              <a:rPr lang="en-US" b="1" dirty="0"/>
              <a:t>Improved grading consistency </a:t>
            </a:r>
            <a:r>
              <a:rPr lang="en-US" dirty="0"/>
              <a:t>and fairness through standardized rubrics and automated feedback.</a:t>
            </a:r>
          </a:p>
          <a:p>
            <a:r>
              <a:rPr lang="en-US" dirty="0"/>
              <a:t>Enhanced student learning experience with immediate feedback and multiple randomized practice opportunities.</a:t>
            </a:r>
          </a:p>
        </p:txBody>
      </p:sp>
    </p:spTree>
    <p:extLst>
      <p:ext uri="{BB962C8B-B14F-4D97-AF65-F5344CB8AC3E}">
        <p14:creationId xmlns:p14="http://schemas.microsoft.com/office/powerpoint/2010/main" val="7296091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AC361-0D7A-DC05-86B5-6DD77D322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 dirty="0"/>
              <a:t>Thank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E98EFF-197D-3136-70B9-7BBD30A489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Edwin Marte Zorrilla, Ph.D. </a:t>
            </a:r>
            <a:r>
              <a:rPr lang="en-US" dirty="0"/>
              <a:t>Instructional Assistant Professor </a:t>
            </a:r>
          </a:p>
          <a:p>
            <a:r>
              <a:rPr lang="en-US" dirty="0"/>
              <a:t>University of Florida </a:t>
            </a:r>
            <a:endParaRPr lang="en-US"/>
          </a:p>
          <a:p>
            <a:r>
              <a:rPr lang="en-US" dirty="0"/>
              <a:t>Email: emartezorrilla@ufl.edu </a:t>
            </a:r>
            <a:br>
              <a:rPr lang="en-US" dirty="0"/>
            </a:br>
            <a:r>
              <a:rPr lang="en-US" dirty="0"/>
              <a:t>Phone: 352-392-0638</a:t>
            </a:r>
            <a:endParaRPr lang="en-US">
              <a:effectLst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8AEED9-A7DC-BE84-B6A4-98A7F67D0F5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2" b="25032"/>
          <a:stretch>
            <a:fillRect/>
          </a:stretch>
        </p:blipFill>
        <p:spPr>
          <a:xfrm>
            <a:off x="1613327" y="2287648"/>
            <a:ext cx="2755474" cy="2754338"/>
          </a:xfrm>
          <a:prstGeom prst="ellipse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624848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2181D-911C-1343-7267-E35AC86CC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357" y="935567"/>
            <a:ext cx="3445576" cy="3461436"/>
          </a:xfrm>
          <a:noFill/>
        </p:spPr>
        <p:txBody>
          <a:bodyPr>
            <a:noAutofit/>
          </a:bodyPr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EA8735-F1DC-1DE6-0A38-429B2F660F8A}"/>
              </a:ext>
            </a:extLst>
          </p:cNvPr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Introduction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Some Context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Failed Attempt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Approach</a:t>
            </a:r>
          </a:p>
        </p:txBody>
      </p:sp>
    </p:spTree>
    <p:extLst>
      <p:ext uri="{BB962C8B-B14F-4D97-AF65-F5344CB8AC3E}">
        <p14:creationId xmlns:p14="http://schemas.microsoft.com/office/powerpoint/2010/main" val="39207244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9874B-BCA9-8420-1595-EDD1865A0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67" y="365125"/>
            <a:ext cx="5394203" cy="1423215"/>
          </a:xfrm>
          <a:noFill/>
        </p:spPr>
        <p:txBody>
          <a:bodyPr anchor="ctr"/>
          <a:lstStyle/>
          <a:p>
            <a:pPr algn="ctr"/>
            <a:r>
              <a:rPr lang="en-US" sz="2400" dirty="0"/>
              <a:t>Programming for Engineers</a:t>
            </a:r>
            <a:br>
              <a:rPr lang="en-US" sz="2400" dirty="0"/>
            </a:br>
            <a:r>
              <a:rPr lang="en-US" sz="2400" dirty="0"/>
              <a:t> in </a:t>
            </a:r>
            <a:r>
              <a:rPr lang="en-US" sz="2400" dirty="0" err="1"/>
              <a:t>Matlab</a:t>
            </a:r>
            <a:r>
              <a:rPr lang="en-US" sz="2400" dirty="0"/>
              <a:t> – COP2271</a:t>
            </a:r>
          </a:p>
        </p:txBody>
      </p:sp>
      <p:pic>
        <p:nvPicPr>
          <p:cNvPr id="9" name="Picture 8" descr="A group of people sitting at desks&#10;&#10;Description automatically generated">
            <a:extLst>
              <a:ext uri="{FF2B5EF4-FFF2-40B4-BE49-F238E27FC236}">
                <a16:creationId xmlns:a16="http://schemas.microsoft.com/office/drawing/2014/main" id="{C1625774-F19C-E46C-3BDE-3EAC98EA067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7176" r="-1" b="1261"/>
          <a:stretch>
            <a:fillRect/>
          </a:stretch>
        </p:blipFill>
        <p:spPr>
          <a:xfrm>
            <a:off x="5966255" y="191291"/>
            <a:ext cx="3791464" cy="1275234"/>
          </a:xfrm>
          <a:prstGeom prst="rect">
            <a:avLst/>
          </a:prstGeom>
          <a:noFill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A2C3B11-0FC4-21BF-9A07-60F654C81A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1431" y="1490518"/>
            <a:ext cx="6155380" cy="517619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258866D-6D91-74A6-FBAD-772D89C2F5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21700" y="2376616"/>
            <a:ext cx="2531469" cy="34925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276497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>
          <a:extLst>
            <a:ext uri="{FF2B5EF4-FFF2-40B4-BE49-F238E27FC236}">
              <a16:creationId xmlns:a16="http://schemas.microsoft.com/office/drawing/2014/main" id="{B5C166CD-491C-089C-6A23-F7AE1A3CF4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oup of people sitting at desks&#10;&#10;Description automatically generated">
            <a:extLst>
              <a:ext uri="{FF2B5EF4-FFF2-40B4-BE49-F238E27FC236}">
                <a16:creationId xmlns:a16="http://schemas.microsoft.com/office/drawing/2014/main" id="{2EC432F8-B5AB-8606-57C3-EDC80083571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7176" r="-1" b="1261"/>
          <a:stretch>
            <a:fillRect/>
          </a:stretch>
        </p:blipFill>
        <p:spPr>
          <a:xfrm>
            <a:off x="5966255" y="191291"/>
            <a:ext cx="3791464" cy="1275234"/>
          </a:xfrm>
          <a:prstGeom prst="rect">
            <a:avLst/>
          </a:prstGeom>
          <a:noFill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2BD2F2F-38A2-7CEF-393B-1CFC996F6A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1431" y="1490518"/>
            <a:ext cx="6155380" cy="517619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3086E87-AC4C-F686-5C8A-457625F490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21700" y="2376616"/>
            <a:ext cx="2531469" cy="34925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CEC43514-9883-4A3E-108E-BA13610BCDE5}"/>
              </a:ext>
            </a:extLst>
          </p:cNvPr>
          <p:cNvSpPr/>
          <p:nvPr/>
        </p:nvSpPr>
        <p:spPr>
          <a:xfrm>
            <a:off x="5328745" y="1545021"/>
            <a:ext cx="2963917" cy="977462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1E38F0F-BC09-9F24-AD26-E0C05E77960A}"/>
              </a:ext>
            </a:extLst>
          </p:cNvPr>
          <p:cNvSpPr/>
          <p:nvPr/>
        </p:nvSpPr>
        <p:spPr>
          <a:xfrm>
            <a:off x="7981156" y="2536076"/>
            <a:ext cx="2963917" cy="977462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B883788-B506-39BE-F227-20842F230FFD}"/>
              </a:ext>
            </a:extLst>
          </p:cNvPr>
          <p:cNvSpPr/>
          <p:nvPr/>
        </p:nvSpPr>
        <p:spPr>
          <a:xfrm>
            <a:off x="5147817" y="3429000"/>
            <a:ext cx="2963917" cy="977462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372B16B-AFB9-7C82-F8ED-6150FFE53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67" y="365125"/>
            <a:ext cx="5394203" cy="1423215"/>
          </a:xfrm>
          <a:noFill/>
        </p:spPr>
        <p:txBody>
          <a:bodyPr anchor="ctr"/>
          <a:lstStyle/>
          <a:p>
            <a:pPr algn="ctr"/>
            <a:r>
              <a:rPr lang="en-US" sz="2400" dirty="0"/>
              <a:t>Programming for Engineers</a:t>
            </a:r>
            <a:br>
              <a:rPr lang="en-US" sz="2400" dirty="0"/>
            </a:br>
            <a:r>
              <a:rPr lang="en-US" sz="2400" dirty="0"/>
              <a:t> in </a:t>
            </a:r>
            <a:r>
              <a:rPr lang="en-US" sz="2400" dirty="0" err="1"/>
              <a:t>Matlab</a:t>
            </a:r>
            <a:r>
              <a:rPr lang="en-US" sz="2400" dirty="0"/>
              <a:t> – COP2271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21810DB-F374-C2D2-0DFA-71DE1E60728F}"/>
              </a:ext>
            </a:extLst>
          </p:cNvPr>
          <p:cNvSpPr/>
          <p:nvPr/>
        </p:nvSpPr>
        <p:spPr>
          <a:xfrm>
            <a:off x="5466170" y="4537748"/>
            <a:ext cx="2246963" cy="842049"/>
          </a:xfrm>
          <a:prstGeom prst="round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978DBF5-C5C5-21CE-6B7B-A7909DCAF6C9}"/>
              </a:ext>
            </a:extLst>
          </p:cNvPr>
          <p:cNvSpPr/>
          <p:nvPr/>
        </p:nvSpPr>
        <p:spPr>
          <a:xfrm>
            <a:off x="8245791" y="3568041"/>
            <a:ext cx="2246963" cy="842049"/>
          </a:xfrm>
          <a:prstGeom prst="round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4606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2" grpId="0" animBg="1"/>
      <p:bldP spid="22" grpId="1" animBg="1"/>
      <p:bldP spid="23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>
          <a:extLst>
            <a:ext uri="{FF2B5EF4-FFF2-40B4-BE49-F238E27FC236}">
              <a16:creationId xmlns:a16="http://schemas.microsoft.com/office/drawing/2014/main" id="{6B1FEBE2-A933-5DA4-FF2A-6822DA21F9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35092438-A182-67D8-629D-BEC1D96DDA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0709" y="2005489"/>
            <a:ext cx="4147650" cy="27959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CC8B209F-F18A-2620-26F0-C5B692F69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808" y="715617"/>
            <a:ext cx="10075333" cy="1116012"/>
          </a:xfrm>
          <a:noFill/>
        </p:spPr>
        <p:txBody>
          <a:bodyPr anchor="ctr"/>
          <a:lstStyle/>
          <a:p>
            <a:r>
              <a:rPr lang="en-US" sz="4000" dirty="0"/>
              <a:t>Using the Tools in Exams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D97F2A-1A19-CF79-0950-E4EAE7069D43}"/>
              </a:ext>
            </a:extLst>
          </p:cNvPr>
          <p:cNvSpPr txBox="1"/>
          <p:nvPr/>
        </p:nvSpPr>
        <p:spPr>
          <a:xfrm>
            <a:off x="558799" y="5190455"/>
            <a:ext cx="418676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Ensure fairness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Reusability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Protect exam integrity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Reduce answer sharing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Unique quizzes for each student</a:t>
            </a:r>
          </a:p>
        </p:txBody>
      </p:sp>
    </p:spTree>
    <p:extLst>
      <p:ext uri="{BB962C8B-B14F-4D97-AF65-F5344CB8AC3E}">
        <p14:creationId xmlns:p14="http://schemas.microsoft.com/office/powerpoint/2010/main" val="37833267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>
          <a:extLst>
            <a:ext uri="{FF2B5EF4-FFF2-40B4-BE49-F238E27FC236}">
              <a16:creationId xmlns:a16="http://schemas.microsoft.com/office/drawing/2014/main" id="{9AD6B9B0-1629-F710-EF91-3D4B3041B6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996E9833-31A7-5542-92A0-40C06CC008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0709" y="2005489"/>
            <a:ext cx="4147650" cy="2795900"/>
          </a:xfrm>
          <a:prstGeom prst="rect">
            <a:avLst/>
          </a:prstGeom>
        </p:spPr>
      </p:pic>
      <p:sp>
        <p:nvSpPr>
          <p:cNvPr id="26" name="Arrow: Curved Down 25">
            <a:extLst>
              <a:ext uri="{FF2B5EF4-FFF2-40B4-BE49-F238E27FC236}">
                <a16:creationId xmlns:a16="http://schemas.microsoft.com/office/drawing/2014/main" id="{1A3C1500-4F61-6F01-6FEF-DE18C4D479BE}"/>
              </a:ext>
            </a:extLst>
          </p:cNvPr>
          <p:cNvSpPr/>
          <p:nvPr/>
        </p:nvSpPr>
        <p:spPr>
          <a:xfrm>
            <a:off x="2144885" y="1782059"/>
            <a:ext cx="5541119" cy="948552"/>
          </a:xfrm>
          <a:prstGeom prst="curvedDownArrow">
            <a:avLst/>
          </a:prstGeom>
          <a:solidFill>
            <a:srgbClr val="E97132"/>
          </a:solidFill>
          <a:ln w="19050" cap="flat" cmpd="sng" algn="ctr">
            <a:solidFill>
              <a:srgbClr val="E97132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847A046-D6EF-FDEA-141D-AD2ACEBC122F}"/>
              </a:ext>
            </a:extLst>
          </p:cNvPr>
          <p:cNvGrpSpPr/>
          <p:nvPr/>
        </p:nvGrpSpPr>
        <p:grpSpPr>
          <a:xfrm>
            <a:off x="6102751" y="2904471"/>
            <a:ext cx="2828778" cy="884385"/>
            <a:chOff x="2242932" y="3982890"/>
            <a:chExt cx="2552981" cy="775226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2E92E105-F9A2-3A12-D13B-AD0FE7F94F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t="1863" b="32975"/>
            <a:stretch/>
          </p:blipFill>
          <p:spPr>
            <a:xfrm>
              <a:off x="2242932" y="3982890"/>
              <a:ext cx="2552981" cy="775226"/>
            </a:xfrm>
            <a:prstGeom prst="rect">
              <a:avLst/>
            </a:prstGeom>
          </p:spPr>
        </p:pic>
        <p:pic>
          <p:nvPicPr>
            <p:cNvPr id="29" name="Picture 4" descr="MATLAB Grader — UVA Learning Tech">
              <a:extLst>
                <a:ext uri="{FF2B5EF4-FFF2-40B4-BE49-F238E27FC236}">
                  <a16:creationId xmlns:a16="http://schemas.microsoft.com/office/drawing/2014/main" id="{931F6FA7-E75A-ECFA-D5F6-47F2BBE3C4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5626" y="4059056"/>
              <a:ext cx="586314" cy="5863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itle 1">
            <a:extLst>
              <a:ext uri="{FF2B5EF4-FFF2-40B4-BE49-F238E27FC236}">
                <a16:creationId xmlns:a16="http://schemas.microsoft.com/office/drawing/2014/main" id="{F035307F-AA30-43B6-10E0-EE66FAAFC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808" y="715617"/>
            <a:ext cx="10075333" cy="1116012"/>
          </a:xfrm>
          <a:noFill/>
        </p:spPr>
        <p:txBody>
          <a:bodyPr anchor="ctr"/>
          <a:lstStyle/>
          <a:p>
            <a:r>
              <a:rPr lang="en-US" sz="4000" dirty="0"/>
              <a:t>Using the Tools in Exams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1AB9E8-2644-AA84-9D0C-ECA5DF7758BD}"/>
              </a:ext>
            </a:extLst>
          </p:cNvPr>
          <p:cNvSpPr txBox="1"/>
          <p:nvPr/>
        </p:nvSpPr>
        <p:spPr>
          <a:xfrm>
            <a:off x="558799" y="5190455"/>
            <a:ext cx="418676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Ensure fairness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Reusability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Protect exam integrity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Reduce answer sharing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Unique quizzes for each student</a:t>
            </a:r>
          </a:p>
        </p:txBody>
      </p:sp>
    </p:spTree>
    <p:extLst>
      <p:ext uri="{BB962C8B-B14F-4D97-AF65-F5344CB8AC3E}">
        <p14:creationId xmlns:p14="http://schemas.microsoft.com/office/powerpoint/2010/main" val="14299071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>
          <a:extLst>
            <a:ext uri="{FF2B5EF4-FFF2-40B4-BE49-F238E27FC236}">
              <a16:creationId xmlns:a16="http://schemas.microsoft.com/office/drawing/2014/main" id="{4E3DE8B1-01B3-7AF7-6DCD-AAC8178C77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AA69E41F-A9D4-8233-4BBF-37EA1CEDE8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0709" y="2005489"/>
            <a:ext cx="4147650" cy="2795900"/>
          </a:xfrm>
          <a:prstGeom prst="rect">
            <a:avLst/>
          </a:prstGeom>
        </p:spPr>
      </p:pic>
      <p:sp>
        <p:nvSpPr>
          <p:cNvPr id="26" name="Arrow: Curved Down 25">
            <a:extLst>
              <a:ext uri="{FF2B5EF4-FFF2-40B4-BE49-F238E27FC236}">
                <a16:creationId xmlns:a16="http://schemas.microsoft.com/office/drawing/2014/main" id="{0F49735B-5457-5983-7E91-E0E94E92975C}"/>
              </a:ext>
            </a:extLst>
          </p:cNvPr>
          <p:cNvSpPr/>
          <p:nvPr/>
        </p:nvSpPr>
        <p:spPr>
          <a:xfrm>
            <a:off x="2144885" y="1782059"/>
            <a:ext cx="5541119" cy="948552"/>
          </a:xfrm>
          <a:prstGeom prst="curvedDownArrow">
            <a:avLst/>
          </a:prstGeom>
          <a:solidFill>
            <a:srgbClr val="E97132"/>
          </a:solidFill>
          <a:ln w="19050" cap="flat" cmpd="sng" algn="ctr">
            <a:solidFill>
              <a:srgbClr val="E97132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722AE32-4CA1-0926-9CEE-0506AE53EF13}"/>
              </a:ext>
            </a:extLst>
          </p:cNvPr>
          <p:cNvGrpSpPr/>
          <p:nvPr/>
        </p:nvGrpSpPr>
        <p:grpSpPr>
          <a:xfrm>
            <a:off x="6102751" y="2904471"/>
            <a:ext cx="2828778" cy="884385"/>
            <a:chOff x="2242932" y="3982890"/>
            <a:chExt cx="2552981" cy="775226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3746FF10-0075-3B2E-A04A-A676F8891C8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t="1863" b="32975"/>
            <a:stretch/>
          </p:blipFill>
          <p:spPr>
            <a:xfrm>
              <a:off x="2242932" y="3982890"/>
              <a:ext cx="2552981" cy="775226"/>
            </a:xfrm>
            <a:prstGeom prst="rect">
              <a:avLst/>
            </a:prstGeom>
          </p:spPr>
        </p:pic>
        <p:pic>
          <p:nvPicPr>
            <p:cNvPr id="29" name="Picture 4" descr="MATLAB Grader — UVA Learning Tech">
              <a:extLst>
                <a:ext uri="{FF2B5EF4-FFF2-40B4-BE49-F238E27FC236}">
                  <a16:creationId xmlns:a16="http://schemas.microsoft.com/office/drawing/2014/main" id="{A47F69F9-5DAF-1B18-A02A-901DC304D9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5626" y="4059056"/>
              <a:ext cx="586314" cy="5863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28A471E6-DDA8-19C6-DCA0-FBBBE52A8D9D}"/>
              </a:ext>
            </a:extLst>
          </p:cNvPr>
          <p:cNvSpPr/>
          <p:nvPr/>
        </p:nvSpPr>
        <p:spPr>
          <a:xfrm>
            <a:off x="9219345" y="2103233"/>
            <a:ext cx="1551154" cy="443110"/>
          </a:xfrm>
          <a:prstGeom prst="roundRect">
            <a:avLst/>
          </a:prstGeom>
          <a:solidFill>
            <a:srgbClr val="156082"/>
          </a:solidFill>
          <a:ln w="19050" cap="flat" cmpd="sng" algn="ctr">
            <a:solidFill>
              <a:srgbClr val="156082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Problem 1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1D279F4F-BFF0-CC29-98D6-E70AE339AF93}"/>
              </a:ext>
            </a:extLst>
          </p:cNvPr>
          <p:cNvSpPr/>
          <p:nvPr/>
        </p:nvSpPr>
        <p:spPr>
          <a:xfrm>
            <a:off x="9219345" y="2592690"/>
            <a:ext cx="1551154" cy="443110"/>
          </a:xfrm>
          <a:prstGeom prst="roundRect">
            <a:avLst/>
          </a:prstGeom>
          <a:solidFill>
            <a:srgbClr val="156082"/>
          </a:solidFill>
          <a:ln w="19050" cap="flat" cmpd="sng" algn="ctr">
            <a:solidFill>
              <a:srgbClr val="156082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Problem 2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E3DE5420-B735-D1D6-428D-3DE962A7A1B3}"/>
              </a:ext>
            </a:extLst>
          </p:cNvPr>
          <p:cNvSpPr/>
          <p:nvPr/>
        </p:nvSpPr>
        <p:spPr>
          <a:xfrm>
            <a:off x="9219345" y="3079651"/>
            <a:ext cx="1551154" cy="443110"/>
          </a:xfrm>
          <a:prstGeom prst="roundRect">
            <a:avLst/>
          </a:prstGeom>
          <a:solidFill>
            <a:srgbClr val="156082"/>
          </a:solidFill>
          <a:ln w="19050" cap="flat" cmpd="sng" algn="ctr">
            <a:solidFill>
              <a:srgbClr val="156082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Problem 3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2A05EABB-9B3E-4762-E096-3F2C2E14749B}"/>
              </a:ext>
            </a:extLst>
          </p:cNvPr>
          <p:cNvSpPr/>
          <p:nvPr/>
        </p:nvSpPr>
        <p:spPr>
          <a:xfrm>
            <a:off x="9219345" y="3590663"/>
            <a:ext cx="1551154" cy="443110"/>
          </a:xfrm>
          <a:prstGeom prst="roundRect">
            <a:avLst/>
          </a:prstGeom>
          <a:solidFill>
            <a:srgbClr val="156082"/>
          </a:solidFill>
          <a:ln w="19050" cap="flat" cmpd="sng" algn="ctr">
            <a:solidFill>
              <a:srgbClr val="156082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……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946D5E2E-1B3E-C0A8-2805-D364398CCD72}"/>
              </a:ext>
            </a:extLst>
          </p:cNvPr>
          <p:cNvSpPr/>
          <p:nvPr/>
        </p:nvSpPr>
        <p:spPr>
          <a:xfrm>
            <a:off x="9219345" y="4126466"/>
            <a:ext cx="1551154" cy="443110"/>
          </a:xfrm>
          <a:prstGeom prst="roundRect">
            <a:avLst/>
          </a:prstGeom>
          <a:solidFill>
            <a:srgbClr val="156082"/>
          </a:solidFill>
          <a:ln w="19050" cap="flat" cmpd="sng" algn="ctr">
            <a:solidFill>
              <a:srgbClr val="156082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Problem n</a:t>
            </a:r>
          </a:p>
        </p:txBody>
      </p:sp>
      <p:sp>
        <p:nvSpPr>
          <p:cNvPr id="41" name="Left Brace 40">
            <a:extLst>
              <a:ext uri="{FF2B5EF4-FFF2-40B4-BE49-F238E27FC236}">
                <a16:creationId xmlns:a16="http://schemas.microsoft.com/office/drawing/2014/main" id="{A69B7462-FACB-1DB3-5C39-538C918BB3B2}"/>
              </a:ext>
            </a:extLst>
          </p:cNvPr>
          <p:cNvSpPr/>
          <p:nvPr/>
        </p:nvSpPr>
        <p:spPr>
          <a:xfrm>
            <a:off x="8931977" y="1914046"/>
            <a:ext cx="143460" cy="2774056"/>
          </a:xfrm>
          <a:prstGeom prst="leftBrace">
            <a:avLst/>
          </a:prstGeom>
          <a:noFill/>
          <a:ln w="19050" cap="flat" cmpd="sng" algn="ctr">
            <a:solidFill>
              <a:srgbClr val="15608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3D75EF6F-EDBA-7BC2-CBB8-9E7B03C4D610}"/>
              </a:ext>
            </a:extLst>
          </p:cNvPr>
          <p:cNvSpPr/>
          <p:nvPr/>
        </p:nvSpPr>
        <p:spPr>
          <a:xfrm>
            <a:off x="9218449" y="2098531"/>
            <a:ext cx="1551154" cy="443110"/>
          </a:xfrm>
          <a:prstGeom prst="roundRect">
            <a:avLst/>
          </a:prstGeom>
          <a:solidFill>
            <a:srgbClr val="156082"/>
          </a:solidFill>
          <a:ln w="19050" cap="flat" cmpd="sng" algn="ctr">
            <a:solidFill>
              <a:srgbClr val="156082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Problem 1</a:t>
            </a:r>
          </a:p>
        </p:txBody>
      </p:sp>
      <p:sp>
        <p:nvSpPr>
          <p:cNvPr id="55" name="Left Brace 54">
            <a:extLst>
              <a:ext uri="{FF2B5EF4-FFF2-40B4-BE49-F238E27FC236}">
                <a16:creationId xmlns:a16="http://schemas.microsoft.com/office/drawing/2014/main" id="{1AE0B60F-4465-1782-43A3-4A33D9A132A7}"/>
              </a:ext>
            </a:extLst>
          </p:cNvPr>
          <p:cNvSpPr/>
          <p:nvPr/>
        </p:nvSpPr>
        <p:spPr>
          <a:xfrm>
            <a:off x="8931529" y="1909344"/>
            <a:ext cx="143460" cy="2774056"/>
          </a:xfrm>
          <a:prstGeom prst="leftBrace">
            <a:avLst/>
          </a:prstGeom>
          <a:noFill/>
          <a:ln w="19050" cap="flat" cmpd="sng" algn="ctr">
            <a:solidFill>
              <a:srgbClr val="15608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1C0BDF4-D464-286E-4BF3-FF2125EFC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808" y="715617"/>
            <a:ext cx="10075333" cy="1116012"/>
          </a:xfrm>
          <a:noFill/>
        </p:spPr>
        <p:txBody>
          <a:bodyPr anchor="ctr"/>
          <a:lstStyle/>
          <a:p>
            <a:r>
              <a:rPr lang="en-US" sz="4000" dirty="0"/>
              <a:t>Using the Tools in Exams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2BC281-209B-3FD9-78F1-B882A77FF3EA}"/>
              </a:ext>
            </a:extLst>
          </p:cNvPr>
          <p:cNvSpPr txBox="1"/>
          <p:nvPr/>
        </p:nvSpPr>
        <p:spPr>
          <a:xfrm>
            <a:off x="558799" y="5190455"/>
            <a:ext cx="418676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Ensure fairness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Reusability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Protect exam integrity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Reduce answer sharing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Unique quizzes for each student</a:t>
            </a:r>
          </a:p>
        </p:txBody>
      </p:sp>
    </p:spTree>
    <p:extLst>
      <p:ext uri="{BB962C8B-B14F-4D97-AF65-F5344CB8AC3E}">
        <p14:creationId xmlns:p14="http://schemas.microsoft.com/office/powerpoint/2010/main" val="37905619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>
          <a:extLst>
            <a:ext uri="{FF2B5EF4-FFF2-40B4-BE49-F238E27FC236}">
              <a16:creationId xmlns:a16="http://schemas.microsoft.com/office/drawing/2014/main" id="{44906744-5C67-27F9-C310-5F793C43D9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C507A-1264-9FEA-C6F3-BA5FF4090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808" y="715617"/>
            <a:ext cx="10075333" cy="1116012"/>
          </a:xfrm>
          <a:noFill/>
        </p:spPr>
        <p:txBody>
          <a:bodyPr anchor="ctr"/>
          <a:lstStyle/>
          <a:p>
            <a:r>
              <a:rPr lang="en-US" sz="4000" dirty="0"/>
              <a:t>Using the Tools in Exams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D2ED61FE-DA08-8670-5415-B8CA9E7393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0709" y="2005489"/>
            <a:ext cx="4147650" cy="2795900"/>
          </a:xfrm>
          <a:prstGeom prst="rect">
            <a:avLst/>
          </a:prstGeom>
        </p:spPr>
      </p:pic>
      <p:sp>
        <p:nvSpPr>
          <p:cNvPr id="26" name="Arrow: Curved Down 25">
            <a:extLst>
              <a:ext uri="{FF2B5EF4-FFF2-40B4-BE49-F238E27FC236}">
                <a16:creationId xmlns:a16="http://schemas.microsoft.com/office/drawing/2014/main" id="{02ECD934-82F1-E871-B7A7-62766744D113}"/>
              </a:ext>
            </a:extLst>
          </p:cNvPr>
          <p:cNvSpPr/>
          <p:nvPr/>
        </p:nvSpPr>
        <p:spPr>
          <a:xfrm>
            <a:off x="2144885" y="1782059"/>
            <a:ext cx="5541119" cy="948552"/>
          </a:xfrm>
          <a:prstGeom prst="curvedDownArrow">
            <a:avLst/>
          </a:prstGeom>
          <a:solidFill>
            <a:srgbClr val="E97132"/>
          </a:solidFill>
          <a:ln w="19050" cap="flat" cmpd="sng" algn="ctr">
            <a:solidFill>
              <a:srgbClr val="E97132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B668DAF-5EED-833D-5765-165DDEA78D3F}"/>
              </a:ext>
            </a:extLst>
          </p:cNvPr>
          <p:cNvGrpSpPr/>
          <p:nvPr/>
        </p:nvGrpSpPr>
        <p:grpSpPr>
          <a:xfrm>
            <a:off x="6102751" y="2904471"/>
            <a:ext cx="2828778" cy="884385"/>
            <a:chOff x="2242932" y="3982890"/>
            <a:chExt cx="2552981" cy="775226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D68CC23F-E367-F3BD-2B17-6371DCE3792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t="1863" b="32975"/>
            <a:stretch/>
          </p:blipFill>
          <p:spPr>
            <a:xfrm>
              <a:off x="2242932" y="3982890"/>
              <a:ext cx="2552981" cy="775226"/>
            </a:xfrm>
            <a:prstGeom prst="rect">
              <a:avLst/>
            </a:prstGeom>
          </p:spPr>
        </p:pic>
        <p:pic>
          <p:nvPicPr>
            <p:cNvPr id="29" name="Picture 4" descr="MATLAB Grader — UVA Learning Tech">
              <a:extLst>
                <a:ext uri="{FF2B5EF4-FFF2-40B4-BE49-F238E27FC236}">
                  <a16:creationId xmlns:a16="http://schemas.microsoft.com/office/drawing/2014/main" id="{9C5A70D5-D6A6-8A86-B184-1C52DFDA78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5626" y="4059056"/>
              <a:ext cx="586314" cy="5863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CF17F871-6EC1-0937-0AC8-460F6F29E771}"/>
              </a:ext>
            </a:extLst>
          </p:cNvPr>
          <p:cNvSpPr/>
          <p:nvPr/>
        </p:nvSpPr>
        <p:spPr>
          <a:xfrm>
            <a:off x="9219345" y="2103233"/>
            <a:ext cx="1551154" cy="443110"/>
          </a:xfrm>
          <a:prstGeom prst="roundRect">
            <a:avLst/>
          </a:prstGeom>
          <a:solidFill>
            <a:srgbClr val="156082"/>
          </a:solidFill>
          <a:ln w="19050" cap="flat" cmpd="sng" algn="ctr">
            <a:solidFill>
              <a:srgbClr val="156082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Problem 1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4013E039-3E8B-6DF7-25D8-196C3777FB4D}"/>
              </a:ext>
            </a:extLst>
          </p:cNvPr>
          <p:cNvSpPr/>
          <p:nvPr/>
        </p:nvSpPr>
        <p:spPr>
          <a:xfrm>
            <a:off x="9219345" y="2592690"/>
            <a:ext cx="1551154" cy="443110"/>
          </a:xfrm>
          <a:prstGeom prst="roundRect">
            <a:avLst/>
          </a:prstGeom>
          <a:solidFill>
            <a:srgbClr val="156082"/>
          </a:solidFill>
          <a:ln w="19050" cap="flat" cmpd="sng" algn="ctr">
            <a:solidFill>
              <a:srgbClr val="156082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Problem 2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29B8616B-406F-7FA1-DA07-E687051F9E4B}"/>
              </a:ext>
            </a:extLst>
          </p:cNvPr>
          <p:cNvSpPr/>
          <p:nvPr/>
        </p:nvSpPr>
        <p:spPr>
          <a:xfrm>
            <a:off x="9219345" y="3079651"/>
            <a:ext cx="1551154" cy="443110"/>
          </a:xfrm>
          <a:prstGeom prst="roundRect">
            <a:avLst/>
          </a:prstGeom>
          <a:solidFill>
            <a:srgbClr val="156082"/>
          </a:solidFill>
          <a:ln w="19050" cap="flat" cmpd="sng" algn="ctr">
            <a:solidFill>
              <a:srgbClr val="156082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Problem 3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D7580E27-7611-5E70-D450-03BD7E2052FD}"/>
              </a:ext>
            </a:extLst>
          </p:cNvPr>
          <p:cNvSpPr/>
          <p:nvPr/>
        </p:nvSpPr>
        <p:spPr>
          <a:xfrm>
            <a:off x="9219345" y="3590663"/>
            <a:ext cx="1551154" cy="443110"/>
          </a:xfrm>
          <a:prstGeom prst="roundRect">
            <a:avLst/>
          </a:prstGeom>
          <a:solidFill>
            <a:srgbClr val="156082"/>
          </a:solidFill>
          <a:ln w="19050" cap="flat" cmpd="sng" algn="ctr">
            <a:solidFill>
              <a:srgbClr val="156082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……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ACC0F182-7B0D-A8AB-6C13-6AD7EADC5E2C}"/>
              </a:ext>
            </a:extLst>
          </p:cNvPr>
          <p:cNvSpPr/>
          <p:nvPr/>
        </p:nvSpPr>
        <p:spPr>
          <a:xfrm>
            <a:off x="9219345" y="4126466"/>
            <a:ext cx="1551154" cy="443110"/>
          </a:xfrm>
          <a:prstGeom prst="roundRect">
            <a:avLst/>
          </a:prstGeom>
          <a:solidFill>
            <a:srgbClr val="156082"/>
          </a:solidFill>
          <a:ln w="19050" cap="flat" cmpd="sng" algn="ctr">
            <a:solidFill>
              <a:srgbClr val="156082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Problem n</a:t>
            </a:r>
          </a:p>
        </p:txBody>
      </p:sp>
      <p:sp>
        <p:nvSpPr>
          <p:cNvPr id="41" name="Left Brace 40">
            <a:extLst>
              <a:ext uri="{FF2B5EF4-FFF2-40B4-BE49-F238E27FC236}">
                <a16:creationId xmlns:a16="http://schemas.microsoft.com/office/drawing/2014/main" id="{537042C0-4051-AB66-A768-27203D98784A}"/>
              </a:ext>
            </a:extLst>
          </p:cNvPr>
          <p:cNvSpPr/>
          <p:nvPr/>
        </p:nvSpPr>
        <p:spPr>
          <a:xfrm>
            <a:off x="8931977" y="1914046"/>
            <a:ext cx="143460" cy="2774056"/>
          </a:xfrm>
          <a:prstGeom prst="leftBrace">
            <a:avLst/>
          </a:prstGeom>
          <a:noFill/>
          <a:ln w="19050" cap="flat" cmpd="sng" algn="ctr">
            <a:solidFill>
              <a:srgbClr val="15608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B745E83-679A-5657-4309-D67118579489}"/>
              </a:ext>
            </a:extLst>
          </p:cNvPr>
          <p:cNvSpPr/>
          <p:nvPr/>
        </p:nvSpPr>
        <p:spPr>
          <a:xfrm>
            <a:off x="3883159" y="5181794"/>
            <a:ext cx="1820141" cy="430033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Code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2CFDC779-F771-A2E6-D098-B7CB35C15505}"/>
              </a:ext>
            </a:extLst>
          </p:cNvPr>
          <p:cNvCxnSpPr>
            <a:cxnSpLocks/>
            <a:endCxn id="42" idx="0"/>
          </p:cNvCxnSpPr>
          <p:nvPr/>
        </p:nvCxnSpPr>
        <p:spPr>
          <a:xfrm>
            <a:off x="4793230" y="4689438"/>
            <a:ext cx="0" cy="49235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Connector: Curved 49">
            <a:extLst>
              <a:ext uri="{FF2B5EF4-FFF2-40B4-BE49-F238E27FC236}">
                <a16:creationId xmlns:a16="http://schemas.microsoft.com/office/drawing/2014/main" id="{87F8795F-7A4B-FF5B-71DA-09FCC0DADB90}"/>
              </a:ext>
            </a:extLst>
          </p:cNvPr>
          <p:cNvCxnSpPr/>
          <p:nvPr/>
        </p:nvCxnSpPr>
        <p:spPr>
          <a:xfrm flipV="1">
            <a:off x="5777671" y="3887076"/>
            <a:ext cx="3153858" cy="1539348"/>
          </a:xfrm>
          <a:prstGeom prst="curvedConnector3">
            <a:avLst>
              <a:gd name="adj1" fmla="val 54549"/>
            </a:avLst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BD1CC577-AB71-07FE-C50A-12AE62095BC0}"/>
              </a:ext>
            </a:extLst>
          </p:cNvPr>
          <p:cNvSpPr/>
          <p:nvPr/>
        </p:nvSpPr>
        <p:spPr>
          <a:xfrm>
            <a:off x="9218449" y="2098531"/>
            <a:ext cx="1551154" cy="443110"/>
          </a:xfrm>
          <a:prstGeom prst="roundRect">
            <a:avLst/>
          </a:prstGeom>
          <a:solidFill>
            <a:srgbClr val="156082"/>
          </a:solidFill>
          <a:ln w="19050" cap="flat" cmpd="sng" algn="ctr">
            <a:solidFill>
              <a:srgbClr val="156082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Problem 1</a:t>
            </a:r>
          </a:p>
        </p:txBody>
      </p:sp>
      <p:sp>
        <p:nvSpPr>
          <p:cNvPr id="55" name="Left Brace 54">
            <a:extLst>
              <a:ext uri="{FF2B5EF4-FFF2-40B4-BE49-F238E27FC236}">
                <a16:creationId xmlns:a16="http://schemas.microsoft.com/office/drawing/2014/main" id="{B45B3730-C4FD-9B37-41CC-A76D32F14443}"/>
              </a:ext>
            </a:extLst>
          </p:cNvPr>
          <p:cNvSpPr/>
          <p:nvPr/>
        </p:nvSpPr>
        <p:spPr>
          <a:xfrm>
            <a:off x="8931529" y="1909344"/>
            <a:ext cx="143460" cy="2774056"/>
          </a:xfrm>
          <a:prstGeom prst="leftBrace">
            <a:avLst/>
          </a:prstGeom>
          <a:noFill/>
          <a:ln w="19050" cap="flat" cmpd="sng" algn="ctr">
            <a:solidFill>
              <a:srgbClr val="15608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B860F8-5115-E952-5371-15F0B7161A0E}"/>
              </a:ext>
            </a:extLst>
          </p:cNvPr>
          <p:cNvSpPr txBox="1"/>
          <p:nvPr/>
        </p:nvSpPr>
        <p:spPr>
          <a:xfrm>
            <a:off x="558799" y="5190455"/>
            <a:ext cx="418676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Ensure fairness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Reusability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Protect exam integrity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Reduce answer sharing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Unique quizzes for each student</a:t>
            </a:r>
          </a:p>
        </p:txBody>
      </p:sp>
    </p:spTree>
    <p:extLst>
      <p:ext uri="{BB962C8B-B14F-4D97-AF65-F5344CB8AC3E}">
        <p14:creationId xmlns:p14="http://schemas.microsoft.com/office/powerpoint/2010/main" val="23986928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0F270-D50E-5CF7-9EB0-FD64D6A5B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608" y="1142730"/>
            <a:ext cx="10075333" cy="1116012"/>
          </a:xfrm>
        </p:spPr>
        <p:txBody>
          <a:bodyPr/>
          <a:lstStyle/>
          <a:p>
            <a:r>
              <a:rPr lang="en-US" sz="3600" dirty="0"/>
              <a:t>First Failed Attempt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850996C-EBBE-DA9D-1E30-0A49D58BE44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5144679" y="2307818"/>
            <a:ext cx="2757314" cy="3637308"/>
          </a:xfrm>
          <a:prstGeom prst="rect">
            <a:avLst/>
          </a:prstGeom>
          <a:noFill/>
          <a:ln>
            <a:solidFill>
              <a:schemeClr val="accent2">
                <a:lumMod val="40000"/>
                <a:lumOff val="60000"/>
              </a:schemeClr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287C453-A311-5B56-F002-6F7525C50DFF}"/>
              </a:ext>
            </a:extLst>
          </p:cNvPr>
          <p:cNvPicPr>
            <a:picLocks noGrp="1" noChangeAspect="1"/>
          </p:cNvPicPr>
          <p:nvPr>
            <p:ph sz="half" idx="15"/>
          </p:nvPr>
        </p:nvPicPr>
        <p:blipFill>
          <a:blip r:embed="rId3"/>
          <a:stretch>
            <a:fillRect/>
          </a:stretch>
        </p:blipFill>
        <p:spPr bwMode="auto">
          <a:xfrm>
            <a:off x="8368312" y="2258742"/>
            <a:ext cx="2396782" cy="3735461"/>
          </a:xfrm>
          <a:prstGeom prst="rect">
            <a:avLst/>
          </a:prstGeom>
          <a:noFill/>
          <a:ln>
            <a:solidFill>
              <a:schemeClr val="accent2">
                <a:lumMod val="40000"/>
                <a:lumOff val="60000"/>
              </a:schemeClr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033FBBC-F692-B933-01D2-4F25941138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608" y="3127759"/>
            <a:ext cx="4291753" cy="1351108"/>
          </a:xfrm>
          <a:prstGeom prst="rect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192233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">
  <a:themeElements>
    <a:clrScheme name="TM78504181">
      <a:dk1>
        <a:srgbClr val="000000"/>
      </a:dk1>
      <a:lt1>
        <a:srgbClr val="FFFFFF"/>
      </a:lt1>
      <a:dk2>
        <a:srgbClr val="FFF8F4"/>
      </a:dk2>
      <a:lt2>
        <a:srgbClr val="E8E8E8"/>
      </a:lt2>
      <a:accent1>
        <a:srgbClr val="EE7660"/>
      </a:accent1>
      <a:accent2>
        <a:srgbClr val="4D90EF"/>
      </a:accent2>
      <a:accent3>
        <a:srgbClr val="5B5160"/>
      </a:accent3>
      <a:accent4>
        <a:srgbClr val="2BC2B4"/>
      </a:accent4>
      <a:accent5>
        <a:srgbClr val="C097F8"/>
      </a:accent5>
      <a:accent6>
        <a:srgbClr val="FF9413"/>
      </a:accent6>
      <a:hlink>
        <a:srgbClr val="467886"/>
      </a:hlink>
      <a:folHlink>
        <a:srgbClr val="96607D"/>
      </a:folHlink>
    </a:clrScheme>
    <a:fontScheme name="Custom 49">
      <a:majorFont>
        <a:latin typeface="Tw Cen MT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M78504181_Win32_SL_V11" id="{D9600F65-346D-4C25-A611-673E5C44A142}" vid="{299F2556-E258-444F-A1E6-FA759CE22851}"/>
    </a:ext>
  </a:extLst>
</a:theme>
</file>

<file path=ppt/theme/theme2.xml><?xml version="1.0" encoding="utf-8"?>
<a:theme xmlns:a="http://schemas.openxmlformats.org/drawingml/2006/main" name="PNE Theme Slide Deck">
  <a:themeElements>
    <a:clrScheme name="Custom 7">
      <a:dk1>
        <a:sysClr val="windowText" lastClr="000000"/>
      </a:dk1>
      <a:lt1>
        <a:sysClr val="window" lastClr="FFFFFF"/>
      </a:lt1>
      <a:dk2>
        <a:srgbClr val="000C3E"/>
      </a:dk2>
      <a:lt2>
        <a:srgbClr val="6C9AC3"/>
      </a:lt2>
      <a:accent1>
        <a:srgbClr val="00529B"/>
      </a:accent1>
      <a:accent2>
        <a:srgbClr val="00529B"/>
      </a:accent2>
      <a:accent3>
        <a:srgbClr val="E17F35"/>
      </a:accent3>
      <a:accent4>
        <a:srgbClr val="FF462C"/>
      </a:accent4>
      <a:accent5>
        <a:srgbClr val="FF462C"/>
      </a:accent5>
      <a:accent6>
        <a:srgbClr val="6C9AC3"/>
      </a:accent6>
      <a:hlink>
        <a:srgbClr val="FF462C"/>
      </a:hlink>
      <a:folHlink>
        <a:srgbClr val="FF7F35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Custom 7">
    <a:dk1>
      <a:sysClr val="windowText" lastClr="000000"/>
    </a:dk1>
    <a:lt1>
      <a:sysClr val="window" lastClr="FFFFFF"/>
    </a:lt1>
    <a:dk2>
      <a:srgbClr val="000C3E"/>
    </a:dk2>
    <a:lt2>
      <a:srgbClr val="6C9AC3"/>
    </a:lt2>
    <a:accent1>
      <a:srgbClr val="00529B"/>
    </a:accent1>
    <a:accent2>
      <a:srgbClr val="00529B"/>
    </a:accent2>
    <a:accent3>
      <a:srgbClr val="E17F35"/>
    </a:accent3>
    <a:accent4>
      <a:srgbClr val="FF462C"/>
    </a:accent4>
    <a:accent5>
      <a:srgbClr val="FF462C"/>
    </a:accent5>
    <a:accent6>
      <a:srgbClr val="6C9AC3"/>
    </a:accent6>
    <a:hlink>
      <a:srgbClr val="FF462C"/>
    </a:hlink>
    <a:folHlink>
      <a:srgbClr val="FF7F35"/>
    </a:folHlink>
  </a:clrScheme>
</a:themeOverride>
</file>

<file path=ppt/theme/themeOverride10.xml><?xml version="1.0" encoding="utf-8"?>
<a:themeOverride xmlns:a="http://schemas.openxmlformats.org/drawingml/2006/main">
  <a:clrScheme name="Custom 7">
    <a:dk1>
      <a:sysClr val="windowText" lastClr="000000"/>
    </a:dk1>
    <a:lt1>
      <a:sysClr val="window" lastClr="FFFFFF"/>
    </a:lt1>
    <a:dk2>
      <a:srgbClr val="000C3E"/>
    </a:dk2>
    <a:lt2>
      <a:srgbClr val="6C9AC3"/>
    </a:lt2>
    <a:accent1>
      <a:srgbClr val="00529B"/>
    </a:accent1>
    <a:accent2>
      <a:srgbClr val="00529B"/>
    </a:accent2>
    <a:accent3>
      <a:srgbClr val="E17F35"/>
    </a:accent3>
    <a:accent4>
      <a:srgbClr val="FF462C"/>
    </a:accent4>
    <a:accent5>
      <a:srgbClr val="FF462C"/>
    </a:accent5>
    <a:accent6>
      <a:srgbClr val="6C9AC3"/>
    </a:accent6>
    <a:hlink>
      <a:srgbClr val="FF462C"/>
    </a:hlink>
    <a:folHlink>
      <a:srgbClr val="FF7F35"/>
    </a:folHlink>
  </a:clrScheme>
</a:themeOverride>
</file>

<file path=ppt/theme/themeOverride11.xml><?xml version="1.0" encoding="utf-8"?>
<a:themeOverride xmlns:a="http://schemas.openxmlformats.org/drawingml/2006/main">
  <a:clrScheme name="Custom 7">
    <a:dk1>
      <a:sysClr val="windowText" lastClr="000000"/>
    </a:dk1>
    <a:lt1>
      <a:sysClr val="window" lastClr="FFFFFF"/>
    </a:lt1>
    <a:dk2>
      <a:srgbClr val="000C3E"/>
    </a:dk2>
    <a:lt2>
      <a:srgbClr val="6C9AC3"/>
    </a:lt2>
    <a:accent1>
      <a:srgbClr val="00529B"/>
    </a:accent1>
    <a:accent2>
      <a:srgbClr val="00529B"/>
    </a:accent2>
    <a:accent3>
      <a:srgbClr val="E17F35"/>
    </a:accent3>
    <a:accent4>
      <a:srgbClr val="FF462C"/>
    </a:accent4>
    <a:accent5>
      <a:srgbClr val="FF462C"/>
    </a:accent5>
    <a:accent6>
      <a:srgbClr val="6C9AC3"/>
    </a:accent6>
    <a:hlink>
      <a:srgbClr val="FF462C"/>
    </a:hlink>
    <a:folHlink>
      <a:srgbClr val="FF7F35"/>
    </a:folHlink>
  </a:clrScheme>
</a:themeOverride>
</file>

<file path=ppt/theme/themeOverride12.xml><?xml version="1.0" encoding="utf-8"?>
<a:themeOverride xmlns:a="http://schemas.openxmlformats.org/drawingml/2006/main">
  <a:clrScheme name="Custom 7">
    <a:dk1>
      <a:sysClr val="windowText" lastClr="000000"/>
    </a:dk1>
    <a:lt1>
      <a:sysClr val="window" lastClr="FFFFFF"/>
    </a:lt1>
    <a:dk2>
      <a:srgbClr val="000C3E"/>
    </a:dk2>
    <a:lt2>
      <a:srgbClr val="6C9AC3"/>
    </a:lt2>
    <a:accent1>
      <a:srgbClr val="00529B"/>
    </a:accent1>
    <a:accent2>
      <a:srgbClr val="00529B"/>
    </a:accent2>
    <a:accent3>
      <a:srgbClr val="E17F35"/>
    </a:accent3>
    <a:accent4>
      <a:srgbClr val="FF462C"/>
    </a:accent4>
    <a:accent5>
      <a:srgbClr val="FF462C"/>
    </a:accent5>
    <a:accent6>
      <a:srgbClr val="6C9AC3"/>
    </a:accent6>
    <a:hlink>
      <a:srgbClr val="FF462C"/>
    </a:hlink>
    <a:folHlink>
      <a:srgbClr val="FF7F35"/>
    </a:folHlink>
  </a:clrScheme>
</a:themeOverride>
</file>

<file path=ppt/theme/themeOverride13.xml><?xml version="1.0" encoding="utf-8"?>
<a:themeOverride xmlns:a="http://schemas.openxmlformats.org/drawingml/2006/main">
  <a:clrScheme name="Custom 7">
    <a:dk1>
      <a:sysClr val="windowText" lastClr="000000"/>
    </a:dk1>
    <a:lt1>
      <a:sysClr val="window" lastClr="FFFFFF"/>
    </a:lt1>
    <a:dk2>
      <a:srgbClr val="000C3E"/>
    </a:dk2>
    <a:lt2>
      <a:srgbClr val="6C9AC3"/>
    </a:lt2>
    <a:accent1>
      <a:srgbClr val="00529B"/>
    </a:accent1>
    <a:accent2>
      <a:srgbClr val="00529B"/>
    </a:accent2>
    <a:accent3>
      <a:srgbClr val="E17F35"/>
    </a:accent3>
    <a:accent4>
      <a:srgbClr val="FF462C"/>
    </a:accent4>
    <a:accent5>
      <a:srgbClr val="FF462C"/>
    </a:accent5>
    <a:accent6>
      <a:srgbClr val="6C9AC3"/>
    </a:accent6>
    <a:hlink>
      <a:srgbClr val="FF462C"/>
    </a:hlink>
    <a:folHlink>
      <a:srgbClr val="FF7F35"/>
    </a:folHlink>
  </a:clrScheme>
</a:themeOverride>
</file>

<file path=ppt/theme/themeOverride2.xml><?xml version="1.0" encoding="utf-8"?>
<a:themeOverride xmlns:a="http://schemas.openxmlformats.org/drawingml/2006/main">
  <a:clrScheme name="Custom 7">
    <a:dk1>
      <a:sysClr val="windowText" lastClr="000000"/>
    </a:dk1>
    <a:lt1>
      <a:sysClr val="window" lastClr="FFFFFF"/>
    </a:lt1>
    <a:dk2>
      <a:srgbClr val="000C3E"/>
    </a:dk2>
    <a:lt2>
      <a:srgbClr val="6C9AC3"/>
    </a:lt2>
    <a:accent1>
      <a:srgbClr val="00529B"/>
    </a:accent1>
    <a:accent2>
      <a:srgbClr val="00529B"/>
    </a:accent2>
    <a:accent3>
      <a:srgbClr val="E17F35"/>
    </a:accent3>
    <a:accent4>
      <a:srgbClr val="FF462C"/>
    </a:accent4>
    <a:accent5>
      <a:srgbClr val="FF462C"/>
    </a:accent5>
    <a:accent6>
      <a:srgbClr val="6C9AC3"/>
    </a:accent6>
    <a:hlink>
      <a:srgbClr val="FF462C"/>
    </a:hlink>
    <a:folHlink>
      <a:srgbClr val="FF7F35"/>
    </a:folHlink>
  </a:clrScheme>
</a:themeOverride>
</file>

<file path=ppt/theme/themeOverride3.xml><?xml version="1.0" encoding="utf-8"?>
<a:themeOverride xmlns:a="http://schemas.openxmlformats.org/drawingml/2006/main">
  <a:clrScheme name="Custom 7">
    <a:dk1>
      <a:sysClr val="windowText" lastClr="000000"/>
    </a:dk1>
    <a:lt1>
      <a:sysClr val="window" lastClr="FFFFFF"/>
    </a:lt1>
    <a:dk2>
      <a:srgbClr val="000C3E"/>
    </a:dk2>
    <a:lt2>
      <a:srgbClr val="6C9AC3"/>
    </a:lt2>
    <a:accent1>
      <a:srgbClr val="00529B"/>
    </a:accent1>
    <a:accent2>
      <a:srgbClr val="00529B"/>
    </a:accent2>
    <a:accent3>
      <a:srgbClr val="E17F35"/>
    </a:accent3>
    <a:accent4>
      <a:srgbClr val="FF462C"/>
    </a:accent4>
    <a:accent5>
      <a:srgbClr val="FF462C"/>
    </a:accent5>
    <a:accent6>
      <a:srgbClr val="6C9AC3"/>
    </a:accent6>
    <a:hlink>
      <a:srgbClr val="FF462C"/>
    </a:hlink>
    <a:folHlink>
      <a:srgbClr val="FF7F35"/>
    </a:folHlink>
  </a:clrScheme>
</a:themeOverride>
</file>

<file path=ppt/theme/themeOverride4.xml><?xml version="1.0" encoding="utf-8"?>
<a:themeOverride xmlns:a="http://schemas.openxmlformats.org/drawingml/2006/main">
  <a:clrScheme name="Custom 7">
    <a:dk1>
      <a:sysClr val="windowText" lastClr="000000"/>
    </a:dk1>
    <a:lt1>
      <a:sysClr val="window" lastClr="FFFFFF"/>
    </a:lt1>
    <a:dk2>
      <a:srgbClr val="000C3E"/>
    </a:dk2>
    <a:lt2>
      <a:srgbClr val="6C9AC3"/>
    </a:lt2>
    <a:accent1>
      <a:srgbClr val="00529B"/>
    </a:accent1>
    <a:accent2>
      <a:srgbClr val="00529B"/>
    </a:accent2>
    <a:accent3>
      <a:srgbClr val="E17F35"/>
    </a:accent3>
    <a:accent4>
      <a:srgbClr val="FF462C"/>
    </a:accent4>
    <a:accent5>
      <a:srgbClr val="FF462C"/>
    </a:accent5>
    <a:accent6>
      <a:srgbClr val="6C9AC3"/>
    </a:accent6>
    <a:hlink>
      <a:srgbClr val="FF462C"/>
    </a:hlink>
    <a:folHlink>
      <a:srgbClr val="FF7F35"/>
    </a:folHlink>
  </a:clrScheme>
</a:themeOverride>
</file>

<file path=ppt/theme/themeOverride5.xml><?xml version="1.0" encoding="utf-8"?>
<a:themeOverride xmlns:a="http://schemas.openxmlformats.org/drawingml/2006/main">
  <a:clrScheme name="Custom 7">
    <a:dk1>
      <a:sysClr val="windowText" lastClr="000000"/>
    </a:dk1>
    <a:lt1>
      <a:sysClr val="window" lastClr="FFFFFF"/>
    </a:lt1>
    <a:dk2>
      <a:srgbClr val="000C3E"/>
    </a:dk2>
    <a:lt2>
      <a:srgbClr val="6C9AC3"/>
    </a:lt2>
    <a:accent1>
      <a:srgbClr val="00529B"/>
    </a:accent1>
    <a:accent2>
      <a:srgbClr val="00529B"/>
    </a:accent2>
    <a:accent3>
      <a:srgbClr val="E17F35"/>
    </a:accent3>
    <a:accent4>
      <a:srgbClr val="FF462C"/>
    </a:accent4>
    <a:accent5>
      <a:srgbClr val="FF462C"/>
    </a:accent5>
    <a:accent6>
      <a:srgbClr val="6C9AC3"/>
    </a:accent6>
    <a:hlink>
      <a:srgbClr val="FF462C"/>
    </a:hlink>
    <a:folHlink>
      <a:srgbClr val="FF7F35"/>
    </a:folHlink>
  </a:clrScheme>
</a:themeOverride>
</file>

<file path=ppt/theme/themeOverride6.xml><?xml version="1.0" encoding="utf-8"?>
<a:themeOverride xmlns:a="http://schemas.openxmlformats.org/drawingml/2006/main">
  <a:clrScheme name="Custom 7">
    <a:dk1>
      <a:sysClr val="windowText" lastClr="000000"/>
    </a:dk1>
    <a:lt1>
      <a:sysClr val="window" lastClr="FFFFFF"/>
    </a:lt1>
    <a:dk2>
      <a:srgbClr val="000C3E"/>
    </a:dk2>
    <a:lt2>
      <a:srgbClr val="6C9AC3"/>
    </a:lt2>
    <a:accent1>
      <a:srgbClr val="00529B"/>
    </a:accent1>
    <a:accent2>
      <a:srgbClr val="00529B"/>
    </a:accent2>
    <a:accent3>
      <a:srgbClr val="E17F35"/>
    </a:accent3>
    <a:accent4>
      <a:srgbClr val="FF462C"/>
    </a:accent4>
    <a:accent5>
      <a:srgbClr val="FF462C"/>
    </a:accent5>
    <a:accent6>
      <a:srgbClr val="6C9AC3"/>
    </a:accent6>
    <a:hlink>
      <a:srgbClr val="FF462C"/>
    </a:hlink>
    <a:folHlink>
      <a:srgbClr val="FF7F35"/>
    </a:folHlink>
  </a:clrScheme>
</a:themeOverride>
</file>

<file path=ppt/theme/themeOverride7.xml><?xml version="1.0" encoding="utf-8"?>
<a:themeOverride xmlns:a="http://schemas.openxmlformats.org/drawingml/2006/main">
  <a:clrScheme name="Custom 7">
    <a:dk1>
      <a:sysClr val="windowText" lastClr="000000"/>
    </a:dk1>
    <a:lt1>
      <a:sysClr val="window" lastClr="FFFFFF"/>
    </a:lt1>
    <a:dk2>
      <a:srgbClr val="000C3E"/>
    </a:dk2>
    <a:lt2>
      <a:srgbClr val="6C9AC3"/>
    </a:lt2>
    <a:accent1>
      <a:srgbClr val="00529B"/>
    </a:accent1>
    <a:accent2>
      <a:srgbClr val="00529B"/>
    </a:accent2>
    <a:accent3>
      <a:srgbClr val="E17F35"/>
    </a:accent3>
    <a:accent4>
      <a:srgbClr val="FF462C"/>
    </a:accent4>
    <a:accent5>
      <a:srgbClr val="FF462C"/>
    </a:accent5>
    <a:accent6>
      <a:srgbClr val="6C9AC3"/>
    </a:accent6>
    <a:hlink>
      <a:srgbClr val="FF462C"/>
    </a:hlink>
    <a:folHlink>
      <a:srgbClr val="FF7F35"/>
    </a:folHlink>
  </a:clrScheme>
</a:themeOverride>
</file>

<file path=ppt/theme/themeOverride8.xml><?xml version="1.0" encoding="utf-8"?>
<a:themeOverride xmlns:a="http://schemas.openxmlformats.org/drawingml/2006/main">
  <a:clrScheme name="Custom 7">
    <a:dk1>
      <a:sysClr val="windowText" lastClr="000000"/>
    </a:dk1>
    <a:lt1>
      <a:sysClr val="window" lastClr="FFFFFF"/>
    </a:lt1>
    <a:dk2>
      <a:srgbClr val="000C3E"/>
    </a:dk2>
    <a:lt2>
      <a:srgbClr val="6C9AC3"/>
    </a:lt2>
    <a:accent1>
      <a:srgbClr val="00529B"/>
    </a:accent1>
    <a:accent2>
      <a:srgbClr val="00529B"/>
    </a:accent2>
    <a:accent3>
      <a:srgbClr val="E17F35"/>
    </a:accent3>
    <a:accent4>
      <a:srgbClr val="FF462C"/>
    </a:accent4>
    <a:accent5>
      <a:srgbClr val="FF462C"/>
    </a:accent5>
    <a:accent6>
      <a:srgbClr val="6C9AC3"/>
    </a:accent6>
    <a:hlink>
      <a:srgbClr val="FF462C"/>
    </a:hlink>
    <a:folHlink>
      <a:srgbClr val="FF7F35"/>
    </a:folHlink>
  </a:clrScheme>
</a:themeOverride>
</file>

<file path=ppt/theme/themeOverride9.xml><?xml version="1.0" encoding="utf-8"?>
<a:themeOverride xmlns:a="http://schemas.openxmlformats.org/drawingml/2006/main">
  <a:clrScheme name="Custom 7">
    <a:dk1>
      <a:sysClr val="windowText" lastClr="000000"/>
    </a:dk1>
    <a:lt1>
      <a:sysClr val="window" lastClr="FFFFFF"/>
    </a:lt1>
    <a:dk2>
      <a:srgbClr val="000C3E"/>
    </a:dk2>
    <a:lt2>
      <a:srgbClr val="6C9AC3"/>
    </a:lt2>
    <a:accent1>
      <a:srgbClr val="00529B"/>
    </a:accent1>
    <a:accent2>
      <a:srgbClr val="00529B"/>
    </a:accent2>
    <a:accent3>
      <a:srgbClr val="E17F35"/>
    </a:accent3>
    <a:accent4>
      <a:srgbClr val="FF462C"/>
    </a:accent4>
    <a:accent5>
      <a:srgbClr val="FF462C"/>
    </a:accent5>
    <a:accent6>
      <a:srgbClr val="6C9AC3"/>
    </a:accent6>
    <a:hlink>
      <a:srgbClr val="FF462C"/>
    </a:hlink>
    <a:folHlink>
      <a:srgbClr val="FF7F35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130005B-6102-4F3C-A26F-485DF1BF9717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2BC90B52-91C7-4BE9-8AE0-180FFFE1100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E60708A-6461-4D7F-883F-7E25D731D326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{2E531471-6303-48AA-9135-3B71F619C705}TFab1f0ecd-b87c-476f-be30-2c815ce1b1f82585027f_win32-74124434413c</Template>
  <TotalTime>1368</TotalTime>
  <Words>481</Words>
  <Application>Microsoft Office PowerPoint</Application>
  <PresentationFormat>Widescreen</PresentationFormat>
  <Paragraphs>124</Paragraphs>
  <Slides>15</Slides>
  <Notes>10</Notes>
  <HiddenSlides>1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30" baseType="lpstr">
      <vt:lpstr>Amasis MT Pro Light</vt:lpstr>
      <vt:lpstr>Aptos</vt:lpstr>
      <vt:lpstr>Arial</vt:lpstr>
      <vt:lpstr>Avenir Next LT Pro</vt:lpstr>
      <vt:lpstr>Avenir Next LT Pro Light</vt:lpstr>
      <vt:lpstr>Calibri</vt:lpstr>
      <vt:lpstr>Cambria</vt:lpstr>
      <vt:lpstr>Lucida Sans</vt:lpstr>
      <vt:lpstr>Menlo</vt:lpstr>
      <vt:lpstr>Roboto</vt:lpstr>
      <vt:lpstr>Rockwell</vt:lpstr>
      <vt:lpstr>Tw Cen MT</vt:lpstr>
      <vt:lpstr>Wingdings</vt:lpstr>
      <vt:lpstr>Custom</vt:lpstr>
      <vt:lpstr>PNE Theme Slide Deck</vt:lpstr>
      <vt:lpstr>Randomizing Quizzes: The Canvas MATLAB Grader Combo</vt:lpstr>
      <vt:lpstr>   Agenda</vt:lpstr>
      <vt:lpstr>Programming for Engineers  in Matlab – COP2271</vt:lpstr>
      <vt:lpstr>Programming for Engineers  in Matlab – COP2271</vt:lpstr>
      <vt:lpstr>Using the Tools in Exams</vt:lpstr>
      <vt:lpstr>Using the Tools in Exams</vt:lpstr>
      <vt:lpstr>Using the Tools in Exams</vt:lpstr>
      <vt:lpstr>Using the Tools in Exams</vt:lpstr>
      <vt:lpstr>First Failed Attempt</vt:lpstr>
      <vt:lpstr>Example Problems</vt:lpstr>
      <vt:lpstr>Problem Design Approach in Matlab Grader</vt:lpstr>
      <vt:lpstr>Pattern Problem</vt:lpstr>
      <vt:lpstr>Approximation Problem</vt:lpstr>
      <vt:lpstr>Results</vt:lpstr>
      <vt:lpstr>Thank you</vt:lpstr>
    </vt:vector>
  </TitlesOfParts>
  <Company>University of Florida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Marte , Edwin</dc:creator>
  <cp:lastModifiedBy>Marte , Edwin</cp:lastModifiedBy>
  <cp:revision>2</cp:revision>
  <dcterms:created xsi:type="dcterms:W3CDTF">2025-10-23T21:13:11Z</dcterms:created>
  <dcterms:modified xsi:type="dcterms:W3CDTF">2025-10-27T12:35:06Z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