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5" r:id="rId8"/>
    <p:sldId id="262" r:id="rId9"/>
    <p:sldId id="263" r:id="rId10"/>
    <p:sldId id="266" r:id="rId11"/>
    <p:sldId id="264"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59CAB5-0237-480C-9CC3-EDD4FAA941F4}" v="5" dt="2025-10-26T20:58:49.6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6" d="100"/>
          <a:sy n="76" d="100"/>
        </p:scale>
        <p:origin x="43"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diagrams/_rels/data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5852B8F6-4AEE-4E22-B1DC-B30AB3068814}" type="doc">
      <dgm:prSet loTypeId="urn:microsoft.com/office/officeart/2016/7/layout/VerticalDownArrowProcess" loCatId="process" qsTypeId="urn:microsoft.com/office/officeart/2005/8/quickstyle/simple1" qsCatId="simple" csTypeId="urn:microsoft.com/office/officeart/2005/8/colors/colorful5" csCatId="colorful" phldr="1"/>
      <dgm:spPr/>
      <dgm:t>
        <a:bodyPr/>
        <a:lstStyle/>
        <a:p>
          <a:endParaRPr lang="en-US"/>
        </a:p>
      </dgm:t>
    </dgm:pt>
    <dgm:pt modelId="{9AD916BC-B2CE-4D6B-B38F-5EBF112D69A7}">
      <dgm:prSet custT="1"/>
      <dgm:spPr/>
      <dgm:t>
        <a:bodyPr/>
        <a:lstStyle/>
        <a:p>
          <a:pPr>
            <a:lnSpc>
              <a:spcPct val="100000"/>
            </a:lnSpc>
          </a:pPr>
          <a:r>
            <a:rPr lang="en-US" sz="1400" dirty="0" err="1"/>
            <a:t>Zybook</a:t>
          </a:r>
          <a:r>
            <a:rPr lang="en-US" sz="1400" dirty="0"/>
            <a:t> reading before class</a:t>
          </a:r>
        </a:p>
      </dgm:t>
    </dgm:pt>
    <dgm:pt modelId="{A3199138-431B-4630-BA63-0FA82B007F7E}" type="parTrans" cxnId="{5A73BC6E-AAE0-4047-B41B-D1EA102700D3}">
      <dgm:prSet/>
      <dgm:spPr/>
      <dgm:t>
        <a:bodyPr/>
        <a:lstStyle/>
        <a:p>
          <a:endParaRPr lang="en-US" sz="2000"/>
        </a:p>
      </dgm:t>
    </dgm:pt>
    <dgm:pt modelId="{3F5C681C-7CC9-4DA3-B20F-483723A5DFD6}" type="sibTrans" cxnId="{5A73BC6E-AAE0-4047-B41B-D1EA102700D3}">
      <dgm:prSet/>
      <dgm:spPr/>
      <dgm:t>
        <a:bodyPr/>
        <a:lstStyle/>
        <a:p>
          <a:endParaRPr lang="en-US" sz="2000"/>
        </a:p>
      </dgm:t>
    </dgm:pt>
    <dgm:pt modelId="{71CCDBF3-9AFE-462F-8469-26097FEA5FF1}">
      <dgm:prSet custT="1"/>
      <dgm:spPr/>
      <dgm:t>
        <a:bodyPr/>
        <a:lstStyle/>
        <a:p>
          <a:pPr>
            <a:lnSpc>
              <a:spcPct val="100000"/>
            </a:lnSpc>
          </a:pPr>
          <a:r>
            <a:rPr lang="en-US" sz="1400"/>
            <a:t>Quiz on reading at start of class</a:t>
          </a:r>
        </a:p>
      </dgm:t>
    </dgm:pt>
    <dgm:pt modelId="{9F4E42E8-4943-4DE0-9213-6465AA2CE17D}" type="parTrans" cxnId="{D0495C80-0DAC-4332-B933-CE291716D32A}">
      <dgm:prSet/>
      <dgm:spPr/>
      <dgm:t>
        <a:bodyPr/>
        <a:lstStyle/>
        <a:p>
          <a:endParaRPr lang="en-US" sz="2000"/>
        </a:p>
      </dgm:t>
    </dgm:pt>
    <dgm:pt modelId="{7066C133-AC56-4B1A-A939-3368935995D6}" type="sibTrans" cxnId="{D0495C80-0DAC-4332-B933-CE291716D32A}">
      <dgm:prSet/>
      <dgm:spPr/>
      <dgm:t>
        <a:bodyPr/>
        <a:lstStyle/>
        <a:p>
          <a:endParaRPr lang="en-US" sz="2000"/>
        </a:p>
      </dgm:t>
    </dgm:pt>
    <dgm:pt modelId="{C259EC0B-8EFB-418F-B44F-A5CA83838C65}">
      <dgm:prSet custT="1"/>
      <dgm:spPr/>
      <dgm:t>
        <a:bodyPr/>
        <a:lstStyle/>
        <a:p>
          <a:pPr>
            <a:lnSpc>
              <a:spcPct val="100000"/>
            </a:lnSpc>
          </a:pPr>
          <a:r>
            <a:rPr lang="en-US" sz="1400" dirty="0"/>
            <a:t>15 minute mini-lecture</a:t>
          </a:r>
        </a:p>
      </dgm:t>
    </dgm:pt>
    <dgm:pt modelId="{46D53142-2E91-42C2-AFD7-1465411C397F}" type="parTrans" cxnId="{527F378A-F73A-4CC3-9E78-75A1EE7768DA}">
      <dgm:prSet/>
      <dgm:spPr/>
      <dgm:t>
        <a:bodyPr/>
        <a:lstStyle/>
        <a:p>
          <a:endParaRPr lang="en-US" sz="2000"/>
        </a:p>
      </dgm:t>
    </dgm:pt>
    <dgm:pt modelId="{151E36CE-0D5E-4D05-A594-B6DFC74091F2}" type="sibTrans" cxnId="{527F378A-F73A-4CC3-9E78-75A1EE7768DA}">
      <dgm:prSet/>
      <dgm:spPr/>
      <dgm:t>
        <a:bodyPr/>
        <a:lstStyle/>
        <a:p>
          <a:endParaRPr lang="en-US" sz="2000"/>
        </a:p>
      </dgm:t>
    </dgm:pt>
    <dgm:pt modelId="{53F9A8B5-CBDE-42A8-B1DE-1B5952AF535B}">
      <dgm:prSet custT="1"/>
      <dgm:spPr/>
      <dgm:t>
        <a:bodyPr/>
        <a:lstStyle/>
        <a:p>
          <a:pPr>
            <a:lnSpc>
              <a:spcPct val="100000"/>
            </a:lnSpc>
          </a:pPr>
          <a:r>
            <a:rPr lang="en-US" sz="1600"/>
            <a:t>Pivot to TPS or other collaborative work if class is lost </a:t>
          </a:r>
        </a:p>
      </dgm:t>
    </dgm:pt>
    <dgm:pt modelId="{7C87903D-92CB-4A95-90D5-6C46A8BD6808}" type="parTrans" cxnId="{FD1436C3-B1CA-491B-BD5A-EA9796B39C11}">
      <dgm:prSet/>
      <dgm:spPr/>
      <dgm:t>
        <a:bodyPr/>
        <a:lstStyle/>
        <a:p>
          <a:endParaRPr lang="en-US" sz="2000"/>
        </a:p>
      </dgm:t>
    </dgm:pt>
    <dgm:pt modelId="{B86CA8C4-F15C-4466-B4EF-C0C3FCCF24F8}" type="sibTrans" cxnId="{FD1436C3-B1CA-491B-BD5A-EA9796B39C11}">
      <dgm:prSet/>
      <dgm:spPr/>
      <dgm:t>
        <a:bodyPr/>
        <a:lstStyle/>
        <a:p>
          <a:endParaRPr lang="en-US" sz="2000"/>
        </a:p>
      </dgm:t>
    </dgm:pt>
    <dgm:pt modelId="{583EAF85-1845-4443-9E05-D36979114A8A}">
      <dgm:prSet custT="1"/>
      <dgm:spPr/>
      <dgm:t>
        <a:bodyPr/>
        <a:lstStyle/>
        <a:p>
          <a:pPr algn="ctr">
            <a:lnSpc>
              <a:spcPct val="100000"/>
            </a:lnSpc>
          </a:pPr>
          <a:r>
            <a:rPr lang="en-US" sz="1400" dirty="0"/>
            <a:t>Summative      Assessment	</a:t>
          </a:r>
        </a:p>
      </dgm:t>
    </dgm:pt>
    <dgm:pt modelId="{578230F8-C31E-4628-8FC4-269DCC4EA53F}" type="parTrans" cxnId="{45C0E28F-BFA9-44FB-8A24-B2A588E04CCB}">
      <dgm:prSet/>
      <dgm:spPr/>
      <dgm:t>
        <a:bodyPr/>
        <a:lstStyle/>
        <a:p>
          <a:endParaRPr lang="en-US" sz="2000"/>
        </a:p>
      </dgm:t>
    </dgm:pt>
    <dgm:pt modelId="{E715AF63-0D54-4308-8546-2DF01DB3E693}" type="sibTrans" cxnId="{45C0E28F-BFA9-44FB-8A24-B2A588E04CCB}">
      <dgm:prSet/>
      <dgm:spPr/>
      <dgm:t>
        <a:bodyPr/>
        <a:lstStyle/>
        <a:p>
          <a:endParaRPr lang="en-US" sz="2000"/>
        </a:p>
      </dgm:t>
    </dgm:pt>
    <dgm:pt modelId="{97E421A7-5809-40A0-9DE0-52D79A920DA1}">
      <dgm:prSet custT="1"/>
      <dgm:spPr/>
      <dgm:t>
        <a:bodyPr/>
        <a:lstStyle/>
        <a:p>
          <a:pPr>
            <a:lnSpc>
              <a:spcPct val="100000"/>
            </a:lnSpc>
          </a:pPr>
          <a:r>
            <a:rPr lang="en-US" sz="1600" dirty="0"/>
            <a:t>Interactive with multiple choice questions and opportunity to code within the book</a:t>
          </a:r>
        </a:p>
      </dgm:t>
    </dgm:pt>
    <dgm:pt modelId="{ED49261C-E342-4683-BBE9-58800F795921}" type="parTrans" cxnId="{B0DEAA4E-27DB-4645-A353-7E90484E2219}">
      <dgm:prSet/>
      <dgm:spPr/>
      <dgm:t>
        <a:bodyPr/>
        <a:lstStyle/>
        <a:p>
          <a:endParaRPr lang="en-US" sz="2000"/>
        </a:p>
      </dgm:t>
    </dgm:pt>
    <dgm:pt modelId="{71E25294-9D0D-428D-AB2B-A87D2C49B915}" type="sibTrans" cxnId="{B0DEAA4E-27DB-4645-A353-7E90484E2219}">
      <dgm:prSet/>
      <dgm:spPr/>
      <dgm:t>
        <a:bodyPr/>
        <a:lstStyle/>
        <a:p>
          <a:endParaRPr lang="en-US" sz="2000"/>
        </a:p>
      </dgm:t>
    </dgm:pt>
    <dgm:pt modelId="{69C77B12-BF6A-4455-9AE6-C4B0A179E1FE}">
      <dgm:prSet custT="1"/>
      <dgm:spPr/>
      <dgm:t>
        <a:bodyPr/>
        <a:lstStyle/>
        <a:p>
          <a:pPr>
            <a:lnSpc>
              <a:spcPct val="100000"/>
            </a:lnSpc>
          </a:pPr>
          <a:r>
            <a:rPr lang="en-US" sz="1400" dirty="0"/>
            <a:t>~35-40 minutes independent work on Problem Sets</a:t>
          </a:r>
        </a:p>
      </dgm:t>
    </dgm:pt>
    <dgm:pt modelId="{0D9A258D-AE44-47F6-B9BE-D156FA06A728}" type="sibTrans" cxnId="{43A84C3C-67C8-4FBB-8932-685DB7160912}">
      <dgm:prSet/>
      <dgm:spPr/>
      <dgm:t>
        <a:bodyPr/>
        <a:lstStyle/>
        <a:p>
          <a:endParaRPr lang="en-US" sz="2000"/>
        </a:p>
      </dgm:t>
    </dgm:pt>
    <dgm:pt modelId="{6DAADF17-C6A7-43F6-B8CA-705FD3FEC859}" type="parTrans" cxnId="{43A84C3C-67C8-4FBB-8932-685DB7160912}">
      <dgm:prSet/>
      <dgm:spPr/>
      <dgm:t>
        <a:bodyPr/>
        <a:lstStyle/>
        <a:p>
          <a:endParaRPr lang="en-US" sz="2000"/>
        </a:p>
      </dgm:t>
    </dgm:pt>
    <dgm:pt modelId="{0447D30F-D2FC-4242-9DE7-D037AFB8C961}">
      <dgm:prSet custT="1"/>
      <dgm:spPr/>
      <dgm:t>
        <a:bodyPr/>
        <a:lstStyle/>
        <a:p>
          <a:pPr>
            <a:lnSpc>
              <a:spcPct val="100000"/>
            </a:lnSpc>
          </a:pPr>
          <a:r>
            <a:rPr lang="en-US" sz="1600" dirty="0"/>
            <a:t>Two exams and one Final Project</a:t>
          </a:r>
        </a:p>
      </dgm:t>
    </dgm:pt>
    <dgm:pt modelId="{1B0E7420-AEB1-46EA-932E-9550D0AC8ACC}" type="parTrans" cxnId="{BB92FE09-F7F8-42C4-BE54-D823CD0E180D}">
      <dgm:prSet/>
      <dgm:spPr/>
      <dgm:t>
        <a:bodyPr/>
        <a:lstStyle/>
        <a:p>
          <a:endParaRPr lang="en-US" sz="2000"/>
        </a:p>
      </dgm:t>
    </dgm:pt>
    <dgm:pt modelId="{FF38E846-EE90-46B5-B1AF-A979888E1C10}" type="sibTrans" cxnId="{BB92FE09-F7F8-42C4-BE54-D823CD0E180D}">
      <dgm:prSet/>
      <dgm:spPr/>
      <dgm:t>
        <a:bodyPr/>
        <a:lstStyle/>
        <a:p>
          <a:endParaRPr lang="en-US" sz="2000"/>
        </a:p>
      </dgm:t>
    </dgm:pt>
    <dgm:pt modelId="{F6E2BCA8-40A4-47BC-BB93-1081D78CDAC3}">
      <dgm:prSet custT="1"/>
      <dgm:spPr/>
      <dgm:t>
        <a:bodyPr/>
        <a:lstStyle/>
        <a:p>
          <a:pPr>
            <a:lnSpc>
              <a:spcPct val="100000"/>
            </a:lnSpc>
          </a:pPr>
          <a:r>
            <a:rPr lang="en-US" sz="1600" dirty="0"/>
            <a:t>Students required to follow along and submit code with comments demonstrating understanding</a:t>
          </a:r>
        </a:p>
      </dgm:t>
    </dgm:pt>
    <dgm:pt modelId="{DB570C47-DA90-40E4-8B32-1C77C0C9DB7D}" type="parTrans" cxnId="{3A15A050-226E-44E2-8339-F480A067984B}">
      <dgm:prSet/>
      <dgm:spPr/>
      <dgm:t>
        <a:bodyPr/>
        <a:lstStyle/>
        <a:p>
          <a:endParaRPr lang="en-US" sz="2000"/>
        </a:p>
      </dgm:t>
    </dgm:pt>
    <dgm:pt modelId="{F723C0DD-3C75-4938-AB8C-FC2DB7EEA4C5}" type="sibTrans" cxnId="{3A15A050-226E-44E2-8339-F480A067984B}">
      <dgm:prSet/>
      <dgm:spPr/>
      <dgm:t>
        <a:bodyPr/>
        <a:lstStyle/>
        <a:p>
          <a:endParaRPr lang="en-US" sz="2000"/>
        </a:p>
      </dgm:t>
    </dgm:pt>
    <dgm:pt modelId="{AFA85F1A-2C45-4E42-BF1E-1466E5937313}">
      <dgm:prSet custT="1"/>
      <dgm:spPr/>
      <dgm:t>
        <a:bodyPr/>
        <a:lstStyle/>
        <a:p>
          <a:pPr>
            <a:lnSpc>
              <a:spcPct val="100000"/>
            </a:lnSpc>
          </a:pPr>
          <a:r>
            <a:rPr lang="en-US" sz="1600" dirty="0"/>
            <a:t>Incentivizes students to complete reading and done in lieu of grading from </a:t>
          </a:r>
          <a:r>
            <a:rPr lang="en-US" sz="1600" dirty="0" err="1"/>
            <a:t>ZyBook</a:t>
          </a:r>
          <a:r>
            <a:rPr lang="en-US" sz="1600" dirty="0"/>
            <a:t> </a:t>
          </a:r>
        </a:p>
      </dgm:t>
    </dgm:pt>
    <dgm:pt modelId="{608DE9E5-21DE-4B05-8746-AEFF01969F0C}" type="parTrans" cxnId="{BE494FD6-B1DC-4965-9A29-2FD1EC45A6B8}">
      <dgm:prSet/>
      <dgm:spPr/>
      <dgm:t>
        <a:bodyPr/>
        <a:lstStyle/>
        <a:p>
          <a:endParaRPr lang="en-US" sz="2000"/>
        </a:p>
      </dgm:t>
    </dgm:pt>
    <dgm:pt modelId="{28D08B32-F523-43B4-9BFD-D5DE647D472D}" type="sibTrans" cxnId="{BE494FD6-B1DC-4965-9A29-2FD1EC45A6B8}">
      <dgm:prSet/>
      <dgm:spPr/>
      <dgm:t>
        <a:bodyPr/>
        <a:lstStyle/>
        <a:p>
          <a:endParaRPr lang="en-US" sz="2000"/>
        </a:p>
      </dgm:t>
    </dgm:pt>
    <dgm:pt modelId="{0C4FFDA3-79D5-4F09-AA56-00449F0F120D}" type="pres">
      <dgm:prSet presAssocID="{5852B8F6-4AEE-4E22-B1DC-B30AB3068814}" presName="Name0" presStyleCnt="0">
        <dgm:presLayoutVars>
          <dgm:dir/>
          <dgm:animLvl val="lvl"/>
          <dgm:resizeHandles val="exact"/>
        </dgm:presLayoutVars>
      </dgm:prSet>
      <dgm:spPr/>
    </dgm:pt>
    <dgm:pt modelId="{397D7811-39B8-435F-BF7D-9B9C100BCCF9}" type="pres">
      <dgm:prSet presAssocID="{583EAF85-1845-4443-9E05-D36979114A8A}" presName="boxAndChildren" presStyleCnt="0"/>
      <dgm:spPr/>
    </dgm:pt>
    <dgm:pt modelId="{05CF2A32-944B-4D9A-BD66-844EB5B47A26}" type="pres">
      <dgm:prSet presAssocID="{583EAF85-1845-4443-9E05-D36979114A8A}" presName="parentTextBox" presStyleLbl="alignNode1" presStyleIdx="0" presStyleCnt="5"/>
      <dgm:spPr/>
    </dgm:pt>
    <dgm:pt modelId="{0EB50A8D-0C31-405F-AAD2-52946465BE41}" type="pres">
      <dgm:prSet presAssocID="{583EAF85-1845-4443-9E05-D36979114A8A}" presName="descendantBox" presStyleLbl="bgAccFollowNode1" presStyleIdx="0" presStyleCnt="5"/>
      <dgm:spPr/>
    </dgm:pt>
    <dgm:pt modelId="{1AFE1A0B-37F3-46BC-A2C8-FA7F512D977E}" type="pres">
      <dgm:prSet presAssocID="{0D9A258D-AE44-47F6-B9BE-D156FA06A728}" presName="sp" presStyleCnt="0"/>
      <dgm:spPr/>
    </dgm:pt>
    <dgm:pt modelId="{CF44F2F5-57EF-45FE-B003-4DEA9F93BE58}" type="pres">
      <dgm:prSet presAssocID="{69C77B12-BF6A-4455-9AE6-C4B0A179E1FE}" presName="arrowAndChildren" presStyleCnt="0"/>
      <dgm:spPr/>
    </dgm:pt>
    <dgm:pt modelId="{85CA5FE6-9705-4DC3-8631-27E106BB50FF}" type="pres">
      <dgm:prSet presAssocID="{69C77B12-BF6A-4455-9AE6-C4B0A179E1FE}" presName="parentTextArrow" presStyleLbl="node1" presStyleIdx="0" presStyleCnt="0"/>
      <dgm:spPr/>
    </dgm:pt>
    <dgm:pt modelId="{716E404F-553E-4499-AEC7-801D97F1A0B1}" type="pres">
      <dgm:prSet presAssocID="{69C77B12-BF6A-4455-9AE6-C4B0A179E1FE}" presName="arrow" presStyleLbl="alignNode1" presStyleIdx="1" presStyleCnt="5"/>
      <dgm:spPr/>
    </dgm:pt>
    <dgm:pt modelId="{502A43AF-E19D-40F0-9DD0-012589E18914}" type="pres">
      <dgm:prSet presAssocID="{69C77B12-BF6A-4455-9AE6-C4B0A179E1FE}" presName="descendantArrow" presStyleLbl="bgAccFollowNode1" presStyleIdx="1" presStyleCnt="5"/>
      <dgm:spPr/>
    </dgm:pt>
    <dgm:pt modelId="{DE98DF12-E74F-414E-A2CD-187847BFFAC7}" type="pres">
      <dgm:prSet presAssocID="{151E36CE-0D5E-4D05-A594-B6DFC74091F2}" presName="sp" presStyleCnt="0"/>
      <dgm:spPr/>
    </dgm:pt>
    <dgm:pt modelId="{487DAF64-AB1C-4F68-9990-6DCE0EFC0A1D}" type="pres">
      <dgm:prSet presAssocID="{C259EC0B-8EFB-418F-B44F-A5CA83838C65}" presName="arrowAndChildren" presStyleCnt="0"/>
      <dgm:spPr/>
    </dgm:pt>
    <dgm:pt modelId="{F4399319-1988-4D55-96ED-027D3C152062}" type="pres">
      <dgm:prSet presAssocID="{C259EC0B-8EFB-418F-B44F-A5CA83838C65}" presName="parentTextArrow" presStyleLbl="node1" presStyleIdx="0" presStyleCnt="0"/>
      <dgm:spPr/>
    </dgm:pt>
    <dgm:pt modelId="{2DEFC4D7-C010-481E-8789-1E86F19F9832}" type="pres">
      <dgm:prSet presAssocID="{C259EC0B-8EFB-418F-B44F-A5CA83838C65}" presName="arrow" presStyleLbl="alignNode1" presStyleIdx="2" presStyleCnt="5"/>
      <dgm:spPr/>
    </dgm:pt>
    <dgm:pt modelId="{255F99FD-0FFA-4D04-A23E-7B29C8E42555}" type="pres">
      <dgm:prSet presAssocID="{C259EC0B-8EFB-418F-B44F-A5CA83838C65}" presName="descendantArrow" presStyleLbl="bgAccFollowNode1" presStyleIdx="2" presStyleCnt="5"/>
      <dgm:spPr/>
    </dgm:pt>
    <dgm:pt modelId="{1302CC09-45B4-4B48-A8F7-083A0F29FFF1}" type="pres">
      <dgm:prSet presAssocID="{7066C133-AC56-4B1A-A939-3368935995D6}" presName="sp" presStyleCnt="0"/>
      <dgm:spPr/>
    </dgm:pt>
    <dgm:pt modelId="{C3D17CD6-CA53-439D-99F9-20621F8EFA57}" type="pres">
      <dgm:prSet presAssocID="{71CCDBF3-9AFE-462F-8469-26097FEA5FF1}" presName="arrowAndChildren" presStyleCnt="0"/>
      <dgm:spPr/>
    </dgm:pt>
    <dgm:pt modelId="{B6D58EEA-7FC1-4179-A169-1C94CF63B795}" type="pres">
      <dgm:prSet presAssocID="{71CCDBF3-9AFE-462F-8469-26097FEA5FF1}" presName="parentTextArrow" presStyleLbl="node1" presStyleIdx="0" presStyleCnt="0"/>
      <dgm:spPr/>
    </dgm:pt>
    <dgm:pt modelId="{59FFC4B7-0D09-49AA-9511-E3A97529C031}" type="pres">
      <dgm:prSet presAssocID="{71CCDBF3-9AFE-462F-8469-26097FEA5FF1}" presName="arrow" presStyleLbl="alignNode1" presStyleIdx="3" presStyleCnt="5"/>
      <dgm:spPr/>
    </dgm:pt>
    <dgm:pt modelId="{C3118C77-43B9-4D60-BA16-193B3BDB6402}" type="pres">
      <dgm:prSet presAssocID="{71CCDBF3-9AFE-462F-8469-26097FEA5FF1}" presName="descendantArrow" presStyleLbl="bgAccFollowNode1" presStyleIdx="3" presStyleCnt="5"/>
      <dgm:spPr/>
    </dgm:pt>
    <dgm:pt modelId="{817F93BE-92E6-4255-926C-B1B4520786F6}" type="pres">
      <dgm:prSet presAssocID="{3F5C681C-7CC9-4DA3-B20F-483723A5DFD6}" presName="sp" presStyleCnt="0"/>
      <dgm:spPr/>
    </dgm:pt>
    <dgm:pt modelId="{D810B5A5-89A0-49F0-BC0C-187ADF1B16D9}" type="pres">
      <dgm:prSet presAssocID="{9AD916BC-B2CE-4D6B-B38F-5EBF112D69A7}" presName="arrowAndChildren" presStyleCnt="0"/>
      <dgm:spPr/>
    </dgm:pt>
    <dgm:pt modelId="{8BB1429B-4F4E-472F-8192-E131F9D60728}" type="pres">
      <dgm:prSet presAssocID="{9AD916BC-B2CE-4D6B-B38F-5EBF112D69A7}" presName="parentTextArrow" presStyleLbl="node1" presStyleIdx="0" presStyleCnt="0"/>
      <dgm:spPr/>
    </dgm:pt>
    <dgm:pt modelId="{13E8AFF4-0202-4DF4-9D48-8B021777F5E6}" type="pres">
      <dgm:prSet presAssocID="{9AD916BC-B2CE-4D6B-B38F-5EBF112D69A7}" presName="arrow" presStyleLbl="alignNode1" presStyleIdx="4" presStyleCnt="5"/>
      <dgm:spPr/>
    </dgm:pt>
    <dgm:pt modelId="{4DE7252F-7B56-41B9-8109-8734A84E709D}" type="pres">
      <dgm:prSet presAssocID="{9AD916BC-B2CE-4D6B-B38F-5EBF112D69A7}" presName="descendantArrow" presStyleLbl="bgAccFollowNode1" presStyleIdx="4" presStyleCnt="5"/>
      <dgm:spPr/>
    </dgm:pt>
  </dgm:ptLst>
  <dgm:cxnLst>
    <dgm:cxn modelId="{BB92FE09-F7F8-42C4-BE54-D823CD0E180D}" srcId="{583EAF85-1845-4443-9E05-D36979114A8A}" destId="{0447D30F-D2FC-4242-9DE7-D037AFB8C961}" srcOrd="0" destOrd="0" parTransId="{1B0E7420-AEB1-46EA-932E-9550D0AC8ACC}" sibTransId="{FF38E846-EE90-46B5-B1AF-A979888E1C10}"/>
    <dgm:cxn modelId="{0A1B940D-4739-4586-8BAA-49D50FFE608A}" type="presOf" srcId="{C259EC0B-8EFB-418F-B44F-A5CA83838C65}" destId="{2DEFC4D7-C010-481E-8789-1E86F19F9832}" srcOrd="1" destOrd="0" presId="urn:microsoft.com/office/officeart/2016/7/layout/VerticalDownArrowProcess"/>
    <dgm:cxn modelId="{E89A2B27-749C-417F-9E37-9A3F0C1376E3}" type="presOf" srcId="{5852B8F6-4AEE-4E22-B1DC-B30AB3068814}" destId="{0C4FFDA3-79D5-4F09-AA56-00449F0F120D}" srcOrd="0" destOrd="0" presId="urn:microsoft.com/office/officeart/2016/7/layout/VerticalDownArrowProcess"/>
    <dgm:cxn modelId="{43A84C3C-67C8-4FBB-8932-685DB7160912}" srcId="{5852B8F6-4AEE-4E22-B1DC-B30AB3068814}" destId="{69C77B12-BF6A-4455-9AE6-C4B0A179E1FE}" srcOrd="3" destOrd="0" parTransId="{6DAADF17-C6A7-43F6-B8CA-705FD3FEC859}" sibTransId="{0D9A258D-AE44-47F6-B9BE-D156FA06A728}"/>
    <dgm:cxn modelId="{E5E6EE3D-2ADA-4FD7-BAB0-4A35A917B368}" type="presOf" srcId="{69C77B12-BF6A-4455-9AE6-C4B0A179E1FE}" destId="{716E404F-553E-4499-AEC7-801D97F1A0B1}" srcOrd="1" destOrd="0" presId="urn:microsoft.com/office/officeart/2016/7/layout/VerticalDownArrowProcess"/>
    <dgm:cxn modelId="{B9DEDF42-4D03-43A0-A718-338F76EF7CDD}" type="presOf" srcId="{F6E2BCA8-40A4-47BC-BB93-1081D78CDAC3}" destId="{255F99FD-0FFA-4D04-A23E-7B29C8E42555}" srcOrd="0" destOrd="0" presId="urn:microsoft.com/office/officeart/2016/7/layout/VerticalDownArrowProcess"/>
    <dgm:cxn modelId="{B0DEAA4E-27DB-4645-A353-7E90484E2219}" srcId="{9AD916BC-B2CE-4D6B-B38F-5EBF112D69A7}" destId="{97E421A7-5809-40A0-9DE0-52D79A920DA1}" srcOrd="0" destOrd="0" parTransId="{ED49261C-E342-4683-BBE9-58800F795921}" sibTransId="{71E25294-9D0D-428D-AB2B-A87D2C49B915}"/>
    <dgm:cxn modelId="{5A73BC6E-AAE0-4047-B41B-D1EA102700D3}" srcId="{5852B8F6-4AEE-4E22-B1DC-B30AB3068814}" destId="{9AD916BC-B2CE-4D6B-B38F-5EBF112D69A7}" srcOrd="0" destOrd="0" parTransId="{A3199138-431B-4630-BA63-0FA82B007F7E}" sibTransId="{3F5C681C-7CC9-4DA3-B20F-483723A5DFD6}"/>
    <dgm:cxn modelId="{3A15A050-226E-44E2-8339-F480A067984B}" srcId="{C259EC0B-8EFB-418F-B44F-A5CA83838C65}" destId="{F6E2BCA8-40A4-47BC-BB93-1081D78CDAC3}" srcOrd="0" destOrd="0" parTransId="{DB570C47-DA90-40E4-8B32-1C77C0C9DB7D}" sibTransId="{F723C0DD-3C75-4938-AB8C-FC2DB7EEA4C5}"/>
    <dgm:cxn modelId="{8AFDD676-0CE7-484C-8F03-11753E0BEC71}" type="presOf" srcId="{583EAF85-1845-4443-9E05-D36979114A8A}" destId="{05CF2A32-944B-4D9A-BD66-844EB5B47A26}" srcOrd="0" destOrd="0" presId="urn:microsoft.com/office/officeart/2016/7/layout/VerticalDownArrowProcess"/>
    <dgm:cxn modelId="{D0495C80-0DAC-4332-B933-CE291716D32A}" srcId="{5852B8F6-4AEE-4E22-B1DC-B30AB3068814}" destId="{71CCDBF3-9AFE-462F-8469-26097FEA5FF1}" srcOrd="1" destOrd="0" parTransId="{9F4E42E8-4943-4DE0-9213-6465AA2CE17D}" sibTransId="{7066C133-AC56-4B1A-A939-3368935995D6}"/>
    <dgm:cxn modelId="{47CF6B81-7E00-49B3-A130-1B4B106C5E26}" type="presOf" srcId="{69C77B12-BF6A-4455-9AE6-C4B0A179E1FE}" destId="{85CA5FE6-9705-4DC3-8631-27E106BB50FF}" srcOrd="0" destOrd="0" presId="urn:microsoft.com/office/officeart/2016/7/layout/VerticalDownArrowProcess"/>
    <dgm:cxn modelId="{B3F57587-6508-48FA-BF63-4E639E62B215}" type="presOf" srcId="{9AD916BC-B2CE-4D6B-B38F-5EBF112D69A7}" destId="{13E8AFF4-0202-4DF4-9D48-8B021777F5E6}" srcOrd="1" destOrd="0" presId="urn:microsoft.com/office/officeart/2016/7/layout/VerticalDownArrowProcess"/>
    <dgm:cxn modelId="{28DF8C89-C018-4F01-9A5F-83A41E01B332}" type="presOf" srcId="{71CCDBF3-9AFE-462F-8469-26097FEA5FF1}" destId="{B6D58EEA-7FC1-4179-A169-1C94CF63B795}" srcOrd="0" destOrd="0" presId="urn:microsoft.com/office/officeart/2016/7/layout/VerticalDownArrowProcess"/>
    <dgm:cxn modelId="{527F378A-F73A-4CC3-9E78-75A1EE7768DA}" srcId="{5852B8F6-4AEE-4E22-B1DC-B30AB3068814}" destId="{C259EC0B-8EFB-418F-B44F-A5CA83838C65}" srcOrd="2" destOrd="0" parTransId="{46D53142-2E91-42C2-AFD7-1465411C397F}" sibTransId="{151E36CE-0D5E-4D05-A594-B6DFC74091F2}"/>
    <dgm:cxn modelId="{45C0E28F-BFA9-44FB-8A24-B2A588E04CCB}" srcId="{5852B8F6-4AEE-4E22-B1DC-B30AB3068814}" destId="{583EAF85-1845-4443-9E05-D36979114A8A}" srcOrd="4" destOrd="0" parTransId="{578230F8-C31E-4628-8FC4-269DCC4EA53F}" sibTransId="{E715AF63-0D54-4308-8546-2DF01DB3E693}"/>
    <dgm:cxn modelId="{51BD2E98-8B24-4D72-B35C-6C5CFD9FC8E7}" type="presOf" srcId="{AFA85F1A-2C45-4E42-BF1E-1466E5937313}" destId="{C3118C77-43B9-4D60-BA16-193B3BDB6402}" srcOrd="0" destOrd="0" presId="urn:microsoft.com/office/officeart/2016/7/layout/VerticalDownArrowProcess"/>
    <dgm:cxn modelId="{A6E16799-2BA0-40E1-B48D-0448ECE133B9}" type="presOf" srcId="{0447D30F-D2FC-4242-9DE7-D037AFB8C961}" destId="{0EB50A8D-0C31-405F-AAD2-52946465BE41}" srcOrd="0" destOrd="0" presId="urn:microsoft.com/office/officeart/2016/7/layout/VerticalDownArrowProcess"/>
    <dgm:cxn modelId="{FD1436C3-B1CA-491B-BD5A-EA9796B39C11}" srcId="{69C77B12-BF6A-4455-9AE6-C4B0A179E1FE}" destId="{53F9A8B5-CBDE-42A8-B1DE-1B5952AF535B}" srcOrd="0" destOrd="0" parTransId="{7C87903D-92CB-4A95-90D5-6C46A8BD6808}" sibTransId="{B86CA8C4-F15C-4466-B4EF-C0C3FCCF24F8}"/>
    <dgm:cxn modelId="{BC7DB5C9-6421-42FB-9CAB-2098CD9B7C00}" type="presOf" srcId="{71CCDBF3-9AFE-462F-8469-26097FEA5FF1}" destId="{59FFC4B7-0D09-49AA-9511-E3A97529C031}" srcOrd="1" destOrd="0" presId="urn:microsoft.com/office/officeart/2016/7/layout/VerticalDownArrowProcess"/>
    <dgm:cxn modelId="{1A9F9DD5-B14A-4E02-B43D-8E4F8BACC0AC}" type="presOf" srcId="{97E421A7-5809-40A0-9DE0-52D79A920DA1}" destId="{4DE7252F-7B56-41B9-8109-8734A84E709D}" srcOrd="0" destOrd="0" presId="urn:microsoft.com/office/officeart/2016/7/layout/VerticalDownArrowProcess"/>
    <dgm:cxn modelId="{BE494FD6-B1DC-4965-9A29-2FD1EC45A6B8}" srcId="{71CCDBF3-9AFE-462F-8469-26097FEA5FF1}" destId="{AFA85F1A-2C45-4E42-BF1E-1466E5937313}" srcOrd="0" destOrd="0" parTransId="{608DE9E5-21DE-4B05-8746-AEFF01969F0C}" sibTransId="{28D08B32-F523-43B4-9BFD-D5DE647D472D}"/>
    <dgm:cxn modelId="{AA586DDF-37F4-4BF4-90E9-EE253DB35526}" type="presOf" srcId="{9AD916BC-B2CE-4D6B-B38F-5EBF112D69A7}" destId="{8BB1429B-4F4E-472F-8192-E131F9D60728}" srcOrd="0" destOrd="0" presId="urn:microsoft.com/office/officeart/2016/7/layout/VerticalDownArrowProcess"/>
    <dgm:cxn modelId="{EE075AE0-B8BE-476A-B63B-E54A471A5FC9}" type="presOf" srcId="{C259EC0B-8EFB-418F-B44F-A5CA83838C65}" destId="{F4399319-1988-4D55-96ED-027D3C152062}" srcOrd="0" destOrd="0" presId="urn:microsoft.com/office/officeart/2016/7/layout/VerticalDownArrowProcess"/>
    <dgm:cxn modelId="{CF0870FD-00F8-4BFE-AA28-2319F54C8FF5}" type="presOf" srcId="{53F9A8B5-CBDE-42A8-B1DE-1B5952AF535B}" destId="{502A43AF-E19D-40F0-9DD0-012589E18914}" srcOrd="0" destOrd="0" presId="urn:microsoft.com/office/officeart/2016/7/layout/VerticalDownArrowProcess"/>
    <dgm:cxn modelId="{7940B01E-23AA-452A-B7F9-028A547363B2}" type="presParOf" srcId="{0C4FFDA3-79D5-4F09-AA56-00449F0F120D}" destId="{397D7811-39B8-435F-BF7D-9B9C100BCCF9}" srcOrd="0" destOrd="0" presId="urn:microsoft.com/office/officeart/2016/7/layout/VerticalDownArrowProcess"/>
    <dgm:cxn modelId="{47B816A6-CF6B-4CE2-A410-9C41A6FE607F}" type="presParOf" srcId="{397D7811-39B8-435F-BF7D-9B9C100BCCF9}" destId="{05CF2A32-944B-4D9A-BD66-844EB5B47A26}" srcOrd="0" destOrd="0" presId="urn:microsoft.com/office/officeart/2016/7/layout/VerticalDownArrowProcess"/>
    <dgm:cxn modelId="{7C267A91-84BD-4D1D-9EFD-C7802B1F3C75}" type="presParOf" srcId="{397D7811-39B8-435F-BF7D-9B9C100BCCF9}" destId="{0EB50A8D-0C31-405F-AAD2-52946465BE41}" srcOrd="1" destOrd="0" presId="urn:microsoft.com/office/officeart/2016/7/layout/VerticalDownArrowProcess"/>
    <dgm:cxn modelId="{DF5015E8-2B69-44D6-8517-793174E4402D}" type="presParOf" srcId="{0C4FFDA3-79D5-4F09-AA56-00449F0F120D}" destId="{1AFE1A0B-37F3-46BC-A2C8-FA7F512D977E}" srcOrd="1" destOrd="0" presId="urn:microsoft.com/office/officeart/2016/7/layout/VerticalDownArrowProcess"/>
    <dgm:cxn modelId="{842CF2D4-61EB-4A0D-9B41-BE616690A467}" type="presParOf" srcId="{0C4FFDA3-79D5-4F09-AA56-00449F0F120D}" destId="{CF44F2F5-57EF-45FE-B003-4DEA9F93BE58}" srcOrd="2" destOrd="0" presId="urn:microsoft.com/office/officeart/2016/7/layout/VerticalDownArrowProcess"/>
    <dgm:cxn modelId="{969A6024-49D0-4EF6-9729-8D240C860E24}" type="presParOf" srcId="{CF44F2F5-57EF-45FE-B003-4DEA9F93BE58}" destId="{85CA5FE6-9705-4DC3-8631-27E106BB50FF}" srcOrd="0" destOrd="0" presId="urn:microsoft.com/office/officeart/2016/7/layout/VerticalDownArrowProcess"/>
    <dgm:cxn modelId="{7844CBCF-12DC-4843-978B-22540CCCBE84}" type="presParOf" srcId="{CF44F2F5-57EF-45FE-B003-4DEA9F93BE58}" destId="{716E404F-553E-4499-AEC7-801D97F1A0B1}" srcOrd="1" destOrd="0" presId="urn:microsoft.com/office/officeart/2016/7/layout/VerticalDownArrowProcess"/>
    <dgm:cxn modelId="{0B549135-0583-42C8-8D99-913702825C0C}" type="presParOf" srcId="{CF44F2F5-57EF-45FE-B003-4DEA9F93BE58}" destId="{502A43AF-E19D-40F0-9DD0-012589E18914}" srcOrd="2" destOrd="0" presId="urn:microsoft.com/office/officeart/2016/7/layout/VerticalDownArrowProcess"/>
    <dgm:cxn modelId="{B734A5F4-E1A5-4911-8EEC-1D08A94BB780}" type="presParOf" srcId="{0C4FFDA3-79D5-4F09-AA56-00449F0F120D}" destId="{DE98DF12-E74F-414E-A2CD-187847BFFAC7}" srcOrd="3" destOrd="0" presId="urn:microsoft.com/office/officeart/2016/7/layout/VerticalDownArrowProcess"/>
    <dgm:cxn modelId="{0075BE7D-84C0-41EF-B4C0-FE3BE8FD3A23}" type="presParOf" srcId="{0C4FFDA3-79D5-4F09-AA56-00449F0F120D}" destId="{487DAF64-AB1C-4F68-9990-6DCE0EFC0A1D}" srcOrd="4" destOrd="0" presId="urn:microsoft.com/office/officeart/2016/7/layout/VerticalDownArrowProcess"/>
    <dgm:cxn modelId="{8D6998CC-1493-4653-B4B2-F10FA1B276A8}" type="presParOf" srcId="{487DAF64-AB1C-4F68-9990-6DCE0EFC0A1D}" destId="{F4399319-1988-4D55-96ED-027D3C152062}" srcOrd="0" destOrd="0" presId="urn:microsoft.com/office/officeart/2016/7/layout/VerticalDownArrowProcess"/>
    <dgm:cxn modelId="{5DAC1993-7942-4CD5-BEC5-9F672D86636A}" type="presParOf" srcId="{487DAF64-AB1C-4F68-9990-6DCE0EFC0A1D}" destId="{2DEFC4D7-C010-481E-8789-1E86F19F9832}" srcOrd="1" destOrd="0" presId="urn:microsoft.com/office/officeart/2016/7/layout/VerticalDownArrowProcess"/>
    <dgm:cxn modelId="{037C6AC5-D26C-465C-9178-1D8893838094}" type="presParOf" srcId="{487DAF64-AB1C-4F68-9990-6DCE0EFC0A1D}" destId="{255F99FD-0FFA-4D04-A23E-7B29C8E42555}" srcOrd="2" destOrd="0" presId="urn:microsoft.com/office/officeart/2016/7/layout/VerticalDownArrowProcess"/>
    <dgm:cxn modelId="{A5D2CCFF-EF27-4F23-BD00-1D1EF64AE968}" type="presParOf" srcId="{0C4FFDA3-79D5-4F09-AA56-00449F0F120D}" destId="{1302CC09-45B4-4B48-A8F7-083A0F29FFF1}" srcOrd="5" destOrd="0" presId="urn:microsoft.com/office/officeart/2016/7/layout/VerticalDownArrowProcess"/>
    <dgm:cxn modelId="{DD38907A-7C9E-4D08-A308-DE24E517AF75}" type="presParOf" srcId="{0C4FFDA3-79D5-4F09-AA56-00449F0F120D}" destId="{C3D17CD6-CA53-439D-99F9-20621F8EFA57}" srcOrd="6" destOrd="0" presId="urn:microsoft.com/office/officeart/2016/7/layout/VerticalDownArrowProcess"/>
    <dgm:cxn modelId="{2E866F8E-C1DA-42F8-AE90-F725EF9AEE07}" type="presParOf" srcId="{C3D17CD6-CA53-439D-99F9-20621F8EFA57}" destId="{B6D58EEA-7FC1-4179-A169-1C94CF63B795}" srcOrd="0" destOrd="0" presId="urn:microsoft.com/office/officeart/2016/7/layout/VerticalDownArrowProcess"/>
    <dgm:cxn modelId="{85F7E749-2D14-4C64-A97E-A7742E7B1A6D}" type="presParOf" srcId="{C3D17CD6-CA53-439D-99F9-20621F8EFA57}" destId="{59FFC4B7-0D09-49AA-9511-E3A97529C031}" srcOrd="1" destOrd="0" presId="urn:microsoft.com/office/officeart/2016/7/layout/VerticalDownArrowProcess"/>
    <dgm:cxn modelId="{69B4FFFE-6662-4B24-A47D-14D310822F86}" type="presParOf" srcId="{C3D17CD6-CA53-439D-99F9-20621F8EFA57}" destId="{C3118C77-43B9-4D60-BA16-193B3BDB6402}" srcOrd="2" destOrd="0" presId="urn:microsoft.com/office/officeart/2016/7/layout/VerticalDownArrowProcess"/>
    <dgm:cxn modelId="{F8BC7C17-FA29-4205-9515-CFB03782DAA0}" type="presParOf" srcId="{0C4FFDA3-79D5-4F09-AA56-00449F0F120D}" destId="{817F93BE-92E6-4255-926C-B1B4520786F6}" srcOrd="7" destOrd="0" presId="urn:microsoft.com/office/officeart/2016/7/layout/VerticalDownArrowProcess"/>
    <dgm:cxn modelId="{22528F44-14A8-49D7-914C-525249976049}" type="presParOf" srcId="{0C4FFDA3-79D5-4F09-AA56-00449F0F120D}" destId="{D810B5A5-89A0-49F0-BC0C-187ADF1B16D9}" srcOrd="8" destOrd="0" presId="urn:microsoft.com/office/officeart/2016/7/layout/VerticalDownArrowProcess"/>
    <dgm:cxn modelId="{0BB397E7-CDD7-4E93-9588-F10160AD82B7}" type="presParOf" srcId="{D810B5A5-89A0-49F0-BC0C-187ADF1B16D9}" destId="{8BB1429B-4F4E-472F-8192-E131F9D60728}" srcOrd="0" destOrd="0" presId="urn:microsoft.com/office/officeart/2016/7/layout/VerticalDownArrowProcess"/>
    <dgm:cxn modelId="{5AC1CA2E-A5BC-4842-92DD-0924105A9EBB}" type="presParOf" srcId="{D810B5A5-89A0-49F0-BC0C-187ADF1B16D9}" destId="{13E8AFF4-0202-4DF4-9D48-8B021777F5E6}" srcOrd="1" destOrd="0" presId="urn:microsoft.com/office/officeart/2016/7/layout/VerticalDownArrowProcess"/>
    <dgm:cxn modelId="{8D5B07C4-2113-4814-9EF7-EB650050B836}" type="presParOf" srcId="{D810B5A5-89A0-49F0-BC0C-187ADF1B16D9}" destId="{4DE7252F-7B56-41B9-8109-8734A84E709D}"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7DDB62-C61D-4FCC-A83F-F4DACD82141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90B932C-3A8A-4262-A501-B63BD05FE6D3}">
      <dgm:prSet/>
      <dgm:spPr/>
      <dgm:t>
        <a:bodyPr/>
        <a:lstStyle/>
        <a:p>
          <a:r>
            <a:rPr lang="en-US"/>
            <a:t>Students submit proposals that must be approved and subject to revision if not within defined scope</a:t>
          </a:r>
        </a:p>
      </dgm:t>
    </dgm:pt>
    <dgm:pt modelId="{D1F36F81-F7EE-4292-BB24-EE93D3E79429}" type="parTrans" cxnId="{871283F6-DC39-40B1-AF36-9A92532A7EE1}">
      <dgm:prSet/>
      <dgm:spPr/>
      <dgm:t>
        <a:bodyPr/>
        <a:lstStyle/>
        <a:p>
          <a:endParaRPr lang="en-US"/>
        </a:p>
      </dgm:t>
    </dgm:pt>
    <dgm:pt modelId="{BD9A0070-3B56-47C1-9561-1F5231CA1DA3}" type="sibTrans" cxnId="{871283F6-DC39-40B1-AF36-9A92532A7EE1}">
      <dgm:prSet/>
      <dgm:spPr/>
      <dgm:t>
        <a:bodyPr/>
        <a:lstStyle/>
        <a:p>
          <a:endParaRPr lang="en-US"/>
        </a:p>
      </dgm:t>
    </dgm:pt>
    <dgm:pt modelId="{B2A0DDDB-FE7D-4F61-9E3C-3EB4B2162DAC}">
      <dgm:prSet/>
      <dgm:spPr/>
      <dgm:t>
        <a:bodyPr/>
        <a:lstStyle/>
        <a:p>
          <a:r>
            <a:rPr lang="en-US" dirty="0"/>
            <a:t>They are required to learn a new way to use MATLAB (or demonstrate a significantly increased complex use of class topics)</a:t>
          </a:r>
        </a:p>
      </dgm:t>
    </dgm:pt>
    <dgm:pt modelId="{F8E209A9-445F-4B01-A603-E9A812ABF7BE}" type="parTrans" cxnId="{A322D90D-7656-4B4A-B740-3E68143EE60C}">
      <dgm:prSet/>
      <dgm:spPr/>
      <dgm:t>
        <a:bodyPr/>
        <a:lstStyle/>
        <a:p>
          <a:endParaRPr lang="en-US"/>
        </a:p>
      </dgm:t>
    </dgm:pt>
    <dgm:pt modelId="{1FF1766B-E320-416A-8DFD-B0B19C480052}" type="sibTrans" cxnId="{A322D90D-7656-4B4A-B740-3E68143EE60C}">
      <dgm:prSet/>
      <dgm:spPr/>
      <dgm:t>
        <a:bodyPr/>
        <a:lstStyle/>
        <a:p>
          <a:endParaRPr lang="en-US"/>
        </a:p>
      </dgm:t>
    </dgm:pt>
    <dgm:pt modelId="{18953994-1329-4E94-8516-C79B8B833997}">
      <dgm:prSet/>
      <dgm:spPr/>
      <dgm:t>
        <a:bodyPr/>
        <a:lstStyle/>
        <a:p>
          <a:r>
            <a:rPr lang="en-US"/>
            <a:t>Final presentation requires students to teach each other the ‘new’ and demonstrate their results</a:t>
          </a:r>
        </a:p>
      </dgm:t>
    </dgm:pt>
    <dgm:pt modelId="{2059FAFA-9FE6-41EA-836F-BA8A29E81C24}" type="parTrans" cxnId="{B13C69E3-432E-45A2-91E4-5EB4B70FF24A}">
      <dgm:prSet/>
      <dgm:spPr/>
      <dgm:t>
        <a:bodyPr/>
        <a:lstStyle/>
        <a:p>
          <a:endParaRPr lang="en-US"/>
        </a:p>
      </dgm:t>
    </dgm:pt>
    <dgm:pt modelId="{ACA2BF8F-5DEC-4DC8-B5F4-189FCF9CC110}" type="sibTrans" cxnId="{B13C69E3-432E-45A2-91E4-5EB4B70FF24A}">
      <dgm:prSet/>
      <dgm:spPr/>
      <dgm:t>
        <a:bodyPr/>
        <a:lstStyle/>
        <a:p>
          <a:endParaRPr lang="en-US"/>
        </a:p>
      </dgm:t>
    </dgm:pt>
    <dgm:pt modelId="{C495867B-E6A6-4268-8F14-35F67EEF3661}" type="pres">
      <dgm:prSet presAssocID="{4C7DDB62-C61D-4FCC-A83F-F4DACD82141F}" presName="root" presStyleCnt="0">
        <dgm:presLayoutVars>
          <dgm:dir/>
          <dgm:resizeHandles val="exact"/>
        </dgm:presLayoutVars>
      </dgm:prSet>
      <dgm:spPr/>
    </dgm:pt>
    <dgm:pt modelId="{A0EFBFE0-BE5A-4522-94B9-8985539C3B31}" type="pres">
      <dgm:prSet presAssocID="{390B932C-3A8A-4262-A501-B63BD05FE6D3}" presName="compNode" presStyleCnt="0"/>
      <dgm:spPr/>
    </dgm:pt>
    <dgm:pt modelId="{6FB15D6D-8C15-4317-B43F-54F5D8500AA4}" type="pres">
      <dgm:prSet presAssocID="{390B932C-3A8A-4262-A501-B63BD05FE6D3}" presName="bgRect" presStyleLbl="bgShp" presStyleIdx="0" presStyleCnt="3"/>
      <dgm:spPr/>
    </dgm:pt>
    <dgm:pt modelId="{CE5E70A7-B2E6-4FDB-AA6C-F1640476101D}" type="pres">
      <dgm:prSet presAssocID="{390B932C-3A8A-4262-A501-B63BD05FE6D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52407C0-DE9A-4061-BF15-CC49FED395AE}" type="pres">
      <dgm:prSet presAssocID="{390B932C-3A8A-4262-A501-B63BD05FE6D3}" presName="spaceRect" presStyleCnt="0"/>
      <dgm:spPr/>
    </dgm:pt>
    <dgm:pt modelId="{DDA393E2-3ACA-44A5-8194-3D2AB179AA36}" type="pres">
      <dgm:prSet presAssocID="{390B932C-3A8A-4262-A501-B63BD05FE6D3}" presName="parTx" presStyleLbl="revTx" presStyleIdx="0" presStyleCnt="3">
        <dgm:presLayoutVars>
          <dgm:chMax val="0"/>
          <dgm:chPref val="0"/>
        </dgm:presLayoutVars>
      </dgm:prSet>
      <dgm:spPr/>
    </dgm:pt>
    <dgm:pt modelId="{55BE03A8-8297-4B78-A703-E00E64D1C821}" type="pres">
      <dgm:prSet presAssocID="{BD9A0070-3B56-47C1-9561-1F5231CA1DA3}" presName="sibTrans" presStyleCnt="0"/>
      <dgm:spPr/>
    </dgm:pt>
    <dgm:pt modelId="{3ADBA2B5-1D5A-4E2D-A153-CE3756BC4378}" type="pres">
      <dgm:prSet presAssocID="{B2A0DDDB-FE7D-4F61-9E3C-3EB4B2162DAC}" presName="compNode" presStyleCnt="0"/>
      <dgm:spPr/>
    </dgm:pt>
    <dgm:pt modelId="{7813163C-6942-4D80-8002-398F2207B41A}" type="pres">
      <dgm:prSet presAssocID="{B2A0DDDB-FE7D-4F61-9E3C-3EB4B2162DAC}" presName="bgRect" presStyleLbl="bgShp" presStyleIdx="1" presStyleCnt="3"/>
      <dgm:spPr/>
    </dgm:pt>
    <dgm:pt modelId="{C8514CF3-F56C-4431-B440-B7E7F296B7FC}" type="pres">
      <dgm:prSet presAssocID="{B2A0DDDB-FE7D-4F61-9E3C-3EB4B2162DA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ED3F7A07-E01C-415C-8BD3-FD4577906118}" type="pres">
      <dgm:prSet presAssocID="{B2A0DDDB-FE7D-4F61-9E3C-3EB4B2162DAC}" presName="spaceRect" presStyleCnt="0"/>
      <dgm:spPr/>
    </dgm:pt>
    <dgm:pt modelId="{82FD06AA-D7E4-4FC9-9250-ED7C6C2443FE}" type="pres">
      <dgm:prSet presAssocID="{B2A0DDDB-FE7D-4F61-9E3C-3EB4B2162DAC}" presName="parTx" presStyleLbl="revTx" presStyleIdx="1" presStyleCnt="3">
        <dgm:presLayoutVars>
          <dgm:chMax val="0"/>
          <dgm:chPref val="0"/>
        </dgm:presLayoutVars>
      </dgm:prSet>
      <dgm:spPr/>
    </dgm:pt>
    <dgm:pt modelId="{7F5653A2-24C9-4E15-9623-3217655460A8}" type="pres">
      <dgm:prSet presAssocID="{1FF1766B-E320-416A-8DFD-B0B19C480052}" presName="sibTrans" presStyleCnt="0"/>
      <dgm:spPr/>
    </dgm:pt>
    <dgm:pt modelId="{75F8403D-8C5B-44A3-AB99-EC25492DD22E}" type="pres">
      <dgm:prSet presAssocID="{18953994-1329-4E94-8516-C79B8B833997}" presName="compNode" presStyleCnt="0"/>
      <dgm:spPr/>
    </dgm:pt>
    <dgm:pt modelId="{F5675B85-D8D6-427E-9E7E-13EE43D8C506}" type="pres">
      <dgm:prSet presAssocID="{18953994-1329-4E94-8516-C79B8B833997}" presName="bgRect" presStyleLbl="bgShp" presStyleIdx="2" presStyleCnt="3"/>
      <dgm:spPr/>
    </dgm:pt>
    <dgm:pt modelId="{7B707B81-F2BE-48DE-9B35-A7DEBE06094D}" type="pres">
      <dgm:prSet presAssocID="{18953994-1329-4E94-8516-C79B8B83399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aduation Cap"/>
        </a:ext>
      </dgm:extLst>
    </dgm:pt>
    <dgm:pt modelId="{9C7574FC-8335-416B-B32F-7EA71D75E08D}" type="pres">
      <dgm:prSet presAssocID="{18953994-1329-4E94-8516-C79B8B833997}" presName="spaceRect" presStyleCnt="0"/>
      <dgm:spPr/>
    </dgm:pt>
    <dgm:pt modelId="{3009A829-A27D-4677-94B9-BA7CD5B6AE10}" type="pres">
      <dgm:prSet presAssocID="{18953994-1329-4E94-8516-C79B8B833997}" presName="parTx" presStyleLbl="revTx" presStyleIdx="2" presStyleCnt="3">
        <dgm:presLayoutVars>
          <dgm:chMax val="0"/>
          <dgm:chPref val="0"/>
        </dgm:presLayoutVars>
      </dgm:prSet>
      <dgm:spPr/>
    </dgm:pt>
  </dgm:ptLst>
  <dgm:cxnLst>
    <dgm:cxn modelId="{A322D90D-7656-4B4A-B740-3E68143EE60C}" srcId="{4C7DDB62-C61D-4FCC-A83F-F4DACD82141F}" destId="{B2A0DDDB-FE7D-4F61-9E3C-3EB4B2162DAC}" srcOrd="1" destOrd="0" parTransId="{F8E209A9-445F-4B01-A603-E9A812ABF7BE}" sibTransId="{1FF1766B-E320-416A-8DFD-B0B19C480052}"/>
    <dgm:cxn modelId="{68299F82-2E9B-40F4-872F-C4424894E074}" type="presOf" srcId="{18953994-1329-4E94-8516-C79B8B833997}" destId="{3009A829-A27D-4677-94B9-BA7CD5B6AE10}" srcOrd="0" destOrd="0" presId="urn:microsoft.com/office/officeart/2018/2/layout/IconVerticalSolidList"/>
    <dgm:cxn modelId="{498DD0BD-28D4-4CF5-B03E-74ECC9EDC83A}" type="presOf" srcId="{B2A0DDDB-FE7D-4F61-9E3C-3EB4B2162DAC}" destId="{82FD06AA-D7E4-4FC9-9250-ED7C6C2443FE}" srcOrd="0" destOrd="0" presId="urn:microsoft.com/office/officeart/2018/2/layout/IconVerticalSolidList"/>
    <dgm:cxn modelId="{FBE1A7CE-9CAD-4BC1-A393-F854A2E38111}" type="presOf" srcId="{4C7DDB62-C61D-4FCC-A83F-F4DACD82141F}" destId="{C495867B-E6A6-4268-8F14-35F67EEF3661}" srcOrd="0" destOrd="0" presId="urn:microsoft.com/office/officeart/2018/2/layout/IconVerticalSolidList"/>
    <dgm:cxn modelId="{B13C69E3-432E-45A2-91E4-5EB4B70FF24A}" srcId="{4C7DDB62-C61D-4FCC-A83F-F4DACD82141F}" destId="{18953994-1329-4E94-8516-C79B8B833997}" srcOrd="2" destOrd="0" parTransId="{2059FAFA-9FE6-41EA-836F-BA8A29E81C24}" sibTransId="{ACA2BF8F-5DEC-4DC8-B5F4-189FCF9CC110}"/>
    <dgm:cxn modelId="{4F7FCFE3-A67A-46F2-9FD2-98BFDE15AA18}" type="presOf" srcId="{390B932C-3A8A-4262-A501-B63BD05FE6D3}" destId="{DDA393E2-3ACA-44A5-8194-3D2AB179AA36}" srcOrd="0" destOrd="0" presId="urn:microsoft.com/office/officeart/2018/2/layout/IconVerticalSolidList"/>
    <dgm:cxn modelId="{871283F6-DC39-40B1-AF36-9A92532A7EE1}" srcId="{4C7DDB62-C61D-4FCC-A83F-F4DACD82141F}" destId="{390B932C-3A8A-4262-A501-B63BD05FE6D3}" srcOrd="0" destOrd="0" parTransId="{D1F36F81-F7EE-4292-BB24-EE93D3E79429}" sibTransId="{BD9A0070-3B56-47C1-9561-1F5231CA1DA3}"/>
    <dgm:cxn modelId="{0B5DA64C-DDD5-4DED-AB30-A7CA09197F08}" type="presParOf" srcId="{C495867B-E6A6-4268-8F14-35F67EEF3661}" destId="{A0EFBFE0-BE5A-4522-94B9-8985539C3B31}" srcOrd="0" destOrd="0" presId="urn:microsoft.com/office/officeart/2018/2/layout/IconVerticalSolidList"/>
    <dgm:cxn modelId="{00917CB2-579A-4C65-8A8F-2A33EF125F4F}" type="presParOf" srcId="{A0EFBFE0-BE5A-4522-94B9-8985539C3B31}" destId="{6FB15D6D-8C15-4317-B43F-54F5D8500AA4}" srcOrd="0" destOrd="0" presId="urn:microsoft.com/office/officeart/2018/2/layout/IconVerticalSolidList"/>
    <dgm:cxn modelId="{7D3FA69E-AA68-432C-BA9B-D7C1161622F3}" type="presParOf" srcId="{A0EFBFE0-BE5A-4522-94B9-8985539C3B31}" destId="{CE5E70A7-B2E6-4FDB-AA6C-F1640476101D}" srcOrd="1" destOrd="0" presId="urn:microsoft.com/office/officeart/2018/2/layout/IconVerticalSolidList"/>
    <dgm:cxn modelId="{9E2474DE-2850-4791-A362-D19AECE0FB45}" type="presParOf" srcId="{A0EFBFE0-BE5A-4522-94B9-8985539C3B31}" destId="{E52407C0-DE9A-4061-BF15-CC49FED395AE}" srcOrd="2" destOrd="0" presId="urn:microsoft.com/office/officeart/2018/2/layout/IconVerticalSolidList"/>
    <dgm:cxn modelId="{03871A80-9740-4D05-97BE-CAAB8F5C84C3}" type="presParOf" srcId="{A0EFBFE0-BE5A-4522-94B9-8985539C3B31}" destId="{DDA393E2-3ACA-44A5-8194-3D2AB179AA36}" srcOrd="3" destOrd="0" presId="urn:microsoft.com/office/officeart/2018/2/layout/IconVerticalSolidList"/>
    <dgm:cxn modelId="{A99C1905-2629-4EE9-B369-956010BA417C}" type="presParOf" srcId="{C495867B-E6A6-4268-8F14-35F67EEF3661}" destId="{55BE03A8-8297-4B78-A703-E00E64D1C821}" srcOrd="1" destOrd="0" presId="urn:microsoft.com/office/officeart/2018/2/layout/IconVerticalSolidList"/>
    <dgm:cxn modelId="{85F55268-A43F-4978-9D55-5E910ED7E48F}" type="presParOf" srcId="{C495867B-E6A6-4268-8F14-35F67EEF3661}" destId="{3ADBA2B5-1D5A-4E2D-A153-CE3756BC4378}" srcOrd="2" destOrd="0" presId="urn:microsoft.com/office/officeart/2018/2/layout/IconVerticalSolidList"/>
    <dgm:cxn modelId="{9A10F1B2-8A21-451E-B6FD-A712D4933B1B}" type="presParOf" srcId="{3ADBA2B5-1D5A-4E2D-A153-CE3756BC4378}" destId="{7813163C-6942-4D80-8002-398F2207B41A}" srcOrd="0" destOrd="0" presId="urn:microsoft.com/office/officeart/2018/2/layout/IconVerticalSolidList"/>
    <dgm:cxn modelId="{4C16C3FD-19F0-4A27-A43B-2B926D70C325}" type="presParOf" srcId="{3ADBA2B5-1D5A-4E2D-A153-CE3756BC4378}" destId="{C8514CF3-F56C-4431-B440-B7E7F296B7FC}" srcOrd="1" destOrd="0" presId="urn:microsoft.com/office/officeart/2018/2/layout/IconVerticalSolidList"/>
    <dgm:cxn modelId="{688E3B74-EA6A-461E-B12D-159CEEF63AE9}" type="presParOf" srcId="{3ADBA2B5-1D5A-4E2D-A153-CE3756BC4378}" destId="{ED3F7A07-E01C-415C-8BD3-FD4577906118}" srcOrd="2" destOrd="0" presId="urn:microsoft.com/office/officeart/2018/2/layout/IconVerticalSolidList"/>
    <dgm:cxn modelId="{9F091EEC-927B-4AD2-9CB8-122249AEAE53}" type="presParOf" srcId="{3ADBA2B5-1D5A-4E2D-A153-CE3756BC4378}" destId="{82FD06AA-D7E4-4FC9-9250-ED7C6C2443FE}" srcOrd="3" destOrd="0" presId="urn:microsoft.com/office/officeart/2018/2/layout/IconVerticalSolidList"/>
    <dgm:cxn modelId="{D5B4C5B2-B8A1-4F74-95FE-6C809F12985D}" type="presParOf" srcId="{C495867B-E6A6-4268-8F14-35F67EEF3661}" destId="{7F5653A2-24C9-4E15-9623-3217655460A8}" srcOrd="3" destOrd="0" presId="urn:microsoft.com/office/officeart/2018/2/layout/IconVerticalSolidList"/>
    <dgm:cxn modelId="{D8DF9BDA-B9A1-4E73-AFA2-D23250E48354}" type="presParOf" srcId="{C495867B-E6A6-4268-8F14-35F67EEF3661}" destId="{75F8403D-8C5B-44A3-AB99-EC25492DD22E}" srcOrd="4" destOrd="0" presId="urn:microsoft.com/office/officeart/2018/2/layout/IconVerticalSolidList"/>
    <dgm:cxn modelId="{2B9D9E72-2A35-4F99-8DEE-CB9EF743798D}" type="presParOf" srcId="{75F8403D-8C5B-44A3-AB99-EC25492DD22E}" destId="{F5675B85-D8D6-427E-9E7E-13EE43D8C506}" srcOrd="0" destOrd="0" presId="urn:microsoft.com/office/officeart/2018/2/layout/IconVerticalSolidList"/>
    <dgm:cxn modelId="{57058B13-4742-4610-AC38-F29D3DE869AC}" type="presParOf" srcId="{75F8403D-8C5B-44A3-AB99-EC25492DD22E}" destId="{7B707B81-F2BE-48DE-9B35-A7DEBE06094D}" srcOrd="1" destOrd="0" presId="urn:microsoft.com/office/officeart/2018/2/layout/IconVerticalSolidList"/>
    <dgm:cxn modelId="{2C99D518-EA21-4D77-9F99-054106D7D80B}" type="presParOf" srcId="{75F8403D-8C5B-44A3-AB99-EC25492DD22E}" destId="{9C7574FC-8335-416B-B32F-7EA71D75E08D}" srcOrd="2" destOrd="0" presId="urn:microsoft.com/office/officeart/2018/2/layout/IconVerticalSolidList"/>
    <dgm:cxn modelId="{2ABA2F0A-5699-4160-83E0-5B5E8C0BB122}" type="presParOf" srcId="{75F8403D-8C5B-44A3-AB99-EC25492DD22E}" destId="{3009A829-A27D-4677-94B9-BA7CD5B6AE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EE67FA-4031-4AC7-AFDA-5C407DE0AC5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D50BA1B-5FE8-48E0-9F98-47B3DC268574}">
      <dgm:prSet/>
      <dgm:spPr/>
      <dgm:t>
        <a:bodyPr/>
        <a:lstStyle/>
        <a:p>
          <a:r>
            <a:rPr lang="en-US" dirty="0"/>
            <a:t>I thought </a:t>
          </a:r>
          <a:r>
            <a:rPr lang="en-US" dirty="0" err="1"/>
            <a:t>Zybook</a:t>
          </a:r>
          <a:r>
            <a:rPr lang="en-US" dirty="0"/>
            <a:t> was helpful, but I didn't understand a lot of it. I don't love the set up of the learning, but it helped a lot when we went over it in class.</a:t>
          </a:r>
        </a:p>
      </dgm:t>
    </dgm:pt>
    <dgm:pt modelId="{A73098FC-3630-4556-8943-0D590305EFBA}" type="parTrans" cxnId="{ACE8E9D6-DB1A-4164-8C02-61344DEEBB46}">
      <dgm:prSet/>
      <dgm:spPr/>
      <dgm:t>
        <a:bodyPr/>
        <a:lstStyle/>
        <a:p>
          <a:endParaRPr lang="en-US"/>
        </a:p>
      </dgm:t>
    </dgm:pt>
    <dgm:pt modelId="{25A79AE5-692B-428A-9F8B-7212C16D1DA3}" type="sibTrans" cxnId="{ACE8E9D6-DB1A-4164-8C02-61344DEEBB46}">
      <dgm:prSet/>
      <dgm:spPr/>
      <dgm:t>
        <a:bodyPr/>
        <a:lstStyle/>
        <a:p>
          <a:endParaRPr lang="en-US"/>
        </a:p>
      </dgm:t>
    </dgm:pt>
    <dgm:pt modelId="{9FD0C85C-2365-43A6-BCD9-0784E4C296F5}">
      <dgm:prSet/>
      <dgm:spPr/>
      <dgm:t>
        <a:bodyPr/>
        <a:lstStyle/>
        <a:p>
          <a:r>
            <a:rPr lang="en-US"/>
            <a:t>I think the lecture notes helped a lot, showing how we can take functions and new material we've learned and apply them. The typing along that was implement towards the end of the semester was much better then the beginning and it kept me more engaged.</a:t>
          </a:r>
        </a:p>
      </dgm:t>
    </dgm:pt>
    <dgm:pt modelId="{88F2905C-08D4-44EA-95CB-551F3F8F0533}" type="parTrans" cxnId="{6B846A54-6000-45C0-8C63-774BACE35559}">
      <dgm:prSet/>
      <dgm:spPr/>
      <dgm:t>
        <a:bodyPr/>
        <a:lstStyle/>
        <a:p>
          <a:endParaRPr lang="en-US"/>
        </a:p>
      </dgm:t>
    </dgm:pt>
    <dgm:pt modelId="{E654ADEF-FD7B-47A1-8A92-26DF14D1870A}" type="sibTrans" cxnId="{6B846A54-6000-45C0-8C63-774BACE35559}">
      <dgm:prSet/>
      <dgm:spPr/>
      <dgm:t>
        <a:bodyPr/>
        <a:lstStyle/>
        <a:p>
          <a:endParaRPr lang="en-US"/>
        </a:p>
      </dgm:t>
    </dgm:pt>
    <dgm:pt modelId="{E270E6C9-3425-4084-BEF3-27F5BD271334}">
      <dgm:prSet/>
      <dgm:spPr/>
      <dgm:t>
        <a:bodyPr/>
        <a:lstStyle/>
        <a:p>
          <a:r>
            <a:rPr lang="en-US"/>
            <a:t>I liked when we had lectures and I could take my own notes to clarify the Zybook. I also liked how we got credit for handing in lectures for attendance. They helped my grade and encouraged me to attend class.</a:t>
          </a:r>
        </a:p>
      </dgm:t>
    </dgm:pt>
    <dgm:pt modelId="{AFCE42B9-0532-419C-B5D7-35E52E381C23}" type="parTrans" cxnId="{D6F9EF70-D67F-4B9C-BC66-940331349F1A}">
      <dgm:prSet/>
      <dgm:spPr/>
      <dgm:t>
        <a:bodyPr/>
        <a:lstStyle/>
        <a:p>
          <a:endParaRPr lang="en-US"/>
        </a:p>
      </dgm:t>
    </dgm:pt>
    <dgm:pt modelId="{865249C4-6E87-4266-A990-FDA938CC1B08}" type="sibTrans" cxnId="{D6F9EF70-D67F-4B9C-BC66-940331349F1A}">
      <dgm:prSet/>
      <dgm:spPr/>
      <dgm:t>
        <a:bodyPr/>
        <a:lstStyle/>
        <a:p>
          <a:endParaRPr lang="en-US"/>
        </a:p>
      </dgm:t>
    </dgm:pt>
    <dgm:pt modelId="{E2099532-33BE-4BA6-BE56-74DE266693CA}">
      <dgm:prSet/>
      <dgm:spPr/>
      <dgm:t>
        <a:bodyPr/>
        <a:lstStyle/>
        <a:p>
          <a:r>
            <a:rPr lang="en-US"/>
            <a:t>Honestly, I think everything went really well. Especially, when the professor started doing student-followed lectures. Those really helped me in the end, versus having the quizzes.</a:t>
          </a:r>
        </a:p>
      </dgm:t>
    </dgm:pt>
    <dgm:pt modelId="{E966DE60-8C4F-4056-A0C1-1F554BA09AF2}" type="parTrans" cxnId="{5BE53FA6-EB92-4671-807F-C1E02E2DDB4E}">
      <dgm:prSet/>
      <dgm:spPr/>
      <dgm:t>
        <a:bodyPr/>
        <a:lstStyle/>
        <a:p>
          <a:endParaRPr lang="en-US"/>
        </a:p>
      </dgm:t>
    </dgm:pt>
    <dgm:pt modelId="{DC83C0C4-E2BE-45A6-84C9-40D657604235}" type="sibTrans" cxnId="{5BE53FA6-EB92-4671-807F-C1E02E2DDB4E}">
      <dgm:prSet/>
      <dgm:spPr/>
      <dgm:t>
        <a:bodyPr/>
        <a:lstStyle/>
        <a:p>
          <a:endParaRPr lang="en-US"/>
        </a:p>
      </dgm:t>
    </dgm:pt>
    <dgm:pt modelId="{2A344EE3-A158-4866-8002-DC9C65C62D2C}" type="pres">
      <dgm:prSet presAssocID="{0BEE67FA-4031-4AC7-AFDA-5C407DE0AC5F}" presName="root" presStyleCnt="0">
        <dgm:presLayoutVars>
          <dgm:dir/>
          <dgm:resizeHandles val="exact"/>
        </dgm:presLayoutVars>
      </dgm:prSet>
      <dgm:spPr/>
    </dgm:pt>
    <dgm:pt modelId="{CC381311-AAE1-4748-8744-B608841936E2}" type="pres">
      <dgm:prSet presAssocID="{0D50BA1B-5FE8-48E0-9F98-47B3DC268574}" presName="compNode" presStyleCnt="0"/>
      <dgm:spPr/>
    </dgm:pt>
    <dgm:pt modelId="{37E24EC9-9DD0-44CE-BE22-9EF4626E61F3}" type="pres">
      <dgm:prSet presAssocID="{0D50BA1B-5FE8-48E0-9F98-47B3DC268574}" presName="bgRect" presStyleLbl="bgShp" presStyleIdx="0" presStyleCnt="4"/>
      <dgm:spPr/>
    </dgm:pt>
    <dgm:pt modelId="{CCB1B457-C4C3-42E9-82A5-F713B792A1BB}" type="pres">
      <dgm:prSet presAssocID="{0D50BA1B-5FE8-48E0-9F98-47B3DC26857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el Face with Solid Fill"/>
        </a:ext>
      </dgm:extLst>
    </dgm:pt>
    <dgm:pt modelId="{F05C9627-FE24-4AD9-81AC-D786C013B449}" type="pres">
      <dgm:prSet presAssocID="{0D50BA1B-5FE8-48E0-9F98-47B3DC268574}" presName="spaceRect" presStyleCnt="0"/>
      <dgm:spPr/>
    </dgm:pt>
    <dgm:pt modelId="{8ED8B39A-7751-4F7B-97F8-D6E3BEB829EF}" type="pres">
      <dgm:prSet presAssocID="{0D50BA1B-5FE8-48E0-9F98-47B3DC268574}" presName="parTx" presStyleLbl="revTx" presStyleIdx="0" presStyleCnt="4">
        <dgm:presLayoutVars>
          <dgm:chMax val="0"/>
          <dgm:chPref val="0"/>
        </dgm:presLayoutVars>
      </dgm:prSet>
      <dgm:spPr/>
    </dgm:pt>
    <dgm:pt modelId="{71C734DD-6A32-40C1-9B00-A06D4373D7AB}" type="pres">
      <dgm:prSet presAssocID="{25A79AE5-692B-428A-9F8B-7212C16D1DA3}" presName="sibTrans" presStyleCnt="0"/>
      <dgm:spPr/>
    </dgm:pt>
    <dgm:pt modelId="{8E84E564-E970-40DD-B110-E41451558F50}" type="pres">
      <dgm:prSet presAssocID="{9FD0C85C-2365-43A6-BCD9-0784E4C296F5}" presName="compNode" presStyleCnt="0"/>
      <dgm:spPr/>
    </dgm:pt>
    <dgm:pt modelId="{502CC289-0EF8-41AC-8406-275CB9BE35B9}" type="pres">
      <dgm:prSet presAssocID="{9FD0C85C-2365-43A6-BCD9-0784E4C296F5}" presName="bgRect" presStyleLbl="bgShp" presStyleIdx="1" presStyleCnt="4"/>
      <dgm:spPr/>
    </dgm:pt>
    <dgm:pt modelId="{1C90DFF1-E328-4DAC-BDEF-C6528D5DF89B}" type="pres">
      <dgm:prSet presAssocID="{9FD0C85C-2365-43A6-BCD9-0784E4C296F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34AF4E59-14EF-473A-B00A-9C435EAC5DF9}" type="pres">
      <dgm:prSet presAssocID="{9FD0C85C-2365-43A6-BCD9-0784E4C296F5}" presName="spaceRect" presStyleCnt="0"/>
      <dgm:spPr/>
    </dgm:pt>
    <dgm:pt modelId="{9D6448A1-9F53-4531-AF36-C45563EA91AC}" type="pres">
      <dgm:prSet presAssocID="{9FD0C85C-2365-43A6-BCD9-0784E4C296F5}" presName="parTx" presStyleLbl="revTx" presStyleIdx="1" presStyleCnt="4">
        <dgm:presLayoutVars>
          <dgm:chMax val="0"/>
          <dgm:chPref val="0"/>
        </dgm:presLayoutVars>
      </dgm:prSet>
      <dgm:spPr/>
    </dgm:pt>
    <dgm:pt modelId="{21E898D0-38FD-4DE0-A988-AF037E4D9E70}" type="pres">
      <dgm:prSet presAssocID="{E654ADEF-FD7B-47A1-8A92-26DF14D1870A}" presName="sibTrans" presStyleCnt="0"/>
      <dgm:spPr/>
    </dgm:pt>
    <dgm:pt modelId="{8A870F6A-E1D1-499C-9913-B1B2C0D7E64E}" type="pres">
      <dgm:prSet presAssocID="{E270E6C9-3425-4084-BEF3-27F5BD271334}" presName="compNode" presStyleCnt="0"/>
      <dgm:spPr/>
    </dgm:pt>
    <dgm:pt modelId="{9B93049A-F4CD-44C9-8173-D9DDE8BEBF67}" type="pres">
      <dgm:prSet presAssocID="{E270E6C9-3425-4084-BEF3-27F5BD271334}" presName="bgRect" presStyleLbl="bgShp" presStyleIdx="2" presStyleCnt="4"/>
      <dgm:spPr/>
    </dgm:pt>
    <dgm:pt modelId="{D98FD01D-2A9D-40CA-B6BA-3E0E57E3BDAA}" type="pres">
      <dgm:prSet presAssocID="{E270E6C9-3425-4084-BEF3-27F5BD27133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872C32F4-4A03-46AF-9234-7C26DE370E7D}" type="pres">
      <dgm:prSet presAssocID="{E270E6C9-3425-4084-BEF3-27F5BD271334}" presName="spaceRect" presStyleCnt="0"/>
      <dgm:spPr/>
    </dgm:pt>
    <dgm:pt modelId="{9DA4074D-525E-404A-BEEA-B0DD107787DE}" type="pres">
      <dgm:prSet presAssocID="{E270E6C9-3425-4084-BEF3-27F5BD271334}" presName="parTx" presStyleLbl="revTx" presStyleIdx="2" presStyleCnt="4">
        <dgm:presLayoutVars>
          <dgm:chMax val="0"/>
          <dgm:chPref val="0"/>
        </dgm:presLayoutVars>
      </dgm:prSet>
      <dgm:spPr/>
    </dgm:pt>
    <dgm:pt modelId="{EE5568B4-ED39-4AAE-AADF-D3E5C11D69FE}" type="pres">
      <dgm:prSet presAssocID="{865249C4-6E87-4266-A990-FDA938CC1B08}" presName="sibTrans" presStyleCnt="0"/>
      <dgm:spPr/>
    </dgm:pt>
    <dgm:pt modelId="{78399101-9B2F-4593-B038-2937990AE1D7}" type="pres">
      <dgm:prSet presAssocID="{E2099532-33BE-4BA6-BE56-74DE266693CA}" presName="compNode" presStyleCnt="0"/>
      <dgm:spPr/>
    </dgm:pt>
    <dgm:pt modelId="{4B6870ED-81AB-4CF4-B4FD-2D4AF6EFCB55}" type="pres">
      <dgm:prSet presAssocID="{E2099532-33BE-4BA6-BE56-74DE266693CA}" presName="bgRect" presStyleLbl="bgShp" presStyleIdx="3" presStyleCnt="4"/>
      <dgm:spPr/>
    </dgm:pt>
    <dgm:pt modelId="{B13E8CF7-CDD1-443E-AC57-D4A09DD5BCAC}" type="pres">
      <dgm:prSet presAssocID="{E2099532-33BE-4BA6-BE56-74DE266693C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Roll"/>
        </a:ext>
      </dgm:extLst>
    </dgm:pt>
    <dgm:pt modelId="{ED672BD5-51C6-41F5-9950-B7DE9F1871F2}" type="pres">
      <dgm:prSet presAssocID="{E2099532-33BE-4BA6-BE56-74DE266693CA}" presName="spaceRect" presStyleCnt="0"/>
      <dgm:spPr/>
    </dgm:pt>
    <dgm:pt modelId="{FDCE4870-77C0-4277-BBED-22F60A4F835A}" type="pres">
      <dgm:prSet presAssocID="{E2099532-33BE-4BA6-BE56-74DE266693CA}" presName="parTx" presStyleLbl="revTx" presStyleIdx="3" presStyleCnt="4">
        <dgm:presLayoutVars>
          <dgm:chMax val="0"/>
          <dgm:chPref val="0"/>
        </dgm:presLayoutVars>
      </dgm:prSet>
      <dgm:spPr/>
    </dgm:pt>
  </dgm:ptLst>
  <dgm:cxnLst>
    <dgm:cxn modelId="{EC5E8C42-CF9B-4DE5-A633-6601CCE61B17}" type="presOf" srcId="{0D50BA1B-5FE8-48E0-9F98-47B3DC268574}" destId="{8ED8B39A-7751-4F7B-97F8-D6E3BEB829EF}" srcOrd="0" destOrd="0" presId="urn:microsoft.com/office/officeart/2018/2/layout/IconVerticalSolidList"/>
    <dgm:cxn modelId="{330DD54A-E837-417D-95BC-D5CA74B41E93}" type="presOf" srcId="{9FD0C85C-2365-43A6-BCD9-0784E4C296F5}" destId="{9D6448A1-9F53-4531-AF36-C45563EA91AC}" srcOrd="0" destOrd="0" presId="urn:microsoft.com/office/officeart/2018/2/layout/IconVerticalSolidList"/>
    <dgm:cxn modelId="{D6F9EF70-D67F-4B9C-BC66-940331349F1A}" srcId="{0BEE67FA-4031-4AC7-AFDA-5C407DE0AC5F}" destId="{E270E6C9-3425-4084-BEF3-27F5BD271334}" srcOrd="2" destOrd="0" parTransId="{AFCE42B9-0532-419C-B5D7-35E52E381C23}" sibTransId="{865249C4-6E87-4266-A990-FDA938CC1B08}"/>
    <dgm:cxn modelId="{6B846A54-6000-45C0-8C63-774BACE35559}" srcId="{0BEE67FA-4031-4AC7-AFDA-5C407DE0AC5F}" destId="{9FD0C85C-2365-43A6-BCD9-0784E4C296F5}" srcOrd="1" destOrd="0" parTransId="{88F2905C-08D4-44EA-95CB-551F3F8F0533}" sibTransId="{E654ADEF-FD7B-47A1-8A92-26DF14D1870A}"/>
    <dgm:cxn modelId="{49A94B54-2A62-4B18-B3EB-D34B7BE2B7C8}" type="presOf" srcId="{E270E6C9-3425-4084-BEF3-27F5BD271334}" destId="{9DA4074D-525E-404A-BEEA-B0DD107787DE}" srcOrd="0" destOrd="0" presId="urn:microsoft.com/office/officeart/2018/2/layout/IconVerticalSolidList"/>
    <dgm:cxn modelId="{0007A874-8343-485E-8A1A-32E0CCEC2E69}" type="presOf" srcId="{0BEE67FA-4031-4AC7-AFDA-5C407DE0AC5F}" destId="{2A344EE3-A158-4866-8002-DC9C65C62D2C}" srcOrd="0" destOrd="0" presId="urn:microsoft.com/office/officeart/2018/2/layout/IconVerticalSolidList"/>
    <dgm:cxn modelId="{5BE53FA6-EB92-4671-807F-C1E02E2DDB4E}" srcId="{0BEE67FA-4031-4AC7-AFDA-5C407DE0AC5F}" destId="{E2099532-33BE-4BA6-BE56-74DE266693CA}" srcOrd="3" destOrd="0" parTransId="{E966DE60-8C4F-4056-A0C1-1F554BA09AF2}" sibTransId="{DC83C0C4-E2BE-45A6-84C9-40D657604235}"/>
    <dgm:cxn modelId="{C194D1CD-E5CF-4898-B740-0978B2356089}" type="presOf" srcId="{E2099532-33BE-4BA6-BE56-74DE266693CA}" destId="{FDCE4870-77C0-4277-BBED-22F60A4F835A}" srcOrd="0" destOrd="0" presId="urn:microsoft.com/office/officeart/2018/2/layout/IconVerticalSolidList"/>
    <dgm:cxn modelId="{ACE8E9D6-DB1A-4164-8C02-61344DEEBB46}" srcId="{0BEE67FA-4031-4AC7-AFDA-5C407DE0AC5F}" destId="{0D50BA1B-5FE8-48E0-9F98-47B3DC268574}" srcOrd="0" destOrd="0" parTransId="{A73098FC-3630-4556-8943-0D590305EFBA}" sibTransId="{25A79AE5-692B-428A-9F8B-7212C16D1DA3}"/>
    <dgm:cxn modelId="{C54E2B08-94AD-479E-98A4-FBDE5511E1F6}" type="presParOf" srcId="{2A344EE3-A158-4866-8002-DC9C65C62D2C}" destId="{CC381311-AAE1-4748-8744-B608841936E2}" srcOrd="0" destOrd="0" presId="urn:microsoft.com/office/officeart/2018/2/layout/IconVerticalSolidList"/>
    <dgm:cxn modelId="{C143C34F-C658-449B-AE2B-B60DB013AA43}" type="presParOf" srcId="{CC381311-AAE1-4748-8744-B608841936E2}" destId="{37E24EC9-9DD0-44CE-BE22-9EF4626E61F3}" srcOrd="0" destOrd="0" presId="urn:microsoft.com/office/officeart/2018/2/layout/IconVerticalSolidList"/>
    <dgm:cxn modelId="{5AA493C7-472C-4EBD-BBBB-ADB494CB2253}" type="presParOf" srcId="{CC381311-AAE1-4748-8744-B608841936E2}" destId="{CCB1B457-C4C3-42E9-82A5-F713B792A1BB}" srcOrd="1" destOrd="0" presId="urn:microsoft.com/office/officeart/2018/2/layout/IconVerticalSolidList"/>
    <dgm:cxn modelId="{9D872D8B-ADC6-4F1F-9EFE-3CC9CE5CFDFC}" type="presParOf" srcId="{CC381311-AAE1-4748-8744-B608841936E2}" destId="{F05C9627-FE24-4AD9-81AC-D786C013B449}" srcOrd="2" destOrd="0" presId="urn:microsoft.com/office/officeart/2018/2/layout/IconVerticalSolidList"/>
    <dgm:cxn modelId="{55F01DC3-405B-4EE4-8762-86EBB81D4F21}" type="presParOf" srcId="{CC381311-AAE1-4748-8744-B608841936E2}" destId="{8ED8B39A-7751-4F7B-97F8-D6E3BEB829EF}" srcOrd="3" destOrd="0" presId="urn:microsoft.com/office/officeart/2018/2/layout/IconVerticalSolidList"/>
    <dgm:cxn modelId="{A6DFB732-CF75-438F-99F2-56A2B5765FA1}" type="presParOf" srcId="{2A344EE3-A158-4866-8002-DC9C65C62D2C}" destId="{71C734DD-6A32-40C1-9B00-A06D4373D7AB}" srcOrd="1" destOrd="0" presId="urn:microsoft.com/office/officeart/2018/2/layout/IconVerticalSolidList"/>
    <dgm:cxn modelId="{F59BBF3C-AB2E-4640-B250-D2064AB02341}" type="presParOf" srcId="{2A344EE3-A158-4866-8002-DC9C65C62D2C}" destId="{8E84E564-E970-40DD-B110-E41451558F50}" srcOrd="2" destOrd="0" presId="urn:microsoft.com/office/officeart/2018/2/layout/IconVerticalSolidList"/>
    <dgm:cxn modelId="{EE21744C-A360-4E4A-A4DB-81EE162A5AA2}" type="presParOf" srcId="{8E84E564-E970-40DD-B110-E41451558F50}" destId="{502CC289-0EF8-41AC-8406-275CB9BE35B9}" srcOrd="0" destOrd="0" presId="urn:microsoft.com/office/officeart/2018/2/layout/IconVerticalSolidList"/>
    <dgm:cxn modelId="{E2CC49F0-C781-4FC4-A1A3-E879754AFAF0}" type="presParOf" srcId="{8E84E564-E970-40DD-B110-E41451558F50}" destId="{1C90DFF1-E328-4DAC-BDEF-C6528D5DF89B}" srcOrd="1" destOrd="0" presId="urn:microsoft.com/office/officeart/2018/2/layout/IconVerticalSolidList"/>
    <dgm:cxn modelId="{64CB5BA7-5F9B-4821-B353-73C8821F3B17}" type="presParOf" srcId="{8E84E564-E970-40DD-B110-E41451558F50}" destId="{34AF4E59-14EF-473A-B00A-9C435EAC5DF9}" srcOrd="2" destOrd="0" presId="urn:microsoft.com/office/officeart/2018/2/layout/IconVerticalSolidList"/>
    <dgm:cxn modelId="{20670B51-82C5-4455-B9B5-F18381B5D918}" type="presParOf" srcId="{8E84E564-E970-40DD-B110-E41451558F50}" destId="{9D6448A1-9F53-4531-AF36-C45563EA91AC}" srcOrd="3" destOrd="0" presId="urn:microsoft.com/office/officeart/2018/2/layout/IconVerticalSolidList"/>
    <dgm:cxn modelId="{7014A15F-9F90-47FB-B830-02565C34E73B}" type="presParOf" srcId="{2A344EE3-A158-4866-8002-DC9C65C62D2C}" destId="{21E898D0-38FD-4DE0-A988-AF037E4D9E70}" srcOrd="3" destOrd="0" presId="urn:microsoft.com/office/officeart/2018/2/layout/IconVerticalSolidList"/>
    <dgm:cxn modelId="{54B825E1-2202-48E1-9FB2-19B1BFAD7E5F}" type="presParOf" srcId="{2A344EE3-A158-4866-8002-DC9C65C62D2C}" destId="{8A870F6A-E1D1-499C-9913-B1B2C0D7E64E}" srcOrd="4" destOrd="0" presId="urn:microsoft.com/office/officeart/2018/2/layout/IconVerticalSolidList"/>
    <dgm:cxn modelId="{F7C17F54-F937-4A63-9C9A-6F879EB8090D}" type="presParOf" srcId="{8A870F6A-E1D1-499C-9913-B1B2C0D7E64E}" destId="{9B93049A-F4CD-44C9-8173-D9DDE8BEBF67}" srcOrd="0" destOrd="0" presId="urn:microsoft.com/office/officeart/2018/2/layout/IconVerticalSolidList"/>
    <dgm:cxn modelId="{AA63AABE-4F62-4E62-A453-5287DAEEF92C}" type="presParOf" srcId="{8A870F6A-E1D1-499C-9913-B1B2C0D7E64E}" destId="{D98FD01D-2A9D-40CA-B6BA-3E0E57E3BDAA}" srcOrd="1" destOrd="0" presId="urn:microsoft.com/office/officeart/2018/2/layout/IconVerticalSolidList"/>
    <dgm:cxn modelId="{B57D9070-E30B-454E-BEB4-F48ECC916515}" type="presParOf" srcId="{8A870F6A-E1D1-499C-9913-B1B2C0D7E64E}" destId="{872C32F4-4A03-46AF-9234-7C26DE370E7D}" srcOrd="2" destOrd="0" presId="urn:microsoft.com/office/officeart/2018/2/layout/IconVerticalSolidList"/>
    <dgm:cxn modelId="{EE53F7EF-350E-4FD8-B641-2BBA4DDCA340}" type="presParOf" srcId="{8A870F6A-E1D1-499C-9913-B1B2C0D7E64E}" destId="{9DA4074D-525E-404A-BEEA-B0DD107787DE}" srcOrd="3" destOrd="0" presId="urn:microsoft.com/office/officeart/2018/2/layout/IconVerticalSolidList"/>
    <dgm:cxn modelId="{DE4FAA1F-4049-4FAE-A695-965AE7831368}" type="presParOf" srcId="{2A344EE3-A158-4866-8002-DC9C65C62D2C}" destId="{EE5568B4-ED39-4AAE-AADF-D3E5C11D69FE}" srcOrd="5" destOrd="0" presId="urn:microsoft.com/office/officeart/2018/2/layout/IconVerticalSolidList"/>
    <dgm:cxn modelId="{FD6A695D-ACE5-4D88-9F54-BA1E2EC74A2A}" type="presParOf" srcId="{2A344EE3-A158-4866-8002-DC9C65C62D2C}" destId="{78399101-9B2F-4593-B038-2937990AE1D7}" srcOrd="6" destOrd="0" presId="urn:microsoft.com/office/officeart/2018/2/layout/IconVerticalSolidList"/>
    <dgm:cxn modelId="{8153DA34-D1E9-412A-8802-F1851ED86F46}" type="presParOf" srcId="{78399101-9B2F-4593-B038-2937990AE1D7}" destId="{4B6870ED-81AB-4CF4-B4FD-2D4AF6EFCB55}" srcOrd="0" destOrd="0" presId="urn:microsoft.com/office/officeart/2018/2/layout/IconVerticalSolidList"/>
    <dgm:cxn modelId="{267351A5-C581-444F-94BA-6BD132D7C5C9}" type="presParOf" srcId="{78399101-9B2F-4593-B038-2937990AE1D7}" destId="{B13E8CF7-CDD1-443E-AC57-D4A09DD5BCAC}" srcOrd="1" destOrd="0" presId="urn:microsoft.com/office/officeart/2018/2/layout/IconVerticalSolidList"/>
    <dgm:cxn modelId="{BFA24B44-0515-4EB8-A1BF-7F65FA3FFA1F}" type="presParOf" srcId="{78399101-9B2F-4593-B038-2937990AE1D7}" destId="{ED672BD5-51C6-41F5-9950-B7DE9F1871F2}" srcOrd="2" destOrd="0" presId="urn:microsoft.com/office/officeart/2018/2/layout/IconVerticalSolidList"/>
    <dgm:cxn modelId="{B7F618A2-53BA-4E85-A3E7-510F90E15627}" type="presParOf" srcId="{78399101-9B2F-4593-B038-2937990AE1D7}" destId="{FDCE4870-77C0-4277-BBED-22F60A4F835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F8476-AD7A-45C7-BEF9-8D74DC3EA92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853DD12-78D1-416A-9C5E-81533E0E8250}">
      <dgm:prSet/>
      <dgm:spPr/>
      <dgm:t>
        <a:bodyPr/>
        <a:lstStyle/>
        <a:p>
          <a:r>
            <a:rPr lang="en-US" dirty="0"/>
            <a:t>I liked doing the activity about the music and the one with images. Those were my favorite problem sets. </a:t>
          </a:r>
        </a:p>
      </dgm:t>
    </dgm:pt>
    <dgm:pt modelId="{A0FD54C7-5A1C-43C1-A708-56398AF2E403}" type="parTrans" cxnId="{BDF3784E-E927-4917-9736-0939B413AFE6}">
      <dgm:prSet/>
      <dgm:spPr/>
      <dgm:t>
        <a:bodyPr/>
        <a:lstStyle/>
        <a:p>
          <a:endParaRPr lang="en-US"/>
        </a:p>
      </dgm:t>
    </dgm:pt>
    <dgm:pt modelId="{07FD7932-4FD3-4BB3-A4C6-ADD272888AC9}" type="sibTrans" cxnId="{BDF3784E-E927-4917-9736-0939B413AFE6}">
      <dgm:prSet/>
      <dgm:spPr/>
      <dgm:t>
        <a:bodyPr/>
        <a:lstStyle/>
        <a:p>
          <a:endParaRPr lang="en-US"/>
        </a:p>
      </dgm:t>
    </dgm:pt>
    <dgm:pt modelId="{8B550C17-F947-47BF-B09E-85A09C7AF721}">
      <dgm:prSet/>
      <dgm:spPr/>
      <dgm:t>
        <a:bodyPr/>
        <a:lstStyle/>
        <a:p>
          <a:r>
            <a:rPr lang="en-US" dirty="0"/>
            <a:t>My favorite code that we learned was the user input one. I like to play around with guessing games. I also liked our PS with the pictures. </a:t>
          </a:r>
        </a:p>
      </dgm:t>
    </dgm:pt>
    <dgm:pt modelId="{14368B86-8674-4D00-B0AA-27C46E463325}" type="parTrans" cxnId="{415015ED-9153-4A4F-82D4-35CC0FD33A0F}">
      <dgm:prSet/>
      <dgm:spPr/>
      <dgm:t>
        <a:bodyPr/>
        <a:lstStyle/>
        <a:p>
          <a:endParaRPr lang="en-US"/>
        </a:p>
      </dgm:t>
    </dgm:pt>
    <dgm:pt modelId="{48AD2F84-0885-43E5-B0CC-ED36EF9BADF6}" type="sibTrans" cxnId="{415015ED-9153-4A4F-82D4-35CC0FD33A0F}">
      <dgm:prSet/>
      <dgm:spPr/>
      <dgm:t>
        <a:bodyPr/>
        <a:lstStyle/>
        <a:p>
          <a:endParaRPr lang="en-US"/>
        </a:p>
      </dgm:t>
    </dgm:pt>
    <dgm:pt modelId="{DAA2DB0A-28AD-4941-85F7-683CA72E0477}">
      <dgm:prSet/>
      <dgm:spPr/>
      <dgm:t>
        <a:bodyPr/>
        <a:lstStyle/>
        <a:p>
          <a:r>
            <a:rPr lang="en-US"/>
            <a:t>I enjoyed the final project and doing it on something that I chose. </a:t>
          </a:r>
        </a:p>
      </dgm:t>
    </dgm:pt>
    <dgm:pt modelId="{BDD3FCAD-7AAC-41B2-85C8-6AE602D0FD16}" type="parTrans" cxnId="{98385E41-4608-46E2-B315-092D2589DFB1}">
      <dgm:prSet/>
      <dgm:spPr/>
      <dgm:t>
        <a:bodyPr/>
        <a:lstStyle/>
        <a:p>
          <a:endParaRPr lang="en-US"/>
        </a:p>
      </dgm:t>
    </dgm:pt>
    <dgm:pt modelId="{7B770574-B803-42CA-B682-637E5574C91D}" type="sibTrans" cxnId="{98385E41-4608-46E2-B315-092D2589DFB1}">
      <dgm:prSet/>
      <dgm:spPr/>
      <dgm:t>
        <a:bodyPr/>
        <a:lstStyle/>
        <a:p>
          <a:endParaRPr lang="en-US"/>
        </a:p>
      </dgm:t>
    </dgm:pt>
    <dgm:pt modelId="{08AE1483-9AD5-4FAC-A55B-3D06475DCF47}">
      <dgm:prSet/>
      <dgm:spPr/>
      <dgm:t>
        <a:bodyPr/>
        <a:lstStyle/>
        <a:p>
          <a:r>
            <a:rPr lang="en-US"/>
            <a:t>I really liked using the pets, it made it a little more fun to see what I could do with the image. </a:t>
          </a:r>
        </a:p>
      </dgm:t>
    </dgm:pt>
    <dgm:pt modelId="{E4CB57CC-7542-476A-A099-FCAC9C713BCF}" type="parTrans" cxnId="{D2EDB688-8E89-4FFD-BD74-17C7B69295CD}">
      <dgm:prSet/>
      <dgm:spPr/>
      <dgm:t>
        <a:bodyPr/>
        <a:lstStyle/>
        <a:p>
          <a:endParaRPr lang="en-US"/>
        </a:p>
      </dgm:t>
    </dgm:pt>
    <dgm:pt modelId="{40B87BAC-992B-4B23-B34F-F54D36392EC2}" type="sibTrans" cxnId="{D2EDB688-8E89-4FFD-BD74-17C7B69295CD}">
      <dgm:prSet/>
      <dgm:spPr/>
      <dgm:t>
        <a:bodyPr/>
        <a:lstStyle/>
        <a:p>
          <a:endParaRPr lang="en-US"/>
        </a:p>
      </dgm:t>
    </dgm:pt>
    <dgm:pt modelId="{B094B911-1B09-49FE-B8C6-2178FD3D362A}" type="pres">
      <dgm:prSet presAssocID="{D9FF8476-AD7A-45C7-BEF9-8D74DC3EA92E}" presName="root" presStyleCnt="0">
        <dgm:presLayoutVars>
          <dgm:dir/>
          <dgm:resizeHandles val="exact"/>
        </dgm:presLayoutVars>
      </dgm:prSet>
      <dgm:spPr/>
    </dgm:pt>
    <dgm:pt modelId="{A75B21C1-0A4B-453E-A5E3-E950037CFE92}" type="pres">
      <dgm:prSet presAssocID="{B853DD12-78D1-416A-9C5E-81533E0E8250}" presName="compNode" presStyleCnt="0"/>
      <dgm:spPr/>
    </dgm:pt>
    <dgm:pt modelId="{D7A6605D-C8DB-418F-A050-249DCDDFC58F}" type="pres">
      <dgm:prSet presAssocID="{B853DD12-78D1-416A-9C5E-81533E0E8250}" presName="bgRect" presStyleLbl="bgShp" presStyleIdx="0" presStyleCnt="4"/>
      <dgm:spPr/>
    </dgm:pt>
    <dgm:pt modelId="{F9C45E53-D51A-4C22-A705-700376AA15DA}" type="pres">
      <dgm:prSet presAssocID="{B853DD12-78D1-416A-9C5E-81533E0E825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J"/>
        </a:ext>
      </dgm:extLst>
    </dgm:pt>
    <dgm:pt modelId="{3EAE2DA5-74DD-41F4-86D0-7592708B5302}" type="pres">
      <dgm:prSet presAssocID="{B853DD12-78D1-416A-9C5E-81533E0E8250}" presName="spaceRect" presStyleCnt="0"/>
      <dgm:spPr/>
    </dgm:pt>
    <dgm:pt modelId="{4B4AF1EB-2562-4DB7-B609-D292752B6E73}" type="pres">
      <dgm:prSet presAssocID="{B853DD12-78D1-416A-9C5E-81533E0E8250}" presName="parTx" presStyleLbl="revTx" presStyleIdx="0" presStyleCnt="4">
        <dgm:presLayoutVars>
          <dgm:chMax val="0"/>
          <dgm:chPref val="0"/>
        </dgm:presLayoutVars>
      </dgm:prSet>
      <dgm:spPr/>
    </dgm:pt>
    <dgm:pt modelId="{F01A49B0-F602-4675-8DB1-3A345C82AE03}" type="pres">
      <dgm:prSet presAssocID="{07FD7932-4FD3-4BB3-A4C6-ADD272888AC9}" presName="sibTrans" presStyleCnt="0"/>
      <dgm:spPr/>
    </dgm:pt>
    <dgm:pt modelId="{64855041-2158-411F-A171-0F4723F284D1}" type="pres">
      <dgm:prSet presAssocID="{8B550C17-F947-47BF-B09E-85A09C7AF721}" presName="compNode" presStyleCnt="0"/>
      <dgm:spPr/>
    </dgm:pt>
    <dgm:pt modelId="{19D960F1-9501-4C73-96BE-746E7145F6D6}" type="pres">
      <dgm:prSet presAssocID="{8B550C17-F947-47BF-B09E-85A09C7AF721}" presName="bgRect" presStyleLbl="bgShp" presStyleIdx="1" presStyleCnt="4"/>
      <dgm:spPr/>
    </dgm:pt>
    <dgm:pt modelId="{E760126D-A13F-423E-A878-2D716F278090}" type="pres">
      <dgm:prSet presAssocID="{8B550C17-F947-47BF-B09E-85A09C7AF72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me controller"/>
        </a:ext>
      </dgm:extLst>
    </dgm:pt>
    <dgm:pt modelId="{DBA2ACC9-E073-47C9-B2F9-04F8D4DB2E69}" type="pres">
      <dgm:prSet presAssocID="{8B550C17-F947-47BF-B09E-85A09C7AF721}" presName="spaceRect" presStyleCnt="0"/>
      <dgm:spPr/>
    </dgm:pt>
    <dgm:pt modelId="{A8649263-2CED-472E-A370-E1D42B434ADA}" type="pres">
      <dgm:prSet presAssocID="{8B550C17-F947-47BF-B09E-85A09C7AF721}" presName="parTx" presStyleLbl="revTx" presStyleIdx="1" presStyleCnt="4">
        <dgm:presLayoutVars>
          <dgm:chMax val="0"/>
          <dgm:chPref val="0"/>
        </dgm:presLayoutVars>
      </dgm:prSet>
      <dgm:spPr/>
    </dgm:pt>
    <dgm:pt modelId="{17A4BFF5-3EA2-4935-9F30-54B75326CB22}" type="pres">
      <dgm:prSet presAssocID="{48AD2F84-0885-43E5-B0CC-ED36EF9BADF6}" presName="sibTrans" presStyleCnt="0"/>
      <dgm:spPr/>
    </dgm:pt>
    <dgm:pt modelId="{6224DC79-63E6-496C-912E-C8E6770CCE54}" type="pres">
      <dgm:prSet presAssocID="{DAA2DB0A-28AD-4941-85F7-683CA72E0477}" presName="compNode" presStyleCnt="0"/>
      <dgm:spPr/>
    </dgm:pt>
    <dgm:pt modelId="{CD398CCE-302F-4426-A877-DE8F3BEC8694}" type="pres">
      <dgm:prSet presAssocID="{DAA2DB0A-28AD-4941-85F7-683CA72E0477}" presName="bgRect" presStyleLbl="bgShp" presStyleIdx="2" presStyleCnt="4"/>
      <dgm:spPr/>
    </dgm:pt>
    <dgm:pt modelId="{1CB6E438-B124-4A64-BD1D-6D970CD3C00D}" type="pres">
      <dgm:prSet presAssocID="{DAA2DB0A-28AD-4941-85F7-683CA72E047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3F3E1243-283C-4BEC-8CEC-1FA75E81BCF5}" type="pres">
      <dgm:prSet presAssocID="{DAA2DB0A-28AD-4941-85F7-683CA72E0477}" presName="spaceRect" presStyleCnt="0"/>
      <dgm:spPr/>
    </dgm:pt>
    <dgm:pt modelId="{E296F563-B2F7-4F6F-B31E-3C1A6ACF0F04}" type="pres">
      <dgm:prSet presAssocID="{DAA2DB0A-28AD-4941-85F7-683CA72E0477}" presName="parTx" presStyleLbl="revTx" presStyleIdx="2" presStyleCnt="4">
        <dgm:presLayoutVars>
          <dgm:chMax val="0"/>
          <dgm:chPref val="0"/>
        </dgm:presLayoutVars>
      </dgm:prSet>
      <dgm:spPr/>
    </dgm:pt>
    <dgm:pt modelId="{C04CB643-B597-44F8-9B23-41D5FEB91769}" type="pres">
      <dgm:prSet presAssocID="{7B770574-B803-42CA-B682-637E5574C91D}" presName="sibTrans" presStyleCnt="0"/>
      <dgm:spPr/>
    </dgm:pt>
    <dgm:pt modelId="{D84B2A33-B0FF-4AFD-B52A-A4A88D124D04}" type="pres">
      <dgm:prSet presAssocID="{08AE1483-9AD5-4FAC-A55B-3D06475DCF47}" presName="compNode" presStyleCnt="0"/>
      <dgm:spPr/>
    </dgm:pt>
    <dgm:pt modelId="{BA5CBD91-F004-4878-B4A4-AAA41870AA3E}" type="pres">
      <dgm:prSet presAssocID="{08AE1483-9AD5-4FAC-A55B-3D06475DCF47}" presName="bgRect" presStyleLbl="bgShp" presStyleIdx="3" presStyleCnt="4"/>
      <dgm:spPr/>
    </dgm:pt>
    <dgm:pt modelId="{338CC7BC-C1BD-4AE2-B242-C909308B72AA}" type="pres">
      <dgm:prSet presAssocID="{08AE1483-9AD5-4FAC-A55B-3D06475DCF4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mster"/>
        </a:ext>
      </dgm:extLst>
    </dgm:pt>
    <dgm:pt modelId="{F97A6FF9-0EF9-4347-B61D-52908FE3E1E7}" type="pres">
      <dgm:prSet presAssocID="{08AE1483-9AD5-4FAC-A55B-3D06475DCF47}" presName="spaceRect" presStyleCnt="0"/>
      <dgm:spPr/>
    </dgm:pt>
    <dgm:pt modelId="{CE0415D3-2B43-40B5-A6CE-EECD03606BB6}" type="pres">
      <dgm:prSet presAssocID="{08AE1483-9AD5-4FAC-A55B-3D06475DCF47}" presName="parTx" presStyleLbl="revTx" presStyleIdx="3" presStyleCnt="4">
        <dgm:presLayoutVars>
          <dgm:chMax val="0"/>
          <dgm:chPref val="0"/>
        </dgm:presLayoutVars>
      </dgm:prSet>
      <dgm:spPr/>
    </dgm:pt>
  </dgm:ptLst>
  <dgm:cxnLst>
    <dgm:cxn modelId="{0D15C612-A4D1-4A87-B428-E9199332CBE2}" type="presOf" srcId="{D9FF8476-AD7A-45C7-BEF9-8D74DC3EA92E}" destId="{B094B911-1B09-49FE-B8C6-2178FD3D362A}" srcOrd="0" destOrd="0" presId="urn:microsoft.com/office/officeart/2018/2/layout/IconVerticalSolidList"/>
    <dgm:cxn modelId="{98385E41-4608-46E2-B315-092D2589DFB1}" srcId="{D9FF8476-AD7A-45C7-BEF9-8D74DC3EA92E}" destId="{DAA2DB0A-28AD-4941-85F7-683CA72E0477}" srcOrd="2" destOrd="0" parTransId="{BDD3FCAD-7AAC-41B2-85C8-6AE602D0FD16}" sibTransId="{7B770574-B803-42CA-B682-637E5574C91D}"/>
    <dgm:cxn modelId="{BDF3784E-E927-4917-9736-0939B413AFE6}" srcId="{D9FF8476-AD7A-45C7-BEF9-8D74DC3EA92E}" destId="{B853DD12-78D1-416A-9C5E-81533E0E8250}" srcOrd="0" destOrd="0" parTransId="{A0FD54C7-5A1C-43C1-A708-56398AF2E403}" sibTransId="{07FD7932-4FD3-4BB3-A4C6-ADD272888AC9}"/>
    <dgm:cxn modelId="{D2EDB688-8E89-4FFD-BD74-17C7B69295CD}" srcId="{D9FF8476-AD7A-45C7-BEF9-8D74DC3EA92E}" destId="{08AE1483-9AD5-4FAC-A55B-3D06475DCF47}" srcOrd="3" destOrd="0" parTransId="{E4CB57CC-7542-476A-A099-FCAC9C713BCF}" sibTransId="{40B87BAC-992B-4B23-B34F-F54D36392EC2}"/>
    <dgm:cxn modelId="{5CE53AA1-EC88-43DD-A9AC-7DF8D7690CE8}" type="presOf" srcId="{DAA2DB0A-28AD-4941-85F7-683CA72E0477}" destId="{E296F563-B2F7-4F6F-B31E-3C1A6ACF0F04}" srcOrd="0" destOrd="0" presId="urn:microsoft.com/office/officeart/2018/2/layout/IconVerticalSolidList"/>
    <dgm:cxn modelId="{756C39A9-1EF6-4A9F-9F28-4BF8C7C57022}" type="presOf" srcId="{08AE1483-9AD5-4FAC-A55B-3D06475DCF47}" destId="{CE0415D3-2B43-40B5-A6CE-EECD03606BB6}" srcOrd="0" destOrd="0" presId="urn:microsoft.com/office/officeart/2018/2/layout/IconVerticalSolidList"/>
    <dgm:cxn modelId="{495844AC-912A-40BB-BC3C-839CAC31B366}" type="presOf" srcId="{8B550C17-F947-47BF-B09E-85A09C7AF721}" destId="{A8649263-2CED-472E-A370-E1D42B434ADA}" srcOrd="0" destOrd="0" presId="urn:microsoft.com/office/officeart/2018/2/layout/IconVerticalSolidList"/>
    <dgm:cxn modelId="{40C8B5C8-B529-4FF8-9FE3-6D562355E425}" type="presOf" srcId="{B853DD12-78D1-416A-9C5E-81533E0E8250}" destId="{4B4AF1EB-2562-4DB7-B609-D292752B6E73}" srcOrd="0" destOrd="0" presId="urn:microsoft.com/office/officeart/2018/2/layout/IconVerticalSolidList"/>
    <dgm:cxn modelId="{415015ED-9153-4A4F-82D4-35CC0FD33A0F}" srcId="{D9FF8476-AD7A-45C7-BEF9-8D74DC3EA92E}" destId="{8B550C17-F947-47BF-B09E-85A09C7AF721}" srcOrd="1" destOrd="0" parTransId="{14368B86-8674-4D00-B0AA-27C46E463325}" sibTransId="{48AD2F84-0885-43E5-B0CC-ED36EF9BADF6}"/>
    <dgm:cxn modelId="{E6F72557-94D3-49CD-8574-DFFAB97B54EE}" type="presParOf" srcId="{B094B911-1B09-49FE-B8C6-2178FD3D362A}" destId="{A75B21C1-0A4B-453E-A5E3-E950037CFE92}" srcOrd="0" destOrd="0" presId="urn:microsoft.com/office/officeart/2018/2/layout/IconVerticalSolidList"/>
    <dgm:cxn modelId="{DFCA52A1-7A05-4A04-BA29-D9677DDF9801}" type="presParOf" srcId="{A75B21C1-0A4B-453E-A5E3-E950037CFE92}" destId="{D7A6605D-C8DB-418F-A050-249DCDDFC58F}" srcOrd="0" destOrd="0" presId="urn:microsoft.com/office/officeart/2018/2/layout/IconVerticalSolidList"/>
    <dgm:cxn modelId="{7A7C5EA0-CAE2-4139-BCAA-D588A2C58832}" type="presParOf" srcId="{A75B21C1-0A4B-453E-A5E3-E950037CFE92}" destId="{F9C45E53-D51A-4C22-A705-700376AA15DA}" srcOrd="1" destOrd="0" presId="urn:microsoft.com/office/officeart/2018/2/layout/IconVerticalSolidList"/>
    <dgm:cxn modelId="{545F6039-9888-4DEF-96D2-A1DB6821613B}" type="presParOf" srcId="{A75B21C1-0A4B-453E-A5E3-E950037CFE92}" destId="{3EAE2DA5-74DD-41F4-86D0-7592708B5302}" srcOrd="2" destOrd="0" presId="urn:microsoft.com/office/officeart/2018/2/layout/IconVerticalSolidList"/>
    <dgm:cxn modelId="{1E4F9345-6AF9-49C3-9B0B-41007EC258D7}" type="presParOf" srcId="{A75B21C1-0A4B-453E-A5E3-E950037CFE92}" destId="{4B4AF1EB-2562-4DB7-B609-D292752B6E73}" srcOrd="3" destOrd="0" presId="urn:microsoft.com/office/officeart/2018/2/layout/IconVerticalSolidList"/>
    <dgm:cxn modelId="{F4581861-2FCC-4BCD-A390-07C75A07CF38}" type="presParOf" srcId="{B094B911-1B09-49FE-B8C6-2178FD3D362A}" destId="{F01A49B0-F602-4675-8DB1-3A345C82AE03}" srcOrd="1" destOrd="0" presId="urn:microsoft.com/office/officeart/2018/2/layout/IconVerticalSolidList"/>
    <dgm:cxn modelId="{C6C47C71-74F4-4FB8-AB20-7F4409E06AC4}" type="presParOf" srcId="{B094B911-1B09-49FE-B8C6-2178FD3D362A}" destId="{64855041-2158-411F-A171-0F4723F284D1}" srcOrd="2" destOrd="0" presId="urn:microsoft.com/office/officeart/2018/2/layout/IconVerticalSolidList"/>
    <dgm:cxn modelId="{9ADFC173-DDA2-4A68-843D-12E4934EC305}" type="presParOf" srcId="{64855041-2158-411F-A171-0F4723F284D1}" destId="{19D960F1-9501-4C73-96BE-746E7145F6D6}" srcOrd="0" destOrd="0" presId="urn:microsoft.com/office/officeart/2018/2/layout/IconVerticalSolidList"/>
    <dgm:cxn modelId="{E74D3570-1397-41C1-BBD7-1ECE280A7C77}" type="presParOf" srcId="{64855041-2158-411F-A171-0F4723F284D1}" destId="{E760126D-A13F-423E-A878-2D716F278090}" srcOrd="1" destOrd="0" presId="urn:microsoft.com/office/officeart/2018/2/layout/IconVerticalSolidList"/>
    <dgm:cxn modelId="{B65889F4-0460-4F93-9C11-CB9C81A161A3}" type="presParOf" srcId="{64855041-2158-411F-A171-0F4723F284D1}" destId="{DBA2ACC9-E073-47C9-B2F9-04F8D4DB2E69}" srcOrd="2" destOrd="0" presId="urn:microsoft.com/office/officeart/2018/2/layout/IconVerticalSolidList"/>
    <dgm:cxn modelId="{55D9B417-7D5E-44CC-929F-2BC8D816FB11}" type="presParOf" srcId="{64855041-2158-411F-A171-0F4723F284D1}" destId="{A8649263-2CED-472E-A370-E1D42B434ADA}" srcOrd="3" destOrd="0" presId="urn:microsoft.com/office/officeart/2018/2/layout/IconVerticalSolidList"/>
    <dgm:cxn modelId="{7AD7CD46-80BD-48B6-8E50-169EF9136382}" type="presParOf" srcId="{B094B911-1B09-49FE-B8C6-2178FD3D362A}" destId="{17A4BFF5-3EA2-4935-9F30-54B75326CB22}" srcOrd="3" destOrd="0" presId="urn:microsoft.com/office/officeart/2018/2/layout/IconVerticalSolidList"/>
    <dgm:cxn modelId="{BC897900-715B-45BA-A670-55469103CA8E}" type="presParOf" srcId="{B094B911-1B09-49FE-B8C6-2178FD3D362A}" destId="{6224DC79-63E6-496C-912E-C8E6770CCE54}" srcOrd="4" destOrd="0" presId="urn:microsoft.com/office/officeart/2018/2/layout/IconVerticalSolidList"/>
    <dgm:cxn modelId="{33B11581-B3DC-4B78-B88B-7974C6A24B97}" type="presParOf" srcId="{6224DC79-63E6-496C-912E-C8E6770CCE54}" destId="{CD398CCE-302F-4426-A877-DE8F3BEC8694}" srcOrd="0" destOrd="0" presId="urn:microsoft.com/office/officeart/2018/2/layout/IconVerticalSolidList"/>
    <dgm:cxn modelId="{ABC96560-2623-44A5-82B6-B5693197A2CF}" type="presParOf" srcId="{6224DC79-63E6-496C-912E-C8E6770CCE54}" destId="{1CB6E438-B124-4A64-BD1D-6D970CD3C00D}" srcOrd="1" destOrd="0" presId="urn:microsoft.com/office/officeart/2018/2/layout/IconVerticalSolidList"/>
    <dgm:cxn modelId="{1D55CBEB-0D75-404E-8674-5CA3369708F1}" type="presParOf" srcId="{6224DC79-63E6-496C-912E-C8E6770CCE54}" destId="{3F3E1243-283C-4BEC-8CEC-1FA75E81BCF5}" srcOrd="2" destOrd="0" presId="urn:microsoft.com/office/officeart/2018/2/layout/IconVerticalSolidList"/>
    <dgm:cxn modelId="{A018BF37-DFF4-466D-B2F0-1FBCACD11A48}" type="presParOf" srcId="{6224DC79-63E6-496C-912E-C8E6770CCE54}" destId="{E296F563-B2F7-4F6F-B31E-3C1A6ACF0F04}" srcOrd="3" destOrd="0" presId="urn:microsoft.com/office/officeart/2018/2/layout/IconVerticalSolidList"/>
    <dgm:cxn modelId="{FF966635-D2CA-4FF9-BD78-DEAA86FDDDAC}" type="presParOf" srcId="{B094B911-1B09-49FE-B8C6-2178FD3D362A}" destId="{C04CB643-B597-44F8-9B23-41D5FEB91769}" srcOrd="5" destOrd="0" presId="urn:microsoft.com/office/officeart/2018/2/layout/IconVerticalSolidList"/>
    <dgm:cxn modelId="{A275263C-2685-4AEE-BBA7-86958A4056BD}" type="presParOf" srcId="{B094B911-1B09-49FE-B8C6-2178FD3D362A}" destId="{D84B2A33-B0FF-4AFD-B52A-A4A88D124D04}" srcOrd="6" destOrd="0" presId="urn:microsoft.com/office/officeart/2018/2/layout/IconVerticalSolidList"/>
    <dgm:cxn modelId="{DA0F30A8-8274-4C4E-9EEC-D45B0B48FB96}" type="presParOf" srcId="{D84B2A33-B0FF-4AFD-B52A-A4A88D124D04}" destId="{BA5CBD91-F004-4878-B4A4-AAA41870AA3E}" srcOrd="0" destOrd="0" presId="urn:microsoft.com/office/officeart/2018/2/layout/IconVerticalSolidList"/>
    <dgm:cxn modelId="{A4450752-82BD-4581-889F-DA1FE63BAFC8}" type="presParOf" srcId="{D84B2A33-B0FF-4AFD-B52A-A4A88D124D04}" destId="{338CC7BC-C1BD-4AE2-B242-C909308B72AA}" srcOrd="1" destOrd="0" presId="urn:microsoft.com/office/officeart/2018/2/layout/IconVerticalSolidList"/>
    <dgm:cxn modelId="{417C43D9-D231-4005-A34A-EE1DBE423F73}" type="presParOf" srcId="{D84B2A33-B0FF-4AFD-B52A-A4A88D124D04}" destId="{F97A6FF9-0EF9-4347-B61D-52908FE3E1E7}" srcOrd="2" destOrd="0" presId="urn:microsoft.com/office/officeart/2018/2/layout/IconVerticalSolidList"/>
    <dgm:cxn modelId="{4E10E64D-3DD4-451E-88DD-70B1C193F7CD}" type="presParOf" srcId="{D84B2A33-B0FF-4AFD-B52A-A4A88D124D04}" destId="{CE0415D3-2B43-40B5-A6CE-EECD03606BB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F2A32-944B-4D9A-BD66-844EB5B47A26}">
      <dsp:nvSpPr>
        <dsp:cNvPr id="0" name=""/>
        <dsp:cNvSpPr/>
      </dsp:nvSpPr>
      <dsp:spPr>
        <a:xfrm>
          <a:off x="0" y="4726615"/>
          <a:ext cx="1565910" cy="775440"/>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68" tIns="99568" rIns="111368" bIns="99568" numCol="1" spcCol="1270" anchor="ctr" anchorCtr="0">
          <a:noAutofit/>
        </a:bodyPr>
        <a:lstStyle/>
        <a:p>
          <a:pPr marL="0" lvl="0" indent="0" algn="ctr" defTabSz="622300">
            <a:lnSpc>
              <a:spcPct val="100000"/>
            </a:lnSpc>
            <a:spcBef>
              <a:spcPct val="0"/>
            </a:spcBef>
            <a:spcAft>
              <a:spcPct val="35000"/>
            </a:spcAft>
            <a:buNone/>
          </a:pPr>
          <a:r>
            <a:rPr lang="en-US" sz="1400" kern="1200" dirty="0"/>
            <a:t>Summative      Assessment	</a:t>
          </a:r>
        </a:p>
      </dsp:txBody>
      <dsp:txXfrm>
        <a:off x="0" y="4726615"/>
        <a:ext cx="1565910" cy="775440"/>
      </dsp:txXfrm>
    </dsp:sp>
    <dsp:sp modelId="{0EB50A8D-0C31-405F-AAD2-52946465BE41}">
      <dsp:nvSpPr>
        <dsp:cNvPr id="0" name=""/>
        <dsp:cNvSpPr/>
      </dsp:nvSpPr>
      <dsp:spPr>
        <a:xfrm>
          <a:off x="1565909" y="4726615"/>
          <a:ext cx="4697730" cy="775440"/>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92" tIns="203200" rIns="95292" bIns="203200" numCol="1" spcCol="1270" anchor="ctr" anchorCtr="0">
          <a:noAutofit/>
        </a:bodyPr>
        <a:lstStyle/>
        <a:p>
          <a:pPr marL="0" lvl="0" indent="0" algn="l" defTabSz="711200">
            <a:lnSpc>
              <a:spcPct val="100000"/>
            </a:lnSpc>
            <a:spcBef>
              <a:spcPct val="0"/>
            </a:spcBef>
            <a:spcAft>
              <a:spcPct val="35000"/>
            </a:spcAft>
            <a:buNone/>
          </a:pPr>
          <a:r>
            <a:rPr lang="en-US" sz="1600" kern="1200" dirty="0"/>
            <a:t>Two exams and one Final Project</a:t>
          </a:r>
        </a:p>
      </dsp:txBody>
      <dsp:txXfrm>
        <a:off x="1565909" y="4726615"/>
        <a:ext cx="4697730" cy="775440"/>
      </dsp:txXfrm>
    </dsp:sp>
    <dsp:sp modelId="{716E404F-553E-4499-AEC7-801D97F1A0B1}">
      <dsp:nvSpPr>
        <dsp:cNvPr id="0" name=""/>
        <dsp:cNvSpPr/>
      </dsp:nvSpPr>
      <dsp:spPr>
        <a:xfrm rot="10800000">
          <a:off x="0" y="3545619"/>
          <a:ext cx="1565910" cy="1192627"/>
        </a:xfrm>
        <a:prstGeom prst="upArrowCallout">
          <a:avLst>
            <a:gd name="adj1" fmla="val 5000"/>
            <a:gd name="adj2" fmla="val 10000"/>
            <a:gd name="adj3" fmla="val 15000"/>
            <a:gd name="adj4" fmla="val 64977"/>
          </a:avLst>
        </a:prstGeom>
        <a:solidFill>
          <a:schemeClr val="accent5">
            <a:hueOff val="-3038037"/>
            <a:satOff val="-207"/>
            <a:lumOff val="490"/>
            <a:alphaOff val="0"/>
          </a:schemeClr>
        </a:solidFill>
        <a:ln w="19050" cap="flat" cmpd="sng" algn="ctr">
          <a:solidFill>
            <a:schemeClr val="accent5">
              <a:hueOff val="-3038037"/>
              <a:satOff val="-207"/>
              <a:lumOff val="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68" tIns="99568" rIns="111368" bIns="99568" numCol="1" spcCol="1270" anchor="ctr" anchorCtr="0">
          <a:noAutofit/>
        </a:bodyPr>
        <a:lstStyle/>
        <a:p>
          <a:pPr marL="0" lvl="0" indent="0" algn="ctr" defTabSz="622300">
            <a:lnSpc>
              <a:spcPct val="100000"/>
            </a:lnSpc>
            <a:spcBef>
              <a:spcPct val="0"/>
            </a:spcBef>
            <a:spcAft>
              <a:spcPct val="35000"/>
            </a:spcAft>
            <a:buNone/>
          </a:pPr>
          <a:r>
            <a:rPr lang="en-US" sz="1400" kern="1200" dirty="0"/>
            <a:t>~35-40 minutes independent work on Problem Sets</a:t>
          </a:r>
        </a:p>
      </dsp:txBody>
      <dsp:txXfrm rot="-10800000">
        <a:off x="0" y="3545619"/>
        <a:ext cx="1565910" cy="775208"/>
      </dsp:txXfrm>
    </dsp:sp>
    <dsp:sp modelId="{502A43AF-E19D-40F0-9DD0-012589E18914}">
      <dsp:nvSpPr>
        <dsp:cNvPr id="0" name=""/>
        <dsp:cNvSpPr/>
      </dsp:nvSpPr>
      <dsp:spPr>
        <a:xfrm>
          <a:off x="1565909" y="3545619"/>
          <a:ext cx="4697730" cy="775208"/>
        </a:xfrm>
        <a:prstGeom prst="rect">
          <a:avLst/>
        </a:prstGeom>
        <a:solidFill>
          <a:schemeClr val="accent5">
            <a:tint val="40000"/>
            <a:alpha val="90000"/>
            <a:hueOff val="-2986166"/>
            <a:satOff val="667"/>
            <a:lumOff val="100"/>
            <a:alphaOff val="0"/>
          </a:schemeClr>
        </a:solidFill>
        <a:ln w="19050" cap="flat" cmpd="sng" algn="ctr">
          <a:solidFill>
            <a:schemeClr val="accent5">
              <a:tint val="40000"/>
              <a:alpha val="90000"/>
              <a:hueOff val="-2986166"/>
              <a:satOff val="667"/>
              <a:lumOff val="1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92" tIns="203200" rIns="95292" bIns="203200" numCol="1" spcCol="1270" anchor="ctr" anchorCtr="0">
          <a:noAutofit/>
        </a:bodyPr>
        <a:lstStyle/>
        <a:p>
          <a:pPr marL="0" lvl="0" indent="0" algn="l" defTabSz="711200">
            <a:lnSpc>
              <a:spcPct val="100000"/>
            </a:lnSpc>
            <a:spcBef>
              <a:spcPct val="0"/>
            </a:spcBef>
            <a:spcAft>
              <a:spcPct val="35000"/>
            </a:spcAft>
            <a:buNone/>
          </a:pPr>
          <a:r>
            <a:rPr lang="en-US" sz="1600" kern="1200"/>
            <a:t>Pivot to TPS or other collaborative work if class is lost </a:t>
          </a:r>
        </a:p>
      </dsp:txBody>
      <dsp:txXfrm>
        <a:off x="1565909" y="3545619"/>
        <a:ext cx="4697730" cy="775208"/>
      </dsp:txXfrm>
    </dsp:sp>
    <dsp:sp modelId="{2DEFC4D7-C010-481E-8789-1E86F19F9832}">
      <dsp:nvSpPr>
        <dsp:cNvPr id="0" name=""/>
        <dsp:cNvSpPr/>
      </dsp:nvSpPr>
      <dsp:spPr>
        <a:xfrm rot="10800000">
          <a:off x="0" y="2364623"/>
          <a:ext cx="1565910" cy="1192627"/>
        </a:xfrm>
        <a:prstGeom prst="upArrowCallout">
          <a:avLst>
            <a:gd name="adj1" fmla="val 5000"/>
            <a:gd name="adj2" fmla="val 10000"/>
            <a:gd name="adj3" fmla="val 15000"/>
            <a:gd name="adj4" fmla="val 64977"/>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68" tIns="99568" rIns="111368" bIns="99568" numCol="1" spcCol="1270" anchor="ctr" anchorCtr="0">
          <a:noAutofit/>
        </a:bodyPr>
        <a:lstStyle/>
        <a:p>
          <a:pPr marL="0" lvl="0" indent="0" algn="ctr" defTabSz="622300">
            <a:lnSpc>
              <a:spcPct val="100000"/>
            </a:lnSpc>
            <a:spcBef>
              <a:spcPct val="0"/>
            </a:spcBef>
            <a:spcAft>
              <a:spcPct val="35000"/>
            </a:spcAft>
            <a:buNone/>
          </a:pPr>
          <a:r>
            <a:rPr lang="en-US" sz="1400" kern="1200" dirty="0"/>
            <a:t>15 minute mini-lecture</a:t>
          </a:r>
        </a:p>
      </dsp:txBody>
      <dsp:txXfrm rot="-10800000">
        <a:off x="0" y="2364623"/>
        <a:ext cx="1565910" cy="775208"/>
      </dsp:txXfrm>
    </dsp:sp>
    <dsp:sp modelId="{255F99FD-0FFA-4D04-A23E-7B29C8E42555}">
      <dsp:nvSpPr>
        <dsp:cNvPr id="0" name=""/>
        <dsp:cNvSpPr/>
      </dsp:nvSpPr>
      <dsp:spPr>
        <a:xfrm>
          <a:off x="1565909" y="2364623"/>
          <a:ext cx="4697730" cy="775208"/>
        </a:xfrm>
        <a:prstGeom prst="rect">
          <a:avLst/>
        </a:prstGeom>
        <a:solidFill>
          <a:schemeClr val="accent5">
            <a:tint val="40000"/>
            <a:alpha val="90000"/>
            <a:hueOff val="-5972333"/>
            <a:satOff val="1333"/>
            <a:lumOff val="200"/>
            <a:alphaOff val="0"/>
          </a:schemeClr>
        </a:solidFill>
        <a:ln w="19050" cap="flat" cmpd="sng" algn="ctr">
          <a:solidFill>
            <a:schemeClr val="accent5">
              <a:tint val="40000"/>
              <a:alpha val="90000"/>
              <a:hueOff val="-5972333"/>
              <a:satOff val="1333"/>
              <a:lumOff val="2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92" tIns="203200" rIns="95292" bIns="203200" numCol="1" spcCol="1270" anchor="ctr" anchorCtr="0">
          <a:noAutofit/>
        </a:bodyPr>
        <a:lstStyle/>
        <a:p>
          <a:pPr marL="0" lvl="0" indent="0" algn="l" defTabSz="711200">
            <a:lnSpc>
              <a:spcPct val="100000"/>
            </a:lnSpc>
            <a:spcBef>
              <a:spcPct val="0"/>
            </a:spcBef>
            <a:spcAft>
              <a:spcPct val="35000"/>
            </a:spcAft>
            <a:buNone/>
          </a:pPr>
          <a:r>
            <a:rPr lang="en-US" sz="1600" kern="1200" dirty="0"/>
            <a:t>Students required to follow along and submit code with comments demonstrating understanding</a:t>
          </a:r>
        </a:p>
      </dsp:txBody>
      <dsp:txXfrm>
        <a:off x="1565909" y="2364623"/>
        <a:ext cx="4697730" cy="775208"/>
      </dsp:txXfrm>
    </dsp:sp>
    <dsp:sp modelId="{59FFC4B7-0D09-49AA-9511-E3A97529C031}">
      <dsp:nvSpPr>
        <dsp:cNvPr id="0" name=""/>
        <dsp:cNvSpPr/>
      </dsp:nvSpPr>
      <dsp:spPr>
        <a:xfrm rot="10800000">
          <a:off x="0" y="1183627"/>
          <a:ext cx="1565910" cy="1192627"/>
        </a:xfrm>
        <a:prstGeom prst="upArrowCallout">
          <a:avLst>
            <a:gd name="adj1" fmla="val 5000"/>
            <a:gd name="adj2" fmla="val 10000"/>
            <a:gd name="adj3" fmla="val 15000"/>
            <a:gd name="adj4" fmla="val 64977"/>
          </a:avLst>
        </a:prstGeom>
        <a:solidFill>
          <a:schemeClr val="accent5">
            <a:hueOff val="-9114112"/>
            <a:satOff val="-620"/>
            <a:lumOff val="1471"/>
            <a:alphaOff val="0"/>
          </a:schemeClr>
        </a:solidFill>
        <a:ln w="19050" cap="flat" cmpd="sng" algn="ctr">
          <a:solidFill>
            <a:schemeClr val="accent5">
              <a:hueOff val="-9114112"/>
              <a:satOff val="-620"/>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68" tIns="99568" rIns="111368" bIns="99568" numCol="1" spcCol="1270" anchor="ctr" anchorCtr="0">
          <a:noAutofit/>
        </a:bodyPr>
        <a:lstStyle/>
        <a:p>
          <a:pPr marL="0" lvl="0" indent="0" algn="ctr" defTabSz="622300">
            <a:lnSpc>
              <a:spcPct val="100000"/>
            </a:lnSpc>
            <a:spcBef>
              <a:spcPct val="0"/>
            </a:spcBef>
            <a:spcAft>
              <a:spcPct val="35000"/>
            </a:spcAft>
            <a:buNone/>
          </a:pPr>
          <a:r>
            <a:rPr lang="en-US" sz="1400" kern="1200"/>
            <a:t>Quiz on reading at start of class</a:t>
          </a:r>
        </a:p>
      </dsp:txBody>
      <dsp:txXfrm rot="-10800000">
        <a:off x="0" y="1183627"/>
        <a:ext cx="1565910" cy="775208"/>
      </dsp:txXfrm>
    </dsp:sp>
    <dsp:sp modelId="{C3118C77-43B9-4D60-BA16-193B3BDB6402}">
      <dsp:nvSpPr>
        <dsp:cNvPr id="0" name=""/>
        <dsp:cNvSpPr/>
      </dsp:nvSpPr>
      <dsp:spPr>
        <a:xfrm>
          <a:off x="1565909" y="1183627"/>
          <a:ext cx="4697730" cy="775208"/>
        </a:xfrm>
        <a:prstGeom prst="rect">
          <a:avLst/>
        </a:prstGeom>
        <a:solidFill>
          <a:schemeClr val="accent5">
            <a:tint val="40000"/>
            <a:alpha val="90000"/>
            <a:hueOff val="-8958499"/>
            <a:satOff val="2000"/>
            <a:lumOff val="301"/>
            <a:alphaOff val="0"/>
          </a:schemeClr>
        </a:solidFill>
        <a:ln w="19050" cap="flat" cmpd="sng" algn="ctr">
          <a:solidFill>
            <a:schemeClr val="accent5">
              <a:tint val="40000"/>
              <a:alpha val="90000"/>
              <a:hueOff val="-8958499"/>
              <a:satOff val="2000"/>
              <a:lumOff val="3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92" tIns="203200" rIns="95292" bIns="203200" numCol="1" spcCol="1270" anchor="ctr" anchorCtr="0">
          <a:noAutofit/>
        </a:bodyPr>
        <a:lstStyle/>
        <a:p>
          <a:pPr marL="0" lvl="0" indent="0" algn="l" defTabSz="711200">
            <a:lnSpc>
              <a:spcPct val="100000"/>
            </a:lnSpc>
            <a:spcBef>
              <a:spcPct val="0"/>
            </a:spcBef>
            <a:spcAft>
              <a:spcPct val="35000"/>
            </a:spcAft>
            <a:buNone/>
          </a:pPr>
          <a:r>
            <a:rPr lang="en-US" sz="1600" kern="1200" dirty="0"/>
            <a:t>Incentivizes students to complete reading and done in lieu of grading from </a:t>
          </a:r>
          <a:r>
            <a:rPr lang="en-US" sz="1600" kern="1200" dirty="0" err="1"/>
            <a:t>ZyBook</a:t>
          </a:r>
          <a:r>
            <a:rPr lang="en-US" sz="1600" kern="1200" dirty="0"/>
            <a:t> </a:t>
          </a:r>
        </a:p>
      </dsp:txBody>
      <dsp:txXfrm>
        <a:off x="1565909" y="1183627"/>
        <a:ext cx="4697730" cy="775208"/>
      </dsp:txXfrm>
    </dsp:sp>
    <dsp:sp modelId="{13E8AFF4-0202-4DF4-9D48-8B021777F5E6}">
      <dsp:nvSpPr>
        <dsp:cNvPr id="0" name=""/>
        <dsp:cNvSpPr/>
      </dsp:nvSpPr>
      <dsp:spPr>
        <a:xfrm rot="10800000">
          <a:off x="0" y="2631"/>
          <a:ext cx="1565910" cy="1192627"/>
        </a:xfrm>
        <a:prstGeom prst="upArrowCallout">
          <a:avLst>
            <a:gd name="adj1" fmla="val 5000"/>
            <a:gd name="adj2" fmla="val 10000"/>
            <a:gd name="adj3" fmla="val 15000"/>
            <a:gd name="adj4" fmla="val 64977"/>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68" tIns="99568" rIns="111368" bIns="99568" numCol="1" spcCol="1270" anchor="ctr" anchorCtr="0">
          <a:noAutofit/>
        </a:bodyPr>
        <a:lstStyle/>
        <a:p>
          <a:pPr marL="0" lvl="0" indent="0" algn="ctr" defTabSz="622300">
            <a:lnSpc>
              <a:spcPct val="100000"/>
            </a:lnSpc>
            <a:spcBef>
              <a:spcPct val="0"/>
            </a:spcBef>
            <a:spcAft>
              <a:spcPct val="35000"/>
            </a:spcAft>
            <a:buNone/>
          </a:pPr>
          <a:r>
            <a:rPr lang="en-US" sz="1400" kern="1200" dirty="0" err="1"/>
            <a:t>Zybook</a:t>
          </a:r>
          <a:r>
            <a:rPr lang="en-US" sz="1400" kern="1200" dirty="0"/>
            <a:t> reading before class</a:t>
          </a:r>
        </a:p>
      </dsp:txBody>
      <dsp:txXfrm rot="-10800000">
        <a:off x="0" y="2631"/>
        <a:ext cx="1565910" cy="775208"/>
      </dsp:txXfrm>
    </dsp:sp>
    <dsp:sp modelId="{4DE7252F-7B56-41B9-8109-8734A84E709D}">
      <dsp:nvSpPr>
        <dsp:cNvPr id="0" name=""/>
        <dsp:cNvSpPr/>
      </dsp:nvSpPr>
      <dsp:spPr>
        <a:xfrm>
          <a:off x="1565909" y="2631"/>
          <a:ext cx="4697730" cy="775208"/>
        </a:xfrm>
        <a:prstGeom prst="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92" tIns="203200" rIns="95292" bIns="203200" numCol="1" spcCol="1270" anchor="ctr" anchorCtr="0">
          <a:noAutofit/>
        </a:bodyPr>
        <a:lstStyle/>
        <a:p>
          <a:pPr marL="0" lvl="0" indent="0" algn="l" defTabSz="711200">
            <a:lnSpc>
              <a:spcPct val="100000"/>
            </a:lnSpc>
            <a:spcBef>
              <a:spcPct val="0"/>
            </a:spcBef>
            <a:spcAft>
              <a:spcPct val="35000"/>
            </a:spcAft>
            <a:buNone/>
          </a:pPr>
          <a:r>
            <a:rPr lang="en-US" sz="1600" kern="1200" dirty="0"/>
            <a:t>Interactive with multiple choice questions and opportunity to code within the book</a:t>
          </a:r>
        </a:p>
      </dsp:txBody>
      <dsp:txXfrm>
        <a:off x="1565909" y="2631"/>
        <a:ext cx="4697730" cy="7752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15D6D-8C15-4317-B43F-54F5D8500AA4}">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5E70A7-B2E6-4FDB-AA6C-F1640476101D}">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A393E2-3ACA-44A5-8194-3D2AB179AA36}">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66800">
            <a:lnSpc>
              <a:spcPct val="90000"/>
            </a:lnSpc>
            <a:spcBef>
              <a:spcPct val="0"/>
            </a:spcBef>
            <a:spcAft>
              <a:spcPct val="35000"/>
            </a:spcAft>
            <a:buNone/>
          </a:pPr>
          <a:r>
            <a:rPr lang="en-US" sz="2400" kern="1200"/>
            <a:t>Students submit proposals that must be approved and subject to revision if not within defined scope</a:t>
          </a:r>
        </a:p>
      </dsp:txBody>
      <dsp:txXfrm>
        <a:off x="1437631" y="531"/>
        <a:ext cx="9077968" cy="1244702"/>
      </dsp:txXfrm>
    </dsp:sp>
    <dsp:sp modelId="{7813163C-6942-4D80-8002-398F2207B41A}">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514CF3-F56C-4431-B440-B7E7F296B7FC}">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FD06AA-D7E4-4FC9-9250-ED7C6C2443FE}">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66800">
            <a:lnSpc>
              <a:spcPct val="90000"/>
            </a:lnSpc>
            <a:spcBef>
              <a:spcPct val="0"/>
            </a:spcBef>
            <a:spcAft>
              <a:spcPct val="35000"/>
            </a:spcAft>
            <a:buNone/>
          </a:pPr>
          <a:r>
            <a:rPr lang="en-US" sz="2400" kern="1200" dirty="0"/>
            <a:t>They are required to learn a new way to use MATLAB (or demonstrate a significantly increased complex use of class topics)</a:t>
          </a:r>
        </a:p>
      </dsp:txBody>
      <dsp:txXfrm>
        <a:off x="1437631" y="1556410"/>
        <a:ext cx="9077968" cy="1244702"/>
      </dsp:txXfrm>
    </dsp:sp>
    <dsp:sp modelId="{F5675B85-D8D6-427E-9E7E-13EE43D8C506}">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707B81-F2BE-48DE-9B35-A7DEBE06094D}">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09A829-A27D-4677-94B9-BA7CD5B6AE10}">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66800">
            <a:lnSpc>
              <a:spcPct val="90000"/>
            </a:lnSpc>
            <a:spcBef>
              <a:spcPct val="0"/>
            </a:spcBef>
            <a:spcAft>
              <a:spcPct val="35000"/>
            </a:spcAft>
            <a:buNone/>
          </a:pPr>
          <a:r>
            <a:rPr lang="en-US" sz="2400" kern="1200"/>
            <a:t>Final presentation requires students to teach each other the ‘new’ and demonstrate their results</a:t>
          </a:r>
        </a:p>
      </dsp:txBody>
      <dsp:txXfrm>
        <a:off x="1437631" y="3112289"/>
        <a:ext cx="9077968" cy="12447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24EC9-9DD0-44CE-BE22-9EF4626E61F3}">
      <dsp:nvSpPr>
        <dsp:cNvPr id="0" name=""/>
        <dsp:cNvSpPr/>
      </dsp:nvSpPr>
      <dsp:spPr>
        <a:xfrm>
          <a:off x="0" y="1798"/>
          <a:ext cx="10232136" cy="91171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B1B457-C4C3-42E9-82A5-F713B792A1BB}">
      <dsp:nvSpPr>
        <dsp:cNvPr id="0" name=""/>
        <dsp:cNvSpPr/>
      </dsp:nvSpPr>
      <dsp:spPr>
        <a:xfrm>
          <a:off x="275794" y="206935"/>
          <a:ext cx="501444" cy="5014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D8B39A-7751-4F7B-97F8-D6E3BEB829EF}">
      <dsp:nvSpPr>
        <dsp:cNvPr id="0" name=""/>
        <dsp:cNvSpPr/>
      </dsp:nvSpPr>
      <dsp:spPr>
        <a:xfrm>
          <a:off x="1053033" y="1798"/>
          <a:ext cx="9179102" cy="91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90" tIns="96490" rIns="96490" bIns="96490" numCol="1" spcCol="1270" anchor="ctr" anchorCtr="0">
          <a:noAutofit/>
        </a:bodyPr>
        <a:lstStyle/>
        <a:p>
          <a:pPr marL="0" lvl="0" indent="0" algn="l" defTabSz="755650">
            <a:lnSpc>
              <a:spcPct val="90000"/>
            </a:lnSpc>
            <a:spcBef>
              <a:spcPct val="0"/>
            </a:spcBef>
            <a:spcAft>
              <a:spcPct val="35000"/>
            </a:spcAft>
            <a:buNone/>
          </a:pPr>
          <a:r>
            <a:rPr lang="en-US" sz="1700" kern="1200" dirty="0"/>
            <a:t>I thought </a:t>
          </a:r>
          <a:r>
            <a:rPr lang="en-US" sz="1700" kern="1200" dirty="0" err="1"/>
            <a:t>Zybook</a:t>
          </a:r>
          <a:r>
            <a:rPr lang="en-US" sz="1700" kern="1200" dirty="0"/>
            <a:t> was helpful, but I didn't understand a lot of it. I don't love the set up of the learning, but it helped a lot when we went over it in class.</a:t>
          </a:r>
        </a:p>
      </dsp:txBody>
      <dsp:txXfrm>
        <a:off x="1053033" y="1798"/>
        <a:ext cx="9179102" cy="911717"/>
      </dsp:txXfrm>
    </dsp:sp>
    <dsp:sp modelId="{502CC289-0EF8-41AC-8406-275CB9BE35B9}">
      <dsp:nvSpPr>
        <dsp:cNvPr id="0" name=""/>
        <dsp:cNvSpPr/>
      </dsp:nvSpPr>
      <dsp:spPr>
        <a:xfrm>
          <a:off x="0" y="1141445"/>
          <a:ext cx="10232136" cy="91171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90DFF1-E328-4DAC-BDEF-C6528D5DF89B}">
      <dsp:nvSpPr>
        <dsp:cNvPr id="0" name=""/>
        <dsp:cNvSpPr/>
      </dsp:nvSpPr>
      <dsp:spPr>
        <a:xfrm>
          <a:off x="275794" y="1346582"/>
          <a:ext cx="501444" cy="5014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6448A1-9F53-4531-AF36-C45563EA91AC}">
      <dsp:nvSpPr>
        <dsp:cNvPr id="0" name=""/>
        <dsp:cNvSpPr/>
      </dsp:nvSpPr>
      <dsp:spPr>
        <a:xfrm>
          <a:off x="1053033" y="1141445"/>
          <a:ext cx="9179102" cy="91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90" tIns="96490" rIns="96490" bIns="96490" numCol="1" spcCol="1270" anchor="ctr" anchorCtr="0">
          <a:noAutofit/>
        </a:bodyPr>
        <a:lstStyle/>
        <a:p>
          <a:pPr marL="0" lvl="0" indent="0" algn="l" defTabSz="755650">
            <a:lnSpc>
              <a:spcPct val="90000"/>
            </a:lnSpc>
            <a:spcBef>
              <a:spcPct val="0"/>
            </a:spcBef>
            <a:spcAft>
              <a:spcPct val="35000"/>
            </a:spcAft>
            <a:buNone/>
          </a:pPr>
          <a:r>
            <a:rPr lang="en-US" sz="1700" kern="1200"/>
            <a:t>I think the lecture notes helped a lot, showing how we can take functions and new material we've learned and apply them. The typing along that was implement towards the end of the semester was much better then the beginning and it kept me more engaged.</a:t>
          </a:r>
        </a:p>
      </dsp:txBody>
      <dsp:txXfrm>
        <a:off x="1053033" y="1141445"/>
        <a:ext cx="9179102" cy="911717"/>
      </dsp:txXfrm>
    </dsp:sp>
    <dsp:sp modelId="{9B93049A-F4CD-44C9-8173-D9DDE8BEBF67}">
      <dsp:nvSpPr>
        <dsp:cNvPr id="0" name=""/>
        <dsp:cNvSpPr/>
      </dsp:nvSpPr>
      <dsp:spPr>
        <a:xfrm>
          <a:off x="0" y="2281092"/>
          <a:ext cx="10232136" cy="91171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8FD01D-2A9D-40CA-B6BA-3E0E57E3BDAA}">
      <dsp:nvSpPr>
        <dsp:cNvPr id="0" name=""/>
        <dsp:cNvSpPr/>
      </dsp:nvSpPr>
      <dsp:spPr>
        <a:xfrm>
          <a:off x="275794" y="2486229"/>
          <a:ext cx="501444" cy="5014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A4074D-525E-404A-BEEA-B0DD107787DE}">
      <dsp:nvSpPr>
        <dsp:cNvPr id="0" name=""/>
        <dsp:cNvSpPr/>
      </dsp:nvSpPr>
      <dsp:spPr>
        <a:xfrm>
          <a:off x="1053033" y="2281092"/>
          <a:ext cx="9179102" cy="91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90" tIns="96490" rIns="96490" bIns="96490" numCol="1" spcCol="1270" anchor="ctr" anchorCtr="0">
          <a:noAutofit/>
        </a:bodyPr>
        <a:lstStyle/>
        <a:p>
          <a:pPr marL="0" lvl="0" indent="0" algn="l" defTabSz="755650">
            <a:lnSpc>
              <a:spcPct val="90000"/>
            </a:lnSpc>
            <a:spcBef>
              <a:spcPct val="0"/>
            </a:spcBef>
            <a:spcAft>
              <a:spcPct val="35000"/>
            </a:spcAft>
            <a:buNone/>
          </a:pPr>
          <a:r>
            <a:rPr lang="en-US" sz="1700" kern="1200"/>
            <a:t>I liked when we had lectures and I could take my own notes to clarify the Zybook. I also liked how we got credit for handing in lectures for attendance. They helped my grade and encouraged me to attend class.</a:t>
          </a:r>
        </a:p>
      </dsp:txBody>
      <dsp:txXfrm>
        <a:off x="1053033" y="2281092"/>
        <a:ext cx="9179102" cy="911717"/>
      </dsp:txXfrm>
    </dsp:sp>
    <dsp:sp modelId="{4B6870ED-81AB-4CF4-B4FD-2D4AF6EFCB55}">
      <dsp:nvSpPr>
        <dsp:cNvPr id="0" name=""/>
        <dsp:cNvSpPr/>
      </dsp:nvSpPr>
      <dsp:spPr>
        <a:xfrm>
          <a:off x="0" y="3420739"/>
          <a:ext cx="10232136" cy="91171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3E8CF7-CDD1-443E-AC57-D4A09DD5BCAC}">
      <dsp:nvSpPr>
        <dsp:cNvPr id="0" name=""/>
        <dsp:cNvSpPr/>
      </dsp:nvSpPr>
      <dsp:spPr>
        <a:xfrm>
          <a:off x="275794" y="3625876"/>
          <a:ext cx="501444" cy="5014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CE4870-77C0-4277-BBED-22F60A4F835A}">
      <dsp:nvSpPr>
        <dsp:cNvPr id="0" name=""/>
        <dsp:cNvSpPr/>
      </dsp:nvSpPr>
      <dsp:spPr>
        <a:xfrm>
          <a:off x="1053033" y="3420739"/>
          <a:ext cx="9179102" cy="91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90" tIns="96490" rIns="96490" bIns="96490" numCol="1" spcCol="1270" anchor="ctr" anchorCtr="0">
          <a:noAutofit/>
        </a:bodyPr>
        <a:lstStyle/>
        <a:p>
          <a:pPr marL="0" lvl="0" indent="0" algn="l" defTabSz="755650">
            <a:lnSpc>
              <a:spcPct val="90000"/>
            </a:lnSpc>
            <a:spcBef>
              <a:spcPct val="0"/>
            </a:spcBef>
            <a:spcAft>
              <a:spcPct val="35000"/>
            </a:spcAft>
            <a:buNone/>
          </a:pPr>
          <a:r>
            <a:rPr lang="en-US" sz="1700" kern="1200"/>
            <a:t>Honestly, I think everything went really well. Especially, when the professor started doing student-followed lectures. Those really helped me in the end, versus having the quizzes.</a:t>
          </a:r>
        </a:p>
      </dsp:txBody>
      <dsp:txXfrm>
        <a:off x="1053033" y="3420739"/>
        <a:ext cx="9179102" cy="9117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6605D-C8DB-418F-A050-249DCDDFC58F}">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C45E53-D51A-4C22-A705-700376AA15DA}">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4AF1EB-2562-4DB7-B609-D292752B6E73}">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dirty="0"/>
            <a:t>I liked doing the activity about the music and the one with images. Those were my favorite problem sets. </a:t>
          </a:r>
        </a:p>
      </dsp:txBody>
      <dsp:txXfrm>
        <a:off x="1058686" y="1808"/>
        <a:ext cx="9456913" cy="916611"/>
      </dsp:txXfrm>
    </dsp:sp>
    <dsp:sp modelId="{19D960F1-9501-4C73-96BE-746E7145F6D6}">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60126D-A13F-423E-A878-2D716F278090}">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649263-2CED-472E-A370-E1D42B434ADA}">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dirty="0"/>
            <a:t>My favorite code that we learned was the user input one. I like to play around with guessing games. I also liked our PS with the pictures. </a:t>
          </a:r>
        </a:p>
      </dsp:txBody>
      <dsp:txXfrm>
        <a:off x="1058686" y="1147573"/>
        <a:ext cx="9456913" cy="916611"/>
      </dsp:txXfrm>
    </dsp:sp>
    <dsp:sp modelId="{CD398CCE-302F-4426-A877-DE8F3BEC8694}">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B6E438-B124-4A64-BD1D-6D970CD3C00D}">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96F563-B2F7-4F6F-B31E-3C1A6ACF0F04}">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a:t>I enjoyed the final project and doing it on something that I chose. </a:t>
          </a:r>
        </a:p>
      </dsp:txBody>
      <dsp:txXfrm>
        <a:off x="1058686" y="2293338"/>
        <a:ext cx="9456913" cy="916611"/>
      </dsp:txXfrm>
    </dsp:sp>
    <dsp:sp modelId="{BA5CBD91-F004-4878-B4A4-AAA41870AA3E}">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8CC7BC-C1BD-4AE2-B242-C909308B72AA}">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0415D3-2B43-40B5-A6CE-EECD03606BB6}">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a:t>I really liked using the pets, it made it a little more fun to see what I could do with the image. </a:t>
          </a:r>
        </a:p>
      </dsp:txBody>
      <dsp:txXfrm>
        <a:off x="1058686" y="3439103"/>
        <a:ext cx="9456913" cy="916611"/>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7FBA-EABC-DE9A-8B6B-20CD1CDD6E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C9A87E-9124-4BBC-C750-2AFA5F5334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562793-5021-BC13-6C33-7B89796FBA7C}"/>
              </a:ext>
            </a:extLst>
          </p:cNvPr>
          <p:cNvSpPr>
            <a:spLocks noGrp="1"/>
          </p:cNvSpPr>
          <p:nvPr>
            <p:ph type="dt" sz="half" idx="10"/>
          </p:nvPr>
        </p:nvSpPr>
        <p:spPr/>
        <p:txBody>
          <a:bodyPr/>
          <a:lstStyle/>
          <a:p>
            <a:fld id="{AFCB5CB7-FF7A-4D34-ABD7-C72081B42A5D}" type="datetimeFigureOut">
              <a:rPr lang="en-US" smtClean="0"/>
              <a:t>10/27/2025</a:t>
            </a:fld>
            <a:endParaRPr lang="en-US"/>
          </a:p>
        </p:txBody>
      </p:sp>
      <p:sp>
        <p:nvSpPr>
          <p:cNvPr id="5" name="Footer Placeholder 4">
            <a:extLst>
              <a:ext uri="{FF2B5EF4-FFF2-40B4-BE49-F238E27FC236}">
                <a16:creationId xmlns:a16="http://schemas.microsoft.com/office/drawing/2014/main" id="{B8420262-AC19-EBF4-3491-02290C5FD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09427-0571-C639-4338-D20BD19E2583}"/>
              </a:ext>
            </a:extLst>
          </p:cNvPr>
          <p:cNvSpPr>
            <a:spLocks noGrp="1"/>
          </p:cNvSpPr>
          <p:nvPr>
            <p:ph type="sldNum" sz="quarter" idx="12"/>
          </p:nvPr>
        </p:nvSpPr>
        <p:spPr/>
        <p:txBody>
          <a:bodyPr/>
          <a:lstStyle/>
          <a:p>
            <a:fld id="{0B00A97D-5F60-411C-AD22-C08A8A142ADB}" type="slidenum">
              <a:rPr lang="en-US" smtClean="0"/>
              <a:t>‹#›</a:t>
            </a:fld>
            <a:endParaRPr lang="en-US"/>
          </a:p>
        </p:txBody>
      </p:sp>
    </p:spTree>
    <p:extLst>
      <p:ext uri="{BB962C8B-B14F-4D97-AF65-F5344CB8AC3E}">
        <p14:creationId xmlns:p14="http://schemas.microsoft.com/office/powerpoint/2010/main" val="317756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B8EC-D4BF-A1CF-9C0E-3B566C4C18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B20FCD-4D73-1613-62D8-137D41139D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0059D5-1CAF-FE36-7DAE-C26310D6BF3E}"/>
              </a:ext>
            </a:extLst>
          </p:cNvPr>
          <p:cNvSpPr>
            <a:spLocks noGrp="1"/>
          </p:cNvSpPr>
          <p:nvPr>
            <p:ph type="dt" sz="half" idx="10"/>
          </p:nvPr>
        </p:nvSpPr>
        <p:spPr/>
        <p:txBody>
          <a:bodyPr/>
          <a:lstStyle/>
          <a:p>
            <a:fld id="{AFCB5CB7-FF7A-4D34-ABD7-C72081B42A5D}" type="datetimeFigureOut">
              <a:rPr lang="en-US" smtClean="0"/>
              <a:t>10/27/2025</a:t>
            </a:fld>
            <a:endParaRPr lang="en-US"/>
          </a:p>
        </p:txBody>
      </p:sp>
      <p:sp>
        <p:nvSpPr>
          <p:cNvPr id="5" name="Footer Placeholder 4">
            <a:extLst>
              <a:ext uri="{FF2B5EF4-FFF2-40B4-BE49-F238E27FC236}">
                <a16:creationId xmlns:a16="http://schemas.microsoft.com/office/drawing/2014/main" id="{A9064A0B-00DA-FBF0-DA27-618B3F140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7C554-117C-AD06-2EFA-60A781E4BF01}"/>
              </a:ext>
            </a:extLst>
          </p:cNvPr>
          <p:cNvSpPr>
            <a:spLocks noGrp="1"/>
          </p:cNvSpPr>
          <p:nvPr>
            <p:ph type="sldNum" sz="quarter" idx="12"/>
          </p:nvPr>
        </p:nvSpPr>
        <p:spPr/>
        <p:txBody>
          <a:bodyPr/>
          <a:lstStyle/>
          <a:p>
            <a:fld id="{0B00A97D-5F60-411C-AD22-C08A8A142ADB}" type="slidenum">
              <a:rPr lang="en-US" smtClean="0"/>
              <a:t>‹#›</a:t>
            </a:fld>
            <a:endParaRPr lang="en-US"/>
          </a:p>
        </p:txBody>
      </p:sp>
    </p:spTree>
    <p:extLst>
      <p:ext uri="{BB962C8B-B14F-4D97-AF65-F5344CB8AC3E}">
        <p14:creationId xmlns:p14="http://schemas.microsoft.com/office/powerpoint/2010/main" val="2023972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748A9F-6A56-6D63-D726-2F6A280A23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F322B1-249E-D0F4-59AE-7754DE4274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C80F-16B4-8B92-191F-60BE0B8703AE}"/>
              </a:ext>
            </a:extLst>
          </p:cNvPr>
          <p:cNvSpPr>
            <a:spLocks noGrp="1"/>
          </p:cNvSpPr>
          <p:nvPr>
            <p:ph type="dt" sz="half" idx="10"/>
          </p:nvPr>
        </p:nvSpPr>
        <p:spPr/>
        <p:txBody>
          <a:bodyPr/>
          <a:lstStyle/>
          <a:p>
            <a:fld id="{AFCB5CB7-FF7A-4D34-ABD7-C72081B42A5D}" type="datetimeFigureOut">
              <a:rPr lang="en-US" smtClean="0"/>
              <a:t>10/27/2025</a:t>
            </a:fld>
            <a:endParaRPr lang="en-US"/>
          </a:p>
        </p:txBody>
      </p:sp>
      <p:sp>
        <p:nvSpPr>
          <p:cNvPr id="5" name="Footer Placeholder 4">
            <a:extLst>
              <a:ext uri="{FF2B5EF4-FFF2-40B4-BE49-F238E27FC236}">
                <a16:creationId xmlns:a16="http://schemas.microsoft.com/office/drawing/2014/main" id="{54F65CBA-4074-6DD4-4C26-7E0ED7802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7C6ED-DFC9-E6B4-8C2E-5A8A43AB2E92}"/>
              </a:ext>
            </a:extLst>
          </p:cNvPr>
          <p:cNvSpPr>
            <a:spLocks noGrp="1"/>
          </p:cNvSpPr>
          <p:nvPr>
            <p:ph type="sldNum" sz="quarter" idx="12"/>
          </p:nvPr>
        </p:nvSpPr>
        <p:spPr/>
        <p:txBody>
          <a:bodyPr/>
          <a:lstStyle/>
          <a:p>
            <a:fld id="{0B00A97D-5F60-411C-AD22-C08A8A142ADB}" type="slidenum">
              <a:rPr lang="en-US" smtClean="0"/>
              <a:t>‹#›</a:t>
            </a:fld>
            <a:endParaRPr lang="en-US"/>
          </a:p>
        </p:txBody>
      </p:sp>
    </p:spTree>
    <p:extLst>
      <p:ext uri="{BB962C8B-B14F-4D97-AF65-F5344CB8AC3E}">
        <p14:creationId xmlns:p14="http://schemas.microsoft.com/office/powerpoint/2010/main" val="2025032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6AE30-2606-D858-CCCC-2839F018EC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E3CA3-2F4F-1406-C055-BBFBF41BA8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98546-8A61-EF3B-C905-65B61F26EB4A}"/>
              </a:ext>
            </a:extLst>
          </p:cNvPr>
          <p:cNvSpPr>
            <a:spLocks noGrp="1"/>
          </p:cNvSpPr>
          <p:nvPr>
            <p:ph type="dt" sz="half" idx="10"/>
          </p:nvPr>
        </p:nvSpPr>
        <p:spPr/>
        <p:txBody>
          <a:bodyPr/>
          <a:lstStyle/>
          <a:p>
            <a:fld id="{AFCB5CB7-FF7A-4D34-ABD7-C72081B42A5D}" type="datetimeFigureOut">
              <a:rPr lang="en-US" smtClean="0"/>
              <a:t>10/27/2025</a:t>
            </a:fld>
            <a:endParaRPr lang="en-US"/>
          </a:p>
        </p:txBody>
      </p:sp>
      <p:sp>
        <p:nvSpPr>
          <p:cNvPr id="5" name="Footer Placeholder 4">
            <a:extLst>
              <a:ext uri="{FF2B5EF4-FFF2-40B4-BE49-F238E27FC236}">
                <a16:creationId xmlns:a16="http://schemas.microsoft.com/office/drawing/2014/main" id="{4A3B8180-81DE-6BB0-A546-0E04A4B5A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57DAB-ED61-D2A3-7440-FA0EBEE3FB57}"/>
              </a:ext>
            </a:extLst>
          </p:cNvPr>
          <p:cNvSpPr>
            <a:spLocks noGrp="1"/>
          </p:cNvSpPr>
          <p:nvPr>
            <p:ph type="sldNum" sz="quarter" idx="12"/>
          </p:nvPr>
        </p:nvSpPr>
        <p:spPr/>
        <p:txBody>
          <a:bodyPr/>
          <a:lstStyle/>
          <a:p>
            <a:fld id="{0B00A97D-5F60-411C-AD22-C08A8A142ADB}" type="slidenum">
              <a:rPr lang="en-US" smtClean="0"/>
              <a:t>‹#›</a:t>
            </a:fld>
            <a:endParaRPr lang="en-US"/>
          </a:p>
        </p:txBody>
      </p:sp>
    </p:spTree>
    <p:extLst>
      <p:ext uri="{BB962C8B-B14F-4D97-AF65-F5344CB8AC3E}">
        <p14:creationId xmlns:p14="http://schemas.microsoft.com/office/powerpoint/2010/main" val="4214953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332F7-EEF0-21EF-E138-E4E52E866C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BE7B1C-CF87-F84B-7C58-BC4ECE2826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DA52DC-C976-723A-8F31-63B4F9BF3346}"/>
              </a:ext>
            </a:extLst>
          </p:cNvPr>
          <p:cNvSpPr>
            <a:spLocks noGrp="1"/>
          </p:cNvSpPr>
          <p:nvPr>
            <p:ph type="dt" sz="half" idx="10"/>
          </p:nvPr>
        </p:nvSpPr>
        <p:spPr/>
        <p:txBody>
          <a:bodyPr/>
          <a:lstStyle/>
          <a:p>
            <a:fld id="{AFCB5CB7-FF7A-4D34-ABD7-C72081B42A5D}" type="datetimeFigureOut">
              <a:rPr lang="en-US" smtClean="0"/>
              <a:t>10/27/2025</a:t>
            </a:fld>
            <a:endParaRPr lang="en-US"/>
          </a:p>
        </p:txBody>
      </p:sp>
      <p:sp>
        <p:nvSpPr>
          <p:cNvPr id="5" name="Footer Placeholder 4">
            <a:extLst>
              <a:ext uri="{FF2B5EF4-FFF2-40B4-BE49-F238E27FC236}">
                <a16:creationId xmlns:a16="http://schemas.microsoft.com/office/drawing/2014/main" id="{49BD3E43-6F05-41CF-A89C-7538D919F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43F0F-6B0E-08FE-21EB-3C46ACC08240}"/>
              </a:ext>
            </a:extLst>
          </p:cNvPr>
          <p:cNvSpPr>
            <a:spLocks noGrp="1"/>
          </p:cNvSpPr>
          <p:nvPr>
            <p:ph type="sldNum" sz="quarter" idx="12"/>
          </p:nvPr>
        </p:nvSpPr>
        <p:spPr/>
        <p:txBody>
          <a:bodyPr/>
          <a:lstStyle/>
          <a:p>
            <a:fld id="{0B00A97D-5F60-411C-AD22-C08A8A142ADB}" type="slidenum">
              <a:rPr lang="en-US" smtClean="0"/>
              <a:t>‹#›</a:t>
            </a:fld>
            <a:endParaRPr lang="en-US"/>
          </a:p>
        </p:txBody>
      </p:sp>
    </p:spTree>
    <p:extLst>
      <p:ext uri="{BB962C8B-B14F-4D97-AF65-F5344CB8AC3E}">
        <p14:creationId xmlns:p14="http://schemas.microsoft.com/office/powerpoint/2010/main" val="556210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2556-9D13-FB88-DF96-A8E073D24A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B30522-A114-CBBC-C39A-7AF6652ABE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42821E-2DE9-84F7-0F35-4CA7EDDCCE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9D3A3-45F5-88B6-9D10-A95521D52815}"/>
              </a:ext>
            </a:extLst>
          </p:cNvPr>
          <p:cNvSpPr>
            <a:spLocks noGrp="1"/>
          </p:cNvSpPr>
          <p:nvPr>
            <p:ph type="dt" sz="half" idx="10"/>
          </p:nvPr>
        </p:nvSpPr>
        <p:spPr/>
        <p:txBody>
          <a:bodyPr/>
          <a:lstStyle/>
          <a:p>
            <a:fld id="{AFCB5CB7-FF7A-4D34-ABD7-C72081B42A5D}" type="datetimeFigureOut">
              <a:rPr lang="en-US" smtClean="0"/>
              <a:t>10/27/2025</a:t>
            </a:fld>
            <a:endParaRPr lang="en-US"/>
          </a:p>
        </p:txBody>
      </p:sp>
      <p:sp>
        <p:nvSpPr>
          <p:cNvPr id="6" name="Footer Placeholder 5">
            <a:extLst>
              <a:ext uri="{FF2B5EF4-FFF2-40B4-BE49-F238E27FC236}">
                <a16:creationId xmlns:a16="http://schemas.microsoft.com/office/drawing/2014/main" id="{DCB95AA6-24C6-66AA-FE61-DD1E60DC0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52A98-E6DD-A5F2-793C-808AEE274229}"/>
              </a:ext>
            </a:extLst>
          </p:cNvPr>
          <p:cNvSpPr>
            <a:spLocks noGrp="1"/>
          </p:cNvSpPr>
          <p:nvPr>
            <p:ph type="sldNum" sz="quarter" idx="12"/>
          </p:nvPr>
        </p:nvSpPr>
        <p:spPr/>
        <p:txBody>
          <a:bodyPr/>
          <a:lstStyle/>
          <a:p>
            <a:fld id="{0B00A97D-5F60-411C-AD22-C08A8A142ADB}" type="slidenum">
              <a:rPr lang="en-US" smtClean="0"/>
              <a:t>‹#›</a:t>
            </a:fld>
            <a:endParaRPr lang="en-US"/>
          </a:p>
        </p:txBody>
      </p:sp>
    </p:spTree>
    <p:extLst>
      <p:ext uri="{BB962C8B-B14F-4D97-AF65-F5344CB8AC3E}">
        <p14:creationId xmlns:p14="http://schemas.microsoft.com/office/powerpoint/2010/main" val="152868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0D797-FAAA-1DBA-4C63-E76A449AE5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A9A9FA-DE1F-0B64-CC10-686D81DA8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265C71-FE96-A82C-47A3-E7047DEAED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11FAE9-BB38-EC39-3610-96B23C7C6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EBABA0-E6C0-0490-6C13-3A246E3E3A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7E5281-FE4A-72B3-6AFC-EE46758F15B3}"/>
              </a:ext>
            </a:extLst>
          </p:cNvPr>
          <p:cNvSpPr>
            <a:spLocks noGrp="1"/>
          </p:cNvSpPr>
          <p:nvPr>
            <p:ph type="dt" sz="half" idx="10"/>
          </p:nvPr>
        </p:nvSpPr>
        <p:spPr/>
        <p:txBody>
          <a:bodyPr/>
          <a:lstStyle/>
          <a:p>
            <a:fld id="{AFCB5CB7-FF7A-4D34-ABD7-C72081B42A5D}" type="datetimeFigureOut">
              <a:rPr lang="en-US" smtClean="0"/>
              <a:t>10/27/2025</a:t>
            </a:fld>
            <a:endParaRPr lang="en-US"/>
          </a:p>
        </p:txBody>
      </p:sp>
      <p:sp>
        <p:nvSpPr>
          <p:cNvPr id="8" name="Footer Placeholder 7">
            <a:extLst>
              <a:ext uri="{FF2B5EF4-FFF2-40B4-BE49-F238E27FC236}">
                <a16:creationId xmlns:a16="http://schemas.microsoft.com/office/drawing/2014/main" id="{323D1853-4599-72D9-18D6-E5B4B52FBA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CDE93-A8D0-B2BD-7861-C8EB638FEACA}"/>
              </a:ext>
            </a:extLst>
          </p:cNvPr>
          <p:cNvSpPr>
            <a:spLocks noGrp="1"/>
          </p:cNvSpPr>
          <p:nvPr>
            <p:ph type="sldNum" sz="quarter" idx="12"/>
          </p:nvPr>
        </p:nvSpPr>
        <p:spPr/>
        <p:txBody>
          <a:bodyPr/>
          <a:lstStyle/>
          <a:p>
            <a:fld id="{0B00A97D-5F60-411C-AD22-C08A8A142ADB}" type="slidenum">
              <a:rPr lang="en-US" smtClean="0"/>
              <a:t>‹#›</a:t>
            </a:fld>
            <a:endParaRPr lang="en-US"/>
          </a:p>
        </p:txBody>
      </p:sp>
    </p:spTree>
    <p:extLst>
      <p:ext uri="{BB962C8B-B14F-4D97-AF65-F5344CB8AC3E}">
        <p14:creationId xmlns:p14="http://schemas.microsoft.com/office/powerpoint/2010/main" val="2361951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751C-5D07-8179-D4C1-2B192EDD46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CE2757-92FC-D92A-A9D2-3C6040DBCC58}"/>
              </a:ext>
            </a:extLst>
          </p:cNvPr>
          <p:cNvSpPr>
            <a:spLocks noGrp="1"/>
          </p:cNvSpPr>
          <p:nvPr>
            <p:ph type="dt" sz="half" idx="10"/>
          </p:nvPr>
        </p:nvSpPr>
        <p:spPr/>
        <p:txBody>
          <a:bodyPr/>
          <a:lstStyle/>
          <a:p>
            <a:fld id="{AFCB5CB7-FF7A-4D34-ABD7-C72081B42A5D}" type="datetimeFigureOut">
              <a:rPr lang="en-US" smtClean="0"/>
              <a:t>10/27/2025</a:t>
            </a:fld>
            <a:endParaRPr lang="en-US"/>
          </a:p>
        </p:txBody>
      </p:sp>
      <p:sp>
        <p:nvSpPr>
          <p:cNvPr id="4" name="Footer Placeholder 3">
            <a:extLst>
              <a:ext uri="{FF2B5EF4-FFF2-40B4-BE49-F238E27FC236}">
                <a16:creationId xmlns:a16="http://schemas.microsoft.com/office/drawing/2014/main" id="{009F4265-9A94-FF13-7904-B566BC4AD5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FB976E-5D63-1A0A-5AE8-1BC9D7AA9AF0}"/>
              </a:ext>
            </a:extLst>
          </p:cNvPr>
          <p:cNvSpPr>
            <a:spLocks noGrp="1"/>
          </p:cNvSpPr>
          <p:nvPr>
            <p:ph type="sldNum" sz="quarter" idx="12"/>
          </p:nvPr>
        </p:nvSpPr>
        <p:spPr/>
        <p:txBody>
          <a:bodyPr/>
          <a:lstStyle/>
          <a:p>
            <a:fld id="{0B00A97D-5F60-411C-AD22-C08A8A142ADB}" type="slidenum">
              <a:rPr lang="en-US" smtClean="0"/>
              <a:t>‹#›</a:t>
            </a:fld>
            <a:endParaRPr lang="en-US"/>
          </a:p>
        </p:txBody>
      </p:sp>
    </p:spTree>
    <p:extLst>
      <p:ext uri="{BB962C8B-B14F-4D97-AF65-F5344CB8AC3E}">
        <p14:creationId xmlns:p14="http://schemas.microsoft.com/office/powerpoint/2010/main" val="381207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8D707A-E5F4-1402-E4A4-353DE479A091}"/>
              </a:ext>
            </a:extLst>
          </p:cNvPr>
          <p:cNvSpPr>
            <a:spLocks noGrp="1"/>
          </p:cNvSpPr>
          <p:nvPr>
            <p:ph type="dt" sz="half" idx="10"/>
          </p:nvPr>
        </p:nvSpPr>
        <p:spPr/>
        <p:txBody>
          <a:bodyPr/>
          <a:lstStyle/>
          <a:p>
            <a:fld id="{AFCB5CB7-FF7A-4D34-ABD7-C72081B42A5D}" type="datetimeFigureOut">
              <a:rPr lang="en-US" smtClean="0"/>
              <a:t>10/27/2025</a:t>
            </a:fld>
            <a:endParaRPr lang="en-US"/>
          </a:p>
        </p:txBody>
      </p:sp>
      <p:sp>
        <p:nvSpPr>
          <p:cNvPr id="3" name="Footer Placeholder 2">
            <a:extLst>
              <a:ext uri="{FF2B5EF4-FFF2-40B4-BE49-F238E27FC236}">
                <a16:creationId xmlns:a16="http://schemas.microsoft.com/office/drawing/2014/main" id="{6D3BDAB9-3B19-661F-8D24-00C06D2BBA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96E2FD-06E5-284B-D31C-14C320A48EA0}"/>
              </a:ext>
            </a:extLst>
          </p:cNvPr>
          <p:cNvSpPr>
            <a:spLocks noGrp="1"/>
          </p:cNvSpPr>
          <p:nvPr>
            <p:ph type="sldNum" sz="quarter" idx="12"/>
          </p:nvPr>
        </p:nvSpPr>
        <p:spPr/>
        <p:txBody>
          <a:bodyPr/>
          <a:lstStyle/>
          <a:p>
            <a:fld id="{0B00A97D-5F60-411C-AD22-C08A8A142ADB}" type="slidenum">
              <a:rPr lang="en-US" smtClean="0"/>
              <a:t>‹#›</a:t>
            </a:fld>
            <a:endParaRPr lang="en-US"/>
          </a:p>
        </p:txBody>
      </p:sp>
    </p:spTree>
    <p:extLst>
      <p:ext uri="{BB962C8B-B14F-4D97-AF65-F5344CB8AC3E}">
        <p14:creationId xmlns:p14="http://schemas.microsoft.com/office/powerpoint/2010/main" val="1298414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97C2-4E7B-9933-48BC-7616887F86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0014F-8DB2-B00C-EE94-39ED868B12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897B6B-A53D-E607-D6CA-6AA55AB4C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1A3B8-4A5F-2788-E2DA-58E43E2B65D9}"/>
              </a:ext>
            </a:extLst>
          </p:cNvPr>
          <p:cNvSpPr>
            <a:spLocks noGrp="1"/>
          </p:cNvSpPr>
          <p:nvPr>
            <p:ph type="dt" sz="half" idx="10"/>
          </p:nvPr>
        </p:nvSpPr>
        <p:spPr/>
        <p:txBody>
          <a:bodyPr/>
          <a:lstStyle/>
          <a:p>
            <a:fld id="{AFCB5CB7-FF7A-4D34-ABD7-C72081B42A5D}" type="datetimeFigureOut">
              <a:rPr lang="en-US" smtClean="0"/>
              <a:t>10/27/2025</a:t>
            </a:fld>
            <a:endParaRPr lang="en-US"/>
          </a:p>
        </p:txBody>
      </p:sp>
      <p:sp>
        <p:nvSpPr>
          <p:cNvPr id="6" name="Footer Placeholder 5">
            <a:extLst>
              <a:ext uri="{FF2B5EF4-FFF2-40B4-BE49-F238E27FC236}">
                <a16:creationId xmlns:a16="http://schemas.microsoft.com/office/drawing/2014/main" id="{CA191510-C667-9375-FA3D-5E86551DC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3C3-AE81-AE1F-9E16-0388695396EA}"/>
              </a:ext>
            </a:extLst>
          </p:cNvPr>
          <p:cNvSpPr>
            <a:spLocks noGrp="1"/>
          </p:cNvSpPr>
          <p:nvPr>
            <p:ph type="sldNum" sz="quarter" idx="12"/>
          </p:nvPr>
        </p:nvSpPr>
        <p:spPr/>
        <p:txBody>
          <a:bodyPr/>
          <a:lstStyle/>
          <a:p>
            <a:fld id="{0B00A97D-5F60-411C-AD22-C08A8A142ADB}" type="slidenum">
              <a:rPr lang="en-US" smtClean="0"/>
              <a:t>‹#›</a:t>
            </a:fld>
            <a:endParaRPr lang="en-US"/>
          </a:p>
        </p:txBody>
      </p:sp>
    </p:spTree>
    <p:extLst>
      <p:ext uri="{BB962C8B-B14F-4D97-AF65-F5344CB8AC3E}">
        <p14:creationId xmlns:p14="http://schemas.microsoft.com/office/powerpoint/2010/main" val="195588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821FD-A6EE-6456-AD9A-4B8A148797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5A29CE-FF88-7087-ED09-8E65C1FFF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EFC9CC-EEF7-A70F-7924-DBD2BFCB83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FB2580-D5A4-0357-F950-E2B1613D5A08}"/>
              </a:ext>
            </a:extLst>
          </p:cNvPr>
          <p:cNvSpPr>
            <a:spLocks noGrp="1"/>
          </p:cNvSpPr>
          <p:nvPr>
            <p:ph type="dt" sz="half" idx="10"/>
          </p:nvPr>
        </p:nvSpPr>
        <p:spPr/>
        <p:txBody>
          <a:bodyPr/>
          <a:lstStyle/>
          <a:p>
            <a:fld id="{AFCB5CB7-FF7A-4D34-ABD7-C72081B42A5D}" type="datetimeFigureOut">
              <a:rPr lang="en-US" smtClean="0"/>
              <a:t>10/27/2025</a:t>
            </a:fld>
            <a:endParaRPr lang="en-US"/>
          </a:p>
        </p:txBody>
      </p:sp>
      <p:sp>
        <p:nvSpPr>
          <p:cNvPr id="6" name="Footer Placeholder 5">
            <a:extLst>
              <a:ext uri="{FF2B5EF4-FFF2-40B4-BE49-F238E27FC236}">
                <a16:creationId xmlns:a16="http://schemas.microsoft.com/office/drawing/2014/main" id="{B22C880C-BACE-5EF1-BE20-8A97EA1D00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D9940D-268B-0D9E-0EBD-6D6F97EEEB86}"/>
              </a:ext>
            </a:extLst>
          </p:cNvPr>
          <p:cNvSpPr>
            <a:spLocks noGrp="1"/>
          </p:cNvSpPr>
          <p:nvPr>
            <p:ph type="sldNum" sz="quarter" idx="12"/>
          </p:nvPr>
        </p:nvSpPr>
        <p:spPr/>
        <p:txBody>
          <a:bodyPr/>
          <a:lstStyle/>
          <a:p>
            <a:fld id="{0B00A97D-5F60-411C-AD22-C08A8A142ADB}" type="slidenum">
              <a:rPr lang="en-US" smtClean="0"/>
              <a:t>‹#›</a:t>
            </a:fld>
            <a:endParaRPr lang="en-US"/>
          </a:p>
        </p:txBody>
      </p:sp>
    </p:spTree>
    <p:extLst>
      <p:ext uri="{BB962C8B-B14F-4D97-AF65-F5344CB8AC3E}">
        <p14:creationId xmlns:p14="http://schemas.microsoft.com/office/powerpoint/2010/main" val="2899602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CC4690-25B0-D72C-3341-1E3F61686C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06900B-DDBC-440B-E212-A53420FB67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29F4C-690E-B85D-9FE4-F566D3B161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CB5CB7-FF7A-4D34-ABD7-C72081B42A5D}" type="datetimeFigureOut">
              <a:rPr lang="en-US" smtClean="0"/>
              <a:t>10/27/2025</a:t>
            </a:fld>
            <a:endParaRPr lang="en-US"/>
          </a:p>
        </p:txBody>
      </p:sp>
      <p:sp>
        <p:nvSpPr>
          <p:cNvPr id="5" name="Footer Placeholder 4">
            <a:extLst>
              <a:ext uri="{FF2B5EF4-FFF2-40B4-BE49-F238E27FC236}">
                <a16:creationId xmlns:a16="http://schemas.microsoft.com/office/drawing/2014/main" id="{24794D4B-2AAE-01F8-0CCE-0F7490E9B1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99C615D-4DC5-1827-B0FA-D24F252A49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00A97D-5F60-411C-AD22-C08A8A142ADB}" type="slidenum">
              <a:rPr lang="en-US" smtClean="0"/>
              <a:t>‹#›</a:t>
            </a:fld>
            <a:endParaRPr lang="en-US"/>
          </a:p>
        </p:txBody>
      </p:sp>
    </p:spTree>
    <p:extLst>
      <p:ext uri="{BB962C8B-B14F-4D97-AF65-F5344CB8AC3E}">
        <p14:creationId xmlns:p14="http://schemas.microsoft.com/office/powerpoint/2010/main" val="1865879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tif"/></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A9321150-E126-9D95-28D8-D375638AB897}"/>
              </a:ext>
            </a:extLst>
          </p:cNvPr>
          <p:cNvSpPr>
            <a:spLocks noGrp="1" noChangeArrowheads="1"/>
          </p:cNvSpPr>
          <p:nvPr>
            <p:ph type="ctrTitle"/>
          </p:nvPr>
        </p:nvSpPr>
        <p:spPr bwMode="auto">
          <a:xfrm>
            <a:off x="838200" y="451381"/>
            <a:ext cx="10512552" cy="406654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b" anchorCtr="0" compatLnSpc="1">
            <a:prstTxWarp prst="textNoShape">
              <a:avLst/>
            </a:prstTxWarp>
            <a:normAutofit/>
          </a:bodyPr>
          <a:lstStyle/>
          <a:p>
            <a:pPr marL="0" marR="0" lvl="0" indent="0" algn="l" defTabSz="914400" rtl="0" eaLnBrk="0" fontAlgn="base" latinLnBrk="0" hangingPunct="0">
              <a:spcBef>
                <a:spcPct val="0"/>
              </a:spcBef>
              <a:spcAft>
                <a:spcPct val="0"/>
              </a:spcAft>
              <a:buClrTx/>
              <a:buSzTx/>
              <a:buFontTx/>
              <a:buNone/>
              <a:tabLst/>
            </a:pPr>
            <a:r>
              <a:rPr kumimoji="0" lang="en-US" altLang="en-US" sz="6600" b="0" i="0" u="none" strike="noStrike" cap="none" normalizeH="0" baseline="0" dirty="0">
                <a:ln>
                  <a:noFill/>
                </a:ln>
                <a:effectLst/>
                <a:latin typeface="Aptos" panose="020B0004020202020204" pitchFamily="34" charset="0"/>
              </a:rPr>
              <a:t>A Flipped, Active-Learning Model for Teaching MATLAB in Engineering Computing</a:t>
            </a:r>
            <a:endParaRPr kumimoji="0" lang="en-US" altLang="en-US" sz="6600" b="0" i="0" u="none" strike="noStrike" cap="none" normalizeH="0" baseline="0" dirty="0">
              <a:ln>
                <a:noFill/>
              </a:ln>
              <a:effectLst/>
              <a:latin typeface="Arial" panose="020B0604020202020204" pitchFamily="34" charset="0"/>
            </a:endParaRPr>
          </a:p>
        </p:txBody>
      </p:sp>
      <p:sp>
        <p:nvSpPr>
          <p:cNvPr id="3" name="Subtitle 2">
            <a:extLst>
              <a:ext uri="{FF2B5EF4-FFF2-40B4-BE49-F238E27FC236}">
                <a16:creationId xmlns:a16="http://schemas.microsoft.com/office/drawing/2014/main" id="{1FFEA2C0-8D13-756C-F041-47D3B9CC1EAB}"/>
              </a:ext>
            </a:extLst>
          </p:cNvPr>
          <p:cNvSpPr>
            <a:spLocks noGrp="1"/>
          </p:cNvSpPr>
          <p:nvPr>
            <p:ph type="subTitle" idx="1"/>
          </p:nvPr>
        </p:nvSpPr>
        <p:spPr>
          <a:xfrm>
            <a:off x="838199" y="4983276"/>
            <a:ext cx="10512552" cy="1126680"/>
          </a:xfrm>
        </p:spPr>
        <p:txBody>
          <a:bodyPr>
            <a:normAutofit/>
          </a:bodyPr>
          <a:lstStyle/>
          <a:p>
            <a:pPr algn="l"/>
            <a:r>
              <a:rPr lang="en-US" sz="1700"/>
              <a:t>Richard Blackmon </a:t>
            </a:r>
          </a:p>
          <a:p>
            <a:pPr algn="l"/>
            <a:r>
              <a:rPr lang="en-US" sz="1700"/>
              <a:t>Associate Professor, Elon Engineering</a:t>
            </a:r>
          </a:p>
          <a:p>
            <a:pPr algn="l"/>
            <a:r>
              <a:rPr lang="en-US" sz="1700"/>
              <a:t>10/27/2025</a:t>
            </a:r>
          </a:p>
        </p:txBody>
      </p:sp>
      <p:sp>
        <p:nvSpPr>
          <p:cNvPr id="3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25CCF8B2-3FEC-4B78-CFB1-1B7E9FF63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4324" y="5944460"/>
            <a:ext cx="4257675" cy="913540"/>
          </a:xfrm>
          <a:prstGeom prst="rect">
            <a:avLst/>
          </a:prstGeom>
        </p:spPr>
      </p:pic>
    </p:spTree>
    <p:extLst>
      <p:ext uri="{BB962C8B-B14F-4D97-AF65-F5344CB8AC3E}">
        <p14:creationId xmlns:p14="http://schemas.microsoft.com/office/powerpoint/2010/main" val="2687511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58256" y="-358254"/>
            <a:ext cx="6858000" cy="7574507"/>
          </a:xfrm>
          <a:prstGeom prst="rect">
            <a:avLst/>
          </a:prstGeom>
          <a:ln>
            <a:noFill/>
          </a:ln>
          <a:effectLst>
            <a:outerShdw blurRad="457200" dist="63500" sx="99000" sy="990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210E77-97D5-BACB-7ADB-42397659FE1D}"/>
              </a:ext>
            </a:extLst>
          </p:cNvPr>
          <p:cNvSpPr>
            <a:spLocks noGrp="1"/>
          </p:cNvSpPr>
          <p:nvPr>
            <p:ph type="title"/>
          </p:nvPr>
        </p:nvSpPr>
        <p:spPr>
          <a:xfrm>
            <a:off x="523845" y="5546162"/>
            <a:ext cx="6661702" cy="953611"/>
          </a:xfrm>
        </p:spPr>
        <p:txBody>
          <a:bodyPr anchor="ctr">
            <a:normAutofit/>
          </a:bodyPr>
          <a:lstStyle/>
          <a:p>
            <a:r>
              <a:rPr lang="en-US" sz="4000"/>
              <a:t>Final Project Examples</a:t>
            </a:r>
          </a:p>
        </p:txBody>
      </p:sp>
      <p:pic>
        <p:nvPicPr>
          <p:cNvPr id="5" name="Google Shape;140;p15">
            <a:extLst>
              <a:ext uri="{FF2B5EF4-FFF2-40B4-BE49-F238E27FC236}">
                <a16:creationId xmlns:a16="http://schemas.microsoft.com/office/drawing/2014/main" id="{D1B1F782-36D1-78A7-9BD3-21540D356087}"/>
              </a:ext>
            </a:extLst>
          </p:cNvPr>
          <p:cNvPicPr preferRelativeResize="0"/>
          <p:nvPr/>
        </p:nvPicPr>
        <p:blipFill>
          <a:blip r:embed="rId2"/>
          <a:srcRect t="1879" r="-1" b="5407"/>
          <a:stretch>
            <a:fillRect/>
          </a:stretch>
        </p:blipFill>
        <p:spPr>
          <a:xfrm>
            <a:off x="22" y="192287"/>
            <a:ext cx="7574488" cy="5161587"/>
          </a:xfrm>
          <a:prstGeom prst="rect">
            <a:avLst/>
          </a:prstGeom>
          <a:noFill/>
        </p:spPr>
      </p:pic>
      <p:sp>
        <p:nvSpPr>
          <p:cNvPr id="3" name="Content Placeholder 2">
            <a:extLst>
              <a:ext uri="{FF2B5EF4-FFF2-40B4-BE49-F238E27FC236}">
                <a16:creationId xmlns:a16="http://schemas.microsoft.com/office/drawing/2014/main" id="{E7A252E7-5040-5FE3-EB67-C657D4349B85}"/>
              </a:ext>
            </a:extLst>
          </p:cNvPr>
          <p:cNvSpPr>
            <a:spLocks noGrp="1"/>
          </p:cNvSpPr>
          <p:nvPr>
            <p:ph idx="1"/>
          </p:nvPr>
        </p:nvSpPr>
        <p:spPr>
          <a:xfrm>
            <a:off x="7875961" y="691912"/>
            <a:ext cx="3910077" cy="5474173"/>
          </a:xfrm>
        </p:spPr>
        <p:txBody>
          <a:bodyPr anchor="ctr">
            <a:normAutofit/>
          </a:bodyPr>
          <a:lstStyle/>
          <a:p>
            <a:r>
              <a:rPr lang="en-US" sz="1800" dirty="0"/>
              <a:t>Generating .</a:t>
            </a:r>
            <a:r>
              <a:rPr lang="en-US" sz="1800" dirty="0" err="1"/>
              <a:t>stl</a:t>
            </a:r>
            <a:r>
              <a:rPr lang="en-US" sz="1800" dirty="0"/>
              <a:t> file from image to create a lithophane</a:t>
            </a:r>
          </a:p>
          <a:p>
            <a:r>
              <a:rPr lang="en-US" sz="1800" dirty="0"/>
              <a:t>Creating a working analogue clock</a:t>
            </a:r>
          </a:p>
          <a:p>
            <a:r>
              <a:rPr lang="en-US" sz="1800" dirty="0"/>
              <a:t>Games</a:t>
            </a:r>
          </a:p>
          <a:p>
            <a:pPr lvl="1"/>
            <a:r>
              <a:rPr lang="en-US" sz="1800" dirty="0"/>
              <a:t>Black jack</a:t>
            </a:r>
          </a:p>
          <a:p>
            <a:pPr lvl="1"/>
            <a:r>
              <a:rPr lang="en-US" sz="1800" dirty="0"/>
              <a:t>Poker</a:t>
            </a:r>
          </a:p>
          <a:p>
            <a:pPr lvl="1"/>
            <a:r>
              <a:rPr lang="en-US" sz="1800" dirty="0"/>
              <a:t>Baccarat</a:t>
            </a:r>
          </a:p>
          <a:p>
            <a:pPr lvl="1"/>
            <a:r>
              <a:rPr lang="en-US" sz="1800" dirty="0"/>
              <a:t>Custom RPG</a:t>
            </a:r>
          </a:p>
          <a:p>
            <a:r>
              <a:rPr lang="en-US" sz="1800" dirty="0"/>
              <a:t>ODE Solver</a:t>
            </a:r>
          </a:p>
          <a:p>
            <a:r>
              <a:rPr lang="en-US" sz="1800" dirty="0"/>
              <a:t>Test for color-blindness</a:t>
            </a:r>
          </a:p>
          <a:p>
            <a:r>
              <a:rPr lang="en-US" sz="1800" dirty="0"/>
              <a:t>COVID questionnaire</a:t>
            </a:r>
          </a:p>
          <a:p>
            <a:r>
              <a:rPr lang="en-US" sz="1800" dirty="0"/>
              <a:t>Exploring image processing using Fourier </a:t>
            </a:r>
          </a:p>
          <a:p>
            <a:r>
              <a:rPr lang="en-US" sz="1800" dirty="0"/>
              <a:t>Rocket Simulator</a:t>
            </a:r>
          </a:p>
          <a:p>
            <a:r>
              <a:rPr lang="en-US" sz="1800" dirty="0"/>
              <a:t>Simulating a music mixer</a:t>
            </a:r>
          </a:p>
          <a:p>
            <a:r>
              <a:rPr lang="en-US" sz="1800" dirty="0"/>
              <a:t>Simple image processing GUI</a:t>
            </a:r>
          </a:p>
          <a:p>
            <a:endParaRPr lang="en-US" sz="1800" dirty="0"/>
          </a:p>
          <a:p>
            <a:pPr marL="457200" lvl="1" indent="0">
              <a:buNone/>
            </a:pPr>
            <a:endParaRPr lang="en-US" sz="1800" dirty="0"/>
          </a:p>
        </p:txBody>
      </p:sp>
    </p:spTree>
    <p:extLst>
      <p:ext uri="{BB962C8B-B14F-4D97-AF65-F5344CB8AC3E}">
        <p14:creationId xmlns:p14="http://schemas.microsoft.com/office/powerpoint/2010/main" val="2482606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82F778-C49D-7B9D-EA1C-053A211FBC62}"/>
              </a:ext>
            </a:extLst>
          </p:cNvPr>
          <p:cNvSpPr>
            <a:spLocks noGrp="1"/>
          </p:cNvSpPr>
          <p:nvPr>
            <p:ph type="title"/>
          </p:nvPr>
        </p:nvSpPr>
        <p:spPr>
          <a:xfrm>
            <a:off x="1115568" y="509521"/>
            <a:ext cx="10232136" cy="1014984"/>
          </a:xfrm>
        </p:spPr>
        <p:txBody>
          <a:bodyPr>
            <a:normAutofit/>
          </a:bodyPr>
          <a:lstStyle/>
          <a:p>
            <a:r>
              <a:rPr lang="en-US" sz="3100"/>
              <a:t>Student Feedback on pivot from fully flipped to quasi-flipped</a:t>
            </a:r>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 name="Content Placeholder 2">
            <a:extLst>
              <a:ext uri="{FF2B5EF4-FFF2-40B4-BE49-F238E27FC236}">
                <a16:creationId xmlns:a16="http://schemas.microsoft.com/office/drawing/2014/main" id="{9B4CC8D7-A5A0-5B10-FE90-8AE793060B21}"/>
              </a:ext>
            </a:extLst>
          </p:cNvPr>
          <p:cNvGraphicFramePr>
            <a:graphicFrameLocks noGrp="1"/>
          </p:cNvGraphicFramePr>
          <p:nvPr>
            <p:ph idx="1"/>
            <p:extLst>
              <p:ext uri="{D42A27DB-BD31-4B8C-83A1-F6EECF244321}">
                <p14:modId xmlns:p14="http://schemas.microsoft.com/office/powerpoint/2010/main" val="1036673726"/>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3537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8CBABF-867A-7B51-5A4A-CF80D0F3A9EE}"/>
              </a:ext>
            </a:extLst>
          </p:cNvPr>
          <p:cNvSpPr>
            <a:spLocks noGrp="1"/>
          </p:cNvSpPr>
          <p:nvPr>
            <p:ph type="title"/>
          </p:nvPr>
        </p:nvSpPr>
        <p:spPr>
          <a:xfrm>
            <a:off x="841248" y="256032"/>
            <a:ext cx="10506456" cy="1014984"/>
          </a:xfrm>
        </p:spPr>
        <p:txBody>
          <a:bodyPr anchor="b">
            <a:normAutofit/>
          </a:bodyPr>
          <a:lstStyle/>
          <a:p>
            <a:r>
              <a:rPr lang="en-US" sz="4100"/>
              <a:t>Student Feedback on Problem Sets and Project</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B0D68B8E-931B-4F0C-7BF6-97C997852729}"/>
              </a:ext>
            </a:extLst>
          </p:cNvPr>
          <p:cNvGraphicFramePr>
            <a:graphicFrameLocks noGrp="1"/>
          </p:cNvGraphicFramePr>
          <p:nvPr>
            <p:ph idx="1"/>
            <p:extLst>
              <p:ext uri="{D42A27DB-BD31-4B8C-83A1-F6EECF244321}">
                <p14:modId xmlns:p14="http://schemas.microsoft.com/office/powerpoint/2010/main" val="3064544860"/>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572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D9523-4F8E-CEBB-6D15-F9AB7C9B64D3}"/>
              </a:ext>
            </a:extLst>
          </p:cNvPr>
          <p:cNvSpPr>
            <a:spLocks noGrp="1"/>
          </p:cNvSpPr>
          <p:nvPr>
            <p:ph type="title"/>
          </p:nvPr>
        </p:nvSpPr>
        <p:spPr>
          <a:xfrm>
            <a:off x="761800" y="762001"/>
            <a:ext cx="5334197" cy="1708242"/>
          </a:xfrm>
        </p:spPr>
        <p:txBody>
          <a:bodyPr anchor="ctr">
            <a:normAutofit/>
          </a:bodyPr>
          <a:lstStyle/>
          <a:p>
            <a:r>
              <a:rPr lang="en-US" sz="4000"/>
              <a:t>Next Steps</a:t>
            </a:r>
          </a:p>
        </p:txBody>
      </p:sp>
      <p:sp>
        <p:nvSpPr>
          <p:cNvPr id="3" name="Content Placeholder 2">
            <a:extLst>
              <a:ext uri="{FF2B5EF4-FFF2-40B4-BE49-F238E27FC236}">
                <a16:creationId xmlns:a16="http://schemas.microsoft.com/office/drawing/2014/main" id="{F2C267A0-9585-BE56-7FD6-C2CB6321F540}"/>
              </a:ext>
            </a:extLst>
          </p:cNvPr>
          <p:cNvSpPr>
            <a:spLocks noGrp="1"/>
          </p:cNvSpPr>
          <p:nvPr>
            <p:ph idx="1"/>
          </p:nvPr>
        </p:nvSpPr>
        <p:spPr>
          <a:xfrm>
            <a:off x="761800" y="2470244"/>
            <a:ext cx="5334197" cy="3769835"/>
          </a:xfrm>
        </p:spPr>
        <p:txBody>
          <a:bodyPr anchor="ctr">
            <a:normAutofit fontScale="92500" lnSpcReduction="10000"/>
          </a:bodyPr>
          <a:lstStyle/>
          <a:p>
            <a:r>
              <a:rPr lang="en-US" dirty="0"/>
              <a:t>Include co-pilot usage in instruction</a:t>
            </a:r>
          </a:p>
          <a:p>
            <a:r>
              <a:rPr lang="en-US" dirty="0"/>
              <a:t>Redesign problem sets to increase rigor and fold in reflection using chats</a:t>
            </a:r>
          </a:p>
          <a:p>
            <a:r>
              <a:rPr lang="en-US" dirty="0"/>
              <a:t>Enable students to tackle more problems relevant to their discipline since rigor can increase</a:t>
            </a:r>
          </a:p>
          <a:p>
            <a:r>
              <a:rPr lang="en-US" dirty="0"/>
              <a:t>Design new processes for assessing student learning</a:t>
            </a:r>
          </a:p>
        </p:txBody>
      </p:sp>
      <p:pic>
        <p:nvPicPr>
          <p:cNvPr id="5" name="Picture 4" descr="People at the meeting desk">
            <a:extLst>
              <a:ext uri="{FF2B5EF4-FFF2-40B4-BE49-F238E27FC236}">
                <a16:creationId xmlns:a16="http://schemas.microsoft.com/office/drawing/2014/main" id="{8BA78655-2748-828C-CD54-3987780ED97D}"/>
              </a:ext>
            </a:extLst>
          </p:cNvPr>
          <p:cNvPicPr>
            <a:picLocks noChangeAspect="1"/>
          </p:cNvPicPr>
          <p:nvPr/>
        </p:nvPicPr>
        <p:blipFill>
          <a:blip r:embed="rId2"/>
          <a:srcRect l="23458" r="32859"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449621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6" name="Rectangle 1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A0C92E-6533-7DA7-3239-9BE484289D78}"/>
              </a:ext>
            </a:extLst>
          </p:cNvPr>
          <p:cNvSpPr>
            <a:spLocks noGrp="1"/>
          </p:cNvSpPr>
          <p:nvPr>
            <p:ph type="title"/>
          </p:nvPr>
        </p:nvSpPr>
        <p:spPr>
          <a:xfrm>
            <a:off x="761803" y="350196"/>
            <a:ext cx="4646904" cy="1624520"/>
          </a:xfrm>
        </p:spPr>
        <p:txBody>
          <a:bodyPr anchor="ctr">
            <a:normAutofit/>
          </a:bodyPr>
          <a:lstStyle/>
          <a:p>
            <a:r>
              <a:rPr lang="en-US" sz="4000"/>
              <a:t>The Course</a:t>
            </a:r>
          </a:p>
        </p:txBody>
      </p:sp>
      <p:sp>
        <p:nvSpPr>
          <p:cNvPr id="8" name="Content Placeholder 7">
            <a:extLst>
              <a:ext uri="{FF2B5EF4-FFF2-40B4-BE49-F238E27FC236}">
                <a16:creationId xmlns:a16="http://schemas.microsoft.com/office/drawing/2014/main" id="{932C30B9-F569-397A-3B74-59561C3EA82B}"/>
              </a:ext>
            </a:extLst>
          </p:cNvPr>
          <p:cNvSpPr>
            <a:spLocks noGrp="1"/>
          </p:cNvSpPr>
          <p:nvPr>
            <p:ph idx="1"/>
          </p:nvPr>
        </p:nvSpPr>
        <p:spPr>
          <a:xfrm>
            <a:off x="761802" y="2743200"/>
            <a:ext cx="4646905" cy="3613149"/>
          </a:xfrm>
        </p:spPr>
        <p:txBody>
          <a:bodyPr anchor="ctr">
            <a:normAutofit fontScale="85000" lnSpcReduction="10000"/>
          </a:bodyPr>
          <a:lstStyle/>
          <a:p>
            <a:r>
              <a:rPr lang="en-US" dirty="0"/>
              <a:t>1</a:t>
            </a:r>
            <a:r>
              <a:rPr lang="en-US" baseline="30000" dirty="0"/>
              <a:t>st</a:t>
            </a:r>
            <a:r>
              <a:rPr lang="en-US" dirty="0"/>
              <a:t>  and 2</a:t>
            </a:r>
            <a:r>
              <a:rPr lang="en-US" baseline="30000" dirty="0"/>
              <a:t>nd</a:t>
            </a:r>
            <a:r>
              <a:rPr lang="en-US" dirty="0"/>
              <a:t> year student target</a:t>
            </a:r>
          </a:p>
          <a:p>
            <a:r>
              <a:rPr lang="en-US" dirty="0"/>
              <a:t>Data Intensive designation</a:t>
            </a:r>
          </a:p>
          <a:p>
            <a:r>
              <a:rPr lang="en-US" dirty="0"/>
              <a:t>Main focus on arrays and MATLAB-specific functionality</a:t>
            </a:r>
          </a:p>
          <a:p>
            <a:pPr lvl="1"/>
            <a:r>
              <a:rPr lang="en-US" sz="2800" dirty="0"/>
              <a:t>Avoiding conditionals/loops until late in the semester</a:t>
            </a:r>
          </a:p>
          <a:p>
            <a:r>
              <a:rPr lang="en-US" dirty="0"/>
              <a:t>Originally no pre-req; now Computer Science I (Python)</a:t>
            </a:r>
          </a:p>
          <a:p>
            <a:r>
              <a:rPr lang="en-US" dirty="0"/>
              <a:t>Open-ended final project</a:t>
            </a:r>
          </a:p>
        </p:txBody>
      </p:sp>
      <p:pic>
        <p:nvPicPr>
          <p:cNvPr id="10" name="Picture 9" descr="Old computer monitors">
            <a:extLst>
              <a:ext uri="{FF2B5EF4-FFF2-40B4-BE49-F238E27FC236}">
                <a16:creationId xmlns:a16="http://schemas.microsoft.com/office/drawing/2014/main" id="{1AA1D1A2-21B6-79AD-B443-D0F1CBC7760D}"/>
              </a:ext>
            </a:extLst>
          </p:cNvPr>
          <p:cNvPicPr>
            <a:picLocks noChangeAspect="1"/>
          </p:cNvPicPr>
          <p:nvPr/>
        </p:nvPicPr>
        <p:blipFill>
          <a:blip r:embed="rId2"/>
          <a:srcRect l="17282" r="23985" b="-1"/>
          <a:stretch>
            <a:fillRect/>
          </a:stretch>
        </p:blipFill>
        <p:spPr>
          <a:xfrm>
            <a:off x="6096000" y="1"/>
            <a:ext cx="6102825" cy="6858000"/>
          </a:xfrm>
          <a:prstGeom prst="rect">
            <a:avLst/>
          </a:prstGeom>
        </p:spPr>
      </p:pic>
    </p:spTree>
    <p:extLst>
      <p:ext uri="{BB962C8B-B14F-4D97-AF65-F5344CB8AC3E}">
        <p14:creationId xmlns:p14="http://schemas.microsoft.com/office/powerpoint/2010/main" val="3627275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6" name="Rectangle 1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B80B8-AA16-2590-D56D-B73D29E00507}"/>
              </a:ext>
            </a:extLst>
          </p:cNvPr>
          <p:cNvSpPr>
            <a:spLocks noGrp="1"/>
          </p:cNvSpPr>
          <p:nvPr>
            <p:ph type="title"/>
          </p:nvPr>
        </p:nvSpPr>
        <p:spPr>
          <a:xfrm>
            <a:off x="761803" y="350196"/>
            <a:ext cx="4646904" cy="1624520"/>
          </a:xfrm>
        </p:spPr>
        <p:txBody>
          <a:bodyPr anchor="ctr">
            <a:normAutofit/>
          </a:bodyPr>
          <a:lstStyle/>
          <a:p>
            <a:r>
              <a:rPr lang="en-US" sz="4000"/>
              <a:t>Original approach</a:t>
            </a:r>
          </a:p>
        </p:txBody>
      </p:sp>
      <p:sp>
        <p:nvSpPr>
          <p:cNvPr id="3" name="Content Placeholder 2">
            <a:extLst>
              <a:ext uri="{FF2B5EF4-FFF2-40B4-BE49-F238E27FC236}">
                <a16:creationId xmlns:a16="http://schemas.microsoft.com/office/drawing/2014/main" id="{EB8F1C6A-5221-AE92-4302-E652D0C58925}"/>
              </a:ext>
            </a:extLst>
          </p:cNvPr>
          <p:cNvSpPr>
            <a:spLocks noGrp="1"/>
          </p:cNvSpPr>
          <p:nvPr>
            <p:ph idx="1"/>
          </p:nvPr>
        </p:nvSpPr>
        <p:spPr>
          <a:xfrm>
            <a:off x="761802" y="2743200"/>
            <a:ext cx="4646905" cy="3613149"/>
          </a:xfrm>
        </p:spPr>
        <p:txBody>
          <a:bodyPr anchor="ctr">
            <a:normAutofit lnSpcReduction="10000"/>
          </a:bodyPr>
          <a:lstStyle/>
          <a:p>
            <a:r>
              <a:rPr lang="en-US" dirty="0"/>
              <a:t>Completely flipped</a:t>
            </a:r>
          </a:p>
          <a:p>
            <a:r>
              <a:rPr lang="en-US" dirty="0"/>
              <a:t>All instruction using </a:t>
            </a:r>
            <a:r>
              <a:rPr lang="en-US" dirty="0" err="1"/>
              <a:t>Zybook</a:t>
            </a:r>
            <a:endParaRPr lang="en-US" dirty="0"/>
          </a:p>
          <a:p>
            <a:r>
              <a:rPr lang="en-US" dirty="0"/>
              <a:t>Worked problem sets in class</a:t>
            </a:r>
          </a:p>
          <a:p>
            <a:r>
              <a:rPr lang="en-US" dirty="0"/>
              <a:t>Bulk of grade came from problem sets</a:t>
            </a:r>
          </a:p>
          <a:p>
            <a:r>
              <a:rPr lang="en-US" dirty="0"/>
              <a:t>This was challenging for 1</a:t>
            </a:r>
            <a:r>
              <a:rPr lang="en-US" baseline="30000" dirty="0"/>
              <a:t>st</a:t>
            </a:r>
            <a:r>
              <a:rPr lang="en-US" dirty="0"/>
              <a:t>-year students</a:t>
            </a:r>
          </a:p>
        </p:txBody>
      </p:sp>
      <p:pic>
        <p:nvPicPr>
          <p:cNvPr id="5" name="Picture 4" descr="Complex math formulas on a blackboard">
            <a:extLst>
              <a:ext uri="{FF2B5EF4-FFF2-40B4-BE49-F238E27FC236}">
                <a16:creationId xmlns:a16="http://schemas.microsoft.com/office/drawing/2014/main" id="{8F62A28C-0A8E-F663-7512-1EB1814B0A4C}"/>
              </a:ext>
            </a:extLst>
          </p:cNvPr>
          <p:cNvPicPr>
            <a:picLocks noChangeAspect="1"/>
          </p:cNvPicPr>
          <p:nvPr/>
        </p:nvPicPr>
        <p:blipFill>
          <a:blip r:embed="rId2"/>
          <a:srcRect l="23630" r="11407" b="-1"/>
          <a:stretch>
            <a:fillRect/>
          </a:stretch>
        </p:blipFill>
        <p:spPr>
          <a:xfrm>
            <a:off x="6096000" y="1"/>
            <a:ext cx="6102825" cy="6858000"/>
          </a:xfrm>
          <a:prstGeom prst="rect">
            <a:avLst/>
          </a:prstGeom>
        </p:spPr>
      </p:pic>
    </p:spTree>
    <p:extLst>
      <p:ext uri="{BB962C8B-B14F-4D97-AF65-F5344CB8AC3E}">
        <p14:creationId xmlns:p14="http://schemas.microsoft.com/office/powerpoint/2010/main" val="2168943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D18DC5-E2FF-9BB0-B168-D4E1A0084019}"/>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568505-6F6F-DDCB-1E3A-72741F997620}"/>
              </a:ext>
            </a:extLst>
          </p:cNvPr>
          <p:cNvSpPr>
            <a:spLocks noGrp="1"/>
          </p:cNvSpPr>
          <p:nvPr>
            <p:ph type="title"/>
          </p:nvPr>
        </p:nvSpPr>
        <p:spPr>
          <a:xfrm>
            <a:off x="838200" y="557189"/>
            <a:ext cx="3374136" cy="5567891"/>
          </a:xfrm>
        </p:spPr>
        <p:txBody>
          <a:bodyPr>
            <a:normAutofit/>
          </a:bodyPr>
          <a:lstStyle/>
          <a:p>
            <a:r>
              <a:rPr lang="en-US" sz="5200"/>
              <a:t>Current approach</a:t>
            </a:r>
          </a:p>
        </p:txBody>
      </p:sp>
      <p:graphicFrame>
        <p:nvGraphicFramePr>
          <p:cNvPr id="5" name="Content Placeholder 2">
            <a:extLst>
              <a:ext uri="{FF2B5EF4-FFF2-40B4-BE49-F238E27FC236}">
                <a16:creationId xmlns:a16="http://schemas.microsoft.com/office/drawing/2014/main" id="{C51B8959-F11F-7669-0CFD-3DA5BB35F046}"/>
              </a:ext>
            </a:extLst>
          </p:cNvPr>
          <p:cNvGraphicFramePr>
            <a:graphicFrameLocks noGrp="1"/>
          </p:cNvGraphicFramePr>
          <p:nvPr>
            <p:ph idx="1"/>
            <p:extLst>
              <p:ext uri="{D42A27DB-BD31-4B8C-83A1-F6EECF244321}">
                <p14:modId xmlns:p14="http://schemas.microsoft.com/office/powerpoint/2010/main" val="3743465934"/>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F210270-B39A-8625-3869-F1A3027C8D33}"/>
              </a:ext>
            </a:extLst>
          </p:cNvPr>
          <p:cNvSpPr txBox="1"/>
          <p:nvPr/>
        </p:nvSpPr>
        <p:spPr>
          <a:xfrm>
            <a:off x="624840" y="4546485"/>
            <a:ext cx="3800856" cy="1754326"/>
          </a:xfrm>
          <a:prstGeom prst="rect">
            <a:avLst/>
          </a:prstGeom>
          <a:solidFill>
            <a:srgbClr val="C00000"/>
          </a:solidFill>
        </p:spPr>
        <p:txBody>
          <a:bodyPr wrap="square" rtlCol="0">
            <a:spAutoFit/>
          </a:bodyPr>
          <a:lstStyle/>
          <a:p>
            <a:r>
              <a:rPr lang="en-US" b="1" dirty="0">
                <a:solidFill>
                  <a:schemeClr val="bg1"/>
                </a:solidFill>
              </a:rPr>
              <a:t>Side Note: </a:t>
            </a:r>
            <a:r>
              <a:rPr lang="en-US" dirty="0">
                <a:solidFill>
                  <a:schemeClr val="bg1"/>
                </a:solidFill>
              </a:rPr>
              <a:t>This course is used to introduce ABET EAC Student Outcome 7: an ability to acquire and apply new knowledge as needed, using appropriate learning strategies. </a:t>
            </a:r>
          </a:p>
        </p:txBody>
      </p:sp>
    </p:spTree>
    <p:extLst>
      <p:ext uri="{BB962C8B-B14F-4D97-AF65-F5344CB8AC3E}">
        <p14:creationId xmlns:p14="http://schemas.microsoft.com/office/powerpoint/2010/main" val="112795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AA8AF-D454-442E-C846-0E5FEEE7CCEA}"/>
              </a:ext>
            </a:extLst>
          </p:cNvPr>
          <p:cNvSpPr>
            <a:spLocks noGrp="1"/>
          </p:cNvSpPr>
          <p:nvPr>
            <p:ph type="title"/>
          </p:nvPr>
        </p:nvSpPr>
        <p:spPr/>
        <p:txBody>
          <a:bodyPr/>
          <a:lstStyle/>
          <a:p>
            <a:r>
              <a:rPr lang="en-US" dirty="0" err="1"/>
              <a:t>Zybook</a:t>
            </a:r>
            <a:endParaRPr lang="en-US" dirty="0"/>
          </a:p>
        </p:txBody>
      </p:sp>
      <p:pic>
        <p:nvPicPr>
          <p:cNvPr id="4" name="zybookdemo">
            <a:hlinkClick r:id="" action="ppaction://media"/>
            <a:extLst>
              <a:ext uri="{FF2B5EF4-FFF2-40B4-BE49-F238E27FC236}">
                <a16:creationId xmlns:a16="http://schemas.microsoft.com/office/drawing/2014/main" id="{270F8CB9-7F40-3FE0-54F2-23E324A312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46464" y="1400927"/>
            <a:ext cx="10299072" cy="5091948"/>
          </a:xfrm>
        </p:spPr>
      </p:pic>
    </p:spTree>
    <p:extLst>
      <p:ext uri="{BB962C8B-B14F-4D97-AF65-F5344CB8AC3E}">
        <p14:creationId xmlns:p14="http://schemas.microsoft.com/office/powerpoint/2010/main" val="382566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915134"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C482996-27E7-FB73-ADD1-832347F32B8B}"/>
              </a:ext>
            </a:extLst>
          </p:cNvPr>
          <p:cNvSpPr>
            <a:spLocks noGrp="1"/>
          </p:cNvSpPr>
          <p:nvPr>
            <p:ph type="title"/>
          </p:nvPr>
        </p:nvSpPr>
        <p:spPr>
          <a:xfrm>
            <a:off x="1137037" y="609600"/>
            <a:ext cx="5915197" cy="1330519"/>
          </a:xfrm>
        </p:spPr>
        <p:txBody>
          <a:bodyPr>
            <a:normAutofit/>
          </a:bodyPr>
          <a:lstStyle/>
          <a:p>
            <a:r>
              <a:rPr lang="en-US" dirty="0"/>
              <a:t>Problem Sets</a:t>
            </a:r>
          </a:p>
        </p:txBody>
      </p:sp>
      <p:sp>
        <p:nvSpPr>
          <p:cNvPr id="26" name="Freeform: Shape 25">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390" y="5800298"/>
            <a:ext cx="5736610"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1CEB17-61AE-5091-5DCA-CBEABF76FC79}"/>
              </a:ext>
            </a:extLst>
          </p:cNvPr>
          <p:cNvSpPr>
            <a:spLocks noGrp="1"/>
          </p:cNvSpPr>
          <p:nvPr>
            <p:ph idx="1"/>
          </p:nvPr>
        </p:nvSpPr>
        <p:spPr>
          <a:xfrm>
            <a:off x="969889" y="2549718"/>
            <a:ext cx="5747857" cy="3552969"/>
          </a:xfrm>
        </p:spPr>
        <p:txBody>
          <a:bodyPr>
            <a:normAutofit/>
          </a:bodyPr>
          <a:lstStyle/>
          <a:p>
            <a:r>
              <a:rPr lang="en-US" sz="2400" dirty="0"/>
              <a:t>Directly connected to concepts from reading</a:t>
            </a:r>
          </a:p>
          <a:p>
            <a:r>
              <a:rPr lang="en-US" sz="2400" dirty="0"/>
              <a:t>Bridge gap from instruction to hands-on/real-world application</a:t>
            </a:r>
          </a:p>
          <a:p>
            <a:r>
              <a:rPr lang="en-US" sz="2400" dirty="0"/>
              <a:t>Often include sections requiring students to reflect on applications of code or challenges generating code</a:t>
            </a:r>
          </a:p>
          <a:p>
            <a:pPr lvl="1"/>
            <a:r>
              <a:rPr lang="en-US" dirty="0"/>
              <a:t>Used to continuously improve course</a:t>
            </a:r>
          </a:p>
          <a:p>
            <a:pPr marL="0" indent="0">
              <a:buNone/>
            </a:pPr>
            <a:endParaRPr lang="en-US" sz="2400" dirty="0"/>
          </a:p>
        </p:txBody>
      </p:sp>
      <p:sp>
        <p:nvSpPr>
          <p:cNvPr id="27" name="Freeform: Shape 26">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5584" y="610517"/>
            <a:ext cx="4010943"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4C64A0A-D2B3-A99D-0557-15F28F15C359}"/>
              </a:ext>
            </a:extLst>
          </p:cNvPr>
          <p:cNvPicPr>
            <a:picLocks noChangeAspect="1"/>
          </p:cNvPicPr>
          <p:nvPr/>
        </p:nvPicPr>
        <p:blipFill>
          <a:blip r:embed="rId2"/>
          <a:stretch>
            <a:fillRect/>
          </a:stretch>
        </p:blipFill>
        <p:spPr>
          <a:xfrm>
            <a:off x="7393464" y="534852"/>
            <a:ext cx="4213063" cy="5712628"/>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091691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D4FB13-7B81-994F-991E-CA93F66764AF}"/>
            </a:ext>
          </a:extLst>
        </p:cNvPr>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1" name="Rectangle 20">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1D36DE-D472-DAA9-4F00-9970CA3B4AA4}"/>
              </a:ext>
            </a:extLst>
          </p:cNvPr>
          <p:cNvSpPr>
            <a:spLocks noGrp="1"/>
          </p:cNvSpPr>
          <p:nvPr>
            <p:ph type="title"/>
          </p:nvPr>
        </p:nvSpPr>
        <p:spPr>
          <a:xfrm>
            <a:off x="761995" y="307447"/>
            <a:ext cx="10693884" cy="1109932"/>
          </a:xfrm>
        </p:spPr>
        <p:txBody>
          <a:bodyPr>
            <a:normAutofit/>
          </a:bodyPr>
          <a:lstStyle/>
          <a:p>
            <a:r>
              <a:rPr lang="en-US" sz="4000"/>
              <a:t>Example Problem – Signal Processing Primer</a:t>
            </a:r>
          </a:p>
        </p:txBody>
      </p:sp>
      <p:pic>
        <p:nvPicPr>
          <p:cNvPr id="9" name="Picture 8">
            <a:extLst>
              <a:ext uri="{FF2B5EF4-FFF2-40B4-BE49-F238E27FC236}">
                <a16:creationId xmlns:a16="http://schemas.microsoft.com/office/drawing/2014/main" id="{6A333AC5-E8C0-4035-88B6-CD453749D0F8}"/>
              </a:ext>
            </a:extLst>
          </p:cNvPr>
          <p:cNvPicPr>
            <a:picLocks noChangeAspect="1"/>
          </p:cNvPicPr>
          <p:nvPr/>
        </p:nvPicPr>
        <p:blipFill>
          <a:blip r:embed="rId2"/>
          <a:stretch>
            <a:fillRect/>
          </a:stretch>
        </p:blipFill>
        <p:spPr>
          <a:xfrm>
            <a:off x="115836" y="2356530"/>
            <a:ext cx="7135796" cy="3335983"/>
          </a:xfrm>
          <a:prstGeom prst="rect">
            <a:avLst/>
          </a:prstGeom>
        </p:spPr>
      </p:pic>
      <p:sp>
        <p:nvSpPr>
          <p:cNvPr id="3" name="Content Placeholder 2">
            <a:extLst>
              <a:ext uri="{FF2B5EF4-FFF2-40B4-BE49-F238E27FC236}">
                <a16:creationId xmlns:a16="http://schemas.microsoft.com/office/drawing/2014/main" id="{35C31C2B-6FA5-F40D-2033-8F02A663E530}"/>
              </a:ext>
            </a:extLst>
          </p:cNvPr>
          <p:cNvSpPr>
            <a:spLocks noGrp="1"/>
          </p:cNvSpPr>
          <p:nvPr>
            <p:ph idx="1"/>
          </p:nvPr>
        </p:nvSpPr>
        <p:spPr>
          <a:xfrm>
            <a:off x="7367469" y="1944424"/>
            <a:ext cx="4797175" cy="4527116"/>
          </a:xfrm>
        </p:spPr>
        <p:txBody>
          <a:bodyPr anchor="ctr">
            <a:normAutofit/>
          </a:bodyPr>
          <a:lstStyle/>
          <a:p>
            <a:r>
              <a:rPr lang="en-US" sz="1700" dirty="0"/>
              <a:t>Created sin waves at varying frequencies</a:t>
            </a:r>
          </a:p>
          <a:p>
            <a:r>
              <a:rPr lang="en-US" sz="1700" dirty="0"/>
              <a:t>Identified peaks of sin waves and discussed potential applications</a:t>
            </a:r>
          </a:p>
          <a:p>
            <a:r>
              <a:rPr lang="en-US" sz="1700" dirty="0"/>
              <a:t>Practiced manipulating and plotting sin waves</a:t>
            </a:r>
          </a:p>
          <a:p>
            <a:r>
              <a:rPr lang="en-US" sz="1700" dirty="0"/>
              <a:t>Listened to waves played at different frequencies</a:t>
            </a:r>
          </a:p>
          <a:p>
            <a:r>
              <a:rPr lang="en-US" sz="1700" dirty="0"/>
              <a:t>Imported their favorite song to perform similar manipulations (playing backwards, speeding up, etc.)</a:t>
            </a:r>
          </a:p>
          <a:p>
            <a:r>
              <a:rPr lang="en-US" sz="1700" b="1" dirty="0"/>
              <a:t>Practiced: </a:t>
            </a:r>
            <a:r>
              <a:rPr lang="en-US" sz="1700" dirty="0"/>
              <a:t>Creating arrays, logic indexing, plotting/</a:t>
            </a:r>
            <a:r>
              <a:rPr lang="en-US" sz="1700" dirty="0" err="1"/>
              <a:t>subplotting</a:t>
            </a:r>
            <a:r>
              <a:rPr lang="en-US" sz="1700" dirty="0"/>
              <a:t>, sampling, signal/audio processing</a:t>
            </a:r>
          </a:p>
          <a:p>
            <a:endParaRPr lang="en-US" sz="1700" dirty="0"/>
          </a:p>
        </p:txBody>
      </p:sp>
    </p:spTree>
    <p:extLst>
      <p:ext uri="{BB962C8B-B14F-4D97-AF65-F5344CB8AC3E}">
        <p14:creationId xmlns:p14="http://schemas.microsoft.com/office/powerpoint/2010/main" val="936182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6FF42C2-EA15-4154-B242-E98E88CE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D79DE9F7-28C4-4856-BA57-D696E124C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92741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6FE3BA-2AB3-3EA0-9F02-D31B6426A092}"/>
              </a:ext>
            </a:extLst>
          </p:cNvPr>
          <p:cNvSpPr>
            <a:spLocks noGrp="1"/>
          </p:cNvSpPr>
          <p:nvPr>
            <p:ph type="title"/>
          </p:nvPr>
        </p:nvSpPr>
        <p:spPr>
          <a:xfrm>
            <a:off x="838199" y="978408"/>
            <a:ext cx="4056530" cy="1106424"/>
          </a:xfrm>
        </p:spPr>
        <p:txBody>
          <a:bodyPr>
            <a:normAutofit fontScale="90000"/>
          </a:bodyPr>
          <a:lstStyle/>
          <a:p>
            <a:r>
              <a:rPr lang="en-US" sz="2800" dirty="0"/>
              <a:t>Example Problem – Image Processing for Cancer Study</a:t>
            </a:r>
          </a:p>
        </p:txBody>
      </p:sp>
      <p:sp>
        <p:nvSpPr>
          <p:cNvPr id="18" name="Rectangle 17">
            <a:extLst>
              <a:ext uri="{FF2B5EF4-FFF2-40B4-BE49-F238E27FC236}">
                <a16:creationId xmlns:a16="http://schemas.microsoft.com/office/drawing/2014/main" id="{E1F9ED9C-121B-44C6-A308-5824769C4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A5F8185-F27B-4E99-A06C-007336FE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95865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0647A41-A935-6049-3A16-50A9C3A148A4}"/>
              </a:ext>
            </a:extLst>
          </p:cNvPr>
          <p:cNvSpPr>
            <a:spLocks noGrp="1"/>
          </p:cNvSpPr>
          <p:nvPr>
            <p:ph idx="1"/>
          </p:nvPr>
        </p:nvSpPr>
        <p:spPr>
          <a:xfrm>
            <a:off x="838199" y="2359152"/>
            <a:ext cx="4056530" cy="3429000"/>
          </a:xfrm>
        </p:spPr>
        <p:txBody>
          <a:bodyPr>
            <a:normAutofit/>
          </a:bodyPr>
          <a:lstStyle/>
          <a:p>
            <a:r>
              <a:rPr lang="en-US" sz="1800" dirty="0"/>
              <a:t>Students given 300 images of cancer cells imaged with OCT </a:t>
            </a:r>
          </a:p>
          <a:p>
            <a:r>
              <a:rPr lang="en-US" sz="1800" dirty="0"/>
              <a:t>They process the images to become more visible </a:t>
            </a:r>
          </a:p>
          <a:p>
            <a:r>
              <a:rPr lang="en-US" sz="1800" dirty="0"/>
              <a:t>They overlay a colormap of their choosing to highlight cells</a:t>
            </a:r>
          </a:p>
          <a:p>
            <a:r>
              <a:rPr lang="en-US" sz="1800" dirty="0"/>
              <a:t>They create a video of from the images to visualize cellular motility</a:t>
            </a:r>
          </a:p>
          <a:p>
            <a:r>
              <a:rPr lang="en-US" sz="1800" b="1" dirty="0"/>
              <a:t>Practiced: </a:t>
            </a:r>
            <a:r>
              <a:rPr lang="en-US" sz="1800" dirty="0"/>
              <a:t>Image processing, loops, data visualization</a:t>
            </a:r>
          </a:p>
          <a:p>
            <a:endParaRPr lang="en-US" sz="1800" dirty="0"/>
          </a:p>
          <a:p>
            <a:endParaRPr lang="en-US" sz="1800" dirty="0"/>
          </a:p>
        </p:txBody>
      </p:sp>
      <p:pic>
        <p:nvPicPr>
          <p:cNvPr id="6" name="Picture 5">
            <a:extLst>
              <a:ext uri="{FF2B5EF4-FFF2-40B4-BE49-F238E27FC236}">
                <a16:creationId xmlns:a16="http://schemas.microsoft.com/office/drawing/2014/main" id="{7CDE6AE4-336A-F95F-2D63-AF1C1518F738}"/>
              </a:ext>
            </a:extLst>
          </p:cNvPr>
          <p:cNvPicPr>
            <a:picLocks noChangeAspect="1"/>
          </p:cNvPicPr>
          <p:nvPr/>
        </p:nvPicPr>
        <p:blipFill>
          <a:blip r:embed="rId4">
            <a:extLst>
              <a:ext uri="{28A0092B-C50C-407E-A947-70E740481C1C}">
                <a14:useLocalDpi xmlns:a14="http://schemas.microsoft.com/office/drawing/2010/main" val="0"/>
              </a:ext>
            </a:extLst>
          </a:blip>
          <a:srcRect b="30516"/>
          <a:stretch>
            <a:fillRect/>
          </a:stretch>
        </p:blipFill>
        <p:spPr>
          <a:xfrm>
            <a:off x="5846705" y="709783"/>
            <a:ext cx="2873668" cy="2053202"/>
          </a:xfrm>
          <a:prstGeom prst="rect">
            <a:avLst/>
          </a:prstGeom>
        </p:spPr>
      </p:pic>
      <p:pic>
        <p:nvPicPr>
          <p:cNvPr id="9" name="Picture 8" descr="A black and white image of a mountain&#10;&#10;AI-generated content may be incorrect.">
            <a:extLst>
              <a:ext uri="{FF2B5EF4-FFF2-40B4-BE49-F238E27FC236}">
                <a16:creationId xmlns:a16="http://schemas.microsoft.com/office/drawing/2014/main" id="{567FC728-191E-979A-9DD1-041C0F529345}"/>
              </a:ext>
            </a:extLst>
          </p:cNvPr>
          <p:cNvPicPr>
            <a:picLocks noChangeAspect="1"/>
          </p:cNvPicPr>
          <p:nvPr/>
        </p:nvPicPr>
        <p:blipFill>
          <a:blip r:embed="rId5">
            <a:extLst>
              <a:ext uri="{28A0092B-C50C-407E-A947-70E740481C1C}">
                <a14:useLocalDpi xmlns:a14="http://schemas.microsoft.com/office/drawing/2010/main" val="0"/>
              </a:ext>
            </a:extLst>
          </a:blip>
          <a:srcRect b="30440"/>
          <a:stretch>
            <a:fillRect/>
          </a:stretch>
        </p:blipFill>
        <p:spPr>
          <a:xfrm>
            <a:off x="8962365" y="709337"/>
            <a:ext cx="2873668" cy="2050177"/>
          </a:xfrm>
          <a:prstGeom prst="rect">
            <a:avLst/>
          </a:prstGeom>
        </p:spPr>
      </p:pic>
      <p:pic>
        <p:nvPicPr>
          <p:cNvPr id="4" name="Screen Recording 2025-10-23 153329">
            <a:hlinkClick r:id="" action="ppaction://media"/>
            <a:extLst>
              <a:ext uri="{FF2B5EF4-FFF2-40B4-BE49-F238E27FC236}">
                <a16:creationId xmlns:a16="http://schemas.microsoft.com/office/drawing/2014/main" id="{065315C3-075C-076A-F260-B3F814F50976}"/>
              </a:ext>
            </a:extLst>
          </p:cNvPr>
          <p:cNvPicPr>
            <a:picLocks noChangeAspect="1"/>
          </p:cNvPicPr>
          <p:nvPr>
            <a:videoFile r:link="rId1"/>
            <p:extLst>
              <p:ext uri="{DAA4B4D4-6D71-4841-9C94-3DE7FCFB9230}">
                <p14:media xmlns:p14="http://schemas.microsoft.com/office/powerpoint/2010/main" r:embed="rId2">
                  <p14:trim end="1301.9791"/>
                </p14:media>
              </p:ext>
            </p:extLst>
          </p:nvPr>
        </p:nvPicPr>
        <p:blipFill>
          <a:blip r:embed="rId6"/>
          <a:stretch>
            <a:fillRect/>
          </a:stretch>
        </p:blipFill>
        <p:spPr>
          <a:xfrm>
            <a:off x="6254965" y="2958798"/>
            <a:ext cx="5098836" cy="3632921"/>
          </a:xfrm>
          <a:prstGeom prst="rect">
            <a:avLst/>
          </a:prstGeom>
        </p:spPr>
      </p:pic>
    </p:spTree>
    <p:extLst>
      <p:ext uri="{BB962C8B-B14F-4D97-AF65-F5344CB8AC3E}">
        <p14:creationId xmlns:p14="http://schemas.microsoft.com/office/powerpoint/2010/main" val="28364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B94D8A-92D4-43A0-DB62-72870E309FE7}"/>
              </a:ext>
            </a:extLst>
          </p:cNvPr>
          <p:cNvSpPr>
            <a:spLocks noGrp="1"/>
          </p:cNvSpPr>
          <p:nvPr>
            <p:ph type="title"/>
          </p:nvPr>
        </p:nvSpPr>
        <p:spPr>
          <a:xfrm>
            <a:off x="841248" y="256032"/>
            <a:ext cx="10506456" cy="1014984"/>
          </a:xfrm>
        </p:spPr>
        <p:txBody>
          <a:bodyPr anchor="b">
            <a:normAutofit/>
          </a:bodyPr>
          <a:lstStyle/>
          <a:p>
            <a:r>
              <a:rPr lang="en-US" dirty="0"/>
              <a:t>Final Project</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 name="Content Placeholder 2">
            <a:extLst>
              <a:ext uri="{FF2B5EF4-FFF2-40B4-BE49-F238E27FC236}">
                <a16:creationId xmlns:a16="http://schemas.microsoft.com/office/drawing/2014/main" id="{EFD23FDC-9ACA-12E9-D9CB-2BDE74EE1670}"/>
              </a:ext>
            </a:extLst>
          </p:cNvPr>
          <p:cNvGraphicFramePr>
            <a:graphicFrameLocks noGrp="1"/>
          </p:cNvGraphicFramePr>
          <p:nvPr>
            <p:ph idx="1"/>
            <p:extLst>
              <p:ext uri="{D42A27DB-BD31-4B8C-83A1-F6EECF244321}">
                <p14:modId xmlns:p14="http://schemas.microsoft.com/office/powerpoint/2010/main" val="313363756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0523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380</TotalTime>
  <Words>773</Words>
  <Application>Microsoft Office PowerPoint</Application>
  <PresentationFormat>Widescreen</PresentationFormat>
  <Paragraphs>82</Paragraphs>
  <Slides>13</Slides>
  <Notes>0</Notes>
  <HiddenSlides>0</HiddenSlides>
  <MMClips>2</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A Flipped, Active-Learning Model for Teaching MATLAB in Engineering Computing</vt:lpstr>
      <vt:lpstr>The Course</vt:lpstr>
      <vt:lpstr>Original approach</vt:lpstr>
      <vt:lpstr>Current approach</vt:lpstr>
      <vt:lpstr>Zybook</vt:lpstr>
      <vt:lpstr>Problem Sets</vt:lpstr>
      <vt:lpstr>Example Problem – Signal Processing Primer</vt:lpstr>
      <vt:lpstr>Example Problem – Image Processing for Cancer Study</vt:lpstr>
      <vt:lpstr>Final Project</vt:lpstr>
      <vt:lpstr>Final Project Examples</vt:lpstr>
      <vt:lpstr>Student Feedback on pivot from fully flipped to quasi-flipped</vt:lpstr>
      <vt:lpstr>Student Feedback on Problem Sets and Project</vt:lpstr>
      <vt:lpstr>Next Steps</vt:lpstr>
    </vt:vector>
  </TitlesOfParts>
  <Company>Elon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Richard Blackmon</dc:creator>
  <cp:lastModifiedBy>Richard Blackmon</cp:lastModifiedBy>
  <cp:revision>3</cp:revision>
  <dcterms:created xsi:type="dcterms:W3CDTF">2025-10-23T16:07:49Z</dcterms:created>
  <dcterms:modified xsi:type="dcterms:W3CDTF">2025-10-27T12:55:28Z</dcterms:modified>
</cp:coreProperties>
</file>