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2" r:id="rId5"/>
    <p:sldId id="306" r:id="rId6"/>
    <p:sldId id="313" r:id="rId7"/>
    <p:sldId id="307" r:id="rId8"/>
    <p:sldId id="310" r:id="rId9"/>
    <p:sldId id="317" r:id="rId10"/>
    <p:sldId id="328" r:id="rId11"/>
    <p:sldId id="309" r:id="rId12"/>
    <p:sldId id="315" r:id="rId13"/>
    <p:sldId id="318" r:id="rId14"/>
    <p:sldId id="319" r:id="rId15"/>
    <p:sldId id="327" r:id="rId16"/>
    <p:sldId id="322" r:id="rId17"/>
    <p:sldId id="323" r:id="rId18"/>
    <p:sldId id="320" r:id="rId19"/>
    <p:sldId id="321" r:id="rId20"/>
    <p:sldId id="329" r:id="rId21"/>
    <p:sldId id="325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leson, Dan" initials="BD" lastIdx="1" clrIdx="0">
    <p:extLst>
      <p:ext uri="{19B8F6BF-5375-455C-9EA6-DF929625EA0E}">
        <p15:presenceInfo xmlns:p15="http://schemas.microsoft.com/office/powerpoint/2012/main" userId="S::dwburles@cougarnet.uh.edu::f326c6df-5292-4914-ac56-7b745c3fb8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7" autoAdjust="0"/>
    <p:restoredTop sz="94631" autoAdjust="0"/>
  </p:normalViewPr>
  <p:slideViewPr>
    <p:cSldViewPr snapToGrid="0">
      <p:cViewPr varScale="1">
        <p:scale>
          <a:sx n="121" d="100"/>
          <a:sy n="121" d="100"/>
        </p:scale>
        <p:origin x="200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4A4BA-3F1F-974A-B32D-BAC5BE1D4914}" type="doc">
      <dgm:prSet loTypeId="urn:microsoft.com/office/officeart/2005/8/layout/hierarchy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B0A7C1-EE3E-374D-9987-B59BCBF0754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Curriculum</a:t>
          </a:r>
        </a:p>
      </dgm:t>
    </dgm:pt>
    <dgm:pt modelId="{78602AC2-3562-4D4C-B6BA-9591221B27E2}" type="parTrans" cxnId="{AEBF7232-F1AE-E04B-8F0D-E6CD4E487C77}">
      <dgm:prSet/>
      <dgm:spPr/>
      <dgm:t>
        <a:bodyPr/>
        <a:lstStyle/>
        <a:p>
          <a:endParaRPr lang="en-US"/>
        </a:p>
      </dgm:t>
    </dgm:pt>
    <dgm:pt modelId="{7E7A8C3F-F4DA-9B42-AD6B-257F93294E2C}" type="sibTrans" cxnId="{AEBF7232-F1AE-E04B-8F0D-E6CD4E487C77}">
      <dgm:prSet/>
      <dgm:spPr/>
      <dgm:t>
        <a:bodyPr/>
        <a:lstStyle/>
        <a:p>
          <a:endParaRPr lang="en-US"/>
        </a:p>
      </dgm:t>
    </dgm:pt>
    <dgm:pt modelId="{4CBF1826-1F1F-EF43-850B-346E51A3951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Specific Course 1</a:t>
          </a:r>
        </a:p>
      </dgm:t>
    </dgm:pt>
    <dgm:pt modelId="{F226D6B7-5925-4D48-BCBA-7421820305E4}" type="parTrans" cxnId="{43FC08F8-D5A6-6941-8A26-C80AFCA3E0E3}">
      <dgm:prSet/>
      <dgm:spPr/>
      <dgm:t>
        <a:bodyPr/>
        <a:lstStyle/>
        <a:p>
          <a:endParaRPr lang="en-US"/>
        </a:p>
      </dgm:t>
    </dgm:pt>
    <dgm:pt modelId="{9B7F30AC-B9C9-3B4F-A4CF-7A61320F416A}" type="sibTrans" cxnId="{43FC08F8-D5A6-6941-8A26-C80AFCA3E0E3}">
      <dgm:prSet/>
      <dgm:spPr/>
      <dgm:t>
        <a:bodyPr/>
        <a:lstStyle/>
        <a:p>
          <a:endParaRPr lang="en-US"/>
        </a:p>
      </dgm:t>
    </dgm:pt>
    <dgm:pt modelId="{1F2DE2C1-A264-3648-96B2-28813ACC385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Unit 1</a:t>
          </a:r>
        </a:p>
      </dgm:t>
    </dgm:pt>
    <dgm:pt modelId="{03B1D631-975A-8E41-AA73-F4079EE1B59D}" type="parTrans" cxnId="{B809A3E1-4163-FF46-BE8E-4A45FCD23477}">
      <dgm:prSet/>
      <dgm:spPr/>
      <dgm:t>
        <a:bodyPr/>
        <a:lstStyle/>
        <a:p>
          <a:endParaRPr lang="en-US"/>
        </a:p>
      </dgm:t>
    </dgm:pt>
    <dgm:pt modelId="{E2B30AC9-16A2-BE4C-A773-6D80A0B13B2E}" type="sibTrans" cxnId="{B809A3E1-4163-FF46-BE8E-4A45FCD23477}">
      <dgm:prSet/>
      <dgm:spPr/>
      <dgm:t>
        <a:bodyPr/>
        <a:lstStyle/>
        <a:p>
          <a:endParaRPr lang="en-US"/>
        </a:p>
      </dgm:t>
    </dgm:pt>
    <dgm:pt modelId="{98FFA24F-A43B-D741-AA0C-2D4CB81EC80D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Unit 2</a:t>
          </a:r>
        </a:p>
      </dgm:t>
    </dgm:pt>
    <dgm:pt modelId="{3C5A7DEF-B2F5-B64C-860F-FF0B3AFEEA0A}" type="parTrans" cxnId="{1F600425-AF98-B84C-B395-234E73850B71}">
      <dgm:prSet/>
      <dgm:spPr/>
      <dgm:t>
        <a:bodyPr/>
        <a:lstStyle/>
        <a:p>
          <a:endParaRPr lang="en-US"/>
        </a:p>
      </dgm:t>
    </dgm:pt>
    <dgm:pt modelId="{52DD4562-F77E-BC40-8699-E2CC1C02CA4D}" type="sibTrans" cxnId="{1F600425-AF98-B84C-B395-234E73850B71}">
      <dgm:prSet/>
      <dgm:spPr/>
      <dgm:t>
        <a:bodyPr/>
        <a:lstStyle/>
        <a:p>
          <a:endParaRPr lang="en-US"/>
        </a:p>
      </dgm:t>
    </dgm:pt>
    <dgm:pt modelId="{8CAE611D-48FE-624F-A12D-D336098AB9A0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Specific Course 2</a:t>
          </a:r>
        </a:p>
      </dgm:t>
    </dgm:pt>
    <dgm:pt modelId="{5E66B397-F155-E946-9E06-DDB643DE56A5}" type="parTrans" cxnId="{AF8D4005-58FE-F747-8F3E-5463377B1369}">
      <dgm:prSet/>
      <dgm:spPr/>
      <dgm:t>
        <a:bodyPr/>
        <a:lstStyle/>
        <a:p>
          <a:endParaRPr lang="en-US"/>
        </a:p>
      </dgm:t>
    </dgm:pt>
    <dgm:pt modelId="{864FFA04-E822-3A4D-96F5-95DEEF443A5D}" type="sibTrans" cxnId="{AF8D4005-58FE-F747-8F3E-5463377B1369}">
      <dgm:prSet/>
      <dgm:spPr/>
      <dgm:t>
        <a:bodyPr/>
        <a:lstStyle/>
        <a:p>
          <a:endParaRPr lang="en-US"/>
        </a:p>
      </dgm:t>
    </dgm:pt>
    <dgm:pt modelId="{5DE85213-B517-8447-856A-111B572AD9B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Lesson 1 </a:t>
          </a:r>
        </a:p>
      </dgm:t>
    </dgm:pt>
    <dgm:pt modelId="{ADF06D71-50FB-6F40-8470-B60D7028C9A3}" type="parTrans" cxnId="{636FFDE2-3920-6F43-A997-7AA305F505F7}">
      <dgm:prSet/>
      <dgm:spPr/>
      <dgm:t>
        <a:bodyPr/>
        <a:lstStyle/>
        <a:p>
          <a:endParaRPr lang="en-US"/>
        </a:p>
      </dgm:t>
    </dgm:pt>
    <dgm:pt modelId="{2DDFFD03-E6BA-5945-8C1F-4279CC9C9AB3}" type="sibTrans" cxnId="{636FFDE2-3920-6F43-A997-7AA305F505F7}">
      <dgm:prSet/>
      <dgm:spPr/>
      <dgm:t>
        <a:bodyPr/>
        <a:lstStyle/>
        <a:p>
          <a:endParaRPr lang="en-US"/>
        </a:p>
      </dgm:t>
    </dgm:pt>
    <dgm:pt modelId="{634F8522-E5B1-634E-BCF8-80B3596873E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Lesson 2</a:t>
          </a:r>
        </a:p>
      </dgm:t>
    </dgm:pt>
    <dgm:pt modelId="{55FD3EFC-3FDF-FA40-AA83-CC57A530F76C}" type="parTrans" cxnId="{32B60105-7B48-BF49-AEC0-2EC08139794F}">
      <dgm:prSet/>
      <dgm:spPr/>
      <dgm:t>
        <a:bodyPr/>
        <a:lstStyle/>
        <a:p>
          <a:endParaRPr lang="en-US"/>
        </a:p>
      </dgm:t>
    </dgm:pt>
    <dgm:pt modelId="{0A4520BD-20CA-0C4E-B280-F24F7FF4CD68}" type="sibTrans" cxnId="{32B60105-7B48-BF49-AEC0-2EC08139794F}">
      <dgm:prSet/>
      <dgm:spPr/>
      <dgm:t>
        <a:bodyPr/>
        <a:lstStyle/>
        <a:p>
          <a:endParaRPr lang="en-US"/>
        </a:p>
      </dgm:t>
    </dgm:pt>
    <dgm:pt modelId="{0C451BA4-6410-5F41-893B-A8D1EAA0094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Activity 1</a:t>
          </a:r>
        </a:p>
      </dgm:t>
    </dgm:pt>
    <dgm:pt modelId="{88B2E145-1522-924A-9B68-E0289D25F05E}" type="parTrans" cxnId="{6D368C37-25BF-B449-8C8F-6BA8521BC53E}">
      <dgm:prSet/>
      <dgm:spPr/>
      <dgm:t>
        <a:bodyPr/>
        <a:lstStyle/>
        <a:p>
          <a:endParaRPr lang="en-US"/>
        </a:p>
      </dgm:t>
    </dgm:pt>
    <dgm:pt modelId="{FC07B87E-3E7C-8643-9F19-DEADF04339DA}" type="sibTrans" cxnId="{6D368C37-25BF-B449-8C8F-6BA8521BC53E}">
      <dgm:prSet/>
      <dgm:spPr/>
      <dgm:t>
        <a:bodyPr/>
        <a:lstStyle/>
        <a:p>
          <a:endParaRPr lang="en-US"/>
        </a:p>
      </dgm:t>
    </dgm:pt>
    <dgm:pt modelId="{60B1EC43-0E8E-9948-A085-45CA19ED56A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Activity 2</a:t>
          </a:r>
        </a:p>
      </dgm:t>
    </dgm:pt>
    <dgm:pt modelId="{77D06B07-9869-AE4B-8A8F-50B023916FB1}" type="parTrans" cxnId="{C4F4DC68-D73A-8046-BFE9-0DFE660B1DF3}">
      <dgm:prSet/>
      <dgm:spPr/>
      <dgm:t>
        <a:bodyPr/>
        <a:lstStyle/>
        <a:p>
          <a:endParaRPr lang="en-US"/>
        </a:p>
      </dgm:t>
    </dgm:pt>
    <dgm:pt modelId="{0F97FFE8-2A76-054C-BFAA-D787DDF24B20}" type="sibTrans" cxnId="{C4F4DC68-D73A-8046-BFE9-0DFE660B1DF3}">
      <dgm:prSet/>
      <dgm:spPr/>
      <dgm:t>
        <a:bodyPr/>
        <a:lstStyle/>
        <a:p>
          <a:endParaRPr lang="en-US"/>
        </a:p>
      </dgm:t>
    </dgm:pt>
    <dgm:pt modelId="{597E8DF9-DD87-8241-890C-143FCB578EE6}" type="pres">
      <dgm:prSet presAssocID="{0E54A4BA-3F1F-974A-B32D-BAC5BE1D49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4DF72B-A9AD-9F49-9B6E-8864A8104CAD}" type="pres">
      <dgm:prSet presAssocID="{0E54A4BA-3F1F-974A-B32D-BAC5BE1D4914}" presName="hierFlow" presStyleCnt="0"/>
      <dgm:spPr/>
    </dgm:pt>
    <dgm:pt modelId="{88DD9044-8CCD-EC42-8D02-1494AFA231A7}" type="pres">
      <dgm:prSet presAssocID="{0E54A4BA-3F1F-974A-B32D-BAC5BE1D49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7A4EA79-21FF-7841-A5A9-7A89C8A036E3}" type="pres">
      <dgm:prSet presAssocID="{07B0A7C1-EE3E-374D-9987-B59BCBF07545}" presName="Name14" presStyleCnt="0"/>
      <dgm:spPr/>
    </dgm:pt>
    <dgm:pt modelId="{D812B599-D251-0A42-8313-A20BFCAB06EF}" type="pres">
      <dgm:prSet presAssocID="{07B0A7C1-EE3E-374D-9987-B59BCBF07545}" presName="level1Shape" presStyleLbl="node0" presStyleIdx="0" presStyleCnt="1">
        <dgm:presLayoutVars>
          <dgm:chPref val="3"/>
        </dgm:presLayoutVars>
      </dgm:prSet>
      <dgm:spPr/>
    </dgm:pt>
    <dgm:pt modelId="{EF5C690E-33F8-8641-B954-5903DFB3ECA7}" type="pres">
      <dgm:prSet presAssocID="{07B0A7C1-EE3E-374D-9987-B59BCBF07545}" presName="hierChild2" presStyleCnt="0"/>
      <dgm:spPr/>
    </dgm:pt>
    <dgm:pt modelId="{9DEF1FC5-02DF-6C4C-A32F-BD6D127A9249}" type="pres">
      <dgm:prSet presAssocID="{F226D6B7-5925-4D48-BCBA-7421820305E4}" presName="Name19" presStyleLbl="parChTrans1D2" presStyleIdx="0" presStyleCnt="2"/>
      <dgm:spPr/>
    </dgm:pt>
    <dgm:pt modelId="{910A642D-B27F-364E-B38D-78DA93781BEF}" type="pres">
      <dgm:prSet presAssocID="{4CBF1826-1F1F-EF43-850B-346E51A3951A}" presName="Name21" presStyleCnt="0"/>
      <dgm:spPr/>
    </dgm:pt>
    <dgm:pt modelId="{BC0EEF90-1AE9-D841-8512-5712294CAE81}" type="pres">
      <dgm:prSet presAssocID="{4CBF1826-1F1F-EF43-850B-346E51A3951A}" presName="level2Shape" presStyleLbl="node2" presStyleIdx="0" presStyleCnt="2"/>
      <dgm:spPr/>
    </dgm:pt>
    <dgm:pt modelId="{377B24D1-2AEA-2647-9051-42F488889974}" type="pres">
      <dgm:prSet presAssocID="{4CBF1826-1F1F-EF43-850B-346E51A3951A}" presName="hierChild3" presStyleCnt="0"/>
      <dgm:spPr/>
    </dgm:pt>
    <dgm:pt modelId="{1F2E885C-9646-964E-93FD-12CA14716AE8}" type="pres">
      <dgm:prSet presAssocID="{03B1D631-975A-8E41-AA73-F4079EE1B59D}" presName="Name19" presStyleLbl="parChTrans1D3" presStyleIdx="0" presStyleCnt="2"/>
      <dgm:spPr/>
    </dgm:pt>
    <dgm:pt modelId="{2018C758-2284-2748-9751-1360513ADB93}" type="pres">
      <dgm:prSet presAssocID="{1F2DE2C1-A264-3648-96B2-28813ACC3854}" presName="Name21" presStyleCnt="0"/>
      <dgm:spPr/>
    </dgm:pt>
    <dgm:pt modelId="{ADBA4CA5-AED1-B24B-A578-27FF8C29E2ED}" type="pres">
      <dgm:prSet presAssocID="{1F2DE2C1-A264-3648-96B2-28813ACC3854}" presName="level2Shape" presStyleLbl="node3" presStyleIdx="0" presStyleCnt="2"/>
      <dgm:spPr/>
    </dgm:pt>
    <dgm:pt modelId="{D9A779D5-2172-194B-9570-28EAD18188D9}" type="pres">
      <dgm:prSet presAssocID="{1F2DE2C1-A264-3648-96B2-28813ACC3854}" presName="hierChild3" presStyleCnt="0"/>
      <dgm:spPr/>
    </dgm:pt>
    <dgm:pt modelId="{C98F1A6A-8E13-A442-9B2E-200605532E78}" type="pres">
      <dgm:prSet presAssocID="{ADF06D71-50FB-6F40-8470-B60D7028C9A3}" presName="Name19" presStyleLbl="parChTrans1D4" presStyleIdx="0" presStyleCnt="4"/>
      <dgm:spPr/>
    </dgm:pt>
    <dgm:pt modelId="{C21F14BF-C986-DE43-883E-2AB37E842ADD}" type="pres">
      <dgm:prSet presAssocID="{5DE85213-B517-8447-856A-111B572AD9B9}" presName="Name21" presStyleCnt="0"/>
      <dgm:spPr/>
    </dgm:pt>
    <dgm:pt modelId="{C2FE80AB-EDC8-1440-A805-6D62ECA9B522}" type="pres">
      <dgm:prSet presAssocID="{5DE85213-B517-8447-856A-111B572AD9B9}" presName="level2Shape" presStyleLbl="node4" presStyleIdx="0" presStyleCnt="4"/>
      <dgm:spPr/>
    </dgm:pt>
    <dgm:pt modelId="{2411D135-3B2F-8A40-8E36-4D27942725B6}" type="pres">
      <dgm:prSet presAssocID="{5DE85213-B517-8447-856A-111B572AD9B9}" presName="hierChild3" presStyleCnt="0"/>
      <dgm:spPr/>
    </dgm:pt>
    <dgm:pt modelId="{743363A3-4B26-5345-8850-F5780F825095}" type="pres">
      <dgm:prSet presAssocID="{88B2E145-1522-924A-9B68-E0289D25F05E}" presName="Name19" presStyleLbl="parChTrans1D4" presStyleIdx="1" presStyleCnt="4"/>
      <dgm:spPr/>
    </dgm:pt>
    <dgm:pt modelId="{CA74BC37-B8AF-C147-B5DA-74FBBCE39817}" type="pres">
      <dgm:prSet presAssocID="{0C451BA4-6410-5F41-893B-A8D1EAA00948}" presName="Name21" presStyleCnt="0"/>
      <dgm:spPr/>
    </dgm:pt>
    <dgm:pt modelId="{118CF464-2FFF-3A4D-9CC6-CC6FBDBC75AC}" type="pres">
      <dgm:prSet presAssocID="{0C451BA4-6410-5F41-893B-A8D1EAA00948}" presName="level2Shape" presStyleLbl="node4" presStyleIdx="1" presStyleCnt="4"/>
      <dgm:spPr/>
    </dgm:pt>
    <dgm:pt modelId="{E099AFA5-791D-0E43-B3A1-3C4CCDB13CBF}" type="pres">
      <dgm:prSet presAssocID="{0C451BA4-6410-5F41-893B-A8D1EAA00948}" presName="hierChild3" presStyleCnt="0"/>
      <dgm:spPr/>
    </dgm:pt>
    <dgm:pt modelId="{A5AF293A-15A8-8240-8E19-647038739D34}" type="pres">
      <dgm:prSet presAssocID="{77D06B07-9869-AE4B-8A8F-50B023916FB1}" presName="Name19" presStyleLbl="parChTrans1D4" presStyleIdx="2" presStyleCnt="4"/>
      <dgm:spPr/>
    </dgm:pt>
    <dgm:pt modelId="{D6676FD6-E15D-9742-BE88-C3A0E1AEE2A3}" type="pres">
      <dgm:prSet presAssocID="{60B1EC43-0E8E-9948-A085-45CA19ED56A8}" presName="Name21" presStyleCnt="0"/>
      <dgm:spPr/>
    </dgm:pt>
    <dgm:pt modelId="{6A704517-4C4C-2349-A920-4C807FB31E0B}" type="pres">
      <dgm:prSet presAssocID="{60B1EC43-0E8E-9948-A085-45CA19ED56A8}" presName="level2Shape" presStyleLbl="node4" presStyleIdx="2" presStyleCnt="4"/>
      <dgm:spPr/>
    </dgm:pt>
    <dgm:pt modelId="{9923103E-26A6-7941-B8B0-ED37DA6E8BA2}" type="pres">
      <dgm:prSet presAssocID="{60B1EC43-0E8E-9948-A085-45CA19ED56A8}" presName="hierChild3" presStyleCnt="0"/>
      <dgm:spPr/>
    </dgm:pt>
    <dgm:pt modelId="{F6A8F3E1-6027-C345-966F-DDE68F80864D}" type="pres">
      <dgm:prSet presAssocID="{55FD3EFC-3FDF-FA40-AA83-CC57A530F76C}" presName="Name19" presStyleLbl="parChTrans1D4" presStyleIdx="3" presStyleCnt="4"/>
      <dgm:spPr/>
    </dgm:pt>
    <dgm:pt modelId="{B4A56BD6-6349-2B41-93F9-D24330BCB64B}" type="pres">
      <dgm:prSet presAssocID="{634F8522-E5B1-634E-BCF8-80B3596873E9}" presName="Name21" presStyleCnt="0"/>
      <dgm:spPr/>
    </dgm:pt>
    <dgm:pt modelId="{38A20D9E-38EB-B94D-82BD-1EB88D461E7C}" type="pres">
      <dgm:prSet presAssocID="{634F8522-E5B1-634E-BCF8-80B3596873E9}" presName="level2Shape" presStyleLbl="node4" presStyleIdx="3" presStyleCnt="4"/>
      <dgm:spPr/>
    </dgm:pt>
    <dgm:pt modelId="{78401AD7-9444-354A-9080-443A01D42C89}" type="pres">
      <dgm:prSet presAssocID="{634F8522-E5B1-634E-BCF8-80B3596873E9}" presName="hierChild3" presStyleCnt="0"/>
      <dgm:spPr/>
    </dgm:pt>
    <dgm:pt modelId="{0E52BD17-526B-7A45-8DAE-72638D25EEE5}" type="pres">
      <dgm:prSet presAssocID="{3C5A7DEF-B2F5-B64C-860F-FF0B3AFEEA0A}" presName="Name19" presStyleLbl="parChTrans1D3" presStyleIdx="1" presStyleCnt="2"/>
      <dgm:spPr/>
    </dgm:pt>
    <dgm:pt modelId="{C1C83FDE-8577-2148-B74C-C787D5A90DE4}" type="pres">
      <dgm:prSet presAssocID="{98FFA24F-A43B-D741-AA0C-2D4CB81EC80D}" presName="Name21" presStyleCnt="0"/>
      <dgm:spPr/>
    </dgm:pt>
    <dgm:pt modelId="{CB9B6E24-C94A-764F-88ED-30DDD8D5ECEC}" type="pres">
      <dgm:prSet presAssocID="{98FFA24F-A43B-D741-AA0C-2D4CB81EC80D}" presName="level2Shape" presStyleLbl="node3" presStyleIdx="1" presStyleCnt="2"/>
      <dgm:spPr/>
    </dgm:pt>
    <dgm:pt modelId="{7DCB2B33-A6B5-5B44-9E7C-75F8E14CBB4F}" type="pres">
      <dgm:prSet presAssocID="{98FFA24F-A43B-D741-AA0C-2D4CB81EC80D}" presName="hierChild3" presStyleCnt="0"/>
      <dgm:spPr/>
    </dgm:pt>
    <dgm:pt modelId="{897E8726-BC0D-744F-8875-5DEA50519004}" type="pres">
      <dgm:prSet presAssocID="{5E66B397-F155-E946-9E06-DDB643DE56A5}" presName="Name19" presStyleLbl="parChTrans1D2" presStyleIdx="1" presStyleCnt="2"/>
      <dgm:spPr/>
    </dgm:pt>
    <dgm:pt modelId="{5E49EAA3-A965-2F4E-8EED-97594DC267CD}" type="pres">
      <dgm:prSet presAssocID="{8CAE611D-48FE-624F-A12D-D336098AB9A0}" presName="Name21" presStyleCnt="0"/>
      <dgm:spPr/>
    </dgm:pt>
    <dgm:pt modelId="{C835A4C6-4D53-2040-91FF-64991347AB2E}" type="pres">
      <dgm:prSet presAssocID="{8CAE611D-48FE-624F-A12D-D336098AB9A0}" presName="level2Shape" presStyleLbl="node2" presStyleIdx="1" presStyleCnt="2"/>
      <dgm:spPr/>
    </dgm:pt>
    <dgm:pt modelId="{9FC79843-922B-CC43-B5B8-2C93F2E979B4}" type="pres">
      <dgm:prSet presAssocID="{8CAE611D-48FE-624F-A12D-D336098AB9A0}" presName="hierChild3" presStyleCnt="0"/>
      <dgm:spPr/>
    </dgm:pt>
    <dgm:pt modelId="{C47FC572-6BCF-ED4B-B99F-740C703D9C6F}" type="pres">
      <dgm:prSet presAssocID="{0E54A4BA-3F1F-974A-B32D-BAC5BE1D4914}" presName="bgShapesFlow" presStyleCnt="0"/>
      <dgm:spPr/>
    </dgm:pt>
  </dgm:ptLst>
  <dgm:cxnLst>
    <dgm:cxn modelId="{32B60105-7B48-BF49-AEC0-2EC08139794F}" srcId="{1F2DE2C1-A264-3648-96B2-28813ACC3854}" destId="{634F8522-E5B1-634E-BCF8-80B3596873E9}" srcOrd="1" destOrd="0" parTransId="{55FD3EFC-3FDF-FA40-AA83-CC57A530F76C}" sibTransId="{0A4520BD-20CA-0C4E-B280-F24F7FF4CD68}"/>
    <dgm:cxn modelId="{AF8D4005-58FE-F747-8F3E-5463377B1369}" srcId="{07B0A7C1-EE3E-374D-9987-B59BCBF07545}" destId="{8CAE611D-48FE-624F-A12D-D336098AB9A0}" srcOrd="1" destOrd="0" parTransId="{5E66B397-F155-E946-9E06-DDB643DE56A5}" sibTransId="{864FFA04-E822-3A4D-96F5-95DEEF443A5D}"/>
    <dgm:cxn modelId="{AE6E791C-C82A-B84A-BD44-D4E6D0581CC0}" type="presOf" srcId="{55FD3EFC-3FDF-FA40-AA83-CC57A530F76C}" destId="{F6A8F3E1-6027-C345-966F-DDE68F80864D}" srcOrd="0" destOrd="0" presId="urn:microsoft.com/office/officeart/2005/8/layout/hierarchy6"/>
    <dgm:cxn modelId="{1F600425-AF98-B84C-B395-234E73850B71}" srcId="{4CBF1826-1F1F-EF43-850B-346E51A3951A}" destId="{98FFA24F-A43B-D741-AA0C-2D4CB81EC80D}" srcOrd="1" destOrd="0" parTransId="{3C5A7DEF-B2F5-B64C-860F-FF0B3AFEEA0A}" sibTransId="{52DD4562-F77E-BC40-8699-E2CC1C02CA4D}"/>
    <dgm:cxn modelId="{BDB8AA25-602F-064D-B487-79839FD256F4}" type="presOf" srcId="{5DE85213-B517-8447-856A-111B572AD9B9}" destId="{C2FE80AB-EDC8-1440-A805-6D62ECA9B522}" srcOrd="0" destOrd="0" presId="urn:microsoft.com/office/officeart/2005/8/layout/hierarchy6"/>
    <dgm:cxn modelId="{AEBF7232-F1AE-E04B-8F0D-E6CD4E487C77}" srcId="{0E54A4BA-3F1F-974A-B32D-BAC5BE1D4914}" destId="{07B0A7C1-EE3E-374D-9987-B59BCBF07545}" srcOrd="0" destOrd="0" parTransId="{78602AC2-3562-4D4C-B6BA-9591221B27E2}" sibTransId="{7E7A8C3F-F4DA-9B42-AD6B-257F93294E2C}"/>
    <dgm:cxn modelId="{6D368C37-25BF-B449-8C8F-6BA8521BC53E}" srcId="{5DE85213-B517-8447-856A-111B572AD9B9}" destId="{0C451BA4-6410-5F41-893B-A8D1EAA00948}" srcOrd="0" destOrd="0" parTransId="{88B2E145-1522-924A-9B68-E0289D25F05E}" sibTransId="{FC07B87E-3E7C-8643-9F19-DEADF04339DA}"/>
    <dgm:cxn modelId="{B1562842-3ED5-8846-9A31-023B2BB7E11A}" type="presOf" srcId="{4CBF1826-1F1F-EF43-850B-346E51A3951A}" destId="{BC0EEF90-1AE9-D841-8512-5712294CAE81}" srcOrd="0" destOrd="0" presId="urn:microsoft.com/office/officeart/2005/8/layout/hierarchy6"/>
    <dgm:cxn modelId="{19B8344E-7D0A-074F-A8B4-5FD91EF8ADA5}" type="presOf" srcId="{77D06B07-9869-AE4B-8A8F-50B023916FB1}" destId="{A5AF293A-15A8-8240-8E19-647038739D34}" srcOrd="0" destOrd="0" presId="urn:microsoft.com/office/officeart/2005/8/layout/hierarchy6"/>
    <dgm:cxn modelId="{C4F4DC68-D73A-8046-BFE9-0DFE660B1DF3}" srcId="{5DE85213-B517-8447-856A-111B572AD9B9}" destId="{60B1EC43-0E8E-9948-A085-45CA19ED56A8}" srcOrd="1" destOrd="0" parTransId="{77D06B07-9869-AE4B-8A8F-50B023916FB1}" sibTransId="{0F97FFE8-2A76-054C-BFAA-D787DDF24B20}"/>
    <dgm:cxn modelId="{10118471-C835-0947-AA60-FB2515DD0B32}" type="presOf" srcId="{88B2E145-1522-924A-9B68-E0289D25F05E}" destId="{743363A3-4B26-5345-8850-F5780F825095}" srcOrd="0" destOrd="0" presId="urn:microsoft.com/office/officeart/2005/8/layout/hierarchy6"/>
    <dgm:cxn modelId="{A2704186-DE18-2C4E-BBAA-7A87AADDCD27}" type="presOf" srcId="{3C5A7DEF-B2F5-B64C-860F-FF0B3AFEEA0A}" destId="{0E52BD17-526B-7A45-8DAE-72638D25EEE5}" srcOrd="0" destOrd="0" presId="urn:microsoft.com/office/officeart/2005/8/layout/hierarchy6"/>
    <dgm:cxn modelId="{76D35BA5-1EC9-4C42-8385-FDE220836552}" type="presOf" srcId="{60B1EC43-0E8E-9948-A085-45CA19ED56A8}" destId="{6A704517-4C4C-2349-A920-4C807FB31E0B}" srcOrd="0" destOrd="0" presId="urn:microsoft.com/office/officeart/2005/8/layout/hierarchy6"/>
    <dgm:cxn modelId="{D1E335AE-D19C-CF4B-B46B-0F12C52A84E1}" type="presOf" srcId="{98FFA24F-A43B-D741-AA0C-2D4CB81EC80D}" destId="{CB9B6E24-C94A-764F-88ED-30DDD8D5ECEC}" srcOrd="0" destOrd="0" presId="urn:microsoft.com/office/officeart/2005/8/layout/hierarchy6"/>
    <dgm:cxn modelId="{94BCA9B7-EA26-D648-B236-E0CE28D5578B}" type="presOf" srcId="{634F8522-E5B1-634E-BCF8-80B3596873E9}" destId="{38A20D9E-38EB-B94D-82BD-1EB88D461E7C}" srcOrd="0" destOrd="0" presId="urn:microsoft.com/office/officeart/2005/8/layout/hierarchy6"/>
    <dgm:cxn modelId="{42DE6FB9-B864-3B47-A3A7-3CCEC44DB30A}" type="presOf" srcId="{F226D6B7-5925-4D48-BCBA-7421820305E4}" destId="{9DEF1FC5-02DF-6C4C-A32F-BD6D127A9249}" srcOrd="0" destOrd="0" presId="urn:microsoft.com/office/officeart/2005/8/layout/hierarchy6"/>
    <dgm:cxn modelId="{9DE8D8CB-B3DF-9344-880D-7FC41F3D2C2F}" type="presOf" srcId="{0E54A4BA-3F1F-974A-B32D-BAC5BE1D4914}" destId="{597E8DF9-DD87-8241-890C-143FCB578EE6}" srcOrd="0" destOrd="0" presId="urn:microsoft.com/office/officeart/2005/8/layout/hierarchy6"/>
    <dgm:cxn modelId="{251E81D0-5F56-7543-B599-03778E331D0B}" type="presOf" srcId="{ADF06D71-50FB-6F40-8470-B60D7028C9A3}" destId="{C98F1A6A-8E13-A442-9B2E-200605532E78}" srcOrd="0" destOrd="0" presId="urn:microsoft.com/office/officeart/2005/8/layout/hierarchy6"/>
    <dgm:cxn modelId="{127953DC-2E45-334E-BED1-73D7D06F1766}" type="presOf" srcId="{0C451BA4-6410-5F41-893B-A8D1EAA00948}" destId="{118CF464-2FFF-3A4D-9CC6-CC6FBDBC75AC}" srcOrd="0" destOrd="0" presId="urn:microsoft.com/office/officeart/2005/8/layout/hierarchy6"/>
    <dgm:cxn modelId="{B2C112DF-6365-6343-B3AE-47A0CD8B388E}" type="presOf" srcId="{07B0A7C1-EE3E-374D-9987-B59BCBF07545}" destId="{D812B599-D251-0A42-8313-A20BFCAB06EF}" srcOrd="0" destOrd="0" presId="urn:microsoft.com/office/officeart/2005/8/layout/hierarchy6"/>
    <dgm:cxn modelId="{B809A3E1-4163-FF46-BE8E-4A45FCD23477}" srcId="{4CBF1826-1F1F-EF43-850B-346E51A3951A}" destId="{1F2DE2C1-A264-3648-96B2-28813ACC3854}" srcOrd="0" destOrd="0" parTransId="{03B1D631-975A-8E41-AA73-F4079EE1B59D}" sibTransId="{E2B30AC9-16A2-BE4C-A773-6D80A0B13B2E}"/>
    <dgm:cxn modelId="{636FFDE2-3920-6F43-A997-7AA305F505F7}" srcId="{1F2DE2C1-A264-3648-96B2-28813ACC3854}" destId="{5DE85213-B517-8447-856A-111B572AD9B9}" srcOrd="0" destOrd="0" parTransId="{ADF06D71-50FB-6F40-8470-B60D7028C9A3}" sibTransId="{2DDFFD03-E6BA-5945-8C1F-4279CC9C9AB3}"/>
    <dgm:cxn modelId="{0EE122E3-5EDD-7445-A53F-84E2C96E8A86}" type="presOf" srcId="{03B1D631-975A-8E41-AA73-F4079EE1B59D}" destId="{1F2E885C-9646-964E-93FD-12CA14716AE8}" srcOrd="0" destOrd="0" presId="urn:microsoft.com/office/officeart/2005/8/layout/hierarchy6"/>
    <dgm:cxn modelId="{146A08E6-CC41-0D4F-BF93-34EB057CF499}" type="presOf" srcId="{1F2DE2C1-A264-3648-96B2-28813ACC3854}" destId="{ADBA4CA5-AED1-B24B-A578-27FF8C29E2ED}" srcOrd="0" destOrd="0" presId="urn:microsoft.com/office/officeart/2005/8/layout/hierarchy6"/>
    <dgm:cxn modelId="{0E07CEE8-CD8D-CE4F-A3F9-7E38FF4BA504}" type="presOf" srcId="{5E66B397-F155-E946-9E06-DDB643DE56A5}" destId="{897E8726-BC0D-744F-8875-5DEA50519004}" srcOrd="0" destOrd="0" presId="urn:microsoft.com/office/officeart/2005/8/layout/hierarchy6"/>
    <dgm:cxn modelId="{5EBAA7F4-A8F7-2847-8887-7DF770DA335E}" type="presOf" srcId="{8CAE611D-48FE-624F-A12D-D336098AB9A0}" destId="{C835A4C6-4D53-2040-91FF-64991347AB2E}" srcOrd="0" destOrd="0" presId="urn:microsoft.com/office/officeart/2005/8/layout/hierarchy6"/>
    <dgm:cxn modelId="{43FC08F8-D5A6-6941-8A26-C80AFCA3E0E3}" srcId="{07B0A7C1-EE3E-374D-9987-B59BCBF07545}" destId="{4CBF1826-1F1F-EF43-850B-346E51A3951A}" srcOrd="0" destOrd="0" parTransId="{F226D6B7-5925-4D48-BCBA-7421820305E4}" sibTransId="{9B7F30AC-B9C9-3B4F-A4CF-7A61320F416A}"/>
    <dgm:cxn modelId="{1F5B84CF-4521-CE49-8651-6C2A307B9F10}" type="presParOf" srcId="{597E8DF9-DD87-8241-890C-143FCB578EE6}" destId="{6D4DF72B-A9AD-9F49-9B6E-8864A8104CAD}" srcOrd="0" destOrd="0" presId="urn:microsoft.com/office/officeart/2005/8/layout/hierarchy6"/>
    <dgm:cxn modelId="{251C1624-FF45-F647-AE03-6C41EDBD99D1}" type="presParOf" srcId="{6D4DF72B-A9AD-9F49-9B6E-8864A8104CAD}" destId="{88DD9044-8CCD-EC42-8D02-1494AFA231A7}" srcOrd="0" destOrd="0" presId="urn:microsoft.com/office/officeart/2005/8/layout/hierarchy6"/>
    <dgm:cxn modelId="{6C74E518-A3E9-424E-899D-2BC1931437FE}" type="presParOf" srcId="{88DD9044-8CCD-EC42-8D02-1494AFA231A7}" destId="{D7A4EA79-21FF-7841-A5A9-7A89C8A036E3}" srcOrd="0" destOrd="0" presId="urn:microsoft.com/office/officeart/2005/8/layout/hierarchy6"/>
    <dgm:cxn modelId="{B6487A26-8244-9D49-91BE-F20B7324BD52}" type="presParOf" srcId="{D7A4EA79-21FF-7841-A5A9-7A89C8A036E3}" destId="{D812B599-D251-0A42-8313-A20BFCAB06EF}" srcOrd="0" destOrd="0" presId="urn:microsoft.com/office/officeart/2005/8/layout/hierarchy6"/>
    <dgm:cxn modelId="{677E01A9-40CB-5F4F-93CE-06030A8406AC}" type="presParOf" srcId="{D7A4EA79-21FF-7841-A5A9-7A89C8A036E3}" destId="{EF5C690E-33F8-8641-B954-5903DFB3ECA7}" srcOrd="1" destOrd="0" presId="urn:microsoft.com/office/officeart/2005/8/layout/hierarchy6"/>
    <dgm:cxn modelId="{7EC50020-9BBE-1C4A-A33E-E5721874B4D4}" type="presParOf" srcId="{EF5C690E-33F8-8641-B954-5903DFB3ECA7}" destId="{9DEF1FC5-02DF-6C4C-A32F-BD6D127A9249}" srcOrd="0" destOrd="0" presId="urn:microsoft.com/office/officeart/2005/8/layout/hierarchy6"/>
    <dgm:cxn modelId="{5F22CFCC-D09C-DE44-93B5-EF09FE458F05}" type="presParOf" srcId="{EF5C690E-33F8-8641-B954-5903DFB3ECA7}" destId="{910A642D-B27F-364E-B38D-78DA93781BEF}" srcOrd="1" destOrd="0" presId="urn:microsoft.com/office/officeart/2005/8/layout/hierarchy6"/>
    <dgm:cxn modelId="{CE194748-B9CE-D042-969D-387E1B1DCE53}" type="presParOf" srcId="{910A642D-B27F-364E-B38D-78DA93781BEF}" destId="{BC0EEF90-1AE9-D841-8512-5712294CAE81}" srcOrd="0" destOrd="0" presId="urn:microsoft.com/office/officeart/2005/8/layout/hierarchy6"/>
    <dgm:cxn modelId="{FD0BE04E-C893-B944-B05B-B97BEBB143B4}" type="presParOf" srcId="{910A642D-B27F-364E-B38D-78DA93781BEF}" destId="{377B24D1-2AEA-2647-9051-42F488889974}" srcOrd="1" destOrd="0" presId="urn:microsoft.com/office/officeart/2005/8/layout/hierarchy6"/>
    <dgm:cxn modelId="{F3E8F90E-6DA9-8A4B-911B-9020AA71EC18}" type="presParOf" srcId="{377B24D1-2AEA-2647-9051-42F488889974}" destId="{1F2E885C-9646-964E-93FD-12CA14716AE8}" srcOrd="0" destOrd="0" presId="urn:microsoft.com/office/officeart/2005/8/layout/hierarchy6"/>
    <dgm:cxn modelId="{26E9BB06-0E36-3142-8CFB-89234E4123FD}" type="presParOf" srcId="{377B24D1-2AEA-2647-9051-42F488889974}" destId="{2018C758-2284-2748-9751-1360513ADB93}" srcOrd="1" destOrd="0" presId="urn:microsoft.com/office/officeart/2005/8/layout/hierarchy6"/>
    <dgm:cxn modelId="{A7CD90D0-B8DD-CC40-B045-90037BC7625B}" type="presParOf" srcId="{2018C758-2284-2748-9751-1360513ADB93}" destId="{ADBA4CA5-AED1-B24B-A578-27FF8C29E2ED}" srcOrd="0" destOrd="0" presId="urn:microsoft.com/office/officeart/2005/8/layout/hierarchy6"/>
    <dgm:cxn modelId="{DC4BD0E7-0B05-1344-99B1-317A1516058E}" type="presParOf" srcId="{2018C758-2284-2748-9751-1360513ADB93}" destId="{D9A779D5-2172-194B-9570-28EAD18188D9}" srcOrd="1" destOrd="0" presId="urn:microsoft.com/office/officeart/2005/8/layout/hierarchy6"/>
    <dgm:cxn modelId="{C3AEB033-5545-7740-9ECB-41898E883684}" type="presParOf" srcId="{D9A779D5-2172-194B-9570-28EAD18188D9}" destId="{C98F1A6A-8E13-A442-9B2E-200605532E78}" srcOrd="0" destOrd="0" presId="urn:microsoft.com/office/officeart/2005/8/layout/hierarchy6"/>
    <dgm:cxn modelId="{B7F8BDD7-B97C-4546-BB09-7CCF611C47D2}" type="presParOf" srcId="{D9A779D5-2172-194B-9570-28EAD18188D9}" destId="{C21F14BF-C986-DE43-883E-2AB37E842ADD}" srcOrd="1" destOrd="0" presId="urn:microsoft.com/office/officeart/2005/8/layout/hierarchy6"/>
    <dgm:cxn modelId="{E4E72558-87BC-7641-864E-845C163407CE}" type="presParOf" srcId="{C21F14BF-C986-DE43-883E-2AB37E842ADD}" destId="{C2FE80AB-EDC8-1440-A805-6D62ECA9B522}" srcOrd="0" destOrd="0" presId="urn:microsoft.com/office/officeart/2005/8/layout/hierarchy6"/>
    <dgm:cxn modelId="{FBF33E8C-5607-F741-822E-96FC2F48E36C}" type="presParOf" srcId="{C21F14BF-C986-DE43-883E-2AB37E842ADD}" destId="{2411D135-3B2F-8A40-8E36-4D27942725B6}" srcOrd="1" destOrd="0" presId="urn:microsoft.com/office/officeart/2005/8/layout/hierarchy6"/>
    <dgm:cxn modelId="{556685F5-C33A-CF4C-8485-ED2302645C6B}" type="presParOf" srcId="{2411D135-3B2F-8A40-8E36-4D27942725B6}" destId="{743363A3-4B26-5345-8850-F5780F825095}" srcOrd="0" destOrd="0" presId="urn:microsoft.com/office/officeart/2005/8/layout/hierarchy6"/>
    <dgm:cxn modelId="{A7E92F0D-BF47-D64C-B6E8-533CD924F5C7}" type="presParOf" srcId="{2411D135-3B2F-8A40-8E36-4D27942725B6}" destId="{CA74BC37-B8AF-C147-B5DA-74FBBCE39817}" srcOrd="1" destOrd="0" presId="urn:microsoft.com/office/officeart/2005/8/layout/hierarchy6"/>
    <dgm:cxn modelId="{05FC50A2-3C41-EF4C-94CD-5215E1B4BBB6}" type="presParOf" srcId="{CA74BC37-B8AF-C147-B5DA-74FBBCE39817}" destId="{118CF464-2FFF-3A4D-9CC6-CC6FBDBC75AC}" srcOrd="0" destOrd="0" presId="urn:microsoft.com/office/officeart/2005/8/layout/hierarchy6"/>
    <dgm:cxn modelId="{D3D881ED-5785-3D48-A447-3AA104CB9AD4}" type="presParOf" srcId="{CA74BC37-B8AF-C147-B5DA-74FBBCE39817}" destId="{E099AFA5-791D-0E43-B3A1-3C4CCDB13CBF}" srcOrd="1" destOrd="0" presId="urn:microsoft.com/office/officeart/2005/8/layout/hierarchy6"/>
    <dgm:cxn modelId="{64E597FE-5C83-C94F-927A-C6E119D7CAB7}" type="presParOf" srcId="{2411D135-3B2F-8A40-8E36-4D27942725B6}" destId="{A5AF293A-15A8-8240-8E19-647038739D34}" srcOrd="2" destOrd="0" presId="urn:microsoft.com/office/officeart/2005/8/layout/hierarchy6"/>
    <dgm:cxn modelId="{5E1C8CB1-A49F-024A-A252-63E35FE8B6D9}" type="presParOf" srcId="{2411D135-3B2F-8A40-8E36-4D27942725B6}" destId="{D6676FD6-E15D-9742-BE88-C3A0E1AEE2A3}" srcOrd="3" destOrd="0" presId="urn:microsoft.com/office/officeart/2005/8/layout/hierarchy6"/>
    <dgm:cxn modelId="{92640C16-6AA5-2449-A223-3A5B83B93162}" type="presParOf" srcId="{D6676FD6-E15D-9742-BE88-C3A0E1AEE2A3}" destId="{6A704517-4C4C-2349-A920-4C807FB31E0B}" srcOrd="0" destOrd="0" presId="urn:microsoft.com/office/officeart/2005/8/layout/hierarchy6"/>
    <dgm:cxn modelId="{AE6B53D2-8171-9849-80A6-1FE0536C4859}" type="presParOf" srcId="{D6676FD6-E15D-9742-BE88-C3A0E1AEE2A3}" destId="{9923103E-26A6-7941-B8B0-ED37DA6E8BA2}" srcOrd="1" destOrd="0" presId="urn:microsoft.com/office/officeart/2005/8/layout/hierarchy6"/>
    <dgm:cxn modelId="{BE5152D3-5495-0D4B-8AD7-114948CD0F3D}" type="presParOf" srcId="{D9A779D5-2172-194B-9570-28EAD18188D9}" destId="{F6A8F3E1-6027-C345-966F-DDE68F80864D}" srcOrd="2" destOrd="0" presId="urn:microsoft.com/office/officeart/2005/8/layout/hierarchy6"/>
    <dgm:cxn modelId="{1733D958-33CF-AD48-ABA6-C041325867B4}" type="presParOf" srcId="{D9A779D5-2172-194B-9570-28EAD18188D9}" destId="{B4A56BD6-6349-2B41-93F9-D24330BCB64B}" srcOrd="3" destOrd="0" presId="urn:microsoft.com/office/officeart/2005/8/layout/hierarchy6"/>
    <dgm:cxn modelId="{28A33B22-41FA-C347-B767-44A0C1160D56}" type="presParOf" srcId="{B4A56BD6-6349-2B41-93F9-D24330BCB64B}" destId="{38A20D9E-38EB-B94D-82BD-1EB88D461E7C}" srcOrd="0" destOrd="0" presId="urn:microsoft.com/office/officeart/2005/8/layout/hierarchy6"/>
    <dgm:cxn modelId="{F72D24D1-04F4-2240-81FF-31872D811AFD}" type="presParOf" srcId="{B4A56BD6-6349-2B41-93F9-D24330BCB64B}" destId="{78401AD7-9444-354A-9080-443A01D42C89}" srcOrd="1" destOrd="0" presId="urn:microsoft.com/office/officeart/2005/8/layout/hierarchy6"/>
    <dgm:cxn modelId="{1C7D3569-FD97-0C4E-A099-439C3DA07DE5}" type="presParOf" srcId="{377B24D1-2AEA-2647-9051-42F488889974}" destId="{0E52BD17-526B-7A45-8DAE-72638D25EEE5}" srcOrd="2" destOrd="0" presId="urn:microsoft.com/office/officeart/2005/8/layout/hierarchy6"/>
    <dgm:cxn modelId="{179AD9F1-0164-F447-AA81-1042B1DE8271}" type="presParOf" srcId="{377B24D1-2AEA-2647-9051-42F488889974}" destId="{C1C83FDE-8577-2148-B74C-C787D5A90DE4}" srcOrd="3" destOrd="0" presId="urn:microsoft.com/office/officeart/2005/8/layout/hierarchy6"/>
    <dgm:cxn modelId="{14DF74B3-61DF-5148-8DAB-4A5285D4B20C}" type="presParOf" srcId="{C1C83FDE-8577-2148-B74C-C787D5A90DE4}" destId="{CB9B6E24-C94A-764F-88ED-30DDD8D5ECEC}" srcOrd="0" destOrd="0" presId="urn:microsoft.com/office/officeart/2005/8/layout/hierarchy6"/>
    <dgm:cxn modelId="{A7A5B059-81A6-CD4D-8A07-19AD2DD6AD5F}" type="presParOf" srcId="{C1C83FDE-8577-2148-B74C-C787D5A90DE4}" destId="{7DCB2B33-A6B5-5B44-9E7C-75F8E14CBB4F}" srcOrd="1" destOrd="0" presId="urn:microsoft.com/office/officeart/2005/8/layout/hierarchy6"/>
    <dgm:cxn modelId="{AF7AC677-4697-8B44-A508-37E5FEBE25A2}" type="presParOf" srcId="{EF5C690E-33F8-8641-B954-5903DFB3ECA7}" destId="{897E8726-BC0D-744F-8875-5DEA50519004}" srcOrd="2" destOrd="0" presId="urn:microsoft.com/office/officeart/2005/8/layout/hierarchy6"/>
    <dgm:cxn modelId="{FA649A0D-6422-1E42-AEAC-D3AE322F63C3}" type="presParOf" srcId="{EF5C690E-33F8-8641-B954-5903DFB3ECA7}" destId="{5E49EAA3-A965-2F4E-8EED-97594DC267CD}" srcOrd="3" destOrd="0" presId="urn:microsoft.com/office/officeart/2005/8/layout/hierarchy6"/>
    <dgm:cxn modelId="{B4BD5F06-9D73-3D42-B6D5-6987E8ED7723}" type="presParOf" srcId="{5E49EAA3-A965-2F4E-8EED-97594DC267CD}" destId="{C835A4C6-4D53-2040-91FF-64991347AB2E}" srcOrd="0" destOrd="0" presId="urn:microsoft.com/office/officeart/2005/8/layout/hierarchy6"/>
    <dgm:cxn modelId="{46E25B99-C5E4-3641-9D8E-4277987DE567}" type="presParOf" srcId="{5E49EAA3-A965-2F4E-8EED-97594DC267CD}" destId="{9FC79843-922B-CC43-B5B8-2C93F2E979B4}" srcOrd="1" destOrd="0" presId="urn:microsoft.com/office/officeart/2005/8/layout/hierarchy6"/>
    <dgm:cxn modelId="{50D72C58-2653-5444-88A5-253166A975B1}" type="presParOf" srcId="{597E8DF9-DD87-8241-890C-143FCB578EE6}" destId="{C47FC572-6BCF-ED4B-B99F-740C703D9C6F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28174-DB44-DE4A-8A98-7FFED1A4F1A2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B68D30E4-11C0-604F-BC92-DB293BF733F0}">
      <dgm:prSet phldrT="[Text]"/>
      <dgm:spPr/>
      <dgm:t>
        <a:bodyPr/>
        <a:lstStyle/>
        <a:p>
          <a:r>
            <a:rPr lang="en-US" dirty="0"/>
            <a:t>Initial Activity Submission </a:t>
          </a:r>
        </a:p>
      </dgm:t>
    </dgm:pt>
    <dgm:pt modelId="{B6257DB3-8637-0649-ADD6-4F5541C38D7C}" type="parTrans" cxnId="{C134A988-764F-1C41-B690-F6B062E521B1}">
      <dgm:prSet/>
      <dgm:spPr/>
      <dgm:t>
        <a:bodyPr/>
        <a:lstStyle/>
        <a:p>
          <a:endParaRPr lang="en-US"/>
        </a:p>
      </dgm:t>
    </dgm:pt>
    <dgm:pt modelId="{7410F445-29BE-034E-8316-DE0A5065DE30}" type="sibTrans" cxnId="{C134A988-764F-1C41-B690-F6B062E521B1}">
      <dgm:prSet/>
      <dgm:spPr/>
      <dgm:t>
        <a:bodyPr/>
        <a:lstStyle/>
        <a:p>
          <a:endParaRPr lang="en-US"/>
        </a:p>
      </dgm:t>
    </dgm:pt>
    <dgm:pt modelId="{99F26061-CBFF-FC4B-A4D2-7A6A863532E8}">
      <dgm:prSet phldrT="[Text]"/>
      <dgm:spPr/>
      <dgm:t>
        <a:bodyPr/>
        <a:lstStyle/>
        <a:p>
          <a:r>
            <a:rPr lang="en-US" dirty="0"/>
            <a:t>Re-Review Deadline</a:t>
          </a:r>
        </a:p>
      </dgm:t>
    </dgm:pt>
    <dgm:pt modelId="{6127EA4D-B3C2-6D47-A8B8-BCB3B4877321}" type="parTrans" cxnId="{2A0C7F5D-AEE2-2341-AE1D-EC61419B5524}">
      <dgm:prSet/>
      <dgm:spPr/>
      <dgm:t>
        <a:bodyPr/>
        <a:lstStyle/>
        <a:p>
          <a:endParaRPr lang="en-US"/>
        </a:p>
      </dgm:t>
    </dgm:pt>
    <dgm:pt modelId="{BDB1DAE4-8277-5B4F-AB10-5B6A84A1CCB8}" type="sibTrans" cxnId="{2A0C7F5D-AEE2-2341-AE1D-EC61419B5524}">
      <dgm:prSet/>
      <dgm:spPr/>
      <dgm:t>
        <a:bodyPr/>
        <a:lstStyle/>
        <a:p>
          <a:endParaRPr lang="en-US"/>
        </a:p>
      </dgm:t>
    </dgm:pt>
    <dgm:pt modelId="{4A00B790-44F2-914B-A6AE-D4819657B57B}">
      <dgm:prSet phldrT="[Text]"/>
      <dgm:spPr/>
      <dgm:t>
        <a:bodyPr/>
        <a:lstStyle/>
        <a:p>
          <a:r>
            <a:rPr lang="en-US" dirty="0"/>
            <a:t>Final Activity Notification </a:t>
          </a:r>
        </a:p>
      </dgm:t>
    </dgm:pt>
    <dgm:pt modelId="{A61D0675-E75E-9F41-96C0-725648ED358F}" type="parTrans" cxnId="{0C861333-E1DC-DE4E-88DB-4A0D4D7DA7E1}">
      <dgm:prSet/>
      <dgm:spPr/>
      <dgm:t>
        <a:bodyPr/>
        <a:lstStyle/>
        <a:p>
          <a:endParaRPr lang="en-US"/>
        </a:p>
      </dgm:t>
    </dgm:pt>
    <dgm:pt modelId="{AB881C69-8C20-8641-A596-EFFD2A0E1137}" type="sibTrans" cxnId="{0C861333-E1DC-DE4E-88DB-4A0D4D7DA7E1}">
      <dgm:prSet/>
      <dgm:spPr/>
      <dgm:t>
        <a:bodyPr/>
        <a:lstStyle/>
        <a:p>
          <a:endParaRPr lang="en-US"/>
        </a:p>
      </dgm:t>
    </dgm:pt>
    <dgm:pt modelId="{6ABBAB44-DE7D-DF43-B2DF-0F08A0DB5B23}">
      <dgm:prSet phldrT="[Text]"/>
      <dgm:spPr/>
      <dgm:t>
        <a:bodyPr/>
        <a:lstStyle/>
        <a:p>
          <a:r>
            <a:rPr lang="en-US" dirty="0"/>
            <a:t>October 16</a:t>
          </a:r>
        </a:p>
      </dgm:t>
    </dgm:pt>
    <dgm:pt modelId="{C0DACF0B-DEA0-E84A-AEF3-571376C6DED0}" type="parTrans" cxnId="{78F01EB7-38C7-E245-A1CB-3EBBCF237922}">
      <dgm:prSet/>
      <dgm:spPr/>
      <dgm:t>
        <a:bodyPr/>
        <a:lstStyle/>
        <a:p>
          <a:endParaRPr lang="en-US"/>
        </a:p>
      </dgm:t>
    </dgm:pt>
    <dgm:pt modelId="{689FD7E1-8DCF-4F45-823A-BA6628EFE361}" type="sibTrans" cxnId="{78F01EB7-38C7-E245-A1CB-3EBBCF237922}">
      <dgm:prSet/>
      <dgm:spPr/>
      <dgm:t>
        <a:bodyPr/>
        <a:lstStyle/>
        <a:p>
          <a:endParaRPr lang="en-US"/>
        </a:p>
      </dgm:t>
    </dgm:pt>
    <dgm:pt modelId="{8EF25A96-6238-0142-93B1-1B9222C25EF9}">
      <dgm:prSet phldrT="[Text]"/>
      <dgm:spPr/>
      <dgm:t>
        <a:bodyPr/>
        <a:lstStyle/>
        <a:p>
          <a:r>
            <a:rPr lang="en-US" dirty="0"/>
            <a:t>November 5</a:t>
          </a:r>
        </a:p>
      </dgm:t>
    </dgm:pt>
    <dgm:pt modelId="{01CF72B9-F530-D842-B24B-F13D0DA4D1AB}" type="parTrans" cxnId="{C2A87A5F-847C-774E-BD8F-798F2BF92EE6}">
      <dgm:prSet/>
      <dgm:spPr/>
      <dgm:t>
        <a:bodyPr/>
        <a:lstStyle/>
        <a:p>
          <a:endParaRPr lang="en-US"/>
        </a:p>
      </dgm:t>
    </dgm:pt>
    <dgm:pt modelId="{D476F5C2-AC35-6344-B57D-B9E7F788BE9A}" type="sibTrans" cxnId="{C2A87A5F-847C-774E-BD8F-798F2BF92EE6}">
      <dgm:prSet/>
      <dgm:spPr/>
      <dgm:t>
        <a:bodyPr/>
        <a:lstStyle/>
        <a:p>
          <a:endParaRPr lang="en-US"/>
        </a:p>
      </dgm:t>
    </dgm:pt>
    <dgm:pt modelId="{362A83E4-CCEB-4045-99A4-112CDC834716}">
      <dgm:prSet phldrT="[Text]"/>
      <dgm:spPr/>
      <dgm:t>
        <a:bodyPr/>
        <a:lstStyle/>
        <a:p>
          <a:r>
            <a:rPr lang="en-US" dirty="0"/>
            <a:t>December 1</a:t>
          </a:r>
        </a:p>
      </dgm:t>
    </dgm:pt>
    <dgm:pt modelId="{C813AE43-F985-CF4E-8567-D38EDBD761B9}" type="parTrans" cxnId="{B1258CE2-467D-6548-92A7-ED1B04ADE20B}">
      <dgm:prSet/>
      <dgm:spPr/>
      <dgm:t>
        <a:bodyPr/>
        <a:lstStyle/>
        <a:p>
          <a:endParaRPr lang="en-US"/>
        </a:p>
      </dgm:t>
    </dgm:pt>
    <dgm:pt modelId="{E816384D-2CB0-E84B-8286-E6307252FE01}" type="sibTrans" cxnId="{B1258CE2-467D-6548-92A7-ED1B04ADE20B}">
      <dgm:prSet/>
      <dgm:spPr/>
      <dgm:t>
        <a:bodyPr/>
        <a:lstStyle/>
        <a:p>
          <a:endParaRPr lang="en-US"/>
        </a:p>
      </dgm:t>
    </dgm:pt>
    <dgm:pt modelId="{5EB98977-207A-934E-9560-908B6CDCC04F}">
      <dgm:prSet phldrT="[Text]"/>
      <dgm:spPr/>
      <dgm:t>
        <a:bodyPr/>
        <a:lstStyle/>
        <a:p>
          <a:r>
            <a:rPr lang="en-US" dirty="0"/>
            <a:t>Activity Review Notification</a:t>
          </a:r>
        </a:p>
      </dgm:t>
    </dgm:pt>
    <dgm:pt modelId="{5F04FCFD-02C3-4949-980E-8C4E9E29E575}" type="parTrans" cxnId="{2B16B1F0-25CB-CE4F-B929-A5DB4EAE5678}">
      <dgm:prSet/>
      <dgm:spPr/>
      <dgm:t>
        <a:bodyPr/>
        <a:lstStyle/>
        <a:p>
          <a:endParaRPr lang="en-US"/>
        </a:p>
      </dgm:t>
    </dgm:pt>
    <dgm:pt modelId="{D48A07FD-D891-0C41-B156-1B244DD19D57}" type="sibTrans" cxnId="{2B16B1F0-25CB-CE4F-B929-A5DB4EAE5678}">
      <dgm:prSet/>
      <dgm:spPr/>
      <dgm:t>
        <a:bodyPr/>
        <a:lstStyle/>
        <a:p>
          <a:endParaRPr lang="en-US"/>
        </a:p>
      </dgm:t>
    </dgm:pt>
    <dgm:pt modelId="{D591AFF4-DC13-B24B-A768-8F7DAA6372EB}">
      <dgm:prSet phldrT="[Text]"/>
      <dgm:spPr/>
      <dgm:t>
        <a:bodyPr/>
        <a:lstStyle/>
        <a:p>
          <a:r>
            <a:rPr lang="en-US" dirty="0"/>
            <a:t>Oct. 26 - Oct. 28</a:t>
          </a:r>
        </a:p>
      </dgm:t>
    </dgm:pt>
    <dgm:pt modelId="{22DFCF6B-E0FB-DF40-A251-6BB223B10708}" type="parTrans" cxnId="{76D6586F-8D39-6E4A-8057-81772E77C816}">
      <dgm:prSet/>
      <dgm:spPr/>
      <dgm:t>
        <a:bodyPr/>
        <a:lstStyle/>
        <a:p>
          <a:endParaRPr lang="en-US"/>
        </a:p>
      </dgm:t>
    </dgm:pt>
    <dgm:pt modelId="{A93515A2-1B68-1B41-B044-77152BAAD92B}" type="sibTrans" cxnId="{76D6586F-8D39-6E4A-8057-81772E77C816}">
      <dgm:prSet/>
      <dgm:spPr/>
      <dgm:t>
        <a:bodyPr/>
        <a:lstStyle/>
        <a:p>
          <a:endParaRPr lang="en-US"/>
        </a:p>
      </dgm:t>
    </dgm:pt>
    <dgm:pt modelId="{7D55E1DB-DF56-E14E-9926-52CDABF4749B}" type="pres">
      <dgm:prSet presAssocID="{A6F28174-DB44-DE4A-8A98-7FFED1A4F1A2}" presName="Name0" presStyleCnt="0">
        <dgm:presLayoutVars>
          <dgm:dir/>
          <dgm:animLvl val="lvl"/>
          <dgm:resizeHandles val="exact"/>
        </dgm:presLayoutVars>
      </dgm:prSet>
      <dgm:spPr/>
    </dgm:pt>
    <dgm:pt modelId="{2A6D77C8-48C1-2841-A4C9-92E0A209B7D5}" type="pres">
      <dgm:prSet presAssocID="{B68D30E4-11C0-604F-BC92-DB293BF733F0}" presName="composite" presStyleCnt="0"/>
      <dgm:spPr/>
    </dgm:pt>
    <dgm:pt modelId="{098FF590-3B39-B344-AFFF-A42AC5C04637}" type="pres">
      <dgm:prSet presAssocID="{B68D30E4-11C0-604F-BC92-DB293BF733F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D408BA4-C859-AC43-B240-1D840E564C6F}" type="pres">
      <dgm:prSet presAssocID="{B68D30E4-11C0-604F-BC92-DB293BF733F0}" presName="desTx" presStyleLbl="revTx" presStyleIdx="0" presStyleCnt="4">
        <dgm:presLayoutVars>
          <dgm:bulletEnabled val="1"/>
        </dgm:presLayoutVars>
      </dgm:prSet>
      <dgm:spPr/>
    </dgm:pt>
    <dgm:pt modelId="{BA7D30D9-A4A9-3844-9290-970BA77587D0}" type="pres">
      <dgm:prSet presAssocID="{7410F445-29BE-034E-8316-DE0A5065DE30}" presName="space" presStyleCnt="0"/>
      <dgm:spPr/>
    </dgm:pt>
    <dgm:pt modelId="{3CE0391A-5BFA-F042-8E8C-E2214D1437A6}" type="pres">
      <dgm:prSet presAssocID="{5EB98977-207A-934E-9560-908B6CDCC04F}" presName="composite" presStyleCnt="0"/>
      <dgm:spPr/>
    </dgm:pt>
    <dgm:pt modelId="{8E05E2B3-FB03-2C4F-882D-A1E334607877}" type="pres">
      <dgm:prSet presAssocID="{5EB98977-207A-934E-9560-908B6CDCC04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299F42-61D1-2E4A-B4D3-709F252CB4EF}" type="pres">
      <dgm:prSet presAssocID="{5EB98977-207A-934E-9560-908B6CDCC04F}" presName="desTx" presStyleLbl="revTx" presStyleIdx="1" presStyleCnt="4">
        <dgm:presLayoutVars>
          <dgm:bulletEnabled val="1"/>
        </dgm:presLayoutVars>
      </dgm:prSet>
      <dgm:spPr/>
    </dgm:pt>
    <dgm:pt modelId="{C17D3586-6E68-A349-ABAB-01AE72CB4C43}" type="pres">
      <dgm:prSet presAssocID="{D48A07FD-D891-0C41-B156-1B244DD19D57}" presName="space" presStyleCnt="0"/>
      <dgm:spPr/>
    </dgm:pt>
    <dgm:pt modelId="{D54D9FFD-0C5D-5542-8FFF-6BDBF219F073}" type="pres">
      <dgm:prSet presAssocID="{99F26061-CBFF-FC4B-A4D2-7A6A863532E8}" presName="composite" presStyleCnt="0"/>
      <dgm:spPr/>
    </dgm:pt>
    <dgm:pt modelId="{A59AA79B-9945-4540-A016-CB967EF0D377}" type="pres">
      <dgm:prSet presAssocID="{99F26061-CBFF-FC4B-A4D2-7A6A863532E8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0FB1021-1986-0643-A3FD-4479E47A8415}" type="pres">
      <dgm:prSet presAssocID="{99F26061-CBFF-FC4B-A4D2-7A6A863532E8}" presName="desTx" presStyleLbl="revTx" presStyleIdx="2" presStyleCnt="4">
        <dgm:presLayoutVars>
          <dgm:bulletEnabled val="1"/>
        </dgm:presLayoutVars>
      </dgm:prSet>
      <dgm:spPr/>
    </dgm:pt>
    <dgm:pt modelId="{2B41FD8C-9CD5-6140-B016-EB363557DB1D}" type="pres">
      <dgm:prSet presAssocID="{BDB1DAE4-8277-5B4F-AB10-5B6A84A1CCB8}" presName="space" presStyleCnt="0"/>
      <dgm:spPr/>
    </dgm:pt>
    <dgm:pt modelId="{4CBCB12E-6839-B243-AADD-D99531315690}" type="pres">
      <dgm:prSet presAssocID="{4A00B790-44F2-914B-A6AE-D4819657B57B}" presName="composite" presStyleCnt="0"/>
      <dgm:spPr/>
    </dgm:pt>
    <dgm:pt modelId="{4A5090EB-3A32-A340-AEF7-1794E0226217}" type="pres">
      <dgm:prSet presAssocID="{4A00B790-44F2-914B-A6AE-D4819657B57B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65EA9FD-6BBF-674C-9901-18010723567F}" type="pres">
      <dgm:prSet presAssocID="{4A00B790-44F2-914B-A6AE-D4819657B57B}" presName="desTx" presStyleLbl="revTx" presStyleIdx="3" presStyleCnt="4">
        <dgm:presLayoutVars>
          <dgm:bulletEnabled val="1"/>
        </dgm:presLayoutVars>
      </dgm:prSet>
      <dgm:spPr/>
    </dgm:pt>
  </dgm:ptLst>
  <dgm:cxnLst>
    <dgm:cxn modelId="{837A1E15-22C4-C64D-93A4-690692D36756}" type="presOf" srcId="{B68D30E4-11C0-604F-BC92-DB293BF733F0}" destId="{098FF590-3B39-B344-AFFF-A42AC5C04637}" srcOrd="0" destOrd="0" presId="urn:microsoft.com/office/officeart/2005/8/layout/chevron1"/>
    <dgm:cxn modelId="{0C861333-E1DC-DE4E-88DB-4A0D4D7DA7E1}" srcId="{A6F28174-DB44-DE4A-8A98-7FFED1A4F1A2}" destId="{4A00B790-44F2-914B-A6AE-D4819657B57B}" srcOrd="3" destOrd="0" parTransId="{A61D0675-E75E-9F41-96C0-725648ED358F}" sibTransId="{AB881C69-8C20-8641-A596-EFFD2A0E1137}"/>
    <dgm:cxn modelId="{A7CEDF42-3366-934F-A7D3-0BA3E2CD96C5}" type="presOf" srcId="{8EF25A96-6238-0142-93B1-1B9222C25EF9}" destId="{E0FB1021-1986-0643-A3FD-4479E47A8415}" srcOrd="0" destOrd="0" presId="urn:microsoft.com/office/officeart/2005/8/layout/chevron1"/>
    <dgm:cxn modelId="{2A0C7F5D-AEE2-2341-AE1D-EC61419B5524}" srcId="{A6F28174-DB44-DE4A-8A98-7FFED1A4F1A2}" destId="{99F26061-CBFF-FC4B-A4D2-7A6A863532E8}" srcOrd="2" destOrd="0" parTransId="{6127EA4D-B3C2-6D47-A8B8-BCB3B4877321}" sibTransId="{BDB1DAE4-8277-5B4F-AB10-5B6A84A1CCB8}"/>
    <dgm:cxn modelId="{C2A87A5F-847C-774E-BD8F-798F2BF92EE6}" srcId="{99F26061-CBFF-FC4B-A4D2-7A6A863532E8}" destId="{8EF25A96-6238-0142-93B1-1B9222C25EF9}" srcOrd="0" destOrd="0" parTransId="{01CF72B9-F530-D842-B24B-F13D0DA4D1AB}" sibTransId="{D476F5C2-AC35-6344-B57D-B9E7F788BE9A}"/>
    <dgm:cxn modelId="{76D6586F-8D39-6E4A-8057-81772E77C816}" srcId="{5EB98977-207A-934E-9560-908B6CDCC04F}" destId="{D591AFF4-DC13-B24B-A768-8F7DAA6372EB}" srcOrd="0" destOrd="0" parTransId="{22DFCF6B-E0FB-DF40-A251-6BB223B10708}" sibTransId="{A93515A2-1B68-1B41-B044-77152BAAD92B}"/>
    <dgm:cxn modelId="{6EF0CB76-D428-9948-B4AE-4B4DCBC330DF}" type="presOf" srcId="{362A83E4-CCEB-4045-99A4-112CDC834716}" destId="{D65EA9FD-6BBF-674C-9901-18010723567F}" srcOrd="0" destOrd="0" presId="urn:microsoft.com/office/officeart/2005/8/layout/chevron1"/>
    <dgm:cxn modelId="{5BD10C83-9E94-8243-AB7B-E614276C0CB2}" type="presOf" srcId="{6ABBAB44-DE7D-DF43-B2DF-0F08A0DB5B23}" destId="{0D408BA4-C859-AC43-B240-1D840E564C6F}" srcOrd="0" destOrd="0" presId="urn:microsoft.com/office/officeart/2005/8/layout/chevron1"/>
    <dgm:cxn modelId="{C134A988-764F-1C41-B690-F6B062E521B1}" srcId="{A6F28174-DB44-DE4A-8A98-7FFED1A4F1A2}" destId="{B68D30E4-11C0-604F-BC92-DB293BF733F0}" srcOrd="0" destOrd="0" parTransId="{B6257DB3-8637-0649-ADD6-4F5541C38D7C}" sibTransId="{7410F445-29BE-034E-8316-DE0A5065DE30}"/>
    <dgm:cxn modelId="{1861C1A5-C9CA-8646-B420-C39F15B58567}" type="presOf" srcId="{99F26061-CBFF-FC4B-A4D2-7A6A863532E8}" destId="{A59AA79B-9945-4540-A016-CB967EF0D377}" srcOrd="0" destOrd="0" presId="urn:microsoft.com/office/officeart/2005/8/layout/chevron1"/>
    <dgm:cxn modelId="{78F01EB7-38C7-E245-A1CB-3EBBCF237922}" srcId="{B68D30E4-11C0-604F-BC92-DB293BF733F0}" destId="{6ABBAB44-DE7D-DF43-B2DF-0F08A0DB5B23}" srcOrd="0" destOrd="0" parTransId="{C0DACF0B-DEA0-E84A-AEF3-571376C6DED0}" sibTransId="{689FD7E1-8DCF-4F45-823A-BA6628EFE361}"/>
    <dgm:cxn modelId="{61D5D9DA-8C26-544C-A7A7-F5BD6187BAFA}" type="presOf" srcId="{4A00B790-44F2-914B-A6AE-D4819657B57B}" destId="{4A5090EB-3A32-A340-AEF7-1794E0226217}" srcOrd="0" destOrd="0" presId="urn:microsoft.com/office/officeart/2005/8/layout/chevron1"/>
    <dgm:cxn modelId="{B1258CE2-467D-6548-92A7-ED1B04ADE20B}" srcId="{4A00B790-44F2-914B-A6AE-D4819657B57B}" destId="{362A83E4-CCEB-4045-99A4-112CDC834716}" srcOrd="0" destOrd="0" parTransId="{C813AE43-F985-CF4E-8567-D38EDBD761B9}" sibTransId="{E816384D-2CB0-E84B-8286-E6307252FE01}"/>
    <dgm:cxn modelId="{06FF60E6-3AE4-9A49-81DD-B4466217B670}" type="presOf" srcId="{5EB98977-207A-934E-9560-908B6CDCC04F}" destId="{8E05E2B3-FB03-2C4F-882D-A1E334607877}" srcOrd="0" destOrd="0" presId="urn:microsoft.com/office/officeart/2005/8/layout/chevron1"/>
    <dgm:cxn modelId="{14CD1AEA-BC33-1545-A202-608D0233DDA7}" type="presOf" srcId="{A6F28174-DB44-DE4A-8A98-7FFED1A4F1A2}" destId="{7D55E1DB-DF56-E14E-9926-52CDABF4749B}" srcOrd="0" destOrd="0" presId="urn:microsoft.com/office/officeart/2005/8/layout/chevron1"/>
    <dgm:cxn modelId="{2B16B1F0-25CB-CE4F-B929-A5DB4EAE5678}" srcId="{A6F28174-DB44-DE4A-8A98-7FFED1A4F1A2}" destId="{5EB98977-207A-934E-9560-908B6CDCC04F}" srcOrd="1" destOrd="0" parTransId="{5F04FCFD-02C3-4949-980E-8C4E9E29E575}" sibTransId="{D48A07FD-D891-0C41-B156-1B244DD19D57}"/>
    <dgm:cxn modelId="{C7AEE5F6-38AB-EA47-B936-1A73B7F6DDF1}" type="presOf" srcId="{D591AFF4-DC13-B24B-A768-8F7DAA6372EB}" destId="{86299F42-61D1-2E4A-B4D3-709F252CB4EF}" srcOrd="0" destOrd="0" presId="urn:microsoft.com/office/officeart/2005/8/layout/chevron1"/>
    <dgm:cxn modelId="{A3FC5259-DB3E-5841-8BC8-B94F8E142025}" type="presParOf" srcId="{7D55E1DB-DF56-E14E-9926-52CDABF4749B}" destId="{2A6D77C8-48C1-2841-A4C9-92E0A209B7D5}" srcOrd="0" destOrd="0" presId="urn:microsoft.com/office/officeart/2005/8/layout/chevron1"/>
    <dgm:cxn modelId="{80622464-5654-4345-B6FB-B3E0E5EF4502}" type="presParOf" srcId="{2A6D77C8-48C1-2841-A4C9-92E0A209B7D5}" destId="{098FF590-3B39-B344-AFFF-A42AC5C04637}" srcOrd="0" destOrd="0" presId="urn:microsoft.com/office/officeart/2005/8/layout/chevron1"/>
    <dgm:cxn modelId="{81B80F8C-144E-5642-B33F-2AAF76D60FA1}" type="presParOf" srcId="{2A6D77C8-48C1-2841-A4C9-92E0A209B7D5}" destId="{0D408BA4-C859-AC43-B240-1D840E564C6F}" srcOrd="1" destOrd="0" presId="urn:microsoft.com/office/officeart/2005/8/layout/chevron1"/>
    <dgm:cxn modelId="{E872AB4A-1152-114F-AB3E-BB5903F78D4E}" type="presParOf" srcId="{7D55E1DB-DF56-E14E-9926-52CDABF4749B}" destId="{BA7D30D9-A4A9-3844-9290-970BA77587D0}" srcOrd="1" destOrd="0" presId="urn:microsoft.com/office/officeart/2005/8/layout/chevron1"/>
    <dgm:cxn modelId="{0ACBF787-1C59-0443-BB9D-3A1C6FB18547}" type="presParOf" srcId="{7D55E1DB-DF56-E14E-9926-52CDABF4749B}" destId="{3CE0391A-5BFA-F042-8E8C-E2214D1437A6}" srcOrd="2" destOrd="0" presId="urn:microsoft.com/office/officeart/2005/8/layout/chevron1"/>
    <dgm:cxn modelId="{3AC21424-08CF-FC4F-856A-EEE555BBE09B}" type="presParOf" srcId="{3CE0391A-5BFA-F042-8E8C-E2214D1437A6}" destId="{8E05E2B3-FB03-2C4F-882D-A1E334607877}" srcOrd="0" destOrd="0" presId="urn:microsoft.com/office/officeart/2005/8/layout/chevron1"/>
    <dgm:cxn modelId="{A84A5706-E054-2340-87B6-ADD7E530EC5E}" type="presParOf" srcId="{3CE0391A-5BFA-F042-8E8C-E2214D1437A6}" destId="{86299F42-61D1-2E4A-B4D3-709F252CB4EF}" srcOrd="1" destOrd="0" presId="urn:microsoft.com/office/officeart/2005/8/layout/chevron1"/>
    <dgm:cxn modelId="{4352AC00-3466-664C-9CDC-56B56E96B25C}" type="presParOf" srcId="{7D55E1DB-DF56-E14E-9926-52CDABF4749B}" destId="{C17D3586-6E68-A349-ABAB-01AE72CB4C43}" srcOrd="3" destOrd="0" presId="urn:microsoft.com/office/officeart/2005/8/layout/chevron1"/>
    <dgm:cxn modelId="{F604916F-73D6-A845-984B-44F4427302A1}" type="presParOf" srcId="{7D55E1DB-DF56-E14E-9926-52CDABF4749B}" destId="{D54D9FFD-0C5D-5542-8FFF-6BDBF219F073}" srcOrd="4" destOrd="0" presId="urn:microsoft.com/office/officeart/2005/8/layout/chevron1"/>
    <dgm:cxn modelId="{D397A4F1-56C2-F342-AB30-2A1DF6F0D346}" type="presParOf" srcId="{D54D9FFD-0C5D-5542-8FFF-6BDBF219F073}" destId="{A59AA79B-9945-4540-A016-CB967EF0D377}" srcOrd="0" destOrd="0" presId="urn:microsoft.com/office/officeart/2005/8/layout/chevron1"/>
    <dgm:cxn modelId="{CCB1A6B8-C6EB-0B40-A877-DF2EB0212290}" type="presParOf" srcId="{D54D9FFD-0C5D-5542-8FFF-6BDBF219F073}" destId="{E0FB1021-1986-0643-A3FD-4479E47A8415}" srcOrd="1" destOrd="0" presId="urn:microsoft.com/office/officeart/2005/8/layout/chevron1"/>
    <dgm:cxn modelId="{804AF49A-9EE6-0743-B934-2AD98A11CF3E}" type="presParOf" srcId="{7D55E1DB-DF56-E14E-9926-52CDABF4749B}" destId="{2B41FD8C-9CD5-6140-B016-EB363557DB1D}" srcOrd="5" destOrd="0" presId="urn:microsoft.com/office/officeart/2005/8/layout/chevron1"/>
    <dgm:cxn modelId="{342D331E-211E-7742-AC23-EDB97F0184C1}" type="presParOf" srcId="{7D55E1DB-DF56-E14E-9926-52CDABF4749B}" destId="{4CBCB12E-6839-B243-AADD-D99531315690}" srcOrd="6" destOrd="0" presId="urn:microsoft.com/office/officeart/2005/8/layout/chevron1"/>
    <dgm:cxn modelId="{4B260984-98F3-A848-AFC3-41547BB63F2A}" type="presParOf" srcId="{4CBCB12E-6839-B243-AADD-D99531315690}" destId="{4A5090EB-3A32-A340-AEF7-1794E0226217}" srcOrd="0" destOrd="0" presId="urn:microsoft.com/office/officeart/2005/8/layout/chevron1"/>
    <dgm:cxn modelId="{10031D24-7EF5-D242-A402-8F36BB88E36E}" type="presParOf" srcId="{4CBCB12E-6839-B243-AADD-D99531315690}" destId="{D65EA9FD-6BBF-674C-9901-18010723567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2B599-D251-0A42-8313-A20BFCAB06EF}">
      <dsp:nvSpPr>
        <dsp:cNvPr id="0" name=""/>
        <dsp:cNvSpPr/>
      </dsp:nvSpPr>
      <dsp:spPr>
        <a:xfrm>
          <a:off x="3867243" y="1109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Curriculum</a:t>
          </a:r>
        </a:p>
      </dsp:txBody>
      <dsp:txXfrm>
        <a:off x="3891702" y="25568"/>
        <a:ext cx="1203734" cy="786183"/>
      </dsp:txXfrm>
    </dsp:sp>
    <dsp:sp modelId="{9DEF1FC5-02DF-6C4C-A32F-BD6D127A9249}">
      <dsp:nvSpPr>
        <dsp:cNvPr id="0" name=""/>
        <dsp:cNvSpPr/>
      </dsp:nvSpPr>
      <dsp:spPr>
        <a:xfrm>
          <a:off x="3679345" y="836211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814223" y="0"/>
              </a:moveTo>
              <a:lnTo>
                <a:pt x="814223" y="167020"/>
              </a:lnTo>
              <a:lnTo>
                <a:pt x="0" y="167020"/>
              </a:lnTo>
              <a:lnTo>
                <a:pt x="0" y="33404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EEF90-1AE9-D841-8512-5712294CAE81}">
      <dsp:nvSpPr>
        <dsp:cNvPr id="0" name=""/>
        <dsp:cNvSpPr/>
      </dsp:nvSpPr>
      <dsp:spPr>
        <a:xfrm>
          <a:off x="3053019" y="1170251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Specific Course 1</a:t>
          </a:r>
        </a:p>
      </dsp:txBody>
      <dsp:txXfrm>
        <a:off x="3077478" y="1194710"/>
        <a:ext cx="1203734" cy="786183"/>
      </dsp:txXfrm>
    </dsp:sp>
    <dsp:sp modelId="{1F2E885C-9646-964E-93FD-12CA14716AE8}">
      <dsp:nvSpPr>
        <dsp:cNvPr id="0" name=""/>
        <dsp:cNvSpPr/>
      </dsp:nvSpPr>
      <dsp:spPr>
        <a:xfrm>
          <a:off x="2865122" y="2005353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814223" y="0"/>
              </a:moveTo>
              <a:lnTo>
                <a:pt x="814223" y="167020"/>
              </a:lnTo>
              <a:lnTo>
                <a:pt x="0" y="167020"/>
              </a:lnTo>
              <a:lnTo>
                <a:pt x="0" y="33404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A4CA5-AED1-B24B-A578-27FF8C29E2ED}">
      <dsp:nvSpPr>
        <dsp:cNvPr id="0" name=""/>
        <dsp:cNvSpPr/>
      </dsp:nvSpPr>
      <dsp:spPr>
        <a:xfrm>
          <a:off x="2238796" y="2339393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Unit 1</a:t>
          </a:r>
        </a:p>
      </dsp:txBody>
      <dsp:txXfrm>
        <a:off x="2263255" y="2363852"/>
        <a:ext cx="1203734" cy="786183"/>
      </dsp:txXfrm>
    </dsp:sp>
    <dsp:sp modelId="{C98F1A6A-8E13-A442-9B2E-200605532E78}">
      <dsp:nvSpPr>
        <dsp:cNvPr id="0" name=""/>
        <dsp:cNvSpPr/>
      </dsp:nvSpPr>
      <dsp:spPr>
        <a:xfrm>
          <a:off x="2050898" y="3174495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814223" y="0"/>
              </a:moveTo>
              <a:lnTo>
                <a:pt x="814223" y="167020"/>
              </a:lnTo>
              <a:lnTo>
                <a:pt x="0" y="167020"/>
              </a:lnTo>
              <a:lnTo>
                <a:pt x="0" y="33404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E80AB-EDC8-1440-A805-6D62ECA9B522}">
      <dsp:nvSpPr>
        <dsp:cNvPr id="0" name=""/>
        <dsp:cNvSpPr/>
      </dsp:nvSpPr>
      <dsp:spPr>
        <a:xfrm>
          <a:off x="1424572" y="3508535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Lesson 1 </a:t>
          </a:r>
        </a:p>
      </dsp:txBody>
      <dsp:txXfrm>
        <a:off x="1449031" y="3532994"/>
        <a:ext cx="1203734" cy="786183"/>
      </dsp:txXfrm>
    </dsp:sp>
    <dsp:sp modelId="{743363A3-4B26-5345-8850-F5780F825095}">
      <dsp:nvSpPr>
        <dsp:cNvPr id="0" name=""/>
        <dsp:cNvSpPr/>
      </dsp:nvSpPr>
      <dsp:spPr>
        <a:xfrm>
          <a:off x="1236674" y="4343637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814223" y="0"/>
              </a:moveTo>
              <a:lnTo>
                <a:pt x="814223" y="167020"/>
              </a:lnTo>
              <a:lnTo>
                <a:pt x="0" y="167020"/>
              </a:lnTo>
              <a:lnTo>
                <a:pt x="0" y="33404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CF464-2FFF-3A4D-9CC6-CC6FBDBC75AC}">
      <dsp:nvSpPr>
        <dsp:cNvPr id="0" name=""/>
        <dsp:cNvSpPr/>
      </dsp:nvSpPr>
      <dsp:spPr>
        <a:xfrm>
          <a:off x="610348" y="4677677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Activity 1</a:t>
          </a:r>
        </a:p>
      </dsp:txBody>
      <dsp:txXfrm>
        <a:off x="634807" y="4702136"/>
        <a:ext cx="1203734" cy="786183"/>
      </dsp:txXfrm>
    </dsp:sp>
    <dsp:sp modelId="{A5AF293A-15A8-8240-8E19-647038739D34}">
      <dsp:nvSpPr>
        <dsp:cNvPr id="0" name=""/>
        <dsp:cNvSpPr/>
      </dsp:nvSpPr>
      <dsp:spPr>
        <a:xfrm>
          <a:off x="2050898" y="4343637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20"/>
              </a:lnTo>
              <a:lnTo>
                <a:pt x="814223" y="167020"/>
              </a:lnTo>
              <a:lnTo>
                <a:pt x="814223" y="33404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04517-4C4C-2349-A920-4C807FB31E0B}">
      <dsp:nvSpPr>
        <dsp:cNvPr id="0" name=""/>
        <dsp:cNvSpPr/>
      </dsp:nvSpPr>
      <dsp:spPr>
        <a:xfrm>
          <a:off x="2238796" y="4677677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Activity 2</a:t>
          </a:r>
        </a:p>
      </dsp:txBody>
      <dsp:txXfrm>
        <a:off x="2263255" y="4702136"/>
        <a:ext cx="1203734" cy="786183"/>
      </dsp:txXfrm>
    </dsp:sp>
    <dsp:sp modelId="{F6A8F3E1-6027-C345-966F-DDE68F80864D}">
      <dsp:nvSpPr>
        <dsp:cNvPr id="0" name=""/>
        <dsp:cNvSpPr/>
      </dsp:nvSpPr>
      <dsp:spPr>
        <a:xfrm>
          <a:off x="2865122" y="3174495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20"/>
              </a:lnTo>
              <a:lnTo>
                <a:pt x="814223" y="167020"/>
              </a:lnTo>
              <a:lnTo>
                <a:pt x="814223" y="33404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20D9E-38EB-B94D-82BD-1EB88D461E7C}">
      <dsp:nvSpPr>
        <dsp:cNvPr id="0" name=""/>
        <dsp:cNvSpPr/>
      </dsp:nvSpPr>
      <dsp:spPr>
        <a:xfrm>
          <a:off x="3053019" y="3508535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Lesson 2</a:t>
          </a:r>
        </a:p>
      </dsp:txBody>
      <dsp:txXfrm>
        <a:off x="3077478" y="3532994"/>
        <a:ext cx="1203734" cy="786183"/>
      </dsp:txXfrm>
    </dsp:sp>
    <dsp:sp modelId="{0E52BD17-526B-7A45-8DAE-72638D25EEE5}">
      <dsp:nvSpPr>
        <dsp:cNvPr id="0" name=""/>
        <dsp:cNvSpPr/>
      </dsp:nvSpPr>
      <dsp:spPr>
        <a:xfrm>
          <a:off x="3679345" y="2005353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20"/>
              </a:lnTo>
              <a:lnTo>
                <a:pt x="814223" y="167020"/>
              </a:lnTo>
              <a:lnTo>
                <a:pt x="814223" y="33404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B6E24-C94A-764F-88ED-30DDD8D5ECEC}">
      <dsp:nvSpPr>
        <dsp:cNvPr id="0" name=""/>
        <dsp:cNvSpPr/>
      </dsp:nvSpPr>
      <dsp:spPr>
        <a:xfrm>
          <a:off x="3867243" y="2339393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Unit 2</a:t>
          </a:r>
        </a:p>
      </dsp:txBody>
      <dsp:txXfrm>
        <a:off x="3891702" y="2363852"/>
        <a:ext cx="1203734" cy="786183"/>
      </dsp:txXfrm>
    </dsp:sp>
    <dsp:sp modelId="{897E8726-BC0D-744F-8875-5DEA50519004}">
      <dsp:nvSpPr>
        <dsp:cNvPr id="0" name=""/>
        <dsp:cNvSpPr/>
      </dsp:nvSpPr>
      <dsp:spPr>
        <a:xfrm>
          <a:off x="4493569" y="836211"/>
          <a:ext cx="814223" cy="33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20"/>
              </a:lnTo>
              <a:lnTo>
                <a:pt x="814223" y="167020"/>
              </a:lnTo>
              <a:lnTo>
                <a:pt x="814223" y="33404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5A4C6-4D53-2040-91FF-64991347AB2E}">
      <dsp:nvSpPr>
        <dsp:cNvPr id="0" name=""/>
        <dsp:cNvSpPr/>
      </dsp:nvSpPr>
      <dsp:spPr>
        <a:xfrm>
          <a:off x="4681467" y="1170251"/>
          <a:ext cx="1252652" cy="835101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Specific Course 2</a:t>
          </a:r>
        </a:p>
      </dsp:txBody>
      <dsp:txXfrm>
        <a:off x="4705926" y="1194710"/>
        <a:ext cx="1203734" cy="786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F590-3B39-B344-AFFF-A42AC5C04637}">
      <dsp:nvSpPr>
        <dsp:cNvPr id="0" name=""/>
        <dsp:cNvSpPr/>
      </dsp:nvSpPr>
      <dsp:spPr>
        <a:xfrm>
          <a:off x="3176" y="241260"/>
          <a:ext cx="2992511" cy="11970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Initial Activity Submission </a:t>
          </a:r>
        </a:p>
      </dsp:txBody>
      <dsp:txXfrm>
        <a:off x="601678" y="241260"/>
        <a:ext cx="1795507" cy="1197004"/>
      </dsp:txXfrm>
    </dsp:sp>
    <dsp:sp modelId="{0D408BA4-C859-AC43-B240-1D840E564C6F}">
      <dsp:nvSpPr>
        <dsp:cNvPr id="0" name=""/>
        <dsp:cNvSpPr/>
      </dsp:nvSpPr>
      <dsp:spPr>
        <a:xfrm>
          <a:off x="3176" y="1587890"/>
          <a:ext cx="2394009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October 16</a:t>
          </a:r>
        </a:p>
      </dsp:txBody>
      <dsp:txXfrm>
        <a:off x="3176" y="1587890"/>
        <a:ext cx="2394009" cy="468000"/>
      </dsp:txXfrm>
    </dsp:sp>
    <dsp:sp modelId="{8E05E2B3-FB03-2C4F-882D-A1E334607877}">
      <dsp:nvSpPr>
        <dsp:cNvPr id="0" name=""/>
        <dsp:cNvSpPr/>
      </dsp:nvSpPr>
      <dsp:spPr>
        <a:xfrm>
          <a:off x="2779688" y="241260"/>
          <a:ext cx="2992511" cy="11970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Activity Review Notification</a:t>
          </a:r>
        </a:p>
      </dsp:txBody>
      <dsp:txXfrm>
        <a:off x="3378190" y="241260"/>
        <a:ext cx="1795507" cy="1197004"/>
      </dsp:txXfrm>
    </dsp:sp>
    <dsp:sp modelId="{86299F42-61D1-2E4A-B4D3-709F252CB4EF}">
      <dsp:nvSpPr>
        <dsp:cNvPr id="0" name=""/>
        <dsp:cNvSpPr/>
      </dsp:nvSpPr>
      <dsp:spPr>
        <a:xfrm>
          <a:off x="2779688" y="1587890"/>
          <a:ext cx="2394009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Oct. 26 - Oct. 28</a:t>
          </a:r>
        </a:p>
      </dsp:txBody>
      <dsp:txXfrm>
        <a:off x="2779688" y="1587890"/>
        <a:ext cx="2394009" cy="468000"/>
      </dsp:txXfrm>
    </dsp:sp>
    <dsp:sp modelId="{A59AA79B-9945-4540-A016-CB967EF0D377}">
      <dsp:nvSpPr>
        <dsp:cNvPr id="0" name=""/>
        <dsp:cNvSpPr/>
      </dsp:nvSpPr>
      <dsp:spPr>
        <a:xfrm>
          <a:off x="5556200" y="241260"/>
          <a:ext cx="2992511" cy="11970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Re-Review Deadline</a:t>
          </a:r>
        </a:p>
      </dsp:txBody>
      <dsp:txXfrm>
        <a:off x="6154702" y="241260"/>
        <a:ext cx="1795507" cy="1197004"/>
      </dsp:txXfrm>
    </dsp:sp>
    <dsp:sp modelId="{E0FB1021-1986-0643-A3FD-4479E47A8415}">
      <dsp:nvSpPr>
        <dsp:cNvPr id="0" name=""/>
        <dsp:cNvSpPr/>
      </dsp:nvSpPr>
      <dsp:spPr>
        <a:xfrm>
          <a:off x="5556200" y="1587890"/>
          <a:ext cx="2394009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November 5</a:t>
          </a:r>
        </a:p>
      </dsp:txBody>
      <dsp:txXfrm>
        <a:off x="5556200" y="1587890"/>
        <a:ext cx="2394009" cy="468000"/>
      </dsp:txXfrm>
    </dsp:sp>
    <dsp:sp modelId="{4A5090EB-3A32-A340-AEF7-1794E0226217}">
      <dsp:nvSpPr>
        <dsp:cNvPr id="0" name=""/>
        <dsp:cNvSpPr/>
      </dsp:nvSpPr>
      <dsp:spPr>
        <a:xfrm>
          <a:off x="8332711" y="241260"/>
          <a:ext cx="2992511" cy="11970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Final Activity Notification </a:t>
          </a:r>
        </a:p>
      </dsp:txBody>
      <dsp:txXfrm>
        <a:off x="8931213" y="241260"/>
        <a:ext cx="1795507" cy="1197004"/>
      </dsp:txXfrm>
    </dsp:sp>
    <dsp:sp modelId="{D65EA9FD-6BBF-674C-9901-18010723567F}">
      <dsp:nvSpPr>
        <dsp:cNvPr id="0" name=""/>
        <dsp:cNvSpPr/>
      </dsp:nvSpPr>
      <dsp:spPr>
        <a:xfrm>
          <a:off x="8332711" y="1587890"/>
          <a:ext cx="2394009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December 1</a:t>
          </a:r>
        </a:p>
      </dsp:txBody>
      <dsp:txXfrm>
        <a:off x="8332711" y="1587890"/>
        <a:ext cx="2394009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10/26/25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50130B4-A79A-044F-A23B-D6F4AAA40E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092" b="7092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3114635"/>
            <a:ext cx="8506603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Upgrading Your Teaching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389120"/>
            <a:ext cx="8141716" cy="1179341"/>
          </a:xfrm>
        </p:spPr>
        <p:txBody>
          <a:bodyPr/>
          <a:lstStyle/>
          <a:p>
            <a:r>
              <a:rPr lang="en-US" dirty="0"/>
              <a:t>Dan Burleson </a:t>
            </a:r>
          </a:p>
          <a:p>
            <a:r>
              <a:rPr lang="en-US" dirty="0"/>
              <a:t>Review Editor, Teaching Computation in the Sciences Using MATLAB©</a:t>
            </a:r>
          </a:p>
          <a:p>
            <a:r>
              <a:rPr lang="en-US" dirty="0"/>
              <a:t>University of Houston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DE7E-402D-58EC-665B-D15ABEC28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C6909-F482-8C91-AC62-B0DFE2752A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6C7A0E-56E3-F001-9178-86882903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2E17AA-0466-3752-86EC-5DDA295FEF84}"/>
              </a:ext>
            </a:extLst>
          </p:cNvPr>
          <p:cNvSpPr txBox="1"/>
          <p:nvPr/>
        </p:nvSpPr>
        <p:spPr>
          <a:xfrm>
            <a:off x="6939031" y="2474084"/>
            <a:ext cx="46470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Post-it #2: </a:t>
            </a:r>
          </a:p>
          <a:p>
            <a:r>
              <a:rPr lang="en-US" sz="4000" dirty="0"/>
              <a:t>What is one learning objective for the thing you are work on?</a:t>
            </a:r>
          </a:p>
        </p:txBody>
      </p:sp>
    </p:spTree>
    <p:extLst>
      <p:ext uri="{BB962C8B-B14F-4D97-AF65-F5344CB8AC3E}">
        <p14:creationId xmlns:p14="http://schemas.microsoft.com/office/powerpoint/2010/main" val="338230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565E-990B-6E7F-E843-E24D682D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D9B52-DC61-D0C8-B0FA-902CE0B1BC0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D4D2D1-CA14-A304-016D-0ABC4E87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F3C01-5135-18F9-469A-17CE572C835E}"/>
              </a:ext>
            </a:extLst>
          </p:cNvPr>
          <p:cNvSpPr txBox="1"/>
          <p:nvPr/>
        </p:nvSpPr>
        <p:spPr>
          <a:xfrm>
            <a:off x="6969285" y="2173001"/>
            <a:ext cx="46470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Post-it #2 (Back) </a:t>
            </a:r>
          </a:p>
          <a:p>
            <a:r>
              <a:rPr lang="en-US" sz="4000" dirty="0"/>
              <a:t>What is an assessment tool you want to check this learning objective? </a:t>
            </a:r>
          </a:p>
        </p:txBody>
      </p:sp>
    </p:spTree>
    <p:extLst>
      <p:ext uri="{BB962C8B-B14F-4D97-AF65-F5344CB8AC3E}">
        <p14:creationId xmlns:p14="http://schemas.microsoft.com/office/powerpoint/2010/main" val="370645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C0E65-5CC8-4974-0028-886292E39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19E37-6FE9-C02E-0E61-C9ED978554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10242" name="Picture 2" descr="UCreate 22&quot; x 28&quot; White Premium Poster Board">
            <a:extLst>
              <a:ext uri="{FF2B5EF4-FFF2-40B4-BE49-F238E27FC236}">
                <a16:creationId xmlns:a16="http://schemas.microsoft.com/office/drawing/2014/main" id="{07615ACB-B679-0017-F075-1F703E20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623174-1BE9-C971-D8BD-E691865F974E}"/>
              </a:ext>
            </a:extLst>
          </p:cNvPr>
          <p:cNvSpPr txBox="1"/>
          <p:nvPr/>
        </p:nvSpPr>
        <p:spPr>
          <a:xfrm>
            <a:off x="3880770" y="1159944"/>
            <a:ext cx="356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 to board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007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A6C4-C70D-FB2A-3EB9-0E927DB0C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8615CA-E212-B894-4A5A-D62110D4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7C9C0-A5A2-D429-68AF-C8E12BC864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Being specific and aligned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B96D11-727E-8154-5537-B2F5F872B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5"/>
            <a:ext cx="5472000" cy="4765677"/>
          </a:xfrm>
        </p:spPr>
        <p:txBody>
          <a:bodyPr/>
          <a:lstStyle/>
          <a:p>
            <a:r>
              <a:rPr lang="en-US" sz="2200" dirty="0"/>
              <a:t>Be specific about learning objectives: </a:t>
            </a:r>
          </a:p>
          <a:p>
            <a:pPr lvl="1"/>
            <a:r>
              <a:rPr lang="en-US" sz="2200" dirty="0"/>
              <a:t>Computational/MATLAB objectives</a:t>
            </a:r>
          </a:p>
          <a:p>
            <a:pPr lvl="1"/>
            <a:r>
              <a:rPr lang="en-US" sz="2200" dirty="0"/>
              <a:t>Scientific/Context objectives </a:t>
            </a:r>
          </a:p>
          <a:p>
            <a:r>
              <a:rPr lang="en-US" sz="2200" dirty="0"/>
              <a:t>Assessment should address all learning objectives</a:t>
            </a:r>
          </a:p>
          <a:p>
            <a:pPr lvl="1"/>
            <a:r>
              <a:rPr lang="en-US" sz="2200" dirty="0"/>
              <a:t>Rubric </a:t>
            </a:r>
          </a:p>
          <a:p>
            <a:pPr lvl="1"/>
            <a:r>
              <a:rPr lang="en-US" sz="2200" dirty="0"/>
              <a:t>Checks of deliverables that match each objective</a:t>
            </a:r>
          </a:p>
          <a:p>
            <a:pPr lvl="1"/>
            <a:r>
              <a:rPr lang="en-US" sz="2200" dirty="0"/>
              <a:t>MATLAB Grader: connect assessments to learning objectives</a:t>
            </a:r>
          </a:p>
          <a:p>
            <a:pPr lvl="1"/>
            <a:endParaRPr lang="en-US" sz="2200" dirty="0"/>
          </a:p>
          <a:p>
            <a:pPr marL="266700" lvl="1" indent="0">
              <a:buNone/>
            </a:pPr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F25-036A-D8D4-638C-0C61C56C88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BE80B3A-78DB-265D-93BA-F9904AB2F41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2"/>
          <a:srcRect l="342" t="-11111" r="787"/>
          <a:stretch/>
        </p:blipFill>
        <p:spPr>
          <a:xfrm>
            <a:off x="6282692" y="432000"/>
            <a:ext cx="55118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624E99-2A74-88E0-8978-180CF219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092600"/>
            <a:ext cx="11328000" cy="467279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400BBF-972F-ABF8-AD31-0635973D4B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701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984E-7679-F103-490B-F9E99988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67132-9D1E-FB69-E9BC-689F00E0119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FCD353-92EB-E0F9-DC5B-FC21C29B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EF2887-A811-BF51-7DE9-0D7C038E892D}"/>
              </a:ext>
            </a:extLst>
          </p:cNvPr>
          <p:cNvSpPr txBox="1"/>
          <p:nvPr/>
        </p:nvSpPr>
        <p:spPr>
          <a:xfrm>
            <a:off x="6969285" y="2173001"/>
            <a:ext cx="4647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Post-it #3:  </a:t>
            </a:r>
          </a:p>
          <a:p>
            <a:r>
              <a:rPr lang="en-US" sz="4000" dirty="0"/>
              <a:t>What is one aspect of your class or curriculum you want to work on during the next hour. </a:t>
            </a:r>
          </a:p>
        </p:txBody>
      </p:sp>
    </p:spTree>
    <p:extLst>
      <p:ext uri="{BB962C8B-B14F-4D97-AF65-F5344CB8AC3E}">
        <p14:creationId xmlns:p14="http://schemas.microsoft.com/office/powerpoint/2010/main" val="260074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00680-BE73-74B0-3671-E99AF40D2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F8A51-098F-4FB3-B498-A702B6ADBFE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34A33E-1913-D0CD-B429-E37AAC7B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BAFBB-EE7D-3F18-6344-60D3F9085147}"/>
              </a:ext>
            </a:extLst>
          </p:cNvPr>
          <p:cNvSpPr txBox="1"/>
          <p:nvPr/>
        </p:nvSpPr>
        <p:spPr>
          <a:xfrm>
            <a:off x="6969285" y="2173001"/>
            <a:ext cx="46470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Post-it #3: (BACK)  </a:t>
            </a:r>
          </a:p>
          <a:p>
            <a:r>
              <a:rPr lang="en-US" sz="4000" dirty="0"/>
              <a:t>What is the most important question you with what you want to work on? </a:t>
            </a:r>
          </a:p>
        </p:txBody>
      </p:sp>
    </p:spTree>
    <p:extLst>
      <p:ext uri="{BB962C8B-B14F-4D97-AF65-F5344CB8AC3E}">
        <p14:creationId xmlns:p14="http://schemas.microsoft.com/office/powerpoint/2010/main" val="380248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1B336-A523-6E96-D6ED-E71E3D529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097A76-31E9-9F58-DEAD-26A9EC8DBB6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10242" name="Picture 2" descr="UCreate 22&quot; x 28&quot; White Premium Poster Board">
            <a:extLst>
              <a:ext uri="{FF2B5EF4-FFF2-40B4-BE49-F238E27FC236}">
                <a16:creationId xmlns:a16="http://schemas.microsoft.com/office/drawing/2014/main" id="{C7BF74C4-39DF-B225-6454-D6B1F675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1F28A-CA9B-B97E-88D5-B279AD40BA54}"/>
              </a:ext>
            </a:extLst>
          </p:cNvPr>
          <p:cNvSpPr txBox="1"/>
          <p:nvPr/>
        </p:nvSpPr>
        <p:spPr>
          <a:xfrm>
            <a:off x="3880770" y="1159944"/>
            <a:ext cx="356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 to board</a:t>
            </a:r>
          </a:p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and…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091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EDF2-33AC-819B-2AB5-E0CC884CF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9D85-7B06-2ADD-C1E9-0D540851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D790-A045-D372-8833-0B2686C0B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6497F-543E-E558-56DD-0E41E40AB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3076" name="Picture 4" descr="Empowering Excellence: Exploring Nike's Iconic 'Just Do It' Campaign -  Brandvertising">
            <a:extLst>
              <a:ext uri="{FF2B5EF4-FFF2-40B4-BE49-F238E27FC236}">
                <a16:creationId xmlns:a16="http://schemas.microsoft.com/office/drawing/2014/main" id="{161DBC1C-9198-57EF-F6A8-10C8AC16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3AA1B-4C53-95AF-C128-B59AEDCE4D3E}"/>
              </a:ext>
            </a:extLst>
          </p:cNvPr>
          <p:cNvSpPr txBox="1"/>
          <p:nvPr/>
        </p:nvSpPr>
        <p:spPr>
          <a:xfrm>
            <a:off x="6501905" y="5256449"/>
            <a:ext cx="2773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/>
              <a:t>*ask</a:t>
            </a:r>
          </a:p>
        </p:txBody>
      </p:sp>
    </p:spTree>
    <p:extLst>
      <p:ext uri="{BB962C8B-B14F-4D97-AF65-F5344CB8AC3E}">
        <p14:creationId xmlns:p14="http://schemas.microsoft.com/office/powerpoint/2010/main" val="308297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5A8B-E393-688B-4AF3-F9E21863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MATLAB Activity Review Cycle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6308B3-494C-C2A3-2BD2-3BF710334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118458"/>
              </p:ext>
            </p:extLst>
          </p:nvPr>
        </p:nvGraphicFramePr>
        <p:xfrm>
          <a:off x="431800" y="1460810"/>
          <a:ext cx="11328400" cy="229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0EBD8-C88F-34F7-8A6E-2D21A66A50C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6BABE-7BD8-6EF2-EE70-2BE38036D1F1}"/>
              </a:ext>
            </a:extLst>
          </p:cNvPr>
          <p:cNvSpPr txBox="1"/>
          <p:nvPr/>
        </p:nvSpPr>
        <p:spPr>
          <a:xfrm>
            <a:off x="7051289" y="4538532"/>
            <a:ext cx="3958683" cy="1292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What if my activity wasn’t live or complete in time for the initial review?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12765-7066-C89A-9D8B-CAD2065B0DB9}"/>
              </a:ext>
            </a:extLst>
          </p:cNvPr>
          <p:cNvSpPr txBox="1"/>
          <p:nvPr/>
        </p:nvSpPr>
        <p:spPr>
          <a:xfrm>
            <a:off x="1011045" y="3722776"/>
            <a:ext cx="4772721" cy="2954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Action items once you have edited your activity and ready for re-review: </a:t>
            </a:r>
          </a:p>
          <a:p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Make updates to the development page of your activity.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“</a:t>
            </a:r>
            <a:r>
              <a:rPr lang="en-US" sz="2000" b="1" u="sng" dirty="0"/>
              <a:t>Make/Update Live Page</a:t>
            </a:r>
            <a:r>
              <a:rPr lang="en-US" sz="2000" dirty="0"/>
              <a:t>” when  ready for re-review.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Reply all to the email notification that your activity is ready for re-review.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3CC362-91E6-D931-BB66-2EB3E11505EB}"/>
              </a:ext>
            </a:extLst>
          </p:cNvPr>
          <p:cNvCxnSpPr>
            <a:stCxn id="6" idx="1"/>
            <a:endCxn id="9" idx="3"/>
          </p:cNvCxnSpPr>
          <p:nvPr/>
        </p:nvCxnSpPr>
        <p:spPr>
          <a:xfrm flipH="1">
            <a:off x="5783766" y="5184863"/>
            <a:ext cx="1267523" cy="15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A943C8-34C8-0691-E1DA-CB967C130C28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084634" y="2910468"/>
            <a:ext cx="945997" cy="1628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3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73E6EC-AB84-4348-9403-B2ADD414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D616F-8310-1946-B11F-56C1B64A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1328000" cy="2665430"/>
          </a:xfrm>
        </p:spPr>
        <p:txBody>
          <a:bodyPr/>
          <a:lstStyle/>
          <a:p>
            <a:r>
              <a:rPr lang="en-US" sz="2400" dirty="0"/>
              <a:t>Excited about new teaching strategies and tools </a:t>
            </a:r>
          </a:p>
          <a:p>
            <a:r>
              <a:rPr lang="en-US" sz="2400" dirty="0"/>
              <a:t>Thinking about all parts of our courses we can update</a:t>
            </a:r>
          </a:p>
          <a:p>
            <a:r>
              <a:rPr lang="en-US" sz="2400" dirty="0"/>
              <a:t>Thinking about places to add new activities and computation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0287C-3B21-5540-86BF-65013374B1F7}"/>
              </a:ext>
            </a:extLst>
          </p:cNvPr>
          <p:cNvSpPr txBox="1"/>
          <p:nvPr/>
        </p:nvSpPr>
        <p:spPr>
          <a:xfrm>
            <a:off x="1816275" y="4022561"/>
            <a:ext cx="2824618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But where to begin?</a:t>
            </a:r>
          </a:p>
        </p:txBody>
      </p:sp>
      <p:pic>
        <p:nvPicPr>
          <p:cNvPr id="1028" name="Picture 4" descr="Sometimes a boss could just be sharing an idea which at best deserves an acknowledgement. Photo: iStock">
            <a:extLst>
              <a:ext uri="{FF2B5EF4-FFF2-40B4-BE49-F238E27FC236}">
                <a16:creationId xmlns:a16="http://schemas.microsoft.com/office/drawing/2014/main" id="{AA3A3614-1965-9F4E-B4E1-757745EE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69" y="3260368"/>
            <a:ext cx="4878627" cy="325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2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8A28-FD0C-FF3C-D953-583B40E6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127E-C1AD-8BFC-EA9F-974A0747D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B2517-D181-C632-1524-B516E27E6EB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3076" name="Picture 4" descr="Empowering Excellence: Exploring Nike's Iconic 'Just Do It' Campaign -  Brandvertising">
            <a:extLst>
              <a:ext uri="{FF2B5EF4-FFF2-40B4-BE49-F238E27FC236}">
                <a16:creationId xmlns:a16="http://schemas.microsoft.com/office/drawing/2014/main" id="{0A11D1B8-61A2-5E01-9CE0-F9DCEEA4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8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4CE1AFC-6518-7744-8807-9DFB42A6C73F}"/>
              </a:ext>
            </a:extLst>
          </p:cNvPr>
          <p:cNvSpPr txBox="1"/>
          <p:nvPr/>
        </p:nvSpPr>
        <p:spPr>
          <a:xfrm>
            <a:off x="432000" y="431999"/>
            <a:ext cx="3932237" cy="1600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Levels for Upgrading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02AC0-C3D2-F342-88BD-EC8B89E80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A83391F-3759-471F-A91C-E3BEFE875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are all coming from different levels and have different goals to get from this workshop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Figure out where you want or need to upgrade your teaching and find the lowest level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B991013-E5FB-D249-8568-FDF95BECA212}"/>
              </a:ext>
            </a:extLst>
          </p:cNvPr>
          <p:cNvGraphicFramePr/>
          <p:nvPr/>
        </p:nvGraphicFramePr>
        <p:xfrm>
          <a:off x="5183188" y="431999"/>
          <a:ext cx="6544468" cy="551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8654750-F8BD-D142-B1B6-59E3C993F771}"/>
              </a:ext>
            </a:extLst>
          </p:cNvPr>
          <p:cNvSpPr/>
          <p:nvPr/>
        </p:nvSpPr>
        <p:spPr>
          <a:xfrm>
            <a:off x="5104424" y="3707705"/>
            <a:ext cx="5267128" cy="244883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45FB5-B473-FE7F-BEBB-F8C4A84006E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46061E-7035-3C1F-C605-2A22D847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2ACC3-56A4-C92E-342E-B2CD74BEEC13}"/>
              </a:ext>
            </a:extLst>
          </p:cNvPr>
          <p:cNvSpPr txBox="1"/>
          <p:nvPr/>
        </p:nvSpPr>
        <p:spPr>
          <a:xfrm>
            <a:off x="6939031" y="2474084"/>
            <a:ext cx="4647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Post-it #1: </a:t>
            </a:r>
          </a:p>
          <a:p>
            <a:r>
              <a:rPr lang="en-US" sz="4000" dirty="0"/>
              <a:t>What do you want to work on right now?</a:t>
            </a:r>
          </a:p>
        </p:txBody>
      </p:sp>
    </p:spTree>
    <p:extLst>
      <p:ext uri="{BB962C8B-B14F-4D97-AF65-F5344CB8AC3E}">
        <p14:creationId xmlns:p14="http://schemas.microsoft.com/office/powerpoint/2010/main" val="399590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AB21-8450-6654-9310-914012AC2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F8C69-729E-EFFE-3BA7-EC02CB38CCC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9A7DD1-AF22-0199-1B22-B4360BF8F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325AA-D46F-F417-1486-F41219402D6E}"/>
              </a:ext>
            </a:extLst>
          </p:cNvPr>
          <p:cNvSpPr txBox="1"/>
          <p:nvPr/>
        </p:nvSpPr>
        <p:spPr>
          <a:xfrm>
            <a:off x="6939031" y="2474084"/>
            <a:ext cx="4647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Post-it #1 (Back): </a:t>
            </a:r>
          </a:p>
          <a:p>
            <a:r>
              <a:rPr lang="en-US" sz="4000" dirty="0"/>
              <a:t>Why do you want to work on this?</a:t>
            </a:r>
          </a:p>
        </p:txBody>
      </p:sp>
    </p:spTree>
    <p:extLst>
      <p:ext uri="{BB962C8B-B14F-4D97-AF65-F5344CB8AC3E}">
        <p14:creationId xmlns:p14="http://schemas.microsoft.com/office/powerpoint/2010/main" val="49869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DF81-1D46-6DD1-2CFD-B000C5A0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52A04-51B8-32B9-557A-1C62C6F2497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10242" name="Picture 2" descr="UCreate 22&quot; x 28&quot; White Premium Poster Board">
            <a:extLst>
              <a:ext uri="{FF2B5EF4-FFF2-40B4-BE49-F238E27FC236}">
                <a16:creationId xmlns:a16="http://schemas.microsoft.com/office/drawing/2014/main" id="{0A6FC74B-16A6-A777-0673-988B62C8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3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EBF0B8-D9EB-026C-03C0-2131E54203D7}"/>
              </a:ext>
            </a:extLst>
          </p:cNvPr>
          <p:cNvSpPr txBox="1"/>
          <p:nvPr/>
        </p:nvSpPr>
        <p:spPr>
          <a:xfrm>
            <a:off x="3880770" y="1159944"/>
            <a:ext cx="356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 to board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712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DA7E-A8E4-8842-B72B-01E16BE4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Repository of Teaching Material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68E78-C28D-9A4A-8C69-6FD58307EA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Starting in 2018 – Peer 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A2D0-FB14-3C49-B884-C25EA33A88D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5FC92-B5AC-804F-99BA-470D1A05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000"/>
            <a:ext cx="12192000" cy="36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5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7B1CC-7ACD-6C29-9D75-DACAC1566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0CB1-F8BB-8EE3-2B4D-24BE0D5C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Repository of Teaching Material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B5451-2292-BA69-3382-5A12E230C2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Starting in 2018 – Peer 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783D9-989C-8F46-1C3B-F14C91A084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2BEAF-BD36-5ABB-8D68-BC2ED61F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000"/>
            <a:ext cx="12192000" cy="362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CFC00-5800-96CF-96C2-F16AC76D58B6}"/>
              </a:ext>
            </a:extLst>
          </p:cNvPr>
          <p:cNvSpPr txBox="1"/>
          <p:nvPr/>
        </p:nvSpPr>
        <p:spPr>
          <a:xfrm>
            <a:off x="1825752" y="5498488"/>
            <a:ext cx="8540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Revisions by November 9, 2024 for re-review.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284C6-4F9F-239D-A61D-0AB6EDBAE424}"/>
              </a:ext>
            </a:extLst>
          </p:cNvPr>
          <p:cNvSpPr txBox="1"/>
          <p:nvPr/>
        </p:nvSpPr>
        <p:spPr>
          <a:xfrm>
            <a:off x="5107258" y="1728000"/>
            <a:ext cx="4772721" cy="301621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Action items once you have edited your activity and ready for re-review: </a:t>
            </a:r>
          </a:p>
          <a:p>
            <a:endParaRPr lang="en-US" sz="2200" dirty="0"/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Make/Update Live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Reply all to the email notification that your activity is ready for re-review (or initial review)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1FE8A-8F15-409F-AF62-619C69C0D537}">
  <ds:schemaRefs>
    <ds:schemaRef ds:uri="http://schemas.openxmlformats.org/package/2006/metadata/core-properties"/>
    <ds:schemaRef ds:uri="http://purl.org/dc/terms/"/>
    <ds:schemaRef ds:uri="71af3243-3dd4-4a8d-8c0d-dd76da1f02a5"/>
    <ds:schemaRef ds:uri="http://www.w3.org/XML/1998/namespace"/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458</Words>
  <Application>Microsoft Macintosh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Times New Roman</vt:lpstr>
      <vt:lpstr>Office Theme</vt:lpstr>
      <vt:lpstr>Upgrading Your Teaching  </vt:lpstr>
      <vt:lpstr>Where are we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 Repository of Teaching Material</vt:lpstr>
      <vt:lpstr>Creating a Repository of Teaching Material</vt:lpstr>
      <vt:lpstr>PowerPoint Presentation</vt:lpstr>
      <vt:lpstr>PowerPoint Presentation</vt:lpstr>
      <vt:lpstr>PowerPoint Presentation</vt:lpstr>
      <vt:lpstr>Goals and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MATLAB Activity Review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Upgrading Your Teaching  </dc:title>
  <dc:creator>Burleson, Dan</dc:creator>
  <cp:lastModifiedBy>Burleson, Dan</cp:lastModifiedBy>
  <cp:revision>9</cp:revision>
  <dcterms:created xsi:type="dcterms:W3CDTF">2020-10-12T13:33:33Z</dcterms:created>
  <dcterms:modified xsi:type="dcterms:W3CDTF">2025-10-27T13:21:52Z</dcterms:modified>
</cp:coreProperties>
</file>