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7479395" r:id="rId5"/>
    <p:sldId id="2147479383" r:id="rId6"/>
    <p:sldId id="2147479340" r:id="rId7"/>
    <p:sldId id="2147479394" r:id="rId8"/>
    <p:sldId id="21474793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C84"/>
    <a:srgbClr val="0D78C9"/>
    <a:srgbClr val="176DAD"/>
    <a:srgbClr val="FF0000"/>
    <a:srgbClr val="FF6400"/>
    <a:srgbClr val="228B22"/>
    <a:srgbClr val="A020F6"/>
    <a:srgbClr val="0000FF"/>
    <a:srgbClr val="636569"/>
    <a:srgbClr val="71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" y="55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fld id="{43FEC7B2-4A3C-43EA-A52A-F8DED3FD6DAC}" type="datetimeyyyy">
              <a:rPr lang="en-US" sz="1003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fld>
            <a:r>
              <a:rPr lang="en-US" sz="1003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/>
              <a:t>Click to add b</a:t>
            </a:r>
            <a:r>
              <a:rPr lang="en-US" sz="1805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/>
              <a:t>Click to add headline</a:t>
            </a:r>
            <a:r>
              <a:rPr lang="en-US" sz="2005" b="1">
                <a:solidFill>
                  <a:prstClr val="black"/>
                </a:solidFill>
              </a:rPr>
              <a:t> providing value of feature</a:t>
            </a:r>
            <a:endParaRPr lang="en-US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sz="1604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>
                <a:latin typeface="Courier New" pitchFamily="49" charset="0"/>
                <a:cs typeface="Courier New" pitchFamily="49" charset="0"/>
              </a:rPr>
              <a:t>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jasondavies.com/wordcloud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athworks.com/matlabcentral/communitycontests/contests/6/entri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atlabacademy.mathworks.com/details/teaching-with-matlab/instructoronboard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31DD65-73AD-D8D4-69A7-DBD4479F5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MATLAB Workshop: </a:t>
            </a:r>
            <a:br>
              <a:rPr lang="en-US" dirty="0"/>
            </a:br>
            <a:r>
              <a:rPr lang="en-US" dirty="0"/>
              <a:t>Post </a:t>
            </a:r>
            <a:r>
              <a:rPr lang="en-US" dirty="0" err="1"/>
              <a:t>RoadCheck</a:t>
            </a:r>
            <a:r>
              <a:rPr lang="en-US" dirty="0"/>
              <a:t> Learning Tips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524E8F-44D6-8086-A4B2-1304C50D0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Lisa Kempler </a:t>
            </a:r>
          </a:p>
          <a:p>
            <a:r>
              <a:rPr lang="en-US" dirty="0"/>
              <a:t>Tuesday Intro Session</a:t>
            </a:r>
            <a:r>
              <a:rPr lang="en-US"/>
              <a:t>, October 28, 2025</a:t>
            </a:r>
            <a:endParaRPr lang="en-US" dirty="0"/>
          </a:p>
          <a:p>
            <a:r>
              <a:rPr lang="en-US" dirty="0"/>
              <a:t>2025 Teaching Computation with MATLAB (and GenAI)</a:t>
            </a:r>
          </a:p>
        </p:txBody>
      </p:sp>
    </p:spTree>
    <p:extLst>
      <p:ext uri="{BB962C8B-B14F-4D97-AF65-F5344CB8AC3E}">
        <p14:creationId xmlns:p14="http://schemas.microsoft.com/office/powerpoint/2010/main" val="295136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4C1B45-F5AF-0B3A-4810-B097E94AC1B6}"/>
              </a:ext>
            </a:extLst>
          </p:cNvPr>
          <p:cNvSpPr txBox="1"/>
          <p:nvPr/>
        </p:nvSpPr>
        <p:spPr>
          <a:xfrm>
            <a:off x="4350327" y="6523911"/>
            <a:ext cx="7278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Source: 2025 workshop applications via </a:t>
            </a:r>
            <a:r>
              <a:rPr lang="en-US" sz="1400" dirty="0">
                <a:hlinkClick r:id="rId2"/>
              </a:rPr>
              <a:t>Word Cloud Generator (jasondavies.com)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B34E2C-6A59-E591-9A6C-5F0062B57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998" y="380998"/>
            <a:ext cx="9753604" cy="6096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01DD5-46A4-5026-9214-773365EA26C5}"/>
              </a:ext>
            </a:extLst>
          </p:cNvPr>
          <p:cNvSpPr txBox="1"/>
          <p:nvPr/>
        </p:nvSpPr>
        <p:spPr>
          <a:xfrm>
            <a:off x="10387584" y="1828800"/>
            <a:ext cx="147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Redo with MATLAB!</a:t>
            </a:r>
          </a:p>
        </p:txBody>
      </p:sp>
    </p:spTree>
    <p:extLst>
      <p:ext uri="{BB962C8B-B14F-4D97-AF65-F5344CB8AC3E}">
        <p14:creationId xmlns:p14="http://schemas.microsoft.com/office/powerpoint/2010/main" val="8264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F716-F9F1-1FE8-0429-C6236D70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11187657" cy="990600"/>
          </a:xfrm>
        </p:spPr>
        <p:txBody>
          <a:bodyPr/>
          <a:lstStyle/>
          <a:p>
            <a:r>
              <a:rPr lang="en-US" dirty="0"/>
              <a:t>Repo Sources: File Exchange, GitHub, and online Community Hubs Example: </a:t>
            </a:r>
            <a:r>
              <a:rPr lang="en-US" dirty="0">
                <a:hlinkClick r:id="rId2"/>
              </a:rPr>
              <a:t>Flipbook Contest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DA153-D3E3-691F-012D-6E14FF19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1" y="1569144"/>
            <a:ext cx="6624521" cy="51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77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73D8-1BA0-4A27-B59B-9D30A2E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Coursera Course: </a:t>
            </a:r>
            <a:r>
              <a:rPr lang="en-US" i="1" dirty="0"/>
              <a:t>Introduction to MATLA Copilot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75149-0EAE-19DB-B13B-CFFB2031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2" y="1473099"/>
            <a:ext cx="8397879" cy="504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88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1DDD-06C6-78E3-316E-EDF368E5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57200"/>
            <a:ext cx="11087098" cy="990600"/>
          </a:xfrm>
        </p:spPr>
        <p:txBody>
          <a:bodyPr/>
          <a:lstStyle/>
          <a:p>
            <a:r>
              <a:rPr lang="en-US" i="1"/>
              <a:t>Teaching with MATLAB</a:t>
            </a:r>
            <a:r>
              <a:rPr lang="en-US"/>
              <a:t>: Self-paced MATLAB Teaching Tools Training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4DE54-C716-E927-23D9-BB564DC9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42" y="1655544"/>
            <a:ext cx="7688342" cy="491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BC356-9537-F274-920F-8FF3682D9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263" y="2540488"/>
            <a:ext cx="5232669" cy="310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6D50B-DB36-D4FD-3358-98866A145571}"/>
              </a:ext>
            </a:extLst>
          </p:cNvPr>
          <p:cNvSpPr txBox="1"/>
          <p:nvPr/>
        </p:nvSpPr>
        <p:spPr>
          <a:xfrm>
            <a:off x="8720487" y="5823086"/>
            <a:ext cx="3436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  <a:hlinkClick r:id="rId5"/>
              </a:rPr>
              <a:t>matlabacademy.mathworks.com/details/teaching-with-</a:t>
            </a:r>
            <a:r>
              <a:rPr lang="en-US" sz="2000" dirty="0" err="1">
                <a:latin typeface="Arial" pitchFamily="34" charset="0"/>
                <a:cs typeface="Arial" pitchFamily="34" charset="0"/>
                <a:hlinkClick r:id="rId5"/>
              </a:rPr>
              <a:t>matlab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  <a:hlinkClick r:id="rId5"/>
              </a:rPr>
              <a:t>instructoronboard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99458"/>
      </p:ext>
    </p:extLst>
  </p:cSld>
  <p:clrMapOvr>
    <a:masterClrMapping/>
  </p:clrMapOvr>
</p:sld>
</file>

<file path=ppt/theme/theme1.xml><?xml version="1.0" encoding="utf-8"?>
<a:theme xmlns:a="http://schemas.openxmlformats.org/drawingml/2006/main" name="MW_Public_widescreen">
  <a:themeElements>
    <a:clrScheme name="MW">
      <a:dk1>
        <a:srgbClr val="000000"/>
      </a:dk1>
      <a:lt1>
        <a:srgbClr val="FFFFFF"/>
      </a:lt1>
      <a:dk2>
        <a:srgbClr val="0076A8"/>
      </a:dk2>
      <a:lt2>
        <a:srgbClr val="ECF5F8"/>
      </a:lt2>
      <a:accent1>
        <a:srgbClr val="D78824"/>
      </a:accent1>
      <a:accent2>
        <a:srgbClr val="004B87"/>
      </a:accent2>
      <a:accent3>
        <a:srgbClr val="00A9E0"/>
      </a:accent3>
      <a:accent4>
        <a:srgbClr val="F2A900"/>
      </a:accent4>
      <a:accent5>
        <a:srgbClr val="B7302C"/>
      </a:accent5>
      <a:accent6>
        <a:srgbClr val="48A23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77614DB2-AEEA-4C6F-B978-696DC4DCAD1E}" vid="{BAA8EA8E-6A7A-48B5-92CD-28D182738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E32C3022BA344AE607CE1B766CD2B" ma:contentTypeVersion="20" ma:contentTypeDescription="Create a new document." ma:contentTypeScope="" ma:versionID="5a5fcfb9cc5c272f01249a47aa4133c0">
  <xsd:schema xmlns:xsd="http://www.w3.org/2001/XMLSchema" xmlns:xs="http://www.w3.org/2001/XMLSchema" xmlns:p="http://schemas.microsoft.com/office/2006/metadata/properties" xmlns:ns1="http://schemas.microsoft.com/sharepoint/v3" xmlns:ns2="a70944c9-f5be-4b0f-89c7-00caf47c665c" xmlns:ns3="19f94994-4311-4823-a682-47492cb9e3e3" targetNamespace="http://schemas.microsoft.com/office/2006/metadata/properties" ma:root="true" ma:fieldsID="a22a3b39221887b161ef847201591c90" ns1:_="" ns2:_="" ns3:_="">
    <xsd:import namespace="http://schemas.microsoft.com/sharepoint/v3"/>
    <xsd:import namespace="a70944c9-f5be-4b0f-89c7-00caf47c665c"/>
    <xsd:import namespace="19f94994-4311-4823-a682-47492cb9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44c9-f5be-4b0f-89c7-00caf47c6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2fbcc8-9673-4dab-87c4-578ccfafc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94994-4311-4823-a682-47492cb9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782cf2d-0c7e-4ff1-a1db-b4d157ce0b53}" ma:internalName="TaxCatchAll" ma:showField="CatchAllData" ma:web="19f94994-4311-4823-a682-47492cb9e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0944c9-f5be-4b0f-89c7-00caf47c665c">
      <Terms xmlns="http://schemas.microsoft.com/office/infopath/2007/PartnerControls"/>
    </lcf76f155ced4ddcb4097134ff3c332f>
    <TaxCatchAll xmlns="19f94994-4311-4823-a682-47492cb9e3e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61DF2E-245C-45DF-A9A5-EABECEA429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439A1B-61DB-461C-83F7-A0353C9BF2B7}">
  <ds:schemaRefs>
    <ds:schemaRef ds:uri="19f94994-4311-4823-a682-47492cb9e3e3"/>
    <ds:schemaRef ds:uri="a70944c9-f5be-4b0f-89c7-00caf47c66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B851B7-D313-4E85-A1E0-5976CFE11EC3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70944c9-f5be-4b0f-89c7-00caf47c665c"/>
    <ds:schemaRef ds:uri="19f94994-4311-4823-a682-47492cb9e3e3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34830</TotalTime>
  <Words>91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MW_Public_widescreen</vt:lpstr>
      <vt:lpstr>2025 MATLAB Workshop:  Post RoadCheck Learning Tips</vt:lpstr>
      <vt:lpstr>PowerPoint Presentation</vt:lpstr>
      <vt:lpstr>Repo Sources: File Exchange, GitHub, and online Community Hubs Example: Flipbook Contest</vt:lpstr>
      <vt:lpstr>Free Coursera Course: Introduction to MATLA Copilot</vt:lpstr>
      <vt:lpstr>Teaching with MATLAB: Self-paced MATLAB Teaching Tools Training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MATLAB Workshop:  Post RoadCheck Learning Tips</dc:title>
  <dc:subject/>
  <dc:creator>Lisa Kempler</dc:creator>
  <cp:keywords>Version 23.0</cp:keywords>
  <dc:description/>
  <cp:lastModifiedBy>Cailin Huyck Orr</cp:lastModifiedBy>
  <cp:revision>14</cp:revision>
  <dcterms:created xsi:type="dcterms:W3CDTF">2024-08-20T13:32:36Z</dcterms:created>
  <dcterms:modified xsi:type="dcterms:W3CDTF">2025-10-28T14:02:34Z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0x010100E23E32C3022BA344AE607CE1B766CD2B</vt:lpwstr>
  </property>
  <property fmtid="{D5CDD505-2E9C-101B-9397-08002B2CF9AE}" pid="4" name="Order">
    <vt:r8>47491500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