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60" r:id="rId5"/>
    <p:sldId id="385" r:id="rId6"/>
    <p:sldId id="384" r:id="rId7"/>
    <p:sldId id="394" r:id="rId8"/>
    <p:sldId id="395" r:id="rId9"/>
    <p:sldId id="388" r:id="rId10"/>
    <p:sldId id="297" r:id="rId11"/>
    <p:sldId id="393" r:id="rId12"/>
    <p:sldId id="396" r:id="rId13"/>
    <p:sldId id="377" r:id="rId14"/>
    <p:sldId id="397" r:id="rId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212"/>
    <a:srgbClr val="FFFFFF"/>
    <a:srgbClr val="4B4B4B"/>
    <a:srgbClr val="EE3E80"/>
    <a:srgbClr val="EBEA64"/>
    <a:srgbClr val="2197A9"/>
    <a:srgbClr val="754A7E"/>
    <a:srgbClr val="ABC178"/>
    <a:srgbClr val="705550"/>
    <a:srgbClr val="579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63D85-E8F6-4C25-8FB1-B39E6CD78B64}" v="415" dt="2025-10-27T12:49:44.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9" autoAdjust="0"/>
    <p:restoredTop sz="78288" autoAdjust="0"/>
  </p:normalViewPr>
  <p:slideViewPr>
    <p:cSldViewPr snapToGrid="0" showGuides="1">
      <p:cViewPr varScale="1">
        <p:scale>
          <a:sx n="95" d="100"/>
          <a:sy n="95" d="100"/>
        </p:scale>
        <p:origin x="960"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118" d="100"/>
          <a:sy n="118" d="100"/>
        </p:scale>
        <p:origin x="340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EC380E-B418-40CC-B1F9-D7A3A8EF87A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latin typeface="Arial Nova" panose="020B0504020202020204" pitchFamily="34" charset="0"/>
            </a:endParaRPr>
          </a:p>
        </p:txBody>
      </p:sp>
      <p:sp>
        <p:nvSpPr>
          <p:cNvPr id="3" name="Date Placeholder 2">
            <a:extLst>
              <a:ext uri="{FF2B5EF4-FFF2-40B4-BE49-F238E27FC236}">
                <a16:creationId xmlns:a16="http://schemas.microsoft.com/office/drawing/2014/main" id="{96246818-EC35-44AF-86C1-8B6A9137742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6F7102B4-56F3-4E57-8D3B-775DDAAADE32}" type="datetimeFigureOut">
              <a:rPr lang="en-US" smtClean="0">
                <a:latin typeface="Arial Nova" panose="020B0504020202020204" pitchFamily="34" charset="0"/>
              </a:rPr>
              <a:t>10/27/2025</a:t>
            </a:fld>
            <a:endParaRPr lang="en-US">
              <a:latin typeface="Arial Nova" panose="020B0504020202020204" pitchFamily="34" charset="0"/>
            </a:endParaRPr>
          </a:p>
        </p:txBody>
      </p:sp>
      <p:sp>
        <p:nvSpPr>
          <p:cNvPr id="4" name="Footer Placeholder 3">
            <a:extLst>
              <a:ext uri="{FF2B5EF4-FFF2-40B4-BE49-F238E27FC236}">
                <a16:creationId xmlns:a16="http://schemas.microsoft.com/office/drawing/2014/main" id="{7F24B854-7724-49DC-BD7C-039B0684078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latin typeface="Arial Nova" panose="020B0504020202020204" pitchFamily="34" charset="0"/>
            </a:endParaRPr>
          </a:p>
        </p:txBody>
      </p:sp>
      <p:sp>
        <p:nvSpPr>
          <p:cNvPr id="5" name="Slide Number Placeholder 4">
            <a:extLst>
              <a:ext uri="{FF2B5EF4-FFF2-40B4-BE49-F238E27FC236}">
                <a16:creationId xmlns:a16="http://schemas.microsoft.com/office/drawing/2014/main" id="{D79066C0-EAEC-4054-A124-EC0C2968539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157AD0A-559A-4763-A4C2-AE13DFA879B2}" type="slidenum">
              <a:rPr lang="en-US" smtClean="0">
                <a:latin typeface="Arial Nova" panose="020B0504020202020204" pitchFamily="34" charset="0"/>
              </a:rPr>
              <a:t>‹#›</a:t>
            </a:fld>
            <a:endParaRPr lang="en-US">
              <a:latin typeface="Arial Nova" panose="020B0504020202020204" pitchFamily="34" charset="0"/>
            </a:endParaRPr>
          </a:p>
        </p:txBody>
      </p:sp>
    </p:spTree>
    <p:extLst>
      <p:ext uri="{BB962C8B-B14F-4D97-AF65-F5344CB8AC3E}">
        <p14:creationId xmlns:p14="http://schemas.microsoft.com/office/powerpoint/2010/main" val="1334433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89050" y="936625"/>
            <a:ext cx="4737100" cy="266541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243840" y="3835957"/>
            <a:ext cx="6825827" cy="5187471"/>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AAEF9C3-6622-46D8-B52F-444C04EEEB6C}"/>
              </a:ext>
            </a:extLst>
          </p:cNvPr>
          <p:cNvSpPr>
            <a:spLocks noChangeAspect="1"/>
          </p:cNvSpPr>
          <p:nvPr/>
        </p:nvSpPr>
        <p:spPr>
          <a:xfrm>
            <a:off x="1" y="229970"/>
            <a:ext cx="7315199" cy="541374"/>
          </a:xfrm>
          <a:prstGeom prst="rect">
            <a:avLst/>
          </a:prstGeom>
          <a:solidFill>
            <a:srgbClr val="58595B"/>
          </a:solidFill>
          <a:ln>
            <a:noFill/>
          </a:ln>
          <a:effectLst/>
        </p:spPr>
        <p:style>
          <a:lnRef idx="1">
            <a:schemeClr val="accent1"/>
          </a:lnRef>
          <a:fillRef idx="3">
            <a:schemeClr val="accent1"/>
          </a:fillRef>
          <a:effectRef idx="2">
            <a:schemeClr val="accent1"/>
          </a:effectRef>
          <a:fontRef idx="minor">
            <a:schemeClr val="lt1"/>
          </a:fontRef>
        </p:style>
        <p:txBody>
          <a:bodyPr lIns="96661" tIns="48331" rIns="96661" bIns="48331" rtlCol="0" anchor="ctr"/>
          <a:lstStyle/>
          <a:p>
            <a:pPr algn="ctr"/>
            <a:endParaRPr lang="en-US"/>
          </a:p>
        </p:txBody>
      </p:sp>
      <p:grpSp>
        <p:nvGrpSpPr>
          <p:cNvPr id="9" name="UTK Horiz_R">
            <a:extLst>
              <a:ext uri="{FF2B5EF4-FFF2-40B4-BE49-F238E27FC236}">
                <a16:creationId xmlns:a16="http://schemas.microsoft.com/office/drawing/2014/main" id="{5AE1D029-3359-4019-AE1E-E2DFB10D456A}"/>
              </a:ext>
            </a:extLst>
          </p:cNvPr>
          <p:cNvGrpSpPr>
            <a:grpSpLocks noChangeAspect="1"/>
          </p:cNvGrpSpPr>
          <p:nvPr/>
        </p:nvGrpSpPr>
        <p:grpSpPr bwMode="auto">
          <a:xfrm>
            <a:off x="6024735" y="381512"/>
            <a:ext cx="1034747" cy="228517"/>
            <a:chOff x="0" y="1299"/>
            <a:chExt cx="7680" cy="1723"/>
          </a:xfrm>
        </p:grpSpPr>
        <p:sp>
          <p:nvSpPr>
            <p:cNvPr id="10" name="T fill">
              <a:extLst>
                <a:ext uri="{FF2B5EF4-FFF2-40B4-BE49-F238E27FC236}">
                  <a16:creationId xmlns:a16="http://schemas.microsoft.com/office/drawing/2014/main" id="{1435F426-ED13-4CA8-AEE5-ED5A3AB6FED5}"/>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Type">
              <a:extLst>
                <a:ext uri="{FF2B5EF4-FFF2-40B4-BE49-F238E27FC236}">
                  <a16:creationId xmlns:a16="http://schemas.microsoft.com/office/drawing/2014/main" id="{DA63481C-9A34-4F9A-9EFA-445053B975D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Power T">
              <a:extLst>
                <a:ext uri="{FF2B5EF4-FFF2-40B4-BE49-F238E27FC236}">
                  <a16:creationId xmlns:a16="http://schemas.microsoft.com/office/drawing/2014/main" id="{EFB07273-CCEA-4154-B732-80E95F37B43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Slide Number Placeholder 6"/>
          <p:cNvSpPr>
            <a:spLocks noGrp="1"/>
          </p:cNvSpPr>
          <p:nvPr>
            <p:ph type="sldNum" sz="quarter" idx="5"/>
          </p:nvPr>
        </p:nvSpPr>
        <p:spPr>
          <a:xfrm>
            <a:off x="349889" y="267084"/>
            <a:ext cx="1928828" cy="481726"/>
          </a:xfrm>
          <a:prstGeom prst="rect">
            <a:avLst/>
          </a:prstGeom>
        </p:spPr>
        <p:txBody>
          <a:bodyPr vert="horz" lIns="96661" tIns="48331" rIns="96661" bIns="48331" rtlCol="0" anchor="ctr"/>
          <a:lstStyle>
            <a:lvl1pPr algn="l">
              <a:defRPr sz="1700">
                <a:solidFill>
                  <a:schemeClr val="bg1"/>
                </a:solidFill>
                <a:latin typeface="Arial Nova" panose="020B0504020202020204" pitchFamily="34" charset="0"/>
              </a:defRPr>
            </a:lvl1pPr>
          </a:lstStyle>
          <a:p>
            <a:fld id="{4C43107C-0EFE-49AA-96DD-13AB464531C6}" type="slidenum">
              <a:rPr lang="en-US" smtClean="0"/>
              <a:pPr/>
              <a:t>‹#›</a:t>
            </a:fld>
            <a:endParaRPr lang="en-US" dirty="0"/>
          </a:p>
        </p:txBody>
      </p:sp>
    </p:spTree>
    <p:extLst>
      <p:ext uri="{BB962C8B-B14F-4D97-AF65-F5344CB8AC3E}">
        <p14:creationId xmlns:p14="http://schemas.microsoft.com/office/powerpoint/2010/main" val="354171442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1pPr>
    <a:lvl2pPr marL="6286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2pPr>
    <a:lvl3pPr marL="10858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3pPr>
    <a:lvl4pPr marL="15430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4pPr>
    <a:lvl5pPr marL="2000250" indent="-171450" algn="l" defTabSz="914400" rtl="0" eaLnBrk="1" latinLnBrk="0" hangingPunct="1">
      <a:buFont typeface="Arial" panose="020B0604020202020204" pitchFamily="34" charset="0"/>
      <a:buChar char="•"/>
      <a:defRPr sz="1800" kern="1200">
        <a:solidFill>
          <a:schemeClr val="tx1"/>
        </a:solidFill>
        <a:latin typeface="Arial Nova"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54" userDrawn="1">
          <p15:clr>
            <a:srgbClr val="F26B43"/>
          </p15:clr>
        </p15:guide>
        <p15:guide id="2" pos="445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43107C-0EFE-49AA-96DD-13AB464531C6}" type="slidenum">
              <a:rPr lang="en-US" smtClean="0"/>
              <a:pPr/>
              <a:t>1</a:t>
            </a:fld>
            <a:endParaRPr lang="en-US" dirty="0"/>
          </a:p>
        </p:txBody>
      </p:sp>
    </p:spTree>
    <p:extLst>
      <p:ext uri="{BB962C8B-B14F-4D97-AF65-F5344CB8AC3E}">
        <p14:creationId xmlns:p14="http://schemas.microsoft.com/office/powerpoint/2010/main" val="16970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43107C-0EFE-49AA-96DD-13AB464531C6}" type="slidenum">
              <a:rPr lang="en-US" smtClean="0"/>
              <a:pPr/>
              <a:t>10</a:t>
            </a:fld>
            <a:endParaRPr lang="en-US" dirty="0"/>
          </a:p>
        </p:txBody>
      </p:sp>
    </p:spTree>
    <p:extLst>
      <p:ext uri="{BB962C8B-B14F-4D97-AF65-F5344CB8AC3E}">
        <p14:creationId xmlns:p14="http://schemas.microsoft.com/office/powerpoint/2010/main" val="127477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43107C-0EFE-49AA-96DD-13AB464531C6}" type="slidenum">
              <a:rPr lang="en-US" smtClean="0"/>
              <a:pPr/>
              <a:t>2</a:t>
            </a:fld>
            <a:endParaRPr lang="en-US" dirty="0"/>
          </a:p>
        </p:txBody>
      </p:sp>
    </p:spTree>
    <p:extLst>
      <p:ext uri="{BB962C8B-B14F-4D97-AF65-F5344CB8AC3E}">
        <p14:creationId xmlns:p14="http://schemas.microsoft.com/office/powerpoint/2010/main" val="405075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r>
              <a:rPr lang="en-US" dirty="0"/>
              <a:t>It will be helpful to have a particular example in mind as we think about curricular change</a:t>
            </a:r>
          </a:p>
          <a:p>
            <a:r>
              <a:rPr lang="en-US" dirty="0"/>
              <a:t>In my course, we teach MATLAB embedded in a first-year engineering physics curriculum</a:t>
            </a:r>
          </a:p>
          <a:p>
            <a:r>
              <a:rPr lang="en-US" dirty="0"/>
              <a:t>To help connect physics theory to practice, and practice the engineering design process we include a 1-2 week long design and build project</a:t>
            </a:r>
          </a:p>
          <a:p>
            <a:r>
              <a:rPr lang="en-US" dirty="0"/>
              <a:t>Let’s assume students have already built a feasible device</a:t>
            </a:r>
          </a:p>
        </p:txBody>
      </p:sp>
      <p:sp>
        <p:nvSpPr>
          <p:cNvPr id="4" name="Slide Number Placeholder 3"/>
          <p:cNvSpPr>
            <a:spLocks noGrp="1"/>
          </p:cNvSpPr>
          <p:nvPr>
            <p:ph type="sldNum" sz="quarter" idx="5"/>
          </p:nvPr>
        </p:nvSpPr>
        <p:spPr/>
        <p:txBody>
          <a:bodyPr/>
          <a:lstStyle/>
          <a:p>
            <a:fld id="{4C43107C-0EFE-49AA-96DD-13AB464531C6}" type="slidenum">
              <a:rPr lang="en-US" smtClean="0"/>
              <a:pPr/>
              <a:t>3</a:t>
            </a:fld>
            <a:endParaRPr lang="en-US" dirty="0"/>
          </a:p>
        </p:txBody>
      </p:sp>
    </p:spTree>
    <p:extLst>
      <p:ext uri="{BB962C8B-B14F-4D97-AF65-F5344CB8AC3E}">
        <p14:creationId xmlns:p14="http://schemas.microsoft.com/office/powerpoint/2010/main" val="334793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(and professionals) now have a tool that will take a natural-language problem statement and generate working code in a formal language (e.g. MATLAB).</a:t>
            </a:r>
          </a:p>
          <a:p>
            <a:r>
              <a:rPr lang="en-US" dirty="0"/>
              <a:t>That sounds great, (or awful, depending who you are) now anyone has access to the power of computational tools without needing to go through the hassle of learning a formal language, right?</a:t>
            </a:r>
          </a:p>
        </p:txBody>
      </p:sp>
      <p:sp>
        <p:nvSpPr>
          <p:cNvPr id="4" name="Slide Number Placeholder 3"/>
          <p:cNvSpPr>
            <a:spLocks noGrp="1"/>
          </p:cNvSpPr>
          <p:nvPr>
            <p:ph type="sldNum" sz="quarter" idx="5"/>
          </p:nvPr>
        </p:nvSpPr>
        <p:spPr/>
        <p:txBody>
          <a:bodyPr/>
          <a:lstStyle/>
          <a:p>
            <a:fld id="{4C43107C-0EFE-49AA-96DD-13AB464531C6}" type="slidenum">
              <a:rPr lang="en-US" smtClean="0"/>
              <a:pPr/>
              <a:t>4</a:t>
            </a:fld>
            <a:endParaRPr lang="en-US" dirty="0"/>
          </a:p>
        </p:txBody>
      </p:sp>
    </p:spTree>
    <p:extLst>
      <p:ext uri="{BB962C8B-B14F-4D97-AF65-F5344CB8AC3E}">
        <p14:creationId xmlns:p14="http://schemas.microsoft.com/office/powerpoint/2010/main" val="148173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Slide Number Placeholder 3"/>
          <p:cNvSpPr>
            <a:spLocks noGrp="1"/>
          </p:cNvSpPr>
          <p:nvPr>
            <p:ph type="sldNum" sz="quarter" idx="5"/>
          </p:nvPr>
        </p:nvSpPr>
        <p:spPr/>
        <p:txBody>
          <a:bodyPr/>
          <a:lstStyle/>
          <a:p>
            <a:fld id="{4C43107C-0EFE-49AA-96DD-13AB464531C6}" type="slidenum">
              <a:rPr lang="en-US" smtClean="0"/>
              <a:pPr/>
              <a:t>5</a:t>
            </a:fld>
            <a:endParaRPr lang="en-US" dirty="0"/>
          </a:p>
        </p:txBody>
      </p:sp>
    </p:spTree>
    <p:extLst>
      <p:ext uri="{BB962C8B-B14F-4D97-AF65-F5344CB8AC3E}">
        <p14:creationId xmlns:p14="http://schemas.microsoft.com/office/powerpoint/2010/main" val="3914385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936625"/>
            <a:ext cx="4737100" cy="2665413"/>
          </a:xfrm>
        </p:spPr>
      </p:sp>
      <p:sp>
        <p:nvSpPr>
          <p:cNvPr id="3" name="Notes Placeholder 2"/>
          <p:cNvSpPr>
            <a:spLocks noGrp="1"/>
          </p:cNvSpPr>
          <p:nvPr>
            <p:ph type="body" idx="1"/>
          </p:nvPr>
        </p:nvSpPr>
        <p:spPr/>
        <p:txBody>
          <a:bodyPr/>
          <a:lstStyle/>
          <a:p>
            <a:r>
              <a:rPr lang="en-US" dirty="0"/>
              <a:t>Constructive alignment: what is learned depends on what the student does, and students choose what to do based on how they will be assessed, therefor, assessments must be designed so that completing successfully will provide evidence of the intended learning outcomes</a:t>
            </a:r>
          </a:p>
        </p:txBody>
      </p:sp>
      <p:sp>
        <p:nvSpPr>
          <p:cNvPr id="4" name="Slide Number Placeholder 3"/>
          <p:cNvSpPr>
            <a:spLocks noGrp="1"/>
          </p:cNvSpPr>
          <p:nvPr>
            <p:ph type="sldNum" sz="quarter" idx="5"/>
          </p:nvPr>
        </p:nvSpPr>
        <p:spPr/>
        <p:txBody>
          <a:bodyPr/>
          <a:lstStyle/>
          <a:p>
            <a:fld id="{4C43107C-0EFE-49AA-96DD-13AB464531C6}" type="slidenum">
              <a:rPr lang="en-US" smtClean="0"/>
              <a:pPr/>
              <a:t>6</a:t>
            </a:fld>
            <a:endParaRPr lang="en-US" dirty="0"/>
          </a:p>
        </p:txBody>
      </p:sp>
    </p:spTree>
    <p:extLst>
      <p:ext uri="{BB962C8B-B14F-4D97-AF65-F5344CB8AC3E}">
        <p14:creationId xmlns:p14="http://schemas.microsoft.com/office/powerpoint/2010/main" val="84245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43107C-0EFE-49AA-96DD-13AB464531C6}" type="slidenum">
              <a:rPr lang="en-US" smtClean="0"/>
              <a:pPr/>
              <a:t>7</a:t>
            </a:fld>
            <a:endParaRPr lang="en-US" dirty="0"/>
          </a:p>
        </p:txBody>
      </p:sp>
    </p:spTree>
    <p:extLst>
      <p:ext uri="{BB962C8B-B14F-4D97-AF65-F5344CB8AC3E}">
        <p14:creationId xmlns:p14="http://schemas.microsoft.com/office/powerpoint/2010/main" val="3660426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D411-1C5B-F128-94EC-748D17FB8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2263C-1986-2E80-DA6A-7AA76F5B3892}"/>
              </a:ext>
            </a:extLst>
          </p:cNvPr>
          <p:cNvSpPr>
            <a:spLocks noGrp="1" noRot="1" noChangeAspect="1"/>
          </p:cNvSpPr>
          <p:nvPr>
            <p:ph type="sldImg"/>
          </p:nvPr>
        </p:nvSpPr>
        <p:spPr>
          <a:xfrm>
            <a:off x="1289050" y="936625"/>
            <a:ext cx="4737100" cy="2665413"/>
          </a:xfrm>
        </p:spPr>
      </p:sp>
      <p:sp>
        <p:nvSpPr>
          <p:cNvPr id="3" name="Notes Placeholder 2">
            <a:extLst>
              <a:ext uri="{FF2B5EF4-FFF2-40B4-BE49-F238E27FC236}">
                <a16:creationId xmlns:a16="http://schemas.microsoft.com/office/drawing/2014/main" id="{DDC7E0F3-C93D-9151-BF14-04E85293DD5D}"/>
              </a:ext>
            </a:extLst>
          </p:cNvPr>
          <p:cNvSpPr>
            <a:spLocks noGrp="1"/>
          </p:cNvSpPr>
          <p:nvPr>
            <p:ph type="body" idx="1"/>
          </p:nvPr>
        </p:nvSpPr>
        <p:spPr/>
        <p:txBody>
          <a:bodyPr/>
          <a:lstStyle/>
          <a:p>
            <a:r>
              <a:rPr lang="en-US" dirty="0"/>
              <a:t>I’ve already created and ran an initial prompt to generate a program.  Doing so requires and understanding of the problem itself, identifying the necessary physics concepts well enough to know what is physically relevant about the system, and what information needs to be included in the prompt</a:t>
            </a:r>
          </a:p>
          <a:p>
            <a:r>
              <a:rPr lang="en-US" dirty="0"/>
              <a:t>Copy transcript from CoPilot</a:t>
            </a:r>
          </a:p>
          <a:p>
            <a:endParaRPr lang="en-US" dirty="0"/>
          </a:p>
        </p:txBody>
      </p:sp>
      <p:sp>
        <p:nvSpPr>
          <p:cNvPr id="4" name="Slide Number Placeholder 3">
            <a:extLst>
              <a:ext uri="{FF2B5EF4-FFF2-40B4-BE49-F238E27FC236}">
                <a16:creationId xmlns:a16="http://schemas.microsoft.com/office/drawing/2014/main" id="{0E3C49C3-AE5C-DA9E-23A0-827F7326793C}"/>
              </a:ext>
            </a:extLst>
          </p:cNvPr>
          <p:cNvSpPr>
            <a:spLocks noGrp="1"/>
          </p:cNvSpPr>
          <p:nvPr>
            <p:ph type="sldNum" sz="quarter" idx="5"/>
          </p:nvPr>
        </p:nvSpPr>
        <p:spPr/>
        <p:txBody>
          <a:bodyPr/>
          <a:lstStyle/>
          <a:p>
            <a:fld id="{4C43107C-0EFE-49AA-96DD-13AB464531C6}" type="slidenum">
              <a:rPr lang="en-US" smtClean="0"/>
              <a:pPr/>
              <a:t>8</a:t>
            </a:fld>
            <a:endParaRPr lang="en-US" dirty="0"/>
          </a:p>
        </p:txBody>
      </p:sp>
    </p:spTree>
    <p:extLst>
      <p:ext uri="{BB962C8B-B14F-4D97-AF65-F5344CB8AC3E}">
        <p14:creationId xmlns:p14="http://schemas.microsoft.com/office/powerpoint/2010/main" val="41420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E2846-5C38-C3AB-21A4-00473575B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40320-B6D5-C3BD-9F34-9B66FAD13427}"/>
              </a:ext>
            </a:extLst>
          </p:cNvPr>
          <p:cNvSpPr>
            <a:spLocks noGrp="1" noRot="1" noChangeAspect="1"/>
          </p:cNvSpPr>
          <p:nvPr>
            <p:ph type="sldImg"/>
          </p:nvPr>
        </p:nvSpPr>
        <p:spPr>
          <a:xfrm>
            <a:off x="1289050" y="936625"/>
            <a:ext cx="4737100" cy="2665413"/>
          </a:xfrm>
        </p:spPr>
      </p:sp>
      <p:sp>
        <p:nvSpPr>
          <p:cNvPr id="3" name="Notes Placeholder 2">
            <a:extLst>
              <a:ext uri="{FF2B5EF4-FFF2-40B4-BE49-F238E27FC236}">
                <a16:creationId xmlns:a16="http://schemas.microsoft.com/office/drawing/2014/main" id="{1C39BA70-0310-A76C-21BB-ADEE6E128731}"/>
              </a:ext>
            </a:extLst>
          </p:cNvPr>
          <p:cNvSpPr>
            <a:spLocks noGrp="1"/>
          </p:cNvSpPr>
          <p:nvPr>
            <p:ph type="body" idx="1"/>
          </p:nvPr>
        </p:nvSpPr>
        <p:spPr/>
        <p:txBody>
          <a:bodyPr/>
          <a:lstStyle/>
          <a:p>
            <a:endParaRPr lang="en-US" dirty="0"/>
          </a:p>
          <a:p>
            <a:r>
              <a:rPr lang="en-US" dirty="0"/>
              <a:t>Tracing program flow requires “foundational” knowledge of how a computer executes code, syntax of the language, keywords and functions referenced</a:t>
            </a:r>
          </a:p>
          <a:p>
            <a:pPr lvl="1"/>
            <a:r>
              <a:rPr lang="en-US" dirty="0"/>
              <a:t>Offload syntax learning to async tasks, e.g. MATLAB Grader</a:t>
            </a:r>
          </a:p>
          <a:p>
            <a:pPr lvl="1"/>
            <a:r>
              <a:rPr lang="en-US" dirty="0"/>
              <a:t>Keywords and functions, reading the documentation</a:t>
            </a:r>
          </a:p>
          <a:p>
            <a:r>
              <a:rPr lang="en-US" dirty="0"/>
              <a:t>Assess the calculations requires enough knowledge of syntax to translate code calculation to mathematical expression</a:t>
            </a:r>
          </a:p>
          <a:p>
            <a:r>
              <a:rPr lang="en-US" dirty="0"/>
              <a:t>Assessing the physics requires modeling the system, deriving an input/output relationship between puck height and stopping distance, and evaluating whether the derived expression is equivalent to the calculation extracted from the program</a:t>
            </a:r>
          </a:p>
          <a:p>
            <a:r>
              <a:rPr lang="en-US" dirty="0"/>
              <a:t>In this example, the program logic is fairly simple, but CoPilot used a function to encapsulate the calculation, though this was not specifically requested.  In general, CoPilot may generate code that includes constructs that beginning students are not familiar with, increasing the cognitive load required to comprehend.  It is, however, a good opportunity to help students use technical documentation as part of their learning.</a:t>
            </a:r>
          </a:p>
        </p:txBody>
      </p:sp>
      <p:sp>
        <p:nvSpPr>
          <p:cNvPr id="4" name="Slide Number Placeholder 3">
            <a:extLst>
              <a:ext uri="{FF2B5EF4-FFF2-40B4-BE49-F238E27FC236}">
                <a16:creationId xmlns:a16="http://schemas.microsoft.com/office/drawing/2014/main" id="{76C31892-B466-A7C2-5A17-7CC77B6BE174}"/>
              </a:ext>
            </a:extLst>
          </p:cNvPr>
          <p:cNvSpPr>
            <a:spLocks noGrp="1"/>
          </p:cNvSpPr>
          <p:nvPr>
            <p:ph type="sldNum" sz="quarter" idx="5"/>
          </p:nvPr>
        </p:nvSpPr>
        <p:spPr/>
        <p:txBody>
          <a:bodyPr/>
          <a:lstStyle/>
          <a:p>
            <a:fld id="{4C43107C-0EFE-49AA-96DD-13AB464531C6}" type="slidenum">
              <a:rPr lang="en-US" smtClean="0"/>
              <a:pPr/>
              <a:t>9</a:t>
            </a:fld>
            <a:endParaRPr lang="en-US" dirty="0"/>
          </a:p>
        </p:txBody>
      </p:sp>
    </p:spTree>
    <p:extLst>
      <p:ext uri="{BB962C8B-B14F-4D97-AF65-F5344CB8AC3E}">
        <p14:creationId xmlns:p14="http://schemas.microsoft.com/office/powerpoint/2010/main" val="2625241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The Hil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2ED1D7-4803-4C4A-9965-3B1634644815}"/>
              </a:ext>
            </a:extLst>
          </p:cNvPr>
          <p:cNvPicPr>
            <a:picLocks/>
          </p:cNvPicPr>
          <p:nvPr userDrawn="1"/>
        </p:nvPicPr>
        <p:blipFill rotWithShape="1">
          <a:blip r:embed="rId2"/>
          <a:srcRect l="2366" t="21034" r="6964" b="2460"/>
          <a:stretch/>
        </p:blipFill>
        <p:spPr>
          <a:xfrm>
            <a:off x="0" y="2"/>
            <a:ext cx="12198096" cy="6857998"/>
          </a:xfrm>
          <a:prstGeom prst="rect">
            <a:avLst/>
          </a:prstGeom>
        </p:spPr>
      </p:pic>
      <p:sp>
        <p:nvSpPr>
          <p:cNvPr id="18" name="Rectangle 17">
            <a:extLst>
              <a:ext uri="{FF2B5EF4-FFF2-40B4-BE49-F238E27FC236}">
                <a16:creationId xmlns:a16="http://schemas.microsoft.com/office/drawing/2014/main" id="{828945DE-F130-4CD9-AD26-0D5B9F34A914}"/>
              </a:ext>
            </a:extLst>
          </p:cNvPr>
          <p:cNvSpPr/>
          <p:nvPr userDrawn="1"/>
        </p:nvSpPr>
        <p:spPr>
          <a:xfrm>
            <a:off x="457201" y="0"/>
            <a:ext cx="5638800" cy="6858000"/>
          </a:xfrm>
          <a:prstGeom prst="rect">
            <a:avLst/>
          </a:prstGeom>
          <a:solidFill>
            <a:schemeClr val="bg2">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48A628-CAE9-41C5-AD1A-ED470A6CC560}"/>
              </a:ext>
            </a:extLst>
          </p:cNvPr>
          <p:cNvSpPr>
            <a:spLocks noGrp="1"/>
          </p:cNvSpPr>
          <p:nvPr>
            <p:ph type="title"/>
          </p:nvPr>
        </p:nvSpPr>
        <p:spPr>
          <a:xfrm>
            <a:off x="998991" y="365125"/>
            <a:ext cx="4602480" cy="3281045"/>
          </a:xfrm>
        </p:spPr>
        <p:txBody>
          <a:bodyPr anchor="ctr"/>
          <a:lstStyle>
            <a:lvl1pPr algn="ctr">
              <a:defRPr/>
            </a:lvl1pPr>
          </a:lstStyle>
          <a:p>
            <a:r>
              <a:rPr lang="en-US" dirty="0"/>
              <a:t>Click to edit Master title style</a:t>
            </a:r>
          </a:p>
        </p:txBody>
      </p:sp>
      <p:grpSp>
        <p:nvGrpSpPr>
          <p:cNvPr id="19" name="UTK Centered">
            <a:extLst>
              <a:ext uri="{FF2B5EF4-FFF2-40B4-BE49-F238E27FC236}">
                <a16:creationId xmlns:a16="http://schemas.microsoft.com/office/drawing/2014/main" id="{BD95262E-8A65-41BE-8D16-5B6844C0B4F9}"/>
              </a:ext>
            </a:extLst>
          </p:cNvPr>
          <p:cNvGrpSpPr>
            <a:grpSpLocks noChangeAspect="1"/>
          </p:cNvGrpSpPr>
          <p:nvPr userDrawn="1"/>
        </p:nvGrpSpPr>
        <p:grpSpPr bwMode="auto">
          <a:xfrm>
            <a:off x="1969303" y="4109165"/>
            <a:ext cx="2661855" cy="1797998"/>
            <a:chOff x="-2931" y="-4852"/>
            <a:chExt cx="17157" cy="11589"/>
          </a:xfrm>
        </p:grpSpPr>
        <p:sp>
          <p:nvSpPr>
            <p:cNvPr id="20" name="T fill">
              <a:extLst>
                <a:ext uri="{FF2B5EF4-FFF2-40B4-BE49-F238E27FC236}">
                  <a16:creationId xmlns:a16="http://schemas.microsoft.com/office/drawing/2014/main" id="{23DC3071-2D59-4F36-B902-95213296AAC3}"/>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Type">
              <a:extLst>
                <a:ext uri="{FF2B5EF4-FFF2-40B4-BE49-F238E27FC236}">
                  <a16:creationId xmlns:a16="http://schemas.microsoft.com/office/drawing/2014/main" id="{15518F2F-F865-4702-B462-144567D323C6}"/>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Power T block">
              <a:extLst>
                <a:ext uri="{FF2B5EF4-FFF2-40B4-BE49-F238E27FC236}">
                  <a16:creationId xmlns:a16="http://schemas.microsoft.com/office/drawing/2014/main" id="{44B6A79B-1686-4F4D-94EE-C07599553804}"/>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4513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Photo 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CC106-579D-4E1D-BB51-B1482A571F2C}"/>
              </a:ext>
            </a:extLst>
          </p:cNvPr>
          <p:cNvSpPr>
            <a:spLocks noGrp="1"/>
          </p:cNvSpPr>
          <p:nvPr>
            <p:ph type="title" hasCustomPrompt="1"/>
          </p:nvPr>
        </p:nvSpPr>
        <p:spPr>
          <a:xfrm>
            <a:off x="457200" y="228601"/>
            <a:ext cx="5430253" cy="1123761"/>
          </a:xfrm>
        </p:spPr>
        <p:txBody>
          <a:bodyPr>
            <a:normAutofit/>
          </a:bodyPr>
          <a:lstStyle>
            <a:lvl1pPr>
              <a:defRPr sz="3600"/>
            </a:lvl1pPr>
          </a:lstStyle>
          <a:p>
            <a:r>
              <a:rPr lang="en-US" dirty="0"/>
              <a:t>Title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457200" y="1825625"/>
            <a:ext cx="5430253"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CC121225-E67C-437E-834A-25CD1B32DE5C}"/>
              </a:ext>
            </a:extLst>
          </p:cNvPr>
          <p:cNvSpPr>
            <a:spLocks noGrp="1"/>
          </p:cNvSpPr>
          <p:nvPr>
            <p:ph type="pic" sz="quarter" idx="14"/>
          </p:nvPr>
        </p:nvSpPr>
        <p:spPr>
          <a:xfrm>
            <a:off x="6096000" y="-1"/>
            <a:ext cx="6096000" cy="6115552"/>
          </a:xfrm>
          <a:solidFill>
            <a:srgbClr val="BFBFBF">
              <a:alpha val="49804"/>
            </a:srgbClr>
          </a:solidFill>
          <a:ln w="28575">
            <a:noFill/>
          </a:ln>
        </p:spPr>
        <p:txBody>
          <a:bodyPr vert="horz" lIns="0" tIns="0" rIns="0" bIns="0" rtlCol="0" anchor="ctr">
            <a:normAutofit/>
          </a:bodyPr>
          <a:lstStyle>
            <a:lvl1pPr marL="0" indent="0" algn="ctr">
              <a:buNone/>
              <a:defRPr lang="en-US"/>
            </a:lvl1pPr>
          </a:lstStyle>
          <a:p>
            <a:pPr marL="228600" lvl="0" indent="-228600" algn="ctr"/>
            <a:endParaRPr lang="en-US"/>
          </a:p>
        </p:txBody>
      </p:sp>
      <p:sp>
        <p:nvSpPr>
          <p:cNvPr id="13" name="Date Placeholder 4">
            <a:extLst>
              <a:ext uri="{FF2B5EF4-FFF2-40B4-BE49-F238E27FC236}">
                <a16:creationId xmlns:a16="http://schemas.microsoft.com/office/drawing/2014/main" id="{1A07FCD8-3BB1-4FF9-A3B5-7C203A60B039}"/>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305104F7-00AD-4F64-874E-304171A424F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C9B1989F-4896-4364-B631-428DE2B76A45}"/>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52899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CC106-579D-4E1D-BB51-B1482A571F2C}"/>
              </a:ext>
            </a:extLst>
          </p:cNvPr>
          <p:cNvSpPr>
            <a:spLocks noGrp="1"/>
          </p:cNvSpPr>
          <p:nvPr>
            <p:ph type="title" hasCustomPrompt="1"/>
          </p:nvPr>
        </p:nvSpPr>
        <p:spPr>
          <a:xfrm>
            <a:off x="6304547" y="228601"/>
            <a:ext cx="5430253" cy="1123761"/>
          </a:xfrm>
        </p:spPr>
        <p:txBody>
          <a:bodyPr>
            <a:normAutofit/>
          </a:bodyPr>
          <a:lstStyle>
            <a:lvl1pPr>
              <a:defRPr sz="3600"/>
            </a:lvl1pPr>
          </a:lstStyle>
          <a:p>
            <a:r>
              <a:rPr lang="en-US" dirty="0"/>
              <a:t>Title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6304547" y="1825625"/>
            <a:ext cx="5430253"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CC121225-E67C-437E-834A-25CD1B32DE5C}"/>
              </a:ext>
            </a:extLst>
          </p:cNvPr>
          <p:cNvSpPr>
            <a:spLocks noGrp="1"/>
          </p:cNvSpPr>
          <p:nvPr>
            <p:ph type="pic" sz="quarter" idx="14"/>
          </p:nvPr>
        </p:nvSpPr>
        <p:spPr>
          <a:xfrm>
            <a:off x="0" y="0"/>
            <a:ext cx="6096000" cy="6111689"/>
          </a:xfrm>
          <a:solidFill>
            <a:srgbClr val="BFBFBF">
              <a:alpha val="49804"/>
            </a:srgbClr>
          </a:solidFill>
          <a:ln w="28575">
            <a:noFill/>
          </a:ln>
        </p:spPr>
        <p:txBody>
          <a:bodyPr vert="horz" lIns="0" tIns="0" rIns="0" bIns="0" rtlCol="0" anchor="ctr">
            <a:normAutofit/>
          </a:bodyPr>
          <a:lstStyle>
            <a:lvl1pPr marL="0" indent="0" algn="ctr">
              <a:buNone/>
              <a:defRPr lang="en-US"/>
            </a:lvl1pPr>
          </a:lstStyle>
          <a:p>
            <a:pPr marL="228600" lvl="0" indent="-228600" algn="ctr"/>
            <a:endParaRPr lang="en-US"/>
          </a:p>
        </p:txBody>
      </p:sp>
      <p:sp>
        <p:nvSpPr>
          <p:cNvPr id="13" name="Date Placeholder 4">
            <a:extLst>
              <a:ext uri="{FF2B5EF4-FFF2-40B4-BE49-F238E27FC236}">
                <a16:creationId xmlns:a16="http://schemas.microsoft.com/office/drawing/2014/main" id="{7D760A07-345B-40F2-B8C0-6C66BB4CAB21}"/>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17B40D33-171A-4D6F-AC92-C54E722F5A69}"/>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FAB2FE1A-CC7E-4520-92C6-384EC2F09BA1}"/>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31437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4DB656-2AD3-4B6D-B912-AA14E43934E2}"/>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UTK Horiz_R">
            <a:extLst>
              <a:ext uri="{FF2B5EF4-FFF2-40B4-BE49-F238E27FC236}">
                <a16:creationId xmlns:a16="http://schemas.microsoft.com/office/drawing/2014/main" id="{A2B702E1-95B6-4EC2-9232-1A178B938F60}"/>
              </a:ext>
            </a:extLst>
          </p:cNvPr>
          <p:cNvGrpSpPr>
            <a:grpSpLocks noChangeAspect="1"/>
          </p:cNvGrpSpPr>
          <p:nvPr userDrawn="1"/>
        </p:nvGrpSpPr>
        <p:grpSpPr bwMode="auto">
          <a:xfrm>
            <a:off x="10557955" y="6320597"/>
            <a:ext cx="1404165" cy="315023"/>
            <a:chOff x="0" y="1299"/>
            <a:chExt cx="7680" cy="1723"/>
          </a:xfrm>
        </p:grpSpPr>
        <p:sp>
          <p:nvSpPr>
            <p:cNvPr id="8" name="T fill">
              <a:extLst>
                <a:ext uri="{FF2B5EF4-FFF2-40B4-BE49-F238E27FC236}">
                  <a16:creationId xmlns:a16="http://schemas.microsoft.com/office/drawing/2014/main" id="{9CEE6628-1386-4A0C-BAFF-931C89F3C09E}"/>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ype">
              <a:extLst>
                <a:ext uri="{FF2B5EF4-FFF2-40B4-BE49-F238E27FC236}">
                  <a16:creationId xmlns:a16="http://schemas.microsoft.com/office/drawing/2014/main" id="{92B6B725-8893-4D4A-814B-E6809FB6FE85}"/>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Power T">
              <a:extLst>
                <a:ext uri="{FF2B5EF4-FFF2-40B4-BE49-F238E27FC236}">
                  <a16:creationId xmlns:a16="http://schemas.microsoft.com/office/drawing/2014/main" id="{EA4F30E0-A25B-4F95-AB11-7478B8BDBDF9}"/>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Picture Placeholder 14">
            <a:extLst>
              <a:ext uri="{FF2B5EF4-FFF2-40B4-BE49-F238E27FC236}">
                <a16:creationId xmlns:a16="http://schemas.microsoft.com/office/drawing/2014/main" id="{9A9D0E8A-079C-469C-8EFD-E5B886491A2B}"/>
              </a:ext>
            </a:extLst>
          </p:cNvPr>
          <p:cNvSpPr>
            <a:spLocks noGrp="1"/>
          </p:cNvSpPr>
          <p:nvPr>
            <p:ph type="pic" sz="quarter" idx="13" hasCustomPrompt="1"/>
          </p:nvPr>
        </p:nvSpPr>
        <p:spPr>
          <a:xfrm>
            <a:off x="0" y="0"/>
            <a:ext cx="12192000" cy="6127750"/>
          </a:xfrm>
          <a:solidFill>
            <a:schemeClr val="bg1"/>
          </a:solidFill>
        </p:spPr>
        <p:txBody>
          <a:bodyPr anchor="ctr"/>
          <a:lstStyle>
            <a:lvl1pPr marL="0" indent="0" algn="ctr">
              <a:buNone/>
              <a:defRPr>
                <a:solidFill>
                  <a:srgbClr val="58595B"/>
                </a:solidFill>
              </a:defRPr>
            </a:lvl1pPr>
          </a:lstStyle>
          <a:p>
            <a:r>
              <a:rPr lang="en-US" dirty="0"/>
              <a:t>Click icon to add photo</a:t>
            </a:r>
          </a:p>
        </p:txBody>
      </p:sp>
      <p:sp>
        <p:nvSpPr>
          <p:cNvPr id="17" name="Date Placeholder 4">
            <a:extLst>
              <a:ext uri="{FF2B5EF4-FFF2-40B4-BE49-F238E27FC236}">
                <a16:creationId xmlns:a16="http://schemas.microsoft.com/office/drawing/2014/main" id="{7F062795-CA06-4DC5-8E36-E1CCB2360C9B}"/>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8" name="Footer Placeholder 5">
            <a:extLst>
              <a:ext uri="{FF2B5EF4-FFF2-40B4-BE49-F238E27FC236}">
                <a16:creationId xmlns:a16="http://schemas.microsoft.com/office/drawing/2014/main" id="{1561DC46-605C-45B1-B99A-70446236E1F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6">
            <a:extLst>
              <a:ext uri="{FF2B5EF4-FFF2-40B4-BE49-F238E27FC236}">
                <a16:creationId xmlns:a16="http://schemas.microsoft.com/office/drawing/2014/main" id="{7B995BD6-CFF3-4E17-8ED0-5D87EFF6569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105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20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6111689"/>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Rectangle 7">
            <a:extLst>
              <a:ext uri="{FF2B5EF4-FFF2-40B4-BE49-F238E27FC236}">
                <a16:creationId xmlns:a16="http://schemas.microsoft.com/office/drawing/2014/main" id="{1E1A3C71-0AD6-4ACF-A079-D135E8EA5753}"/>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UTK Horiz_R">
            <a:extLst>
              <a:ext uri="{FF2B5EF4-FFF2-40B4-BE49-F238E27FC236}">
                <a16:creationId xmlns:a16="http://schemas.microsoft.com/office/drawing/2014/main" id="{D7C10C60-F0E9-401E-B1AE-78D7FB31A82C}"/>
              </a:ext>
            </a:extLst>
          </p:cNvPr>
          <p:cNvGrpSpPr>
            <a:grpSpLocks noChangeAspect="1"/>
          </p:cNvGrpSpPr>
          <p:nvPr userDrawn="1"/>
        </p:nvGrpSpPr>
        <p:grpSpPr bwMode="auto">
          <a:xfrm>
            <a:off x="10557955" y="6320597"/>
            <a:ext cx="1404165" cy="315023"/>
            <a:chOff x="0" y="1299"/>
            <a:chExt cx="7680" cy="1723"/>
          </a:xfrm>
        </p:grpSpPr>
        <p:sp>
          <p:nvSpPr>
            <p:cNvPr id="10" name="T fill">
              <a:extLst>
                <a:ext uri="{FF2B5EF4-FFF2-40B4-BE49-F238E27FC236}">
                  <a16:creationId xmlns:a16="http://schemas.microsoft.com/office/drawing/2014/main" id="{B889472D-3CF6-4D76-91CD-B15AAC81851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Type">
              <a:extLst>
                <a:ext uri="{FF2B5EF4-FFF2-40B4-BE49-F238E27FC236}">
                  <a16:creationId xmlns:a16="http://schemas.microsoft.com/office/drawing/2014/main" id="{190C6F36-943D-480A-BEC4-9FE959EFF65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Power T">
              <a:extLst>
                <a:ext uri="{FF2B5EF4-FFF2-40B4-BE49-F238E27FC236}">
                  <a16:creationId xmlns:a16="http://schemas.microsoft.com/office/drawing/2014/main" id="{052FB503-AC74-4C64-8176-0EFA65B53C00}"/>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Date Placeholder 4">
            <a:extLst>
              <a:ext uri="{FF2B5EF4-FFF2-40B4-BE49-F238E27FC236}">
                <a16:creationId xmlns:a16="http://schemas.microsoft.com/office/drawing/2014/main" id="{AF16959D-9AE7-4935-A4C3-FABF62F23011}"/>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2743C078-638D-46A7-9156-199899A36E9B}"/>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2083A4D7-C72A-44AE-89CA-8687C3F05C3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304413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311844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Rectangle 11">
            <a:extLst>
              <a:ext uri="{FF2B5EF4-FFF2-40B4-BE49-F238E27FC236}">
                <a16:creationId xmlns:a16="http://schemas.microsoft.com/office/drawing/2014/main" id="{F5597226-AD9A-4716-950C-2928B604B015}"/>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UTK Horiz_R">
            <a:extLst>
              <a:ext uri="{FF2B5EF4-FFF2-40B4-BE49-F238E27FC236}">
                <a16:creationId xmlns:a16="http://schemas.microsoft.com/office/drawing/2014/main" id="{718A085F-99B6-4121-8D97-F7ADEAE38286}"/>
              </a:ext>
            </a:extLst>
          </p:cNvPr>
          <p:cNvGrpSpPr>
            <a:grpSpLocks noChangeAspect="1"/>
          </p:cNvGrpSpPr>
          <p:nvPr userDrawn="1"/>
        </p:nvGrpSpPr>
        <p:grpSpPr bwMode="auto">
          <a:xfrm>
            <a:off x="10557955" y="6320597"/>
            <a:ext cx="1404165" cy="315023"/>
            <a:chOff x="0" y="1299"/>
            <a:chExt cx="7680" cy="1723"/>
          </a:xfrm>
        </p:grpSpPr>
        <p:sp>
          <p:nvSpPr>
            <p:cNvPr id="15" name="T fill">
              <a:extLst>
                <a:ext uri="{FF2B5EF4-FFF2-40B4-BE49-F238E27FC236}">
                  <a16:creationId xmlns:a16="http://schemas.microsoft.com/office/drawing/2014/main" id="{42CFF7CA-4085-4288-93EF-5223B272391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Type">
              <a:extLst>
                <a:ext uri="{FF2B5EF4-FFF2-40B4-BE49-F238E27FC236}">
                  <a16:creationId xmlns:a16="http://schemas.microsoft.com/office/drawing/2014/main" id="{51D92B88-0AB2-4F0A-A1A6-80F8B57284F7}"/>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Power T">
              <a:extLst>
                <a:ext uri="{FF2B5EF4-FFF2-40B4-BE49-F238E27FC236}">
                  <a16:creationId xmlns:a16="http://schemas.microsoft.com/office/drawing/2014/main" id="{EC77DE78-3A63-4148-83D9-26B717E25F3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Date Placeholder 4">
            <a:extLst>
              <a:ext uri="{FF2B5EF4-FFF2-40B4-BE49-F238E27FC236}">
                <a16:creationId xmlns:a16="http://schemas.microsoft.com/office/drawing/2014/main" id="{6A660581-A64E-4983-8D6C-F96F89E7E491}"/>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9" name="Footer Placeholder 5">
            <a:extLst>
              <a:ext uri="{FF2B5EF4-FFF2-40B4-BE49-F238E27FC236}">
                <a16:creationId xmlns:a16="http://schemas.microsoft.com/office/drawing/2014/main" id="{F8F2701F-D63A-4BC7-B67D-E3D34B1141D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0" name="Slide Number Placeholder 6">
            <a:extLst>
              <a:ext uri="{FF2B5EF4-FFF2-40B4-BE49-F238E27FC236}">
                <a16:creationId xmlns:a16="http://schemas.microsoft.com/office/drawing/2014/main" id="{D952F882-7811-40A1-A211-934FAF3650B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16129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67F44072-A04B-4000-A688-7203EC9CF963}"/>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50421D3A-B1D9-4300-9623-D4856361FB28}"/>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309CFCAE-C8F8-4222-B741-8849F837A5B6}"/>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A7BBD575-A22C-46DE-A4B8-938B1D76C7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AB9B021B-C7DD-4DBF-B4C8-806441F2EFD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Date Placeholder 4">
            <a:extLst>
              <a:ext uri="{FF2B5EF4-FFF2-40B4-BE49-F238E27FC236}">
                <a16:creationId xmlns:a16="http://schemas.microsoft.com/office/drawing/2014/main" id="{1983403D-46E0-49C1-8379-5F44BC70C576}"/>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A8F40A6D-8084-4FCA-B313-F4BDA53F93E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6">
            <a:extLst>
              <a:ext uri="{FF2B5EF4-FFF2-40B4-BE49-F238E27FC236}">
                <a16:creationId xmlns:a16="http://schemas.microsoft.com/office/drawing/2014/main" id="{AF78E67F-46D6-4034-ABF3-1AD6D8932CC1}"/>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40077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4651708"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0" y="4145288"/>
            <a:ext cx="4651709"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9928758"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6" name="Rectangle 15">
            <a:extLst>
              <a:ext uri="{FF2B5EF4-FFF2-40B4-BE49-F238E27FC236}">
                <a16:creationId xmlns:a16="http://schemas.microsoft.com/office/drawing/2014/main" id="{83CC7FAC-8640-4220-971F-94CC6D17796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UTK Horiz_R">
            <a:extLst>
              <a:ext uri="{FF2B5EF4-FFF2-40B4-BE49-F238E27FC236}">
                <a16:creationId xmlns:a16="http://schemas.microsoft.com/office/drawing/2014/main" id="{2CB8A05A-CD5B-456D-A510-F0E71BE75F6B}"/>
              </a:ext>
            </a:extLst>
          </p:cNvPr>
          <p:cNvGrpSpPr>
            <a:grpSpLocks noChangeAspect="1"/>
          </p:cNvGrpSpPr>
          <p:nvPr userDrawn="1"/>
        </p:nvGrpSpPr>
        <p:grpSpPr bwMode="auto">
          <a:xfrm>
            <a:off x="10557955" y="6320597"/>
            <a:ext cx="1404165" cy="315023"/>
            <a:chOff x="0" y="1299"/>
            <a:chExt cx="7680" cy="1723"/>
          </a:xfrm>
        </p:grpSpPr>
        <p:sp>
          <p:nvSpPr>
            <p:cNvPr id="18" name="T fill">
              <a:extLst>
                <a:ext uri="{FF2B5EF4-FFF2-40B4-BE49-F238E27FC236}">
                  <a16:creationId xmlns:a16="http://schemas.microsoft.com/office/drawing/2014/main" id="{F9A20AC1-345F-456A-B518-22B16BEDA9B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Type">
              <a:extLst>
                <a:ext uri="{FF2B5EF4-FFF2-40B4-BE49-F238E27FC236}">
                  <a16:creationId xmlns:a16="http://schemas.microsoft.com/office/drawing/2014/main" id="{0CBBF0D1-C5F5-4A82-B5F1-30F25489E4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Power T">
              <a:extLst>
                <a:ext uri="{FF2B5EF4-FFF2-40B4-BE49-F238E27FC236}">
                  <a16:creationId xmlns:a16="http://schemas.microsoft.com/office/drawing/2014/main" id="{F36178A9-62F8-4FD1-9B45-492C4F2B85E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Date Placeholder 4">
            <a:extLst>
              <a:ext uri="{FF2B5EF4-FFF2-40B4-BE49-F238E27FC236}">
                <a16:creationId xmlns:a16="http://schemas.microsoft.com/office/drawing/2014/main" id="{72050CB8-5B0E-42E7-AABF-5763E53CF459}"/>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7F0EFEA0-DAF3-47EC-9DE0-D606B4AAE08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1F61F12E-A586-40EC-8CF8-0BD1FC3F680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10511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5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9928758"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9928758"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09363217-2D76-4935-B860-12E9B80ACA8E}"/>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8B3B0646-9A7E-4CBE-BB2B-D3031D537AB7}"/>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77B6A5C9-2FCA-4D35-9EC7-F0766B366F9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D8063DAE-F36A-44C3-8052-638160260E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BC46B79E-169B-4376-B4FE-50D9C296A3C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Date Placeholder 4">
            <a:extLst>
              <a:ext uri="{FF2B5EF4-FFF2-40B4-BE49-F238E27FC236}">
                <a16:creationId xmlns:a16="http://schemas.microsoft.com/office/drawing/2014/main" id="{46EEE9D9-DFB0-4C9C-B0FF-9831F8150325}"/>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20" name="Footer Placeholder 5">
            <a:extLst>
              <a:ext uri="{FF2B5EF4-FFF2-40B4-BE49-F238E27FC236}">
                <a16:creationId xmlns:a16="http://schemas.microsoft.com/office/drawing/2014/main" id="{2C8441A0-3B15-4E6F-9AB7-67B5208F747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1" name="Slide Number Placeholder 6">
            <a:extLst>
              <a:ext uri="{FF2B5EF4-FFF2-40B4-BE49-F238E27FC236}">
                <a16:creationId xmlns:a16="http://schemas.microsoft.com/office/drawing/2014/main" id="{71751C83-81CC-4BF3-B02E-DF0434ACDD1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96708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6X_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57199"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7540292"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7540292" y="2072644"/>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7540292"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9928758" y="2072644"/>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9928758"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9928758"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5A72509F-C50C-43CE-B715-13763CF3504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DE0E5FB4-1162-4730-B647-478EFE4A82B9}"/>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36C014A8-DE7A-4C86-96EF-3905EAC0C12B}"/>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3A346969-3A2E-445A-9C03-F5B1E34A08C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0DEF87A7-7D86-4884-B110-64D0516FF32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Date Placeholder 4">
            <a:extLst>
              <a:ext uri="{FF2B5EF4-FFF2-40B4-BE49-F238E27FC236}">
                <a16:creationId xmlns:a16="http://schemas.microsoft.com/office/drawing/2014/main" id="{92794AFA-4542-4B40-852C-C0435B4E3C3C}"/>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20" name="Footer Placeholder 5">
            <a:extLst>
              <a:ext uri="{FF2B5EF4-FFF2-40B4-BE49-F238E27FC236}">
                <a16:creationId xmlns:a16="http://schemas.microsoft.com/office/drawing/2014/main" id="{19A53203-4FF6-4A23-87EF-91ED86C7A4DD}"/>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1" name="Slide Number Placeholder 6">
            <a:extLst>
              <a:ext uri="{FF2B5EF4-FFF2-40B4-BE49-F238E27FC236}">
                <a16:creationId xmlns:a16="http://schemas.microsoft.com/office/drawing/2014/main" id="{70A0F888-6943-4E94-8967-1DD9890013D9}"/>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30414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6111689"/>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Rectangle 7">
            <a:extLst>
              <a:ext uri="{FF2B5EF4-FFF2-40B4-BE49-F238E27FC236}">
                <a16:creationId xmlns:a16="http://schemas.microsoft.com/office/drawing/2014/main" id="{1E1A3C71-0AD6-4ACF-A079-D135E8EA5753}"/>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UTK Horiz_R">
            <a:extLst>
              <a:ext uri="{FF2B5EF4-FFF2-40B4-BE49-F238E27FC236}">
                <a16:creationId xmlns:a16="http://schemas.microsoft.com/office/drawing/2014/main" id="{D7C10C60-F0E9-401E-B1AE-78D7FB31A82C}"/>
              </a:ext>
            </a:extLst>
          </p:cNvPr>
          <p:cNvGrpSpPr>
            <a:grpSpLocks noChangeAspect="1"/>
          </p:cNvGrpSpPr>
          <p:nvPr userDrawn="1"/>
        </p:nvGrpSpPr>
        <p:grpSpPr bwMode="auto">
          <a:xfrm>
            <a:off x="10557955" y="6320597"/>
            <a:ext cx="1404165" cy="315023"/>
            <a:chOff x="0" y="1299"/>
            <a:chExt cx="7680" cy="1723"/>
          </a:xfrm>
        </p:grpSpPr>
        <p:sp>
          <p:nvSpPr>
            <p:cNvPr id="10" name="T fill">
              <a:extLst>
                <a:ext uri="{FF2B5EF4-FFF2-40B4-BE49-F238E27FC236}">
                  <a16:creationId xmlns:a16="http://schemas.microsoft.com/office/drawing/2014/main" id="{B889472D-3CF6-4D76-91CD-B15AAC81851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Type">
              <a:extLst>
                <a:ext uri="{FF2B5EF4-FFF2-40B4-BE49-F238E27FC236}">
                  <a16:creationId xmlns:a16="http://schemas.microsoft.com/office/drawing/2014/main" id="{190C6F36-943D-480A-BEC4-9FE959EFF65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Power T">
              <a:extLst>
                <a:ext uri="{FF2B5EF4-FFF2-40B4-BE49-F238E27FC236}">
                  <a16:creationId xmlns:a16="http://schemas.microsoft.com/office/drawing/2014/main" id="{052FB503-AC74-4C64-8176-0EFA65B53C00}"/>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Date Placeholder 4">
            <a:extLst>
              <a:ext uri="{FF2B5EF4-FFF2-40B4-BE49-F238E27FC236}">
                <a16:creationId xmlns:a16="http://schemas.microsoft.com/office/drawing/2014/main" id="{9EFA9863-B948-410F-9E5B-DC7870DD1BD0}"/>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9F9929FA-C903-47F5-A405-13D0D23375CF}"/>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3655CD01-A4DC-4E0A-891D-A6E2A5AFF5E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0916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Mascot Stadiu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E04991-562A-4DE2-A5BA-5C3B26CEC3B8}"/>
              </a:ext>
            </a:extLst>
          </p:cNvPr>
          <p:cNvPicPr>
            <a:picLocks/>
          </p:cNvPicPr>
          <p:nvPr userDrawn="1"/>
        </p:nvPicPr>
        <p:blipFill rotWithShape="1">
          <a:blip r:embed="rId2"/>
          <a:srcRect l="11334" t="15157" r="6588" b="15372"/>
          <a:stretch/>
        </p:blipFill>
        <p:spPr>
          <a:xfrm>
            <a:off x="0" y="0"/>
            <a:ext cx="12198096" cy="6858000"/>
          </a:xfrm>
          <a:prstGeom prst="rect">
            <a:avLst/>
          </a:prstGeom>
        </p:spPr>
      </p:pic>
      <p:sp>
        <p:nvSpPr>
          <p:cNvPr id="18" name="Rectangle 17">
            <a:extLst>
              <a:ext uri="{FF2B5EF4-FFF2-40B4-BE49-F238E27FC236}">
                <a16:creationId xmlns:a16="http://schemas.microsoft.com/office/drawing/2014/main" id="{828945DE-F130-4CD9-AD26-0D5B9F34A914}"/>
              </a:ext>
            </a:extLst>
          </p:cNvPr>
          <p:cNvSpPr/>
          <p:nvPr userDrawn="1"/>
        </p:nvSpPr>
        <p:spPr>
          <a:xfrm>
            <a:off x="6096000" y="0"/>
            <a:ext cx="5638800" cy="6858000"/>
          </a:xfrm>
          <a:prstGeom prst="rect">
            <a:avLst/>
          </a:prstGeom>
          <a:solidFill>
            <a:schemeClr val="bg2">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48A628-CAE9-41C5-AD1A-ED470A6CC560}"/>
              </a:ext>
            </a:extLst>
          </p:cNvPr>
          <p:cNvSpPr>
            <a:spLocks noGrp="1"/>
          </p:cNvSpPr>
          <p:nvPr>
            <p:ph type="title"/>
          </p:nvPr>
        </p:nvSpPr>
        <p:spPr>
          <a:xfrm>
            <a:off x="6590530" y="365125"/>
            <a:ext cx="4602480" cy="3281045"/>
          </a:xfrm>
        </p:spPr>
        <p:txBody>
          <a:bodyPr anchor="ctr"/>
          <a:lstStyle>
            <a:lvl1pPr algn="ctr">
              <a:defRPr/>
            </a:lvl1pPr>
          </a:lstStyle>
          <a:p>
            <a:r>
              <a:rPr lang="en-US" dirty="0"/>
              <a:t>Click to edit Master title style</a:t>
            </a:r>
          </a:p>
        </p:txBody>
      </p:sp>
      <p:grpSp>
        <p:nvGrpSpPr>
          <p:cNvPr id="19" name="UTK Centered">
            <a:extLst>
              <a:ext uri="{FF2B5EF4-FFF2-40B4-BE49-F238E27FC236}">
                <a16:creationId xmlns:a16="http://schemas.microsoft.com/office/drawing/2014/main" id="{BD95262E-8A65-41BE-8D16-5B6844C0B4F9}"/>
              </a:ext>
            </a:extLst>
          </p:cNvPr>
          <p:cNvGrpSpPr>
            <a:grpSpLocks noChangeAspect="1"/>
          </p:cNvGrpSpPr>
          <p:nvPr userDrawn="1"/>
        </p:nvGrpSpPr>
        <p:grpSpPr bwMode="auto">
          <a:xfrm>
            <a:off x="7560842" y="4109165"/>
            <a:ext cx="2661855" cy="1797998"/>
            <a:chOff x="-2931" y="-4852"/>
            <a:chExt cx="17157" cy="11589"/>
          </a:xfrm>
        </p:grpSpPr>
        <p:sp>
          <p:nvSpPr>
            <p:cNvPr id="20" name="T fill">
              <a:extLst>
                <a:ext uri="{FF2B5EF4-FFF2-40B4-BE49-F238E27FC236}">
                  <a16:creationId xmlns:a16="http://schemas.microsoft.com/office/drawing/2014/main" id="{23DC3071-2D59-4F36-B902-95213296AAC3}"/>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Type">
              <a:extLst>
                <a:ext uri="{FF2B5EF4-FFF2-40B4-BE49-F238E27FC236}">
                  <a16:creationId xmlns:a16="http://schemas.microsoft.com/office/drawing/2014/main" id="{15518F2F-F865-4702-B462-144567D323C6}"/>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Power T block">
              <a:extLst>
                <a:ext uri="{FF2B5EF4-FFF2-40B4-BE49-F238E27FC236}">
                  <a16:creationId xmlns:a16="http://schemas.microsoft.com/office/drawing/2014/main" id="{44B6A79B-1686-4F4D-94EE-C07599553804}"/>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8387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299325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3118440"/>
            <a:ext cx="4651708" cy="299325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Rectangle 11">
            <a:extLst>
              <a:ext uri="{FF2B5EF4-FFF2-40B4-BE49-F238E27FC236}">
                <a16:creationId xmlns:a16="http://schemas.microsoft.com/office/drawing/2014/main" id="{F5597226-AD9A-4716-950C-2928B604B015}"/>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UTK Horiz_R">
            <a:extLst>
              <a:ext uri="{FF2B5EF4-FFF2-40B4-BE49-F238E27FC236}">
                <a16:creationId xmlns:a16="http://schemas.microsoft.com/office/drawing/2014/main" id="{718A085F-99B6-4121-8D97-F7ADEAE38286}"/>
              </a:ext>
            </a:extLst>
          </p:cNvPr>
          <p:cNvGrpSpPr>
            <a:grpSpLocks noChangeAspect="1"/>
          </p:cNvGrpSpPr>
          <p:nvPr userDrawn="1"/>
        </p:nvGrpSpPr>
        <p:grpSpPr bwMode="auto">
          <a:xfrm>
            <a:off x="10557955" y="6320597"/>
            <a:ext cx="1404165" cy="315023"/>
            <a:chOff x="0" y="1299"/>
            <a:chExt cx="7680" cy="1723"/>
          </a:xfrm>
        </p:grpSpPr>
        <p:sp>
          <p:nvSpPr>
            <p:cNvPr id="15" name="T fill">
              <a:extLst>
                <a:ext uri="{FF2B5EF4-FFF2-40B4-BE49-F238E27FC236}">
                  <a16:creationId xmlns:a16="http://schemas.microsoft.com/office/drawing/2014/main" id="{42CFF7CA-4085-4288-93EF-5223B2723913}"/>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Type">
              <a:extLst>
                <a:ext uri="{FF2B5EF4-FFF2-40B4-BE49-F238E27FC236}">
                  <a16:creationId xmlns:a16="http://schemas.microsoft.com/office/drawing/2014/main" id="{51D92B88-0AB2-4F0A-A1A6-80F8B57284F7}"/>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Power T">
              <a:extLst>
                <a:ext uri="{FF2B5EF4-FFF2-40B4-BE49-F238E27FC236}">
                  <a16:creationId xmlns:a16="http://schemas.microsoft.com/office/drawing/2014/main" id="{EC77DE78-3A63-4148-83D9-26B717E25F3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9314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3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1953771"/>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4651708" cy="1953771"/>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67F44072-A04B-4000-A688-7203EC9CF963}"/>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50421D3A-B1D9-4300-9623-D4856361FB28}"/>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309CFCAE-C8F8-4222-B741-8849F837A5B6}"/>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A7BBD575-A22C-46DE-A4B8-938B1D76C7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AB9B021B-C7DD-4DBF-B4C8-806441F2EFD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Date Placeholder 4">
            <a:extLst>
              <a:ext uri="{FF2B5EF4-FFF2-40B4-BE49-F238E27FC236}">
                <a16:creationId xmlns:a16="http://schemas.microsoft.com/office/drawing/2014/main" id="{95B91D6B-039D-4776-A018-E4C8E37C0F8D}"/>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7EBB6EBA-D05D-4768-BAD9-4F05D59F227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6">
            <a:extLst>
              <a:ext uri="{FF2B5EF4-FFF2-40B4-BE49-F238E27FC236}">
                <a16:creationId xmlns:a16="http://schemas.microsoft.com/office/drawing/2014/main" id="{FBC586CD-FC15-4C65-8D1E-00942736B9A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4518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4651708"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2263242"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2388466" y="2072644"/>
            <a:ext cx="2263242" cy="1953770"/>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6" name="Rectangle 15">
            <a:extLst>
              <a:ext uri="{FF2B5EF4-FFF2-40B4-BE49-F238E27FC236}">
                <a16:creationId xmlns:a16="http://schemas.microsoft.com/office/drawing/2014/main" id="{83CC7FAC-8640-4220-971F-94CC6D17796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UTK Horiz_R">
            <a:extLst>
              <a:ext uri="{FF2B5EF4-FFF2-40B4-BE49-F238E27FC236}">
                <a16:creationId xmlns:a16="http://schemas.microsoft.com/office/drawing/2014/main" id="{2CB8A05A-CD5B-456D-A510-F0E71BE75F6B}"/>
              </a:ext>
            </a:extLst>
          </p:cNvPr>
          <p:cNvGrpSpPr>
            <a:grpSpLocks noChangeAspect="1"/>
          </p:cNvGrpSpPr>
          <p:nvPr userDrawn="1"/>
        </p:nvGrpSpPr>
        <p:grpSpPr bwMode="auto">
          <a:xfrm>
            <a:off x="10557955" y="6320597"/>
            <a:ext cx="1404165" cy="315023"/>
            <a:chOff x="0" y="1299"/>
            <a:chExt cx="7680" cy="1723"/>
          </a:xfrm>
        </p:grpSpPr>
        <p:sp>
          <p:nvSpPr>
            <p:cNvPr id="18" name="T fill">
              <a:extLst>
                <a:ext uri="{FF2B5EF4-FFF2-40B4-BE49-F238E27FC236}">
                  <a16:creationId xmlns:a16="http://schemas.microsoft.com/office/drawing/2014/main" id="{F9A20AC1-345F-456A-B518-22B16BEDA9B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Type">
              <a:extLst>
                <a:ext uri="{FF2B5EF4-FFF2-40B4-BE49-F238E27FC236}">
                  <a16:creationId xmlns:a16="http://schemas.microsoft.com/office/drawing/2014/main" id="{0CBBF0D1-C5F5-4A82-B5F1-30F25489E4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Power T">
              <a:extLst>
                <a:ext uri="{FF2B5EF4-FFF2-40B4-BE49-F238E27FC236}">
                  <a16:creationId xmlns:a16="http://schemas.microsoft.com/office/drawing/2014/main" id="{F36178A9-62F8-4FD1-9B45-492C4F2B85E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Date Placeholder 4">
            <a:extLst>
              <a:ext uri="{FF2B5EF4-FFF2-40B4-BE49-F238E27FC236}">
                <a16:creationId xmlns:a16="http://schemas.microsoft.com/office/drawing/2014/main" id="{EA63C74F-5523-4238-97A1-1F2B760B7B14}"/>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4" name="Footer Placeholder 5">
            <a:extLst>
              <a:ext uri="{FF2B5EF4-FFF2-40B4-BE49-F238E27FC236}">
                <a16:creationId xmlns:a16="http://schemas.microsoft.com/office/drawing/2014/main" id="{BBDF5AFE-C389-46E9-B604-F41D844BACF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6">
            <a:extLst>
              <a:ext uri="{FF2B5EF4-FFF2-40B4-BE49-F238E27FC236}">
                <a16:creationId xmlns:a16="http://schemas.microsoft.com/office/drawing/2014/main" id="{66962A50-E982-46D9-B35F-153F8654E82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36915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5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4651708"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2388466"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2388466"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09363217-2D76-4935-B860-12E9B80ACA8E}"/>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8B3B0646-9A7E-4CBE-BB2B-D3031D537AB7}"/>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77B6A5C9-2FCA-4D35-9EC7-F0766B366F9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D8063DAE-F36A-44C3-8052-638160260E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BC46B79E-169B-4376-B4FE-50D9C296A3C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Date Placeholder 4">
            <a:extLst>
              <a:ext uri="{FF2B5EF4-FFF2-40B4-BE49-F238E27FC236}">
                <a16:creationId xmlns:a16="http://schemas.microsoft.com/office/drawing/2014/main" id="{54EF557E-4158-4ADF-BDFE-B315ACFB421F}"/>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20" name="Footer Placeholder 5">
            <a:extLst>
              <a:ext uri="{FF2B5EF4-FFF2-40B4-BE49-F238E27FC236}">
                <a16:creationId xmlns:a16="http://schemas.microsoft.com/office/drawing/2014/main" id="{C65FD3E4-3477-4CF8-A652-E489834384EF}"/>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1" name="Slide Number Placeholder 6">
            <a:extLst>
              <a:ext uri="{FF2B5EF4-FFF2-40B4-BE49-F238E27FC236}">
                <a16:creationId xmlns:a16="http://schemas.microsoft.com/office/drawing/2014/main" id="{67BAC002-60CA-49B0-B1F3-97EC39971557}"/>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202616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6X_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99660" y="228601"/>
            <a:ext cx="6835140" cy="1123761"/>
          </a:xfrm>
        </p:spPr>
        <p:txBody>
          <a:bodyPr>
            <a:normAutofit/>
          </a:bodyPr>
          <a:lstStyle>
            <a:lvl1pPr>
              <a:defRPr sz="3600"/>
            </a:lvl1pPr>
          </a:lstStyle>
          <a:p>
            <a:r>
              <a:rPr lang="en-US" dirty="0"/>
              <a:t>Headline</a:t>
            </a:r>
          </a:p>
        </p:txBody>
      </p:sp>
      <p:sp>
        <p:nvSpPr>
          <p:cNvPr id="3" name="Content Placeholder 2"/>
          <p:cNvSpPr>
            <a:spLocks noGrp="1"/>
          </p:cNvSpPr>
          <p:nvPr>
            <p:ph idx="1"/>
          </p:nvPr>
        </p:nvSpPr>
        <p:spPr>
          <a:xfrm>
            <a:off x="4899660" y="1825625"/>
            <a:ext cx="6835140" cy="4057463"/>
          </a:xfrm>
        </p:spPr>
        <p:txBody>
          <a:bodyPr/>
          <a:lstStyle>
            <a:lvl1pPr>
              <a:lnSpc>
                <a:spcPct val="90000"/>
              </a:lnSpc>
              <a:defRPr>
                <a:solidFill>
                  <a:schemeClr val="tx1"/>
                </a:solidFill>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8">
            <a:extLst>
              <a:ext uri="{FF2B5EF4-FFF2-40B4-BE49-F238E27FC236}">
                <a16:creationId xmlns:a16="http://schemas.microsoft.com/office/drawing/2014/main" id="{84BD442A-06D5-442D-801B-C03C06954CD5}"/>
              </a:ext>
            </a:extLst>
          </p:cNvPr>
          <p:cNvSpPr>
            <a:spLocks noGrp="1"/>
          </p:cNvSpPr>
          <p:nvPr>
            <p:ph type="pic" sz="quarter" idx="16" hasCustomPrompt="1"/>
          </p:nvPr>
        </p:nvSpPr>
        <p:spPr>
          <a:xfrm>
            <a:off x="0"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8" name="Picture Placeholder 8">
            <a:extLst>
              <a:ext uri="{FF2B5EF4-FFF2-40B4-BE49-F238E27FC236}">
                <a16:creationId xmlns:a16="http://schemas.microsoft.com/office/drawing/2014/main" id="{FD1BD93F-60CD-49C7-86FC-9A96B0AD05E0}"/>
              </a:ext>
            </a:extLst>
          </p:cNvPr>
          <p:cNvSpPr>
            <a:spLocks noGrp="1"/>
          </p:cNvSpPr>
          <p:nvPr>
            <p:ph type="pic" sz="quarter" idx="17" hasCustomPrompt="1"/>
          </p:nvPr>
        </p:nvSpPr>
        <p:spPr>
          <a:xfrm>
            <a:off x="0" y="2072644"/>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9" name="Picture Placeholder 8">
            <a:extLst>
              <a:ext uri="{FF2B5EF4-FFF2-40B4-BE49-F238E27FC236}">
                <a16:creationId xmlns:a16="http://schemas.microsoft.com/office/drawing/2014/main" id="{867F90EF-484B-4356-8B48-1A6A30B07BA5}"/>
              </a:ext>
            </a:extLst>
          </p:cNvPr>
          <p:cNvSpPr>
            <a:spLocks noGrp="1"/>
          </p:cNvSpPr>
          <p:nvPr>
            <p:ph type="pic" sz="quarter" idx="18" hasCustomPrompt="1"/>
          </p:nvPr>
        </p:nvSpPr>
        <p:spPr>
          <a:xfrm>
            <a:off x="0"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0" name="Picture Placeholder 8">
            <a:extLst>
              <a:ext uri="{FF2B5EF4-FFF2-40B4-BE49-F238E27FC236}">
                <a16:creationId xmlns:a16="http://schemas.microsoft.com/office/drawing/2014/main" id="{B770C8F7-8D2A-4B6A-BF61-24775C13A405}"/>
              </a:ext>
            </a:extLst>
          </p:cNvPr>
          <p:cNvSpPr>
            <a:spLocks noGrp="1"/>
          </p:cNvSpPr>
          <p:nvPr>
            <p:ph type="pic" sz="quarter" idx="19" hasCustomPrompt="1"/>
          </p:nvPr>
        </p:nvSpPr>
        <p:spPr>
          <a:xfrm>
            <a:off x="2388466" y="2072644"/>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4" name="Freeform: Shape 13">
            <a:extLst>
              <a:ext uri="{FF2B5EF4-FFF2-40B4-BE49-F238E27FC236}">
                <a16:creationId xmlns:a16="http://schemas.microsoft.com/office/drawing/2014/main" id="{722A4A3C-B8F1-4F29-91F0-D42C2660A621}"/>
              </a:ext>
            </a:extLst>
          </p:cNvPr>
          <p:cNvSpPr/>
          <p:nvPr userDrawn="1"/>
        </p:nvSpPr>
        <p:spPr>
          <a:xfrm>
            <a:off x="11429306" y="6248400"/>
            <a:ext cx="216508" cy="228600"/>
          </a:xfrm>
          <a:custGeom>
            <a:avLst/>
            <a:gdLst>
              <a:gd name="connsiteX0" fmla="*/ 9420044 w 9430552"/>
              <a:gd name="connsiteY0" fmla="*/ 4103210 h 9955931"/>
              <a:gd name="connsiteX1" fmla="*/ 9417418 w 9430552"/>
              <a:gd name="connsiteY1" fmla="*/ 4084821 h 9955931"/>
              <a:gd name="connsiteX2" fmla="*/ 9370133 w 9430552"/>
              <a:gd name="connsiteY2" fmla="*/ 3706549 h 9955931"/>
              <a:gd name="connsiteX3" fmla="*/ 9367506 w 9430552"/>
              <a:gd name="connsiteY3" fmla="*/ 3688160 h 9955931"/>
              <a:gd name="connsiteX4" fmla="*/ 9286073 w 9430552"/>
              <a:gd name="connsiteY4" fmla="*/ 3320395 h 9955931"/>
              <a:gd name="connsiteX5" fmla="*/ 9280819 w 9430552"/>
              <a:gd name="connsiteY5" fmla="*/ 3302007 h 9955931"/>
              <a:gd name="connsiteX6" fmla="*/ 9167863 w 9430552"/>
              <a:gd name="connsiteY6" fmla="*/ 2944749 h 9955931"/>
              <a:gd name="connsiteX7" fmla="*/ 9162609 w 9430552"/>
              <a:gd name="connsiteY7" fmla="*/ 2928988 h 9955931"/>
              <a:gd name="connsiteX8" fmla="*/ 9018130 w 9430552"/>
              <a:gd name="connsiteY8" fmla="*/ 2584865 h 9955931"/>
              <a:gd name="connsiteX9" fmla="*/ 9010249 w 9430552"/>
              <a:gd name="connsiteY9" fmla="*/ 2569103 h 9955931"/>
              <a:gd name="connsiteX10" fmla="*/ 8836874 w 9430552"/>
              <a:gd name="connsiteY10" fmla="*/ 2240741 h 9955931"/>
              <a:gd name="connsiteX11" fmla="*/ 8828993 w 9430552"/>
              <a:gd name="connsiteY11" fmla="*/ 2224980 h 9955931"/>
              <a:gd name="connsiteX12" fmla="*/ 8631976 w 9430552"/>
              <a:gd name="connsiteY12" fmla="*/ 1917633 h 9955931"/>
              <a:gd name="connsiteX13" fmla="*/ 8621468 w 9430552"/>
              <a:gd name="connsiteY13" fmla="*/ 1904499 h 9955931"/>
              <a:gd name="connsiteX14" fmla="*/ 8395555 w 9430552"/>
              <a:gd name="connsiteY14" fmla="*/ 1615540 h 9955931"/>
              <a:gd name="connsiteX15" fmla="*/ 8385048 w 9430552"/>
              <a:gd name="connsiteY15" fmla="*/ 1602406 h 9955931"/>
              <a:gd name="connsiteX16" fmla="*/ 8135493 w 9430552"/>
              <a:gd name="connsiteY16" fmla="*/ 1334463 h 9955931"/>
              <a:gd name="connsiteX17" fmla="*/ 8122359 w 9430552"/>
              <a:gd name="connsiteY17" fmla="*/ 1321328 h 9955931"/>
              <a:gd name="connsiteX18" fmla="*/ 7851789 w 9430552"/>
              <a:gd name="connsiteY18" fmla="*/ 1077027 h 9955931"/>
              <a:gd name="connsiteX19" fmla="*/ 7838654 w 9430552"/>
              <a:gd name="connsiteY19" fmla="*/ 1066519 h 9955931"/>
              <a:gd name="connsiteX20" fmla="*/ 7547069 w 9430552"/>
              <a:gd name="connsiteY20" fmla="*/ 848487 h 9955931"/>
              <a:gd name="connsiteX21" fmla="*/ 7531307 w 9430552"/>
              <a:gd name="connsiteY21" fmla="*/ 837979 h 9955931"/>
              <a:gd name="connsiteX22" fmla="*/ 7221334 w 9430552"/>
              <a:gd name="connsiteY22" fmla="*/ 648843 h 9955931"/>
              <a:gd name="connsiteX23" fmla="*/ 7205573 w 9430552"/>
              <a:gd name="connsiteY23" fmla="*/ 640962 h 9955931"/>
              <a:gd name="connsiteX24" fmla="*/ 6879838 w 9430552"/>
              <a:gd name="connsiteY24" fmla="*/ 480722 h 9955931"/>
              <a:gd name="connsiteX25" fmla="*/ 6861449 w 9430552"/>
              <a:gd name="connsiteY25" fmla="*/ 472841 h 9955931"/>
              <a:gd name="connsiteX26" fmla="*/ 6522580 w 9430552"/>
              <a:gd name="connsiteY26" fmla="*/ 341496 h 9955931"/>
              <a:gd name="connsiteX27" fmla="*/ 6504192 w 9430552"/>
              <a:gd name="connsiteY27" fmla="*/ 336243 h 9955931"/>
              <a:gd name="connsiteX28" fmla="*/ 6152188 w 9430552"/>
              <a:gd name="connsiteY28" fmla="*/ 241674 h 9955931"/>
              <a:gd name="connsiteX29" fmla="*/ 6136426 w 9430552"/>
              <a:gd name="connsiteY29" fmla="*/ 239047 h 9955931"/>
              <a:gd name="connsiteX30" fmla="*/ 5894752 w 9430552"/>
              <a:gd name="connsiteY30" fmla="*/ 194390 h 9955931"/>
              <a:gd name="connsiteX31" fmla="*/ 5878991 w 9430552"/>
              <a:gd name="connsiteY31" fmla="*/ 191763 h 9955931"/>
              <a:gd name="connsiteX32" fmla="*/ 5511225 w 9430552"/>
              <a:gd name="connsiteY32" fmla="*/ 157614 h 9955931"/>
              <a:gd name="connsiteX33" fmla="*/ 5500718 w 9430552"/>
              <a:gd name="connsiteY33" fmla="*/ 157614 h 9955931"/>
              <a:gd name="connsiteX34" fmla="*/ 2056859 w 9430552"/>
              <a:gd name="connsiteY34" fmla="*/ 0 h 9955931"/>
              <a:gd name="connsiteX35" fmla="*/ 2054232 w 9430552"/>
              <a:gd name="connsiteY35" fmla="*/ 0 h 9955931"/>
              <a:gd name="connsiteX36" fmla="*/ 2041097 w 9430552"/>
              <a:gd name="connsiteY36" fmla="*/ 0 h 9955931"/>
              <a:gd name="connsiteX37" fmla="*/ 2035843 w 9430552"/>
              <a:gd name="connsiteY37" fmla="*/ 0 h 9955931"/>
              <a:gd name="connsiteX38" fmla="*/ 2020082 w 9430552"/>
              <a:gd name="connsiteY38" fmla="*/ 2627 h 9955931"/>
              <a:gd name="connsiteX39" fmla="*/ 2014828 w 9430552"/>
              <a:gd name="connsiteY39" fmla="*/ 2627 h 9955931"/>
              <a:gd name="connsiteX40" fmla="*/ 1999067 w 9430552"/>
              <a:gd name="connsiteY40" fmla="*/ 5254 h 9955931"/>
              <a:gd name="connsiteX41" fmla="*/ 1996440 w 9430552"/>
              <a:gd name="connsiteY41" fmla="*/ 5254 h 9955931"/>
              <a:gd name="connsiteX42" fmla="*/ 1980679 w 9430552"/>
              <a:gd name="connsiteY42" fmla="*/ 10508 h 9955931"/>
              <a:gd name="connsiteX43" fmla="*/ 1975425 w 9430552"/>
              <a:gd name="connsiteY43" fmla="*/ 13134 h 9955931"/>
              <a:gd name="connsiteX44" fmla="*/ 1962290 w 9430552"/>
              <a:gd name="connsiteY44" fmla="*/ 18388 h 9955931"/>
              <a:gd name="connsiteX45" fmla="*/ 1954410 w 9430552"/>
              <a:gd name="connsiteY45" fmla="*/ 21015 h 9955931"/>
              <a:gd name="connsiteX46" fmla="*/ 1951783 w 9430552"/>
              <a:gd name="connsiteY46" fmla="*/ 23642 h 9955931"/>
              <a:gd name="connsiteX47" fmla="*/ 99822 w 9430552"/>
              <a:gd name="connsiteY47" fmla="*/ 1019235 h 9955931"/>
              <a:gd name="connsiteX48" fmla="*/ 94568 w 9430552"/>
              <a:gd name="connsiteY48" fmla="*/ 1021862 h 9955931"/>
              <a:gd name="connsiteX49" fmla="*/ 86688 w 9430552"/>
              <a:gd name="connsiteY49" fmla="*/ 1027116 h 9955931"/>
              <a:gd name="connsiteX50" fmla="*/ 76180 w 9430552"/>
              <a:gd name="connsiteY50" fmla="*/ 1034997 h 9955931"/>
              <a:gd name="connsiteX51" fmla="*/ 70926 w 9430552"/>
              <a:gd name="connsiteY51" fmla="*/ 1040250 h 9955931"/>
              <a:gd name="connsiteX52" fmla="*/ 60419 w 9430552"/>
              <a:gd name="connsiteY52" fmla="*/ 1048131 h 9955931"/>
              <a:gd name="connsiteX53" fmla="*/ 57792 w 9430552"/>
              <a:gd name="connsiteY53" fmla="*/ 1050758 h 9955931"/>
              <a:gd name="connsiteX54" fmla="*/ 57792 w 9430552"/>
              <a:gd name="connsiteY54" fmla="*/ 1050758 h 9955931"/>
              <a:gd name="connsiteX55" fmla="*/ 47284 w 9430552"/>
              <a:gd name="connsiteY55" fmla="*/ 1061266 h 9955931"/>
              <a:gd name="connsiteX56" fmla="*/ 44657 w 9430552"/>
              <a:gd name="connsiteY56" fmla="*/ 1066519 h 9955931"/>
              <a:gd name="connsiteX57" fmla="*/ 34150 w 9430552"/>
              <a:gd name="connsiteY57" fmla="*/ 1079654 h 9955931"/>
              <a:gd name="connsiteX58" fmla="*/ 31523 w 9430552"/>
              <a:gd name="connsiteY58" fmla="*/ 1082281 h 9955931"/>
              <a:gd name="connsiteX59" fmla="*/ 23642 w 9430552"/>
              <a:gd name="connsiteY59" fmla="*/ 1095415 h 9955931"/>
              <a:gd name="connsiteX60" fmla="*/ 21015 w 9430552"/>
              <a:gd name="connsiteY60" fmla="*/ 1098042 h 9955931"/>
              <a:gd name="connsiteX61" fmla="*/ 5254 w 9430552"/>
              <a:gd name="connsiteY61" fmla="*/ 1134819 h 9955931"/>
              <a:gd name="connsiteX62" fmla="*/ 5254 w 9430552"/>
              <a:gd name="connsiteY62" fmla="*/ 1140072 h 9955931"/>
              <a:gd name="connsiteX63" fmla="*/ 2627 w 9430552"/>
              <a:gd name="connsiteY63" fmla="*/ 1155834 h 9955931"/>
              <a:gd name="connsiteX64" fmla="*/ 2627 w 9430552"/>
              <a:gd name="connsiteY64" fmla="*/ 1161088 h 9955931"/>
              <a:gd name="connsiteX65" fmla="*/ 0 w 9430552"/>
              <a:gd name="connsiteY65" fmla="*/ 1174222 h 9955931"/>
              <a:gd name="connsiteX66" fmla="*/ 0 w 9430552"/>
              <a:gd name="connsiteY66" fmla="*/ 1179476 h 9955931"/>
              <a:gd name="connsiteX67" fmla="*/ 0 w 9430552"/>
              <a:gd name="connsiteY67" fmla="*/ 1192610 h 9955931"/>
              <a:gd name="connsiteX68" fmla="*/ 0 w 9430552"/>
              <a:gd name="connsiteY68" fmla="*/ 1195237 h 9955931"/>
              <a:gd name="connsiteX69" fmla="*/ 173375 w 9430552"/>
              <a:gd name="connsiteY69" fmla="*/ 9456821 h 9955931"/>
              <a:gd name="connsiteX70" fmla="*/ 215405 w 9430552"/>
              <a:gd name="connsiteY70" fmla="*/ 9577658 h 9955931"/>
              <a:gd name="connsiteX71" fmla="*/ 215405 w 9430552"/>
              <a:gd name="connsiteY71" fmla="*/ 9577658 h 9955931"/>
              <a:gd name="connsiteX72" fmla="*/ 215405 w 9430552"/>
              <a:gd name="connsiteY72" fmla="*/ 9577658 h 9955931"/>
              <a:gd name="connsiteX73" fmla="*/ 233794 w 9430552"/>
              <a:gd name="connsiteY73" fmla="*/ 9596046 h 9955931"/>
              <a:gd name="connsiteX74" fmla="*/ 344123 w 9430552"/>
              <a:gd name="connsiteY74" fmla="*/ 9651211 h 9955931"/>
              <a:gd name="connsiteX75" fmla="*/ 359885 w 9430552"/>
              <a:gd name="connsiteY75" fmla="*/ 9653838 h 9955931"/>
              <a:gd name="connsiteX76" fmla="*/ 3977119 w 9430552"/>
              <a:gd name="connsiteY76" fmla="*/ 9961185 h 9955931"/>
              <a:gd name="connsiteX77" fmla="*/ 3987626 w 9430552"/>
              <a:gd name="connsiteY77" fmla="*/ 9961185 h 9955931"/>
              <a:gd name="connsiteX78" fmla="*/ 4376407 w 9430552"/>
              <a:gd name="connsiteY78" fmla="*/ 9974320 h 9955931"/>
              <a:gd name="connsiteX79" fmla="*/ 4384288 w 9430552"/>
              <a:gd name="connsiteY79" fmla="*/ 9974320 h 9955931"/>
              <a:gd name="connsiteX80" fmla="*/ 4397422 w 9430552"/>
              <a:gd name="connsiteY80" fmla="*/ 9974320 h 9955931"/>
              <a:gd name="connsiteX81" fmla="*/ 4775695 w 9430552"/>
              <a:gd name="connsiteY81" fmla="*/ 9950677 h 9955931"/>
              <a:gd name="connsiteX82" fmla="*/ 4796710 w 9430552"/>
              <a:gd name="connsiteY82" fmla="*/ 9948051 h 9955931"/>
              <a:gd name="connsiteX83" fmla="*/ 5164475 w 9430552"/>
              <a:gd name="connsiteY83" fmla="*/ 9887632 h 9955931"/>
              <a:gd name="connsiteX84" fmla="*/ 5185491 w 9430552"/>
              <a:gd name="connsiteY84" fmla="*/ 9882378 h 9955931"/>
              <a:gd name="connsiteX85" fmla="*/ 5540121 w 9430552"/>
              <a:gd name="connsiteY85" fmla="*/ 9785183 h 9955931"/>
              <a:gd name="connsiteX86" fmla="*/ 5558510 w 9430552"/>
              <a:gd name="connsiteY86" fmla="*/ 9779929 h 9955931"/>
              <a:gd name="connsiteX87" fmla="*/ 5900006 w 9430552"/>
              <a:gd name="connsiteY87" fmla="*/ 9648584 h 9955931"/>
              <a:gd name="connsiteX88" fmla="*/ 5918394 w 9430552"/>
              <a:gd name="connsiteY88" fmla="*/ 9640704 h 9955931"/>
              <a:gd name="connsiteX89" fmla="*/ 6241502 w 9430552"/>
              <a:gd name="connsiteY89" fmla="*/ 9477836 h 9955931"/>
              <a:gd name="connsiteX90" fmla="*/ 6259890 w 9430552"/>
              <a:gd name="connsiteY90" fmla="*/ 9467328 h 9955931"/>
              <a:gd name="connsiteX91" fmla="*/ 6564610 w 9430552"/>
              <a:gd name="connsiteY91" fmla="*/ 9272938 h 9955931"/>
              <a:gd name="connsiteX92" fmla="*/ 6580372 w 9430552"/>
              <a:gd name="connsiteY92" fmla="*/ 9262431 h 9955931"/>
              <a:gd name="connsiteX93" fmla="*/ 6866703 w 9430552"/>
              <a:gd name="connsiteY93" fmla="*/ 9039145 h 9955931"/>
              <a:gd name="connsiteX94" fmla="*/ 6882465 w 9430552"/>
              <a:gd name="connsiteY94" fmla="*/ 9026010 h 9955931"/>
              <a:gd name="connsiteX95" fmla="*/ 7145154 w 9430552"/>
              <a:gd name="connsiteY95" fmla="*/ 8773828 h 9955931"/>
              <a:gd name="connsiteX96" fmla="*/ 7158289 w 9430552"/>
              <a:gd name="connsiteY96" fmla="*/ 8760694 h 9955931"/>
              <a:gd name="connsiteX97" fmla="*/ 7397336 w 9430552"/>
              <a:gd name="connsiteY97" fmla="*/ 8482243 h 9955931"/>
              <a:gd name="connsiteX98" fmla="*/ 7410470 w 9430552"/>
              <a:gd name="connsiteY98" fmla="*/ 8466481 h 9955931"/>
              <a:gd name="connsiteX99" fmla="*/ 7623249 w 9430552"/>
              <a:gd name="connsiteY99" fmla="*/ 8161763 h 9955931"/>
              <a:gd name="connsiteX100" fmla="*/ 7633756 w 9430552"/>
              <a:gd name="connsiteY100" fmla="*/ 8146001 h 9955931"/>
              <a:gd name="connsiteX101" fmla="*/ 7817639 w 9430552"/>
              <a:gd name="connsiteY101" fmla="*/ 7817639 h 9955931"/>
              <a:gd name="connsiteX102" fmla="*/ 7825520 w 9430552"/>
              <a:gd name="connsiteY102" fmla="*/ 7799251 h 9955931"/>
              <a:gd name="connsiteX103" fmla="*/ 7943730 w 9430552"/>
              <a:gd name="connsiteY103" fmla="*/ 7528681 h 9955931"/>
              <a:gd name="connsiteX104" fmla="*/ 8140747 w 9430552"/>
              <a:gd name="connsiteY104" fmla="*/ 7373694 h 9955931"/>
              <a:gd name="connsiteX105" fmla="*/ 8156509 w 9430552"/>
              <a:gd name="connsiteY105" fmla="*/ 7360560 h 9955931"/>
              <a:gd name="connsiteX106" fmla="*/ 8398182 w 9430552"/>
              <a:gd name="connsiteY106" fmla="*/ 7126765 h 9955931"/>
              <a:gd name="connsiteX107" fmla="*/ 8411317 w 9430552"/>
              <a:gd name="connsiteY107" fmla="*/ 7113631 h 9955931"/>
              <a:gd name="connsiteX108" fmla="*/ 8631976 w 9430552"/>
              <a:gd name="connsiteY108" fmla="*/ 6856196 h 9955931"/>
              <a:gd name="connsiteX109" fmla="*/ 8645110 w 9430552"/>
              <a:gd name="connsiteY109" fmla="*/ 6840434 h 9955931"/>
              <a:gd name="connsiteX110" fmla="*/ 8842127 w 9430552"/>
              <a:gd name="connsiteY110" fmla="*/ 6559356 h 9955931"/>
              <a:gd name="connsiteX111" fmla="*/ 8852636 w 9430552"/>
              <a:gd name="connsiteY111" fmla="*/ 6543595 h 9955931"/>
              <a:gd name="connsiteX112" fmla="*/ 9023384 w 9430552"/>
              <a:gd name="connsiteY112" fmla="*/ 6241502 h 9955931"/>
              <a:gd name="connsiteX113" fmla="*/ 9031264 w 9430552"/>
              <a:gd name="connsiteY113" fmla="*/ 6223114 h 9955931"/>
              <a:gd name="connsiteX114" fmla="*/ 9173116 w 9430552"/>
              <a:gd name="connsiteY114" fmla="*/ 5900006 h 9955931"/>
              <a:gd name="connsiteX115" fmla="*/ 9180997 w 9430552"/>
              <a:gd name="connsiteY115" fmla="*/ 5881617 h 9955931"/>
              <a:gd name="connsiteX116" fmla="*/ 9293954 w 9430552"/>
              <a:gd name="connsiteY116" fmla="*/ 5540121 h 9955931"/>
              <a:gd name="connsiteX117" fmla="*/ 9299208 w 9430552"/>
              <a:gd name="connsiteY117" fmla="*/ 5521733 h 9955931"/>
              <a:gd name="connsiteX118" fmla="*/ 9380641 w 9430552"/>
              <a:gd name="connsiteY118" fmla="*/ 5164475 h 9955931"/>
              <a:gd name="connsiteX119" fmla="*/ 9383268 w 9430552"/>
              <a:gd name="connsiteY119" fmla="*/ 5148714 h 9955931"/>
              <a:gd name="connsiteX120" fmla="*/ 9420044 w 9430552"/>
              <a:gd name="connsiteY120" fmla="*/ 4901786 h 9955931"/>
              <a:gd name="connsiteX121" fmla="*/ 9422671 w 9430552"/>
              <a:gd name="connsiteY121" fmla="*/ 4886024 h 9955931"/>
              <a:gd name="connsiteX122" fmla="*/ 9446313 w 9430552"/>
              <a:gd name="connsiteY122" fmla="*/ 4505125 h 9955931"/>
              <a:gd name="connsiteX123" fmla="*/ 9446313 w 9430552"/>
              <a:gd name="connsiteY123" fmla="*/ 4486737 h 9955931"/>
              <a:gd name="connsiteX124" fmla="*/ 9420044 w 9430552"/>
              <a:gd name="connsiteY124" fmla="*/ 4103210 h 9955931"/>
              <a:gd name="connsiteX125" fmla="*/ 1857215 w 9430552"/>
              <a:gd name="connsiteY125" fmla="*/ 1077027 h 9955931"/>
              <a:gd name="connsiteX126" fmla="*/ 924667 w 9430552"/>
              <a:gd name="connsiteY126" fmla="*/ 1032370 h 9955931"/>
              <a:gd name="connsiteX127" fmla="*/ 1849334 w 9430552"/>
              <a:gd name="connsiteY127" fmla="*/ 535887 h 9955931"/>
              <a:gd name="connsiteX128" fmla="*/ 1857215 w 9430552"/>
              <a:gd name="connsiteY128" fmla="*/ 1077027 h 9955931"/>
              <a:gd name="connsiteX129" fmla="*/ 399288 w 9430552"/>
              <a:gd name="connsiteY129" fmla="*/ 1405389 h 9955931"/>
              <a:gd name="connsiteX130" fmla="*/ 1862468 w 9430552"/>
              <a:gd name="connsiteY130" fmla="*/ 1476315 h 9955931"/>
              <a:gd name="connsiteX131" fmla="*/ 1943902 w 9430552"/>
              <a:gd name="connsiteY131" fmla="*/ 7702056 h 9955931"/>
              <a:gd name="connsiteX132" fmla="*/ 559529 w 9430552"/>
              <a:gd name="connsiteY132" fmla="*/ 9002369 h 9955931"/>
              <a:gd name="connsiteX133" fmla="*/ 399288 w 9430552"/>
              <a:gd name="connsiteY133" fmla="*/ 1405389 h 9955931"/>
              <a:gd name="connsiteX134" fmla="*/ 7276499 w 9430552"/>
              <a:gd name="connsiteY134" fmla="*/ 7941103 h 9955931"/>
              <a:gd name="connsiteX135" fmla="*/ 7074228 w 9430552"/>
              <a:gd name="connsiteY135" fmla="*/ 8230061 h 9955931"/>
              <a:gd name="connsiteX136" fmla="*/ 6848315 w 9430552"/>
              <a:gd name="connsiteY136" fmla="*/ 8495377 h 9955931"/>
              <a:gd name="connsiteX137" fmla="*/ 6598760 w 9430552"/>
              <a:gd name="connsiteY137" fmla="*/ 8734425 h 9955931"/>
              <a:gd name="connsiteX138" fmla="*/ 6328190 w 9430552"/>
              <a:gd name="connsiteY138" fmla="*/ 8947204 h 9955931"/>
              <a:gd name="connsiteX139" fmla="*/ 6039231 w 9430552"/>
              <a:gd name="connsiteY139" fmla="*/ 9131086 h 9955931"/>
              <a:gd name="connsiteX140" fmla="*/ 5734511 w 9430552"/>
              <a:gd name="connsiteY140" fmla="*/ 9286073 h 9955931"/>
              <a:gd name="connsiteX141" fmla="*/ 5414030 w 9430552"/>
              <a:gd name="connsiteY141" fmla="*/ 9409537 h 9955931"/>
              <a:gd name="connsiteX142" fmla="*/ 5077788 w 9430552"/>
              <a:gd name="connsiteY142" fmla="*/ 9501479 h 9955931"/>
              <a:gd name="connsiteX143" fmla="*/ 4731038 w 9430552"/>
              <a:gd name="connsiteY143" fmla="*/ 9559270 h 9955931"/>
              <a:gd name="connsiteX144" fmla="*/ 4371153 w 9430552"/>
              <a:gd name="connsiteY144" fmla="*/ 9582912 h 9955931"/>
              <a:gd name="connsiteX145" fmla="*/ 3998134 w 9430552"/>
              <a:gd name="connsiteY145" fmla="*/ 9569777 h 9955931"/>
              <a:gd name="connsiteX146" fmla="*/ 832726 w 9430552"/>
              <a:gd name="connsiteY146" fmla="*/ 9296580 h 9955931"/>
              <a:gd name="connsiteX147" fmla="*/ 2217099 w 9430552"/>
              <a:gd name="connsiteY147" fmla="*/ 7996268 h 9955931"/>
              <a:gd name="connsiteX148" fmla="*/ 5461315 w 9430552"/>
              <a:gd name="connsiteY148" fmla="*/ 8248450 h 9955931"/>
              <a:gd name="connsiteX149" fmla="*/ 5471822 w 9430552"/>
              <a:gd name="connsiteY149" fmla="*/ 8248450 h 9955931"/>
              <a:gd name="connsiteX150" fmla="*/ 5829080 w 9430552"/>
              <a:gd name="connsiteY150" fmla="*/ 8258957 h 9955931"/>
              <a:gd name="connsiteX151" fmla="*/ 5850095 w 9430552"/>
              <a:gd name="connsiteY151" fmla="*/ 8258957 h 9955931"/>
              <a:gd name="connsiteX152" fmla="*/ 6199472 w 9430552"/>
              <a:gd name="connsiteY152" fmla="*/ 8232688 h 9955931"/>
              <a:gd name="connsiteX153" fmla="*/ 6220487 w 9430552"/>
              <a:gd name="connsiteY153" fmla="*/ 8230061 h 9955931"/>
              <a:gd name="connsiteX154" fmla="*/ 6559356 w 9430552"/>
              <a:gd name="connsiteY154" fmla="*/ 8169643 h 9955931"/>
              <a:gd name="connsiteX155" fmla="*/ 6577745 w 9430552"/>
              <a:gd name="connsiteY155" fmla="*/ 8164389 h 9955931"/>
              <a:gd name="connsiteX156" fmla="*/ 6903480 w 9430552"/>
              <a:gd name="connsiteY156" fmla="*/ 8072447 h 9955931"/>
              <a:gd name="connsiteX157" fmla="*/ 6921868 w 9430552"/>
              <a:gd name="connsiteY157" fmla="*/ 8067194 h 9955931"/>
              <a:gd name="connsiteX158" fmla="*/ 7234469 w 9430552"/>
              <a:gd name="connsiteY158" fmla="*/ 7943730 h 9955931"/>
              <a:gd name="connsiteX159" fmla="*/ 7252856 w 9430552"/>
              <a:gd name="connsiteY159" fmla="*/ 7935849 h 9955931"/>
              <a:gd name="connsiteX160" fmla="*/ 7287006 w 9430552"/>
              <a:gd name="connsiteY160" fmla="*/ 7917461 h 9955931"/>
              <a:gd name="connsiteX161" fmla="*/ 7276499 w 9430552"/>
              <a:gd name="connsiteY161" fmla="*/ 7941103 h 9955931"/>
              <a:gd name="connsiteX162" fmla="*/ 7830773 w 9430552"/>
              <a:gd name="connsiteY162" fmla="*/ 6322936 h 9955931"/>
              <a:gd name="connsiteX163" fmla="*/ 7793997 w 9430552"/>
              <a:gd name="connsiteY163" fmla="*/ 6575118 h 9955931"/>
              <a:gd name="connsiteX164" fmla="*/ 7709937 w 9430552"/>
              <a:gd name="connsiteY164" fmla="*/ 6948137 h 9955931"/>
              <a:gd name="connsiteX165" fmla="*/ 7602234 w 9430552"/>
              <a:gd name="connsiteY165" fmla="*/ 7276499 h 9955931"/>
              <a:gd name="connsiteX166" fmla="*/ 7357932 w 9430552"/>
              <a:gd name="connsiteY166" fmla="*/ 7434112 h 9955931"/>
              <a:gd name="connsiteX167" fmla="*/ 7076855 w 9430552"/>
              <a:gd name="connsiteY167" fmla="*/ 7578592 h 9955931"/>
              <a:gd name="connsiteX168" fmla="*/ 6782642 w 9430552"/>
              <a:gd name="connsiteY168" fmla="*/ 7694175 h 9955931"/>
              <a:gd name="connsiteX169" fmla="*/ 6475296 w 9430552"/>
              <a:gd name="connsiteY169" fmla="*/ 7780863 h 9955931"/>
              <a:gd name="connsiteX170" fmla="*/ 6157442 w 9430552"/>
              <a:gd name="connsiteY170" fmla="*/ 7836027 h 9955931"/>
              <a:gd name="connsiteX171" fmla="*/ 5829080 w 9430552"/>
              <a:gd name="connsiteY171" fmla="*/ 7859670 h 9955931"/>
              <a:gd name="connsiteX172" fmla="*/ 5487584 w 9430552"/>
              <a:gd name="connsiteY172" fmla="*/ 7849161 h 9955931"/>
              <a:gd name="connsiteX173" fmla="*/ 2343190 w 9430552"/>
              <a:gd name="connsiteY173" fmla="*/ 7604861 h 9955931"/>
              <a:gd name="connsiteX174" fmla="*/ 2264383 w 9430552"/>
              <a:gd name="connsiteY174" fmla="*/ 1497330 h 9955931"/>
              <a:gd name="connsiteX175" fmla="*/ 3927208 w 9430552"/>
              <a:gd name="connsiteY175" fmla="*/ 1578764 h 9955931"/>
              <a:gd name="connsiteX176" fmla="*/ 4315988 w 9430552"/>
              <a:gd name="connsiteY176" fmla="*/ 1618167 h 9955931"/>
              <a:gd name="connsiteX177" fmla="*/ 4562916 w 9430552"/>
              <a:gd name="connsiteY177" fmla="*/ 1665451 h 9955931"/>
              <a:gd name="connsiteX178" fmla="*/ 4930682 w 9430552"/>
              <a:gd name="connsiteY178" fmla="*/ 1765273 h 9955931"/>
              <a:gd name="connsiteX179" fmla="*/ 5285312 w 9430552"/>
              <a:gd name="connsiteY179" fmla="*/ 1901872 h 9955931"/>
              <a:gd name="connsiteX180" fmla="*/ 5624182 w 9430552"/>
              <a:gd name="connsiteY180" fmla="*/ 2069993 h 9955931"/>
              <a:gd name="connsiteX181" fmla="*/ 5947290 w 9430552"/>
              <a:gd name="connsiteY181" fmla="*/ 2269637 h 9955931"/>
              <a:gd name="connsiteX182" fmla="*/ 6252010 w 9430552"/>
              <a:gd name="connsiteY182" fmla="*/ 2498177 h 9955931"/>
              <a:gd name="connsiteX183" fmla="*/ 6535714 w 9430552"/>
              <a:gd name="connsiteY183" fmla="*/ 2755613 h 9955931"/>
              <a:gd name="connsiteX184" fmla="*/ 6798404 w 9430552"/>
              <a:gd name="connsiteY184" fmla="*/ 3036690 h 9955931"/>
              <a:gd name="connsiteX185" fmla="*/ 7034824 w 9430552"/>
              <a:gd name="connsiteY185" fmla="*/ 3341410 h 9955931"/>
              <a:gd name="connsiteX186" fmla="*/ 7244976 w 9430552"/>
              <a:gd name="connsiteY186" fmla="*/ 3667145 h 9955931"/>
              <a:gd name="connsiteX187" fmla="*/ 7426232 w 9430552"/>
              <a:gd name="connsiteY187" fmla="*/ 4011268 h 9955931"/>
              <a:gd name="connsiteX188" fmla="*/ 7578592 w 9430552"/>
              <a:gd name="connsiteY188" fmla="*/ 4371153 h 9955931"/>
              <a:gd name="connsiteX189" fmla="*/ 7699428 w 9430552"/>
              <a:gd name="connsiteY189" fmla="*/ 4744172 h 9955931"/>
              <a:gd name="connsiteX190" fmla="*/ 7786116 w 9430552"/>
              <a:gd name="connsiteY190" fmla="*/ 5130326 h 9955931"/>
              <a:gd name="connsiteX191" fmla="*/ 7836027 w 9430552"/>
              <a:gd name="connsiteY191" fmla="*/ 5524360 h 9955931"/>
              <a:gd name="connsiteX192" fmla="*/ 7849162 w 9430552"/>
              <a:gd name="connsiteY192" fmla="*/ 5926275 h 9955931"/>
              <a:gd name="connsiteX193" fmla="*/ 7830773 w 9430552"/>
              <a:gd name="connsiteY193" fmla="*/ 6322936 h 9955931"/>
              <a:gd name="connsiteX194" fmla="*/ 9007622 w 9430552"/>
              <a:gd name="connsiteY194" fmla="*/ 4854502 h 9955931"/>
              <a:gd name="connsiteX195" fmla="*/ 8973472 w 9430552"/>
              <a:gd name="connsiteY195" fmla="*/ 5085669 h 9955931"/>
              <a:gd name="connsiteX196" fmla="*/ 8894665 w 9430552"/>
              <a:gd name="connsiteY196" fmla="*/ 5424538 h 9955931"/>
              <a:gd name="connsiteX197" fmla="*/ 8786963 w 9430552"/>
              <a:gd name="connsiteY197" fmla="*/ 5747646 h 9955931"/>
              <a:gd name="connsiteX198" fmla="*/ 8652991 w 9430552"/>
              <a:gd name="connsiteY198" fmla="*/ 6052366 h 9955931"/>
              <a:gd name="connsiteX199" fmla="*/ 8492751 w 9430552"/>
              <a:gd name="connsiteY199" fmla="*/ 6338697 h 9955931"/>
              <a:gd name="connsiteX200" fmla="*/ 8306241 w 9430552"/>
              <a:gd name="connsiteY200" fmla="*/ 6604013 h 9955931"/>
              <a:gd name="connsiteX201" fmla="*/ 8159135 w 9430552"/>
              <a:gd name="connsiteY201" fmla="*/ 6774762 h 9955931"/>
              <a:gd name="connsiteX202" fmla="*/ 8185404 w 9430552"/>
              <a:gd name="connsiteY202" fmla="*/ 6653925 h 9955931"/>
              <a:gd name="connsiteX203" fmla="*/ 8188031 w 9430552"/>
              <a:gd name="connsiteY203" fmla="*/ 6638163 h 9955931"/>
              <a:gd name="connsiteX204" fmla="*/ 8224807 w 9430552"/>
              <a:gd name="connsiteY204" fmla="*/ 6370220 h 9955931"/>
              <a:gd name="connsiteX205" fmla="*/ 8227434 w 9430552"/>
              <a:gd name="connsiteY205" fmla="*/ 6354458 h 9955931"/>
              <a:gd name="connsiteX206" fmla="*/ 8251076 w 9430552"/>
              <a:gd name="connsiteY206" fmla="*/ 5939409 h 9955931"/>
              <a:gd name="connsiteX207" fmla="*/ 8251076 w 9430552"/>
              <a:gd name="connsiteY207" fmla="*/ 5921021 h 9955931"/>
              <a:gd name="connsiteX208" fmla="*/ 8235316 w 9430552"/>
              <a:gd name="connsiteY208" fmla="*/ 5500718 h 9955931"/>
              <a:gd name="connsiteX209" fmla="*/ 8232689 w 9430552"/>
              <a:gd name="connsiteY209" fmla="*/ 5482329 h 9955931"/>
              <a:gd name="connsiteX210" fmla="*/ 8180151 w 9430552"/>
              <a:gd name="connsiteY210" fmla="*/ 5069907 h 9955931"/>
              <a:gd name="connsiteX211" fmla="*/ 8177524 w 9430552"/>
              <a:gd name="connsiteY211" fmla="*/ 5051519 h 9955931"/>
              <a:gd name="connsiteX212" fmla="*/ 8088209 w 9430552"/>
              <a:gd name="connsiteY212" fmla="*/ 4649604 h 9955931"/>
              <a:gd name="connsiteX213" fmla="*/ 8082955 w 9430552"/>
              <a:gd name="connsiteY213" fmla="*/ 4631216 h 9955931"/>
              <a:gd name="connsiteX214" fmla="*/ 7956865 w 9430552"/>
              <a:gd name="connsiteY214" fmla="*/ 4239808 h 9955931"/>
              <a:gd name="connsiteX215" fmla="*/ 7951610 w 9430552"/>
              <a:gd name="connsiteY215" fmla="*/ 4224047 h 9955931"/>
              <a:gd name="connsiteX216" fmla="*/ 7791370 w 9430552"/>
              <a:gd name="connsiteY216" fmla="*/ 3848401 h 9955931"/>
              <a:gd name="connsiteX217" fmla="*/ 7783489 w 9430552"/>
              <a:gd name="connsiteY217" fmla="*/ 3832639 h 9955931"/>
              <a:gd name="connsiteX218" fmla="*/ 7591726 w 9430552"/>
              <a:gd name="connsiteY218" fmla="*/ 3472755 h 9955931"/>
              <a:gd name="connsiteX219" fmla="*/ 7583845 w 9430552"/>
              <a:gd name="connsiteY219" fmla="*/ 3456994 h 9955931"/>
              <a:gd name="connsiteX220" fmla="*/ 7363186 w 9430552"/>
              <a:gd name="connsiteY220" fmla="*/ 3118124 h 9955931"/>
              <a:gd name="connsiteX221" fmla="*/ 7352679 w 9430552"/>
              <a:gd name="connsiteY221" fmla="*/ 3104990 h 9955931"/>
              <a:gd name="connsiteX222" fmla="*/ 7105751 w 9430552"/>
              <a:gd name="connsiteY222" fmla="*/ 2787135 h 9955931"/>
              <a:gd name="connsiteX223" fmla="*/ 7095243 w 9430552"/>
              <a:gd name="connsiteY223" fmla="*/ 2774001 h 9955931"/>
              <a:gd name="connsiteX224" fmla="*/ 6822046 w 9430552"/>
              <a:gd name="connsiteY224" fmla="*/ 2479789 h 9955931"/>
              <a:gd name="connsiteX225" fmla="*/ 6808911 w 9430552"/>
              <a:gd name="connsiteY225" fmla="*/ 2466654 h 9955931"/>
              <a:gd name="connsiteX226" fmla="*/ 6512072 w 9430552"/>
              <a:gd name="connsiteY226" fmla="*/ 2198711 h 9955931"/>
              <a:gd name="connsiteX227" fmla="*/ 6498938 w 9430552"/>
              <a:gd name="connsiteY227" fmla="*/ 2188204 h 9955931"/>
              <a:gd name="connsiteX228" fmla="*/ 6183711 w 9430552"/>
              <a:gd name="connsiteY228" fmla="*/ 1943902 h 9955931"/>
              <a:gd name="connsiteX229" fmla="*/ 6167949 w 9430552"/>
              <a:gd name="connsiteY229" fmla="*/ 1933395 h 9955931"/>
              <a:gd name="connsiteX230" fmla="*/ 5829080 w 9430552"/>
              <a:gd name="connsiteY230" fmla="*/ 1723243 h 9955931"/>
              <a:gd name="connsiteX231" fmla="*/ 5813318 w 9430552"/>
              <a:gd name="connsiteY231" fmla="*/ 1715362 h 9955931"/>
              <a:gd name="connsiteX232" fmla="*/ 5456060 w 9430552"/>
              <a:gd name="connsiteY232" fmla="*/ 1539360 h 9955931"/>
              <a:gd name="connsiteX233" fmla="*/ 5437672 w 9430552"/>
              <a:gd name="connsiteY233" fmla="*/ 1531480 h 9955931"/>
              <a:gd name="connsiteX234" fmla="*/ 5064653 w 9430552"/>
              <a:gd name="connsiteY234" fmla="*/ 1389627 h 9955931"/>
              <a:gd name="connsiteX235" fmla="*/ 5046265 w 9430552"/>
              <a:gd name="connsiteY235" fmla="*/ 1384374 h 9955931"/>
              <a:gd name="connsiteX236" fmla="*/ 4660112 w 9430552"/>
              <a:gd name="connsiteY236" fmla="*/ 1279298 h 9955931"/>
              <a:gd name="connsiteX237" fmla="*/ 4644350 w 9430552"/>
              <a:gd name="connsiteY237" fmla="*/ 1276671 h 9955931"/>
              <a:gd name="connsiteX238" fmla="*/ 4381661 w 9430552"/>
              <a:gd name="connsiteY238" fmla="*/ 1226760 h 9955931"/>
              <a:gd name="connsiteX239" fmla="*/ 4365899 w 9430552"/>
              <a:gd name="connsiteY239" fmla="*/ 1224133 h 9955931"/>
              <a:gd name="connsiteX240" fmla="*/ 3963984 w 9430552"/>
              <a:gd name="connsiteY240" fmla="*/ 1184730 h 9955931"/>
              <a:gd name="connsiteX241" fmla="*/ 3953477 w 9430552"/>
              <a:gd name="connsiteY241" fmla="*/ 1184730 h 9955931"/>
              <a:gd name="connsiteX242" fmla="*/ 2259130 w 9430552"/>
              <a:gd name="connsiteY242" fmla="*/ 1100669 h 9955931"/>
              <a:gd name="connsiteX243" fmla="*/ 2251249 w 9430552"/>
              <a:gd name="connsiteY243" fmla="*/ 415049 h 9955931"/>
              <a:gd name="connsiteX244" fmla="*/ 5474449 w 9430552"/>
              <a:gd name="connsiteY244" fmla="*/ 559529 h 9955931"/>
              <a:gd name="connsiteX245" fmla="*/ 5829080 w 9430552"/>
              <a:gd name="connsiteY245" fmla="*/ 593678 h 9955931"/>
              <a:gd name="connsiteX246" fmla="*/ 6052366 w 9430552"/>
              <a:gd name="connsiteY246" fmla="*/ 635709 h 9955931"/>
              <a:gd name="connsiteX247" fmla="*/ 6385981 w 9430552"/>
              <a:gd name="connsiteY247" fmla="*/ 725023 h 9955931"/>
              <a:gd name="connsiteX248" fmla="*/ 6709090 w 9430552"/>
              <a:gd name="connsiteY248" fmla="*/ 845860 h 9955931"/>
              <a:gd name="connsiteX249" fmla="*/ 7016436 w 9430552"/>
              <a:gd name="connsiteY249" fmla="*/ 998220 h 9955931"/>
              <a:gd name="connsiteX250" fmla="*/ 7310648 w 9430552"/>
              <a:gd name="connsiteY250" fmla="*/ 1179476 h 9955931"/>
              <a:gd name="connsiteX251" fmla="*/ 7586472 w 9430552"/>
              <a:gd name="connsiteY251" fmla="*/ 1387000 h 9955931"/>
              <a:gd name="connsiteX252" fmla="*/ 7843908 w 9430552"/>
              <a:gd name="connsiteY252" fmla="*/ 1618167 h 9955931"/>
              <a:gd name="connsiteX253" fmla="*/ 8080328 w 9430552"/>
              <a:gd name="connsiteY253" fmla="*/ 1872976 h 9955931"/>
              <a:gd name="connsiteX254" fmla="*/ 8295734 w 9430552"/>
              <a:gd name="connsiteY254" fmla="*/ 2148800 h 9955931"/>
              <a:gd name="connsiteX255" fmla="*/ 8487497 w 9430552"/>
              <a:gd name="connsiteY255" fmla="*/ 2443012 h 9955931"/>
              <a:gd name="connsiteX256" fmla="*/ 8652991 w 9430552"/>
              <a:gd name="connsiteY256" fmla="*/ 2755613 h 9955931"/>
              <a:gd name="connsiteX257" fmla="*/ 8789590 w 9430552"/>
              <a:gd name="connsiteY257" fmla="*/ 3081348 h 9955931"/>
              <a:gd name="connsiteX258" fmla="*/ 8899919 w 9430552"/>
              <a:gd name="connsiteY258" fmla="*/ 3414963 h 9955931"/>
              <a:gd name="connsiteX259" fmla="*/ 8976099 w 9430552"/>
              <a:gd name="connsiteY259" fmla="*/ 3764340 h 9955931"/>
              <a:gd name="connsiteX260" fmla="*/ 9020757 w 9430552"/>
              <a:gd name="connsiteY260" fmla="*/ 4124225 h 9955931"/>
              <a:gd name="connsiteX261" fmla="*/ 9031264 w 9430552"/>
              <a:gd name="connsiteY261" fmla="*/ 4489363 h 9955931"/>
              <a:gd name="connsiteX262" fmla="*/ 9007622 w 9430552"/>
              <a:gd name="connsiteY262" fmla="*/ 4854502 h 995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430552" h="9955931">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bg2"/>
          </a:solidFill>
          <a:ln w="26266" cap="flat">
            <a:noFill/>
            <a:prstDash val="solid"/>
            <a:miter/>
          </a:ln>
        </p:spPr>
        <p:txBody>
          <a:bodyPr rtlCol="0" anchor="ctr"/>
          <a:lstStyle/>
          <a:p>
            <a:endParaRPr lang="en-US" sz="900"/>
          </a:p>
        </p:txBody>
      </p:sp>
      <p:sp>
        <p:nvSpPr>
          <p:cNvPr id="11" name="Picture Placeholder 8">
            <a:extLst>
              <a:ext uri="{FF2B5EF4-FFF2-40B4-BE49-F238E27FC236}">
                <a16:creationId xmlns:a16="http://schemas.microsoft.com/office/drawing/2014/main" id="{2CE26F5B-7561-4519-B999-405287B99690}"/>
              </a:ext>
            </a:extLst>
          </p:cNvPr>
          <p:cNvSpPr>
            <a:spLocks noGrp="1"/>
          </p:cNvSpPr>
          <p:nvPr>
            <p:ph type="pic" sz="quarter" idx="20" hasCustomPrompt="1"/>
          </p:nvPr>
        </p:nvSpPr>
        <p:spPr>
          <a:xfrm>
            <a:off x="2388466" y="0"/>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2" name="Picture Placeholder 8">
            <a:extLst>
              <a:ext uri="{FF2B5EF4-FFF2-40B4-BE49-F238E27FC236}">
                <a16:creationId xmlns:a16="http://schemas.microsoft.com/office/drawing/2014/main" id="{11C6D854-1B1F-4CFE-BC00-C08F15B4120B}"/>
              </a:ext>
            </a:extLst>
          </p:cNvPr>
          <p:cNvSpPr>
            <a:spLocks noGrp="1"/>
          </p:cNvSpPr>
          <p:nvPr>
            <p:ph type="pic" sz="quarter" idx="21" hasCustomPrompt="1"/>
          </p:nvPr>
        </p:nvSpPr>
        <p:spPr>
          <a:xfrm>
            <a:off x="2388466" y="4145288"/>
            <a:ext cx="2263242" cy="1966402"/>
          </a:xfrm>
          <a:solidFill>
            <a:srgbClr val="BFBFBF">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dirty="0"/>
              <a:t>Picture</a:t>
            </a:r>
          </a:p>
        </p:txBody>
      </p:sp>
      <p:sp>
        <p:nvSpPr>
          <p:cNvPr id="13" name="Rectangle 12">
            <a:extLst>
              <a:ext uri="{FF2B5EF4-FFF2-40B4-BE49-F238E27FC236}">
                <a16:creationId xmlns:a16="http://schemas.microsoft.com/office/drawing/2014/main" id="{5A72509F-C50C-43CE-B715-13763CF3504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DE0E5FB4-1162-4730-B647-478EFE4A82B9}"/>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36C014A8-DE7A-4C86-96EF-3905EAC0C12B}"/>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3A346969-3A2E-445A-9C03-F5B1E34A08C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0DEF87A7-7D86-4884-B110-64D0516FF32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Date Placeholder 4">
            <a:extLst>
              <a:ext uri="{FF2B5EF4-FFF2-40B4-BE49-F238E27FC236}">
                <a16:creationId xmlns:a16="http://schemas.microsoft.com/office/drawing/2014/main" id="{9C1CE7AD-702A-4C7D-AA79-8290CAA01C02}"/>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21" name="Footer Placeholder 5">
            <a:extLst>
              <a:ext uri="{FF2B5EF4-FFF2-40B4-BE49-F238E27FC236}">
                <a16:creationId xmlns:a16="http://schemas.microsoft.com/office/drawing/2014/main" id="{085011CE-E16C-431C-A5CE-5827B64F1D64}"/>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2" name="Slide Number Placeholder 6">
            <a:extLst>
              <a:ext uri="{FF2B5EF4-FFF2-40B4-BE49-F238E27FC236}">
                <a16:creationId xmlns:a16="http://schemas.microsoft.com/office/drawing/2014/main" id="{7F871542-871F-4050-9C93-F8FD7D51816F}"/>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41889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A913D2-AE7C-478F-91D3-D5ECA28FF029}"/>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7ADA35-C08F-436B-BC32-7110CBB3EC03}"/>
              </a:ext>
            </a:extLst>
          </p:cNvPr>
          <p:cNvSpPr>
            <a:spLocks noGrp="1"/>
          </p:cNvSpPr>
          <p:nvPr>
            <p:ph sz="half" idx="1"/>
          </p:nvPr>
        </p:nvSpPr>
        <p:spPr>
          <a:xfrm>
            <a:off x="457199" y="1825626"/>
            <a:ext cx="5400847"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DB945E-AC2B-4A62-9F16-0BBE7FEA2738}"/>
              </a:ext>
            </a:extLst>
          </p:cNvPr>
          <p:cNvSpPr>
            <a:spLocks noGrp="1"/>
          </p:cNvSpPr>
          <p:nvPr>
            <p:ph sz="half" idx="2"/>
          </p:nvPr>
        </p:nvSpPr>
        <p:spPr>
          <a:xfrm>
            <a:off x="6333953" y="1825626"/>
            <a:ext cx="5400847" cy="40574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865358-983C-4BDA-AB6F-1D3D27E6D054}"/>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6" name="Footer Placeholder 5">
            <a:extLst>
              <a:ext uri="{FF2B5EF4-FFF2-40B4-BE49-F238E27FC236}">
                <a16:creationId xmlns:a16="http://schemas.microsoft.com/office/drawing/2014/main" id="{638F6995-9A6F-4981-AD39-FB3586410FEB}"/>
              </a:ext>
            </a:extLst>
          </p:cNvPr>
          <p:cNvSpPr>
            <a:spLocks noGrp="1"/>
          </p:cNvSpPr>
          <p:nvPr>
            <p:ph type="ftr" sz="quarter" idx="11"/>
          </p:nvPr>
        </p:nvSpPr>
        <p:spPr/>
        <p:txBody>
          <a:bodyPr/>
          <a:lstStyle>
            <a:lvl1pPr>
              <a:defRPr>
                <a:solidFill>
                  <a:schemeClr val="bg2"/>
                </a:solidFill>
              </a:defRPr>
            </a:lvl1pPr>
          </a:lstStyle>
          <a:p>
            <a:endParaRPr lang="en-US"/>
          </a:p>
        </p:txBody>
      </p:sp>
      <p:sp>
        <p:nvSpPr>
          <p:cNvPr id="7" name="Slide Number Placeholder 6">
            <a:extLst>
              <a:ext uri="{FF2B5EF4-FFF2-40B4-BE49-F238E27FC236}">
                <a16:creationId xmlns:a16="http://schemas.microsoft.com/office/drawing/2014/main" id="{82072AF9-0574-452D-A73D-C4BFC6340E6B}"/>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5" name="UTK Horiz_R">
            <a:extLst>
              <a:ext uri="{FF2B5EF4-FFF2-40B4-BE49-F238E27FC236}">
                <a16:creationId xmlns:a16="http://schemas.microsoft.com/office/drawing/2014/main" id="{B200BFC6-9C4C-484B-A921-26EED00DEED6}"/>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155F912A-9658-4414-BF3D-F89E0B9FCCE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0CE32F48-4DF3-4316-85C7-288369BED7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89D3219A-E4F4-461E-B419-3AE300FE564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Title 18">
            <a:extLst>
              <a:ext uri="{FF2B5EF4-FFF2-40B4-BE49-F238E27FC236}">
                <a16:creationId xmlns:a16="http://schemas.microsoft.com/office/drawing/2014/main" id="{0B7C54A4-3403-4FA1-BA1F-50742A33EAD6}"/>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272213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6CF10B-9379-41FE-9379-4E3AA50021E5}"/>
              </a:ext>
            </a:extLst>
          </p:cNvPr>
          <p:cNvSpPr>
            <a:spLocks noGrp="1"/>
          </p:cNvSpPr>
          <p:nvPr>
            <p:ph type="body" idx="1" hasCustomPrompt="1"/>
          </p:nvPr>
        </p:nvSpPr>
        <p:spPr>
          <a:xfrm>
            <a:off x="457199" y="1575772"/>
            <a:ext cx="5400846" cy="54959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4" name="Content Placeholder 3">
            <a:extLst>
              <a:ext uri="{FF2B5EF4-FFF2-40B4-BE49-F238E27FC236}">
                <a16:creationId xmlns:a16="http://schemas.microsoft.com/office/drawing/2014/main" id="{CECF0462-A8D2-44F0-A70F-182C81B485B2}"/>
              </a:ext>
            </a:extLst>
          </p:cNvPr>
          <p:cNvSpPr>
            <a:spLocks noGrp="1"/>
          </p:cNvSpPr>
          <p:nvPr>
            <p:ph sz="half" idx="2"/>
          </p:nvPr>
        </p:nvSpPr>
        <p:spPr>
          <a:xfrm>
            <a:off x="457199" y="2370023"/>
            <a:ext cx="5400846" cy="3513066"/>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1061CB7-7AC1-488A-9B0D-4B29F833F9FA}"/>
              </a:ext>
            </a:extLst>
          </p:cNvPr>
          <p:cNvSpPr>
            <a:spLocks noGrp="1"/>
          </p:cNvSpPr>
          <p:nvPr>
            <p:ph type="body" sz="quarter" idx="3" hasCustomPrompt="1"/>
          </p:nvPr>
        </p:nvSpPr>
        <p:spPr>
          <a:xfrm>
            <a:off x="6333954" y="1575772"/>
            <a:ext cx="5400846" cy="54959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6" name="Content Placeholder 5">
            <a:extLst>
              <a:ext uri="{FF2B5EF4-FFF2-40B4-BE49-F238E27FC236}">
                <a16:creationId xmlns:a16="http://schemas.microsoft.com/office/drawing/2014/main" id="{320E850B-D4BC-4AF1-AD73-E08A69A50FEE}"/>
              </a:ext>
            </a:extLst>
          </p:cNvPr>
          <p:cNvSpPr>
            <a:spLocks noGrp="1"/>
          </p:cNvSpPr>
          <p:nvPr>
            <p:ph sz="quarter" idx="4"/>
          </p:nvPr>
        </p:nvSpPr>
        <p:spPr>
          <a:xfrm>
            <a:off x="6333954" y="2370023"/>
            <a:ext cx="5400846" cy="3513066"/>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BFE2D7E-371A-4AF4-B3B2-93B34B48B6AF}"/>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0" name="Rectangle 9">
            <a:extLst>
              <a:ext uri="{FF2B5EF4-FFF2-40B4-BE49-F238E27FC236}">
                <a16:creationId xmlns:a16="http://schemas.microsoft.com/office/drawing/2014/main" id="{8AD42726-97EC-4182-8422-C2ED09370B3D}"/>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805531A1-730B-42D7-AD0E-0815807D91FD}"/>
              </a:ext>
            </a:extLst>
          </p:cNvPr>
          <p:cNvSpPr>
            <a:spLocks noGrp="1"/>
          </p:cNvSpPr>
          <p:nvPr>
            <p:ph type="ftr" sz="quarter" idx="11"/>
          </p:nvPr>
        </p:nvSpPr>
        <p:spPr/>
        <p:txBody>
          <a:bodyPr/>
          <a:lstStyle>
            <a:lvl1pPr>
              <a:defRPr>
                <a:solidFill>
                  <a:schemeClr val="bg2"/>
                </a:solidFill>
              </a:defRPr>
            </a:lvl1pPr>
          </a:lstStyle>
          <a:p>
            <a:endParaRPr lang="en-US"/>
          </a:p>
        </p:txBody>
      </p:sp>
      <p:sp>
        <p:nvSpPr>
          <p:cNvPr id="9" name="Slide Number Placeholder 8">
            <a:extLst>
              <a:ext uri="{FF2B5EF4-FFF2-40B4-BE49-F238E27FC236}">
                <a16:creationId xmlns:a16="http://schemas.microsoft.com/office/drawing/2014/main" id="{745A2204-7C86-4079-B858-269E18C17D6C}"/>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7" name="UTK Horiz_R">
            <a:extLst>
              <a:ext uri="{FF2B5EF4-FFF2-40B4-BE49-F238E27FC236}">
                <a16:creationId xmlns:a16="http://schemas.microsoft.com/office/drawing/2014/main" id="{E224D003-7846-428C-84EA-7CF03D61BEEA}"/>
              </a:ext>
            </a:extLst>
          </p:cNvPr>
          <p:cNvGrpSpPr>
            <a:grpSpLocks noChangeAspect="1"/>
          </p:cNvGrpSpPr>
          <p:nvPr userDrawn="1"/>
        </p:nvGrpSpPr>
        <p:grpSpPr bwMode="auto">
          <a:xfrm>
            <a:off x="10557955" y="6320597"/>
            <a:ext cx="1404165" cy="315023"/>
            <a:chOff x="0" y="1299"/>
            <a:chExt cx="7680" cy="1723"/>
          </a:xfrm>
        </p:grpSpPr>
        <p:sp>
          <p:nvSpPr>
            <p:cNvPr id="18" name="T fill">
              <a:extLst>
                <a:ext uri="{FF2B5EF4-FFF2-40B4-BE49-F238E27FC236}">
                  <a16:creationId xmlns:a16="http://schemas.microsoft.com/office/drawing/2014/main" id="{CD05AEBF-A4F6-494E-B7BA-8CFBE3AA1BE2}"/>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Type">
              <a:extLst>
                <a:ext uri="{FF2B5EF4-FFF2-40B4-BE49-F238E27FC236}">
                  <a16:creationId xmlns:a16="http://schemas.microsoft.com/office/drawing/2014/main" id="{8035AD82-9079-47AD-83C2-C5259767725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Power T">
              <a:extLst>
                <a:ext uri="{FF2B5EF4-FFF2-40B4-BE49-F238E27FC236}">
                  <a16:creationId xmlns:a16="http://schemas.microsoft.com/office/drawing/2014/main" id="{A5B921C8-C9F5-48B4-AD8A-AA760ED42FDD}"/>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Title 20">
            <a:extLst>
              <a:ext uri="{FF2B5EF4-FFF2-40B4-BE49-F238E27FC236}">
                <a16:creationId xmlns:a16="http://schemas.microsoft.com/office/drawing/2014/main" id="{551EB664-ABAB-4DFC-B59B-7B8D04842BC2}"/>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373221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itle 16">
            <a:extLst>
              <a:ext uri="{FF2B5EF4-FFF2-40B4-BE49-F238E27FC236}">
                <a16:creationId xmlns:a16="http://schemas.microsoft.com/office/drawing/2014/main" id="{0D271676-1150-4616-93E4-C506F224F9DE}"/>
              </a:ext>
            </a:extLst>
          </p:cNvPr>
          <p:cNvSpPr>
            <a:spLocks noGrp="1"/>
          </p:cNvSpPr>
          <p:nvPr>
            <p:ph type="title" hasCustomPrompt="1"/>
          </p:nvPr>
        </p:nvSpPr>
        <p:spPr/>
        <p:txBody>
          <a:bodyPr/>
          <a:lstStyle>
            <a:lvl1pPr>
              <a:defRPr/>
            </a:lvl1pPr>
          </a:lstStyle>
          <a:p>
            <a:r>
              <a:rPr lang="en-US" dirty="0"/>
              <a:t>Headline</a:t>
            </a:r>
          </a:p>
        </p:txBody>
      </p:sp>
    </p:spTree>
    <p:extLst>
      <p:ext uri="{BB962C8B-B14F-4D97-AF65-F5344CB8AC3E}">
        <p14:creationId xmlns:p14="http://schemas.microsoft.com/office/powerpoint/2010/main" val="185812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378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 Callout">
    <p:bg>
      <p:bgPr>
        <a:solidFill>
          <a:schemeClr val="tx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B64612-311D-3372-1A97-BC02436B8E20}"/>
              </a:ext>
            </a:extLst>
          </p:cNvPr>
          <p:cNvSpPr>
            <a:spLocks noChangeAspect="1"/>
          </p:cNvSpPr>
          <p:nvPr userDrawn="1"/>
        </p:nvSpPr>
        <p:spPr>
          <a:xfrm>
            <a:off x="0" y="6111689"/>
            <a:ext cx="12192000" cy="746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ate Placeholder 4">
            <a:extLst>
              <a:ext uri="{FF2B5EF4-FFF2-40B4-BE49-F238E27FC236}">
                <a16:creationId xmlns:a16="http://schemas.microsoft.com/office/drawing/2014/main" id="{9C511F28-D9C4-45C2-A109-64F379066573}"/>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2" name="Line">
            <a:extLst>
              <a:ext uri="{FF2B5EF4-FFF2-40B4-BE49-F238E27FC236}">
                <a16:creationId xmlns:a16="http://schemas.microsoft.com/office/drawing/2014/main" id="{F9DEC76B-DC9E-EE84-25B0-8004626F1758}"/>
              </a:ext>
            </a:extLst>
          </p:cNvPr>
          <p:cNvSpPr/>
          <p:nvPr userDrawn="1"/>
        </p:nvSpPr>
        <p:spPr>
          <a:xfrm flipV="1">
            <a:off x="3754966" y="1777767"/>
            <a:ext cx="0" cy="2640763"/>
          </a:xfrm>
          <a:prstGeom prst="line">
            <a:avLst/>
          </a:prstGeom>
          <a:ln w="25400">
            <a:solidFill>
              <a:schemeClr val="bg1"/>
            </a:solidFill>
            <a:miter lim="400000"/>
          </a:ln>
        </p:spPr>
        <p:txBody>
          <a:bodyPr lIns="25400" tIns="25400" rIns="25400" bIns="25400" anchor="ctr"/>
          <a:lstStyle/>
          <a:p>
            <a:pPr algn="ctr" defTabSz="412750" hangingPunct="0">
              <a:defRPr sz="3200">
                <a:solidFill>
                  <a:srgbClr val="000000"/>
                </a:solidFill>
                <a:latin typeface="FreightSansLFPro Light"/>
                <a:ea typeface="FreightSansLFPro Light"/>
                <a:cs typeface="FreightSansLFPro Light"/>
                <a:sym typeface="FreightSansLFPro Light"/>
              </a:defRPr>
            </a:pPr>
            <a:endParaRPr sz="1600" kern="0" dirty="0">
              <a:solidFill>
                <a:srgbClr val="000000"/>
              </a:solidFill>
              <a:latin typeface="+mj-lt"/>
              <a:sym typeface="FreightSansLFPro Light"/>
            </a:endParaRPr>
          </a:p>
        </p:txBody>
      </p:sp>
      <p:pic>
        <p:nvPicPr>
          <p:cNvPr id="4" name="Picture 3">
            <a:extLst>
              <a:ext uri="{FF2B5EF4-FFF2-40B4-BE49-F238E27FC236}">
                <a16:creationId xmlns:a16="http://schemas.microsoft.com/office/drawing/2014/main" id="{DDC720D3-1690-A5F0-428E-CEEDC50B48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56950" y="2331667"/>
            <a:ext cx="1525614" cy="1525614"/>
          </a:xfrm>
          <a:prstGeom prst="rect">
            <a:avLst/>
          </a:prstGeom>
        </p:spPr>
      </p:pic>
      <p:sp>
        <p:nvSpPr>
          <p:cNvPr id="5" name="Footer Placeholder 3">
            <a:extLst>
              <a:ext uri="{FF2B5EF4-FFF2-40B4-BE49-F238E27FC236}">
                <a16:creationId xmlns:a16="http://schemas.microsoft.com/office/drawing/2014/main" id="{1A99FC19-2CCF-7D40-7EB6-0A5C70F10060}"/>
              </a:ext>
            </a:extLst>
          </p:cNvPr>
          <p:cNvSpPr>
            <a:spLocks noGrp="1"/>
          </p:cNvSpPr>
          <p:nvPr>
            <p:ph type="ftr" sz="quarter" idx="11"/>
          </p:nvPr>
        </p:nvSpPr>
        <p:spPr>
          <a:xfrm>
            <a:off x="838200" y="6356351"/>
            <a:ext cx="8572500" cy="273050"/>
          </a:xfrm>
        </p:spPr>
        <p:txBody>
          <a:bodyPr/>
          <a:lstStyle>
            <a:lvl1pPr>
              <a:defRPr>
                <a:solidFill>
                  <a:schemeClr val="tx1"/>
                </a:solidFill>
              </a:defRPr>
            </a:lvl1pPr>
          </a:lstStyle>
          <a:p>
            <a:endParaRPr lang="en-US" dirty="0"/>
          </a:p>
        </p:txBody>
      </p:sp>
      <p:sp>
        <p:nvSpPr>
          <p:cNvPr id="6" name="Slide Number Placeholder 4">
            <a:extLst>
              <a:ext uri="{FF2B5EF4-FFF2-40B4-BE49-F238E27FC236}">
                <a16:creationId xmlns:a16="http://schemas.microsoft.com/office/drawing/2014/main" id="{AAF327F1-A643-4A0F-F865-2CF5087CAE32}"/>
              </a:ext>
            </a:extLst>
          </p:cNvPr>
          <p:cNvSpPr>
            <a:spLocks noGrp="1"/>
          </p:cNvSpPr>
          <p:nvPr>
            <p:ph type="sldNum" sz="quarter" idx="12"/>
          </p:nvPr>
        </p:nvSpPr>
        <p:spPr>
          <a:xfrm>
            <a:off x="228600" y="6356350"/>
            <a:ext cx="431800" cy="273050"/>
          </a:xfrm>
        </p:spPr>
        <p:txBody>
          <a:bodyPr/>
          <a:lstStyle>
            <a:lvl1pPr>
              <a:defRPr>
                <a:solidFill>
                  <a:schemeClr val="tx1"/>
                </a:solidFill>
              </a:defRPr>
            </a:lvl1pPr>
          </a:lstStyle>
          <a:p>
            <a:fld id="{63954337-777C-478F-BB37-379719107E1B}" type="slidenum">
              <a:rPr lang="en-US" smtClean="0"/>
              <a:pPr/>
              <a:t>‹#›</a:t>
            </a:fld>
            <a:endParaRPr lang="en-US" dirty="0"/>
          </a:p>
        </p:txBody>
      </p:sp>
      <p:grpSp>
        <p:nvGrpSpPr>
          <p:cNvPr id="26" name="UTK Horiz_R">
            <a:extLst>
              <a:ext uri="{FF2B5EF4-FFF2-40B4-BE49-F238E27FC236}">
                <a16:creationId xmlns:a16="http://schemas.microsoft.com/office/drawing/2014/main" id="{9815D801-D09A-E192-D4D3-1E9B49D7AA15}"/>
              </a:ext>
            </a:extLst>
          </p:cNvPr>
          <p:cNvGrpSpPr>
            <a:grpSpLocks noChangeAspect="1"/>
          </p:cNvGrpSpPr>
          <p:nvPr userDrawn="1"/>
        </p:nvGrpSpPr>
        <p:grpSpPr bwMode="auto">
          <a:xfrm>
            <a:off x="10557955" y="6320597"/>
            <a:ext cx="1404165" cy="315023"/>
            <a:chOff x="0" y="1299"/>
            <a:chExt cx="7680" cy="1723"/>
          </a:xfrm>
        </p:grpSpPr>
        <p:sp>
          <p:nvSpPr>
            <p:cNvPr id="27" name="T fill">
              <a:extLst>
                <a:ext uri="{FF2B5EF4-FFF2-40B4-BE49-F238E27FC236}">
                  <a16:creationId xmlns:a16="http://schemas.microsoft.com/office/drawing/2014/main" id="{A0451985-9CE6-855D-2B00-806992A27B6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4B4B"/>
                </a:solidFill>
                <a:effectLst/>
                <a:uLnTx/>
                <a:uFillTx/>
              </a:endParaRPr>
            </a:p>
          </p:txBody>
        </p:sp>
        <p:sp>
          <p:nvSpPr>
            <p:cNvPr id="28" name="Type">
              <a:extLst>
                <a:ext uri="{FF2B5EF4-FFF2-40B4-BE49-F238E27FC236}">
                  <a16:creationId xmlns:a16="http://schemas.microsoft.com/office/drawing/2014/main" id="{B44CEB54-0429-9BD2-EAFE-840C95777C2A}"/>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4B4B"/>
                </a:solidFill>
                <a:effectLst/>
                <a:uLnTx/>
                <a:uFillTx/>
              </a:endParaRPr>
            </a:p>
          </p:txBody>
        </p:sp>
        <p:sp>
          <p:nvSpPr>
            <p:cNvPr id="29" name="Power T">
              <a:extLst>
                <a:ext uri="{FF2B5EF4-FFF2-40B4-BE49-F238E27FC236}">
                  <a16:creationId xmlns:a16="http://schemas.microsoft.com/office/drawing/2014/main" id="{763830C4-30E2-EB6A-9098-73C1412A060E}"/>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B4B4B"/>
                </a:solidFill>
                <a:effectLst/>
                <a:uLnTx/>
                <a:uFillTx/>
              </a:endParaRPr>
            </a:p>
          </p:txBody>
        </p:sp>
      </p:grpSp>
    </p:spTree>
    <p:extLst>
      <p:ext uri="{BB962C8B-B14F-4D97-AF65-F5344CB8AC3E}">
        <p14:creationId xmlns:p14="http://schemas.microsoft.com/office/powerpoint/2010/main" val="3534310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_R">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E1108932-1706-4ECC-BACC-F6F9FA86ECAA}"/>
              </a:ext>
            </a:extLst>
          </p:cNvPr>
          <p:cNvSpPr>
            <a:spLocks noGrp="1"/>
          </p:cNvSpPr>
          <p:nvPr>
            <p:ph type="pic" sz="quarter" idx="13" hasCustomPrompt="1"/>
          </p:nvPr>
        </p:nvSpPr>
        <p:spPr>
          <a:xfrm>
            <a:off x="0" y="0"/>
            <a:ext cx="12192000" cy="6858000"/>
          </a:xfrm>
          <a:solidFill>
            <a:schemeClr val="bg2">
              <a:lumMod val="75000"/>
            </a:schemeClr>
          </a:solidFill>
        </p:spPr>
        <p:txBody>
          <a:bodyPr lIns="274320" anchor="ctr"/>
          <a:lstStyle>
            <a:lvl1pPr marL="0" indent="0" algn="l">
              <a:buNone/>
              <a:defRPr>
                <a:solidFill>
                  <a:srgbClr val="58595B"/>
                </a:solidFill>
              </a:defRPr>
            </a:lvl1pPr>
          </a:lstStyle>
          <a:p>
            <a:r>
              <a:rPr lang="en-US" dirty="0"/>
              <a:t>Click icon to add photo</a:t>
            </a:r>
          </a:p>
        </p:txBody>
      </p:sp>
      <p:sp>
        <p:nvSpPr>
          <p:cNvPr id="2" name="Title 1">
            <a:extLst>
              <a:ext uri="{FF2B5EF4-FFF2-40B4-BE49-F238E27FC236}">
                <a16:creationId xmlns:a16="http://schemas.microsoft.com/office/drawing/2014/main" id="{AB48A628-CAE9-41C5-AD1A-ED470A6CC560}"/>
              </a:ext>
            </a:extLst>
          </p:cNvPr>
          <p:cNvSpPr>
            <a:spLocks noGrp="1"/>
          </p:cNvSpPr>
          <p:nvPr>
            <p:ph type="title" hasCustomPrompt="1"/>
          </p:nvPr>
        </p:nvSpPr>
        <p:spPr>
          <a:xfrm>
            <a:off x="6590530" y="365125"/>
            <a:ext cx="4602480" cy="3281045"/>
          </a:xfrm>
        </p:spPr>
        <p:txBody>
          <a:bodyPr anchor="ctr"/>
          <a:lstStyle>
            <a:lvl1pPr algn="ctr">
              <a:defRPr/>
            </a:lvl1pPr>
          </a:lstStyle>
          <a:p>
            <a:r>
              <a:rPr lang="en-US" dirty="0"/>
              <a:t>Custom Photo Cover Page</a:t>
            </a:r>
          </a:p>
        </p:txBody>
      </p:sp>
    </p:spTree>
    <p:extLst>
      <p:ext uri="{BB962C8B-B14F-4D97-AF65-F5344CB8AC3E}">
        <p14:creationId xmlns:p14="http://schemas.microsoft.com/office/powerpoint/2010/main" val="162658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AE361-3066-43BC-86A5-54B5D9ADFFF6}"/>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B802E8A-B4B3-40E1-97F1-85F5334D2116}"/>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4" name="Footer Placeholder 3">
            <a:extLst>
              <a:ext uri="{FF2B5EF4-FFF2-40B4-BE49-F238E27FC236}">
                <a16:creationId xmlns:a16="http://schemas.microsoft.com/office/drawing/2014/main" id="{B019E736-E6B5-457E-856E-BF5E0470158D}"/>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4513C883-52D3-4AE0-BDA5-281172C968C1}"/>
              </a:ext>
            </a:extLst>
          </p:cNvPr>
          <p:cNvSpPr>
            <a:spLocks noGrp="1"/>
          </p:cNvSpPr>
          <p:nvPr>
            <p:ph type="sldNum" sz="quarter" idx="12"/>
          </p:nvPr>
        </p:nvSpPr>
        <p:spPr/>
        <p:txBody>
          <a:bodyPr/>
          <a:lstStyle>
            <a:lvl1pPr>
              <a:defRPr>
                <a:solidFill>
                  <a:schemeClr val="bg2"/>
                </a:solidFill>
              </a:defRPr>
            </a:lvl1pPr>
          </a:lstStyle>
          <a:p>
            <a:fld id="{63954337-777C-478F-BB37-379719107E1B}" type="slidenum">
              <a:rPr lang="en-US" smtClean="0"/>
              <a:pPr/>
              <a:t>‹#›</a:t>
            </a:fld>
            <a:endParaRPr lang="en-US"/>
          </a:p>
        </p:txBody>
      </p:sp>
      <p:grpSp>
        <p:nvGrpSpPr>
          <p:cNvPr id="13" name="UTK Horiz_R">
            <a:extLst>
              <a:ext uri="{FF2B5EF4-FFF2-40B4-BE49-F238E27FC236}">
                <a16:creationId xmlns:a16="http://schemas.microsoft.com/office/drawing/2014/main" id="{0B47ABA7-E05A-4C90-9295-46B3A7CFA6B1}"/>
              </a:ext>
            </a:extLst>
          </p:cNvPr>
          <p:cNvGrpSpPr>
            <a:grpSpLocks noChangeAspect="1"/>
          </p:cNvGrpSpPr>
          <p:nvPr userDrawn="1"/>
        </p:nvGrpSpPr>
        <p:grpSpPr bwMode="auto">
          <a:xfrm>
            <a:off x="10557955" y="6320597"/>
            <a:ext cx="1404165" cy="315023"/>
            <a:chOff x="0" y="1299"/>
            <a:chExt cx="7680" cy="1723"/>
          </a:xfrm>
        </p:grpSpPr>
        <p:sp>
          <p:nvSpPr>
            <p:cNvPr id="14" name="T fill">
              <a:extLst>
                <a:ext uri="{FF2B5EF4-FFF2-40B4-BE49-F238E27FC236}">
                  <a16:creationId xmlns:a16="http://schemas.microsoft.com/office/drawing/2014/main" id="{DF6BEDF1-7376-408F-B988-833DDF69D551}"/>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Type">
              <a:extLst>
                <a:ext uri="{FF2B5EF4-FFF2-40B4-BE49-F238E27FC236}">
                  <a16:creationId xmlns:a16="http://schemas.microsoft.com/office/drawing/2014/main" id="{CE5EF94F-F9E5-4CB2-AEC8-6C1FAECE282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Power T">
              <a:extLst>
                <a:ext uri="{FF2B5EF4-FFF2-40B4-BE49-F238E27FC236}">
                  <a16:creationId xmlns:a16="http://schemas.microsoft.com/office/drawing/2014/main" id="{AAD58157-21BD-47AE-AAF1-B78985DB985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Text Placeholder 22">
            <a:extLst>
              <a:ext uri="{FF2B5EF4-FFF2-40B4-BE49-F238E27FC236}">
                <a16:creationId xmlns:a16="http://schemas.microsoft.com/office/drawing/2014/main" id="{0FA4D803-BD92-5498-D9E4-81F7206D3D2A}"/>
              </a:ext>
            </a:extLst>
          </p:cNvPr>
          <p:cNvSpPr>
            <a:spLocks noGrp="1"/>
          </p:cNvSpPr>
          <p:nvPr>
            <p:ph type="body" sz="quarter" idx="13" hasCustomPrompt="1"/>
          </p:nvPr>
        </p:nvSpPr>
        <p:spPr>
          <a:xfrm>
            <a:off x="1099053"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26" name="Text Placeholder 25">
            <a:extLst>
              <a:ext uri="{FF2B5EF4-FFF2-40B4-BE49-F238E27FC236}">
                <a16:creationId xmlns:a16="http://schemas.microsoft.com/office/drawing/2014/main" id="{A835DA9E-55D8-28F5-813F-886F6C1B0457}"/>
              </a:ext>
            </a:extLst>
          </p:cNvPr>
          <p:cNvSpPr>
            <a:spLocks noGrp="1"/>
          </p:cNvSpPr>
          <p:nvPr>
            <p:ph type="body" sz="quarter" idx="14" hasCustomPrompt="1"/>
          </p:nvPr>
        </p:nvSpPr>
        <p:spPr>
          <a:xfrm>
            <a:off x="661430"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sp>
        <p:nvSpPr>
          <p:cNvPr id="27" name="Text Placeholder 22">
            <a:extLst>
              <a:ext uri="{FF2B5EF4-FFF2-40B4-BE49-F238E27FC236}">
                <a16:creationId xmlns:a16="http://schemas.microsoft.com/office/drawing/2014/main" id="{400F6675-571E-9595-BF5B-ECDC4F8872BC}"/>
              </a:ext>
            </a:extLst>
          </p:cNvPr>
          <p:cNvSpPr>
            <a:spLocks noGrp="1"/>
          </p:cNvSpPr>
          <p:nvPr>
            <p:ph type="body" sz="quarter" idx="15" hasCustomPrompt="1"/>
          </p:nvPr>
        </p:nvSpPr>
        <p:spPr>
          <a:xfrm>
            <a:off x="4878654"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28" name="Text Placeholder 25">
            <a:extLst>
              <a:ext uri="{FF2B5EF4-FFF2-40B4-BE49-F238E27FC236}">
                <a16:creationId xmlns:a16="http://schemas.microsoft.com/office/drawing/2014/main" id="{72F2E6AA-D9A1-1562-177E-9C67225FCC96}"/>
              </a:ext>
            </a:extLst>
          </p:cNvPr>
          <p:cNvSpPr>
            <a:spLocks noGrp="1"/>
          </p:cNvSpPr>
          <p:nvPr>
            <p:ph type="body" sz="quarter" idx="16" hasCustomPrompt="1"/>
          </p:nvPr>
        </p:nvSpPr>
        <p:spPr>
          <a:xfrm>
            <a:off x="4441031"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sp>
        <p:nvSpPr>
          <p:cNvPr id="29" name="Text Placeholder 22">
            <a:extLst>
              <a:ext uri="{FF2B5EF4-FFF2-40B4-BE49-F238E27FC236}">
                <a16:creationId xmlns:a16="http://schemas.microsoft.com/office/drawing/2014/main" id="{03A3B0C0-A5CF-46CE-59D3-0D2232FD0EBC}"/>
              </a:ext>
            </a:extLst>
          </p:cNvPr>
          <p:cNvSpPr>
            <a:spLocks noGrp="1"/>
          </p:cNvSpPr>
          <p:nvPr>
            <p:ph type="body" sz="quarter" idx="17" hasCustomPrompt="1"/>
          </p:nvPr>
        </p:nvSpPr>
        <p:spPr>
          <a:xfrm>
            <a:off x="8658255" y="3573152"/>
            <a:ext cx="2434693" cy="351312"/>
          </a:xfrm>
        </p:spPr>
        <p:txBody>
          <a:bodyPr>
            <a:noAutofit/>
          </a:bodyPr>
          <a:lstStyle>
            <a:lvl1pPr marL="0" indent="0">
              <a:buNone/>
              <a:defRPr sz="20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4B4B4B"/>
                </a:solidFill>
                <a:effectLst/>
                <a:uLnTx/>
                <a:uFillTx/>
                <a:latin typeface="Arial Nova"/>
                <a:ea typeface="+mn-ea"/>
                <a:cs typeface="+mn-cs"/>
              </a:rPr>
              <a:t>Lorem Ipsum</a:t>
            </a:r>
            <a:endParaRPr kumimoji="0" lang="en-US" sz="2000" b="1" i="0" u="none" strike="noStrike" kern="1200" cap="none" spc="0" normalizeH="0" baseline="0" noProof="0" dirty="0">
              <a:ln>
                <a:noFill/>
              </a:ln>
              <a:solidFill>
                <a:srgbClr val="4B4B4B"/>
              </a:solidFill>
              <a:effectLst/>
              <a:uLnTx/>
              <a:uFillTx/>
              <a:latin typeface="Arial Nova"/>
              <a:ea typeface="+mn-ea"/>
              <a:cs typeface="+mn-cs"/>
            </a:endParaRPr>
          </a:p>
        </p:txBody>
      </p:sp>
      <p:sp>
        <p:nvSpPr>
          <p:cNvPr id="30" name="Text Placeholder 25">
            <a:extLst>
              <a:ext uri="{FF2B5EF4-FFF2-40B4-BE49-F238E27FC236}">
                <a16:creationId xmlns:a16="http://schemas.microsoft.com/office/drawing/2014/main" id="{0F340FB4-67C5-F17C-BD21-19BC37DFA981}"/>
              </a:ext>
            </a:extLst>
          </p:cNvPr>
          <p:cNvSpPr>
            <a:spLocks noGrp="1"/>
          </p:cNvSpPr>
          <p:nvPr>
            <p:ph type="body" sz="quarter" idx="18" hasCustomPrompt="1"/>
          </p:nvPr>
        </p:nvSpPr>
        <p:spPr>
          <a:xfrm>
            <a:off x="8220632" y="4092762"/>
            <a:ext cx="3309938" cy="646113"/>
          </a:xfrm>
        </p:spPr>
        <p:txBody>
          <a:bodyPr>
            <a:noAutofit/>
          </a:bodyPr>
          <a:lstStyle>
            <a:lvl1pPr marL="0" indent="0" algn="ctr">
              <a:buNone/>
              <a:defRPr sz="1800"/>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Lorem ipsum dolor sit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amet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consectetur</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adipiscing</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 </a:t>
            </a:r>
            <a:r>
              <a:rPr kumimoji="0" lang="en-US" altLang="en-US" sz="1800" b="0" i="0" u="none" strike="noStrike" kern="1200" cap="none" spc="0" normalizeH="0" baseline="0" noProof="0" dirty="0" err="1">
                <a:ln>
                  <a:noFill/>
                </a:ln>
                <a:solidFill>
                  <a:srgbClr val="4B4B4B"/>
                </a:solidFill>
                <a:effectLst/>
                <a:uLnTx/>
                <a:uFillTx/>
                <a:latin typeface="Arial Nova"/>
                <a:ea typeface="+mn-ea"/>
                <a:cs typeface="+mn-cs"/>
              </a:rPr>
              <a:t>elit</a:t>
            </a:r>
            <a:r>
              <a:rPr kumimoji="0" lang="en-US" altLang="en-US" sz="1800" b="0" i="0" u="none" strike="noStrike" kern="1200" cap="none" spc="0" normalizeH="0" baseline="0" noProof="0" dirty="0">
                <a:ln>
                  <a:noFill/>
                </a:ln>
                <a:solidFill>
                  <a:srgbClr val="4B4B4B"/>
                </a:solidFill>
                <a:effectLst/>
                <a:uLnTx/>
                <a:uFillTx/>
                <a:latin typeface="Arial Nova"/>
                <a:ea typeface="+mn-ea"/>
                <a:cs typeface="+mn-cs"/>
              </a:rPr>
              <a:t>.</a:t>
            </a:r>
          </a:p>
        </p:txBody>
      </p:sp>
      <p:pic>
        <p:nvPicPr>
          <p:cNvPr id="31" name="Picture 30">
            <a:extLst>
              <a:ext uri="{FF2B5EF4-FFF2-40B4-BE49-F238E27FC236}">
                <a16:creationId xmlns:a16="http://schemas.microsoft.com/office/drawing/2014/main" id="{962E30DA-CCC1-68C6-EBD4-76C45DD812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53592" y="1957141"/>
            <a:ext cx="1525614" cy="1525614"/>
          </a:xfrm>
          <a:prstGeom prst="rect">
            <a:avLst/>
          </a:prstGeom>
        </p:spPr>
      </p:pic>
      <p:pic>
        <p:nvPicPr>
          <p:cNvPr id="32" name="Picture 31">
            <a:extLst>
              <a:ext uri="{FF2B5EF4-FFF2-40B4-BE49-F238E27FC236}">
                <a16:creationId xmlns:a16="http://schemas.microsoft.com/office/drawing/2014/main" id="{D3416273-0AEF-DA07-91E1-7991F2F782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33193" y="1957141"/>
            <a:ext cx="1525614" cy="1525614"/>
          </a:xfrm>
          <a:prstGeom prst="rect">
            <a:avLst/>
          </a:prstGeom>
        </p:spPr>
      </p:pic>
      <p:pic>
        <p:nvPicPr>
          <p:cNvPr id="33" name="Picture 32">
            <a:extLst>
              <a:ext uri="{FF2B5EF4-FFF2-40B4-BE49-F238E27FC236}">
                <a16:creationId xmlns:a16="http://schemas.microsoft.com/office/drawing/2014/main" id="{53773717-8520-B35D-A68A-69526F355A7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12794" y="1957141"/>
            <a:ext cx="1525614" cy="1525614"/>
          </a:xfrm>
          <a:prstGeom prst="rect">
            <a:avLst/>
          </a:prstGeom>
        </p:spPr>
      </p:pic>
    </p:spTree>
    <p:extLst>
      <p:ext uri="{BB962C8B-B14F-4D97-AF65-F5344CB8AC3E}">
        <p14:creationId xmlns:p14="http://schemas.microsoft.com/office/powerpoint/2010/main" val="50666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A79913-CD4A-4DB3-A3C6-FE1D03C98ABD}"/>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3" name="Footer Placeholder 2">
            <a:extLst>
              <a:ext uri="{FF2B5EF4-FFF2-40B4-BE49-F238E27FC236}">
                <a16:creationId xmlns:a16="http://schemas.microsoft.com/office/drawing/2014/main" id="{1FAC74F1-443C-4038-A516-48064F801E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EEFF89-71B9-4B44-BF45-E5CEADE26464}"/>
              </a:ext>
            </a:extLst>
          </p:cNvPr>
          <p:cNvSpPr>
            <a:spLocks noGrp="1"/>
          </p:cNvSpPr>
          <p:nvPr>
            <p:ph type="sldNum" sz="quarter" idx="12"/>
          </p:nvPr>
        </p:nvSpPr>
        <p:spPr/>
        <p:txBody>
          <a:bodyPr/>
          <a:lstStyle/>
          <a:p>
            <a:fld id="{63954337-777C-478F-BB37-379719107E1B}" type="slidenum">
              <a:rPr lang="en-US" smtClean="0"/>
              <a:t>‹#›</a:t>
            </a:fld>
            <a:endParaRPr lang="en-US"/>
          </a:p>
        </p:txBody>
      </p:sp>
    </p:spTree>
    <p:extLst>
      <p:ext uri="{BB962C8B-B14F-4D97-AF65-F5344CB8AC3E}">
        <p14:creationId xmlns:p14="http://schemas.microsoft.com/office/powerpoint/2010/main" val="35664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 not use  ">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Photo</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Grids</a:t>
            </a:r>
          </a:p>
        </p:txBody>
      </p:sp>
    </p:spTree>
    <p:extLst>
      <p:ext uri="{BB962C8B-B14F-4D97-AF65-F5344CB8AC3E}">
        <p14:creationId xmlns:p14="http://schemas.microsoft.com/office/powerpoint/2010/main" val="3253299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Full Screen Photo">
    <p:bg>
      <p:bgPr>
        <a:solidFill>
          <a:srgbClr val="FFFFFF"/>
        </a:solidFill>
        <a:effectLst/>
      </p:bgPr>
    </p:bg>
    <p:spTree>
      <p:nvGrpSpPr>
        <p:cNvPr id="1" name=""/>
        <p:cNvGrpSpPr/>
        <p:nvPr/>
      </p:nvGrpSpPr>
      <p:grpSpPr>
        <a:xfrm>
          <a:off x="0" y="0"/>
          <a:ext cx="0" cy="0"/>
          <a:chOff x="0" y="0"/>
          <a:chExt cx="0" cy="0"/>
        </a:xfrm>
      </p:grpSpPr>
      <p:sp>
        <p:nvSpPr>
          <p:cNvPr id="3" name="Picture Placeholder"/>
          <p:cNvSpPr>
            <a:spLocks noGrp="1"/>
          </p:cNvSpPr>
          <p:nvPr>
            <p:ph type="pic" sz="quarter" idx="10"/>
          </p:nvPr>
        </p:nvSpPr>
        <p:spPr>
          <a:xfrm>
            <a:off x="-3048" y="0"/>
            <a:ext cx="12198096" cy="6858000"/>
          </a:xfrm>
          <a:solidFill>
            <a:srgbClr val="DCDCDC">
              <a:alpha val="49804"/>
            </a:srgbClr>
          </a:solidFill>
          <a:ln w="28575">
            <a:noFill/>
          </a:ln>
        </p:spPr>
        <p:txBody>
          <a:bodyPr vert="horz" lIns="0" tIns="0" rIns="0" bIns="0" rtlCol="0" anchor="ctr">
            <a:normAutofit/>
          </a:bodyPr>
          <a:lstStyle>
            <a:lvl1pPr marL="0" indent="0" algn="ctr">
              <a:buNone/>
              <a:defRPr lang="en-US" sz="2800" dirty="0"/>
            </a:lvl1pPr>
          </a:lstStyle>
          <a:p>
            <a:pPr marL="228600" lvl="0" indent="-228600" algn="ctr"/>
            <a:r>
              <a:rPr lang="en-US" dirty="0"/>
              <a:t>Click icon to add picture</a:t>
            </a:r>
          </a:p>
        </p:txBody>
      </p:sp>
    </p:spTree>
    <p:extLst>
      <p:ext uri="{BB962C8B-B14F-4D97-AF65-F5344CB8AC3E}">
        <p14:creationId xmlns:p14="http://schemas.microsoft.com/office/powerpoint/2010/main" val="24383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2-up">
    <p:bg>
      <p:bgPr>
        <a:solidFill>
          <a:schemeClr val="bg1"/>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idx="22"/>
          </p:nvPr>
        </p:nvSpPr>
        <p:spPr bwMode="gray">
          <a:xfrm>
            <a:off x="615696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4806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3-up">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0" name="Picture Placeholder 2"/>
          <p:cNvSpPr>
            <a:spLocks noGrp="1"/>
          </p:cNvSpPr>
          <p:nvPr>
            <p:ph type="pic" idx="10"/>
          </p:nvPr>
        </p:nvSpPr>
        <p:spPr bwMode="gray">
          <a:xfrm>
            <a:off x="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7" name="Picture Placeholder 1"/>
          <p:cNvSpPr>
            <a:spLocks noGrp="1"/>
          </p:cNvSpPr>
          <p:nvPr>
            <p:ph type="pic" idx="25"/>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54494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4-up">
    <p:bg>
      <p:bgPr>
        <a:solidFill>
          <a:schemeClr val="bg1"/>
        </a:solidFill>
        <a:effectLst/>
      </p:bgPr>
    </p:bg>
    <p:spTree>
      <p:nvGrpSpPr>
        <p:cNvPr id="1" name=""/>
        <p:cNvGrpSpPr/>
        <p:nvPr/>
      </p:nvGrpSpPr>
      <p:grpSpPr>
        <a:xfrm>
          <a:off x="0" y="0"/>
          <a:ext cx="0" cy="0"/>
          <a:chOff x="0" y="0"/>
          <a:chExt cx="0" cy="0"/>
        </a:xfrm>
      </p:grpSpPr>
      <p:sp>
        <p:nvSpPr>
          <p:cNvPr id="68" name="Picture Placeholder 4"/>
          <p:cNvSpPr>
            <a:spLocks noGrp="1"/>
          </p:cNvSpPr>
          <p:nvPr>
            <p:ph type="pic" idx="23"/>
          </p:nvPr>
        </p:nvSpPr>
        <p:spPr bwMode="gray">
          <a:xfrm>
            <a:off x="615696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3"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69" name="Picture Placeholder 2"/>
          <p:cNvSpPr>
            <a:spLocks noGrp="1"/>
          </p:cNvSpPr>
          <p:nvPr>
            <p:ph type="pic" idx="24"/>
          </p:nvPr>
        </p:nvSpPr>
        <p:spPr bwMode="gray">
          <a:xfrm>
            <a:off x="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78733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6-up">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9" name="Picture Placeholder 3"/>
          <p:cNvSpPr>
            <a:spLocks noGrp="1"/>
          </p:cNvSpPr>
          <p:nvPr>
            <p:ph type="pic" idx="26"/>
          </p:nvPr>
        </p:nvSpPr>
        <p:spPr bwMode="gray">
          <a:xfrm>
            <a:off x="410718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50576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8-up">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4" name="Picture Placeholder 7"/>
          <p:cNvSpPr>
            <a:spLocks noGrp="1"/>
          </p:cNvSpPr>
          <p:nvPr userDrawn="1">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5" name="Picture Placeholder 6"/>
          <p:cNvSpPr>
            <a:spLocks noGrp="1"/>
          </p:cNvSpPr>
          <p:nvPr userDrawn="1">
            <p:ph type="pic" idx="14"/>
          </p:nvPr>
        </p:nvSpPr>
        <p:spPr bwMode="gray">
          <a:xfrm>
            <a:off x="6163056"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7" name="Picture Placeholder 5"/>
          <p:cNvSpPr>
            <a:spLocks noGrp="1"/>
          </p:cNvSpPr>
          <p:nvPr userDrawn="1">
            <p:ph type="pic" idx="16"/>
          </p:nvPr>
        </p:nvSpPr>
        <p:spPr bwMode="gray">
          <a:xfrm>
            <a:off x="6163056"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0" name="Picture Placeholder 4"/>
          <p:cNvSpPr>
            <a:spLocks noGrp="1"/>
          </p:cNvSpPr>
          <p:nvPr userDrawn="1">
            <p:ph type="pic" idx="10"/>
          </p:nvPr>
        </p:nvSpPr>
        <p:spPr bwMode="gray">
          <a:xfrm>
            <a:off x="3081528"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8" name="Picture Placeholder 3"/>
          <p:cNvSpPr>
            <a:spLocks noGrp="1"/>
          </p:cNvSpPr>
          <p:nvPr userDrawn="1">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3" name="Picture Placeholder 2"/>
          <p:cNvSpPr>
            <a:spLocks noGrp="1"/>
          </p:cNvSpPr>
          <p:nvPr userDrawn="1">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1"/>
          <p:cNvSpPr>
            <a:spLocks noGrp="1"/>
          </p:cNvSpPr>
          <p:nvPr userDrawn="1">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0451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16-up">
    <p:bg>
      <p:bgPr>
        <a:solidFill>
          <a:srgbClr val="FFFFFF"/>
        </a:solidFill>
        <a:effectLst/>
      </p:bgPr>
    </p:bg>
    <p:spTree>
      <p:nvGrpSpPr>
        <p:cNvPr id="1" name=""/>
        <p:cNvGrpSpPr/>
        <p:nvPr/>
      </p:nvGrpSpPr>
      <p:grpSpPr>
        <a:xfrm>
          <a:off x="0" y="0"/>
          <a:ext cx="0" cy="0"/>
          <a:chOff x="0" y="0"/>
          <a:chExt cx="0" cy="0"/>
        </a:xfrm>
      </p:grpSpPr>
      <p:sp>
        <p:nvSpPr>
          <p:cNvPr id="44" name="Picture Placeholder 16"/>
          <p:cNvSpPr>
            <a:spLocks noGrp="1"/>
          </p:cNvSpPr>
          <p:nvPr>
            <p:ph type="pic" sz="quarter" idx="18"/>
          </p:nvPr>
        </p:nvSpPr>
        <p:spPr>
          <a:xfrm>
            <a:off x="9247632"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8" name="Picture Placeholder 15"/>
          <p:cNvSpPr>
            <a:spLocks noGrp="1"/>
          </p:cNvSpPr>
          <p:nvPr>
            <p:ph type="pic" sz="quarter" idx="22"/>
          </p:nvPr>
        </p:nvSpPr>
        <p:spPr>
          <a:xfrm>
            <a:off x="6165087"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2" name="Picture Placeholder 14"/>
          <p:cNvSpPr>
            <a:spLocks noGrp="1"/>
          </p:cNvSpPr>
          <p:nvPr>
            <p:ph type="pic" sz="quarter" idx="26"/>
          </p:nvPr>
        </p:nvSpPr>
        <p:spPr>
          <a:xfrm>
            <a:off x="3082543"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6" name="Picture Placeholder 13"/>
          <p:cNvSpPr>
            <a:spLocks noGrp="1"/>
          </p:cNvSpPr>
          <p:nvPr>
            <p:ph type="pic" sz="quarter" idx="30"/>
          </p:nvPr>
        </p:nvSpPr>
        <p:spPr>
          <a:xfrm>
            <a:off x="0" y="5230368"/>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3" name="Picture Placeholder 12"/>
          <p:cNvSpPr>
            <a:spLocks noGrp="1"/>
          </p:cNvSpPr>
          <p:nvPr>
            <p:ph type="pic" sz="quarter" idx="17"/>
          </p:nvPr>
        </p:nvSpPr>
        <p:spPr>
          <a:xfrm>
            <a:off x="9247632"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7" name="Picture Placeholder 11"/>
          <p:cNvSpPr>
            <a:spLocks noGrp="1"/>
          </p:cNvSpPr>
          <p:nvPr>
            <p:ph type="pic" sz="quarter" idx="21"/>
          </p:nvPr>
        </p:nvSpPr>
        <p:spPr>
          <a:xfrm>
            <a:off x="6165087"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1" name="Picture Placeholder 10"/>
          <p:cNvSpPr>
            <a:spLocks noGrp="1"/>
          </p:cNvSpPr>
          <p:nvPr>
            <p:ph type="pic" sz="quarter" idx="25"/>
          </p:nvPr>
        </p:nvSpPr>
        <p:spPr>
          <a:xfrm>
            <a:off x="3082543"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5" name="Picture Placeholder 9"/>
          <p:cNvSpPr>
            <a:spLocks noGrp="1"/>
          </p:cNvSpPr>
          <p:nvPr>
            <p:ph type="pic" sz="quarter" idx="29"/>
          </p:nvPr>
        </p:nvSpPr>
        <p:spPr>
          <a:xfrm>
            <a:off x="0" y="348386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2" name="Picture Placeholder 8"/>
          <p:cNvSpPr>
            <a:spLocks noGrp="1"/>
          </p:cNvSpPr>
          <p:nvPr>
            <p:ph type="pic" sz="quarter" idx="16"/>
          </p:nvPr>
        </p:nvSpPr>
        <p:spPr>
          <a:xfrm>
            <a:off x="9247632"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6" name="Picture Placeholder 7"/>
          <p:cNvSpPr>
            <a:spLocks noGrp="1"/>
          </p:cNvSpPr>
          <p:nvPr>
            <p:ph type="pic" sz="quarter" idx="20"/>
          </p:nvPr>
        </p:nvSpPr>
        <p:spPr>
          <a:xfrm>
            <a:off x="6165087"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0" name="Picture Placeholder 6"/>
          <p:cNvSpPr>
            <a:spLocks noGrp="1"/>
          </p:cNvSpPr>
          <p:nvPr>
            <p:ph type="pic" sz="quarter" idx="24"/>
          </p:nvPr>
        </p:nvSpPr>
        <p:spPr>
          <a:xfrm>
            <a:off x="3082543"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4" name="Picture Placeholder 5"/>
          <p:cNvSpPr>
            <a:spLocks noGrp="1"/>
          </p:cNvSpPr>
          <p:nvPr>
            <p:ph type="pic" sz="quarter" idx="28"/>
          </p:nvPr>
        </p:nvSpPr>
        <p:spPr>
          <a:xfrm>
            <a:off x="0" y="1746504"/>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1" name="Picture Placeholder 4"/>
          <p:cNvSpPr>
            <a:spLocks noGrp="1"/>
          </p:cNvSpPr>
          <p:nvPr>
            <p:ph type="pic" sz="quarter" idx="11"/>
          </p:nvPr>
        </p:nvSpPr>
        <p:spPr>
          <a:xfrm>
            <a:off x="9247632"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5" name="Picture Placeholder 3"/>
          <p:cNvSpPr>
            <a:spLocks noGrp="1"/>
          </p:cNvSpPr>
          <p:nvPr>
            <p:ph type="pic" sz="quarter" idx="19"/>
          </p:nvPr>
        </p:nvSpPr>
        <p:spPr>
          <a:xfrm>
            <a:off x="6165087"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9" name="Picture Placeholder 2"/>
          <p:cNvSpPr>
            <a:spLocks noGrp="1"/>
          </p:cNvSpPr>
          <p:nvPr>
            <p:ph type="pic" sz="quarter" idx="23"/>
          </p:nvPr>
        </p:nvSpPr>
        <p:spPr>
          <a:xfrm>
            <a:off x="3082543"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2"/>
          <p:cNvSpPr>
            <a:spLocks noGrp="1"/>
          </p:cNvSpPr>
          <p:nvPr>
            <p:ph type="pic" sz="quarter" idx="31"/>
          </p:nvPr>
        </p:nvSpPr>
        <p:spPr>
          <a:xfrm>
            <a:off x="0" y="0"/>
            <a:ext cx="2944368"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37655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Cover_L">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E1108932-1706-4ECC-BACC-F6F9FA86ECAA}"/>
              </a:ext>
            </a:extLst>
          </p:cNvPr>
          <p:cNvSpPr>
            <a:spLocks noGrp="1"/>
          </p:cNvSpPr>
          <p:nvPr>
            <p:ph type="pic" sz="quarter" idx="13" hasCustomPrompt="1"/>
          </p:nvPr>
        </p:nvSpPr>
        <p:spPr>
          <a:xfrm>
            <a:off x="0" y="0"/>
            <a:ext cx="12192000" cy="6858000"/>
          </a:xfrm>
          <a:solidFill>
            <a:schemeClr val="bg2">
              <a:lumMod val="75000"/>
            </a:schemeClr>
          </a:solidFill>
        </p:spPr>
        <p:txBody>
          <a:bodyPr rIns="457200" anchor="ctr"/>
          <a:lstStyle>
            <a:lvl1pPr marL="0" indent="0" algn="r">
              <a:buNone/>
              <a:defRPr>
                <a:solidFill>
                  <a:srgbClr val="58595B"/>
                </a:solidFill>
              </a:defRPr>
            </a:lvl1pPr>
          </a:lstStyle>
          <a:p>
            <a:r>
              <a:rPr lang="en-US" dirty="0"/>
              <a:t>Click icon to add photo</a:t>
            </a:r>
          </a:p>
        </p:txBody>
      </p:sp>
      <p:sp>
        <p:nvSpPr>
          <p:cNvPr id="2" name="Title 1">
            <a:extLst>
              <a:ext uri="{FF2B5EF4-FFF2-40B4-BE49-F238E27FC236}">
                <a16:creationId xmlns:a16="http://schemas.microsoft.com/office/drawing/2014/main" id="{AB48A628-CAE9-41C5-AD1A-ED470A6CC560}"/>
              </a:ext>
            </a:extLst>
          </p:cNvPr>
          <p:cNvSpPr>
            <a:spLocks noGrp="1"/>
          </p:cNvSpPr>
          <p:nvPr>
            <p:ph type="title" hasCustomPrompt="1"/>
          </p:nvPr>
        </p:nvSpPr>
        <p:spPr>
          <a:xfrm>
            <a:off x="998991" y="365125"/>
            <a:ext cx="4602480" cy="3281045"/>
          </a:xfrm>
        </p:spPr>
        <p:txBody>
          <a:bodyPr anchor="ctr"/>
          <a:lstStyle>
            <a:lvl1pPr algn="ctr">
              <a:defRPr/>
            </a:lvl1pPr>
          </a:lstStyle>
          <a:p>
            <a:r>
              <a:rPr lang="en-US" dirty="0"/>
              <a:t>Custom Photo Cover Page</a:t>
            </a:r>
          </a:p>
        </p:txBody>
      </p:sp>
    </p:spTree>
    <p:extLst>
      <p:ext uri="{BB962C8B-B14F-4D97-AF65-F5344CB8AC3E}">
        <p14:creationId xmlns:p14="http://schemas.microsoft.com/office/powerpoint/2010/main" val="30227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12-up">
    <p:bg>
      <p:bgPr>
        <a:solidFill>
          <a:srgbClr val="FFFFFF"/>
        </a:solidFill>
        <a:effectLst/>
      </p:bgPr>
    </p:bg>
    <p:spTree>
      <p:nvGrpSpPr>
        <p:cNvPr id="1" name=""/>
        <p:cNvGrpSpPr/>
        <p:nvPr/>
      </p:nvGrpSpPr>
      <p:grpSpPr>
        <a:xfrm>
          <a:off x="0" y="0"/>
          <a:ext cx="0" cy="0"/>
          <a:chOff x="0" y="0"/>
          <a:chExt cx="0" cy="0"/>
        </a:xfrm>
      </p:grpSpPr>
      <p:sp>
        <p:nvSpPr>
          <p:cNvPr id="43" name="Picture Placeholder 12"/>
          <p:cNvSpPr>
            <a:spLocks noGrp="1"/>
          </p:cNvSpPr>
          <p:nvPr>
            <p:ph type="pic" sz="quarter" idx="17"/>
          </p:nvPr>
        </p:nvSpPr>
        <p:spPr>
          <a:xfrm>
            <a:off x="9247632"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7" name="Picture Placeholder 11"/>
          <p:cNvSpPr>
            <a:spLocks noGrp="1"/>
          </p:cNvSpPr>
          <p:nvPr>
            <p:ph type="pic" sz="quarter" idx="21"/>
          </p:nvPr>
        </p:nvSpPr>
        <p:spPr>
          <a:xfrm>
            <a:off x="6165087"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1" name="Picture Placeholder 10"/>
          <p:cNvSpPr>
            <a:spLocks noGrp="1"/>
          </p:cNvSpPr>
          <p:nvPr>
            <p:ph type="pic" sz="quarter" idx="25"/>
          </p:nvPr>
        </p:nvSpPr>
        <p:spPr>
          <a:xfrm>
            <a:off x="3082543"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5" name="Picture Placeholder 9"/>
          <p:cNvSpPr>
            <a:spLocks noGrp="1"/>
          </p:cNvSpPr>
          <p:nvPr>
            <p:ph type="pic" sz="quarter" idx="29"/>
          </p:nvPr>
        </p:nvSpPr>
        <p:spPr>
          <a:xfrm>
            <a:off x="0"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2" name="Picture Placeholder 8"/>
          <p:cNvSpPr>
            <a:spLocks noGrp="1"/>
          </p:cNvSpPr>
          <p:nvPr>
            <p:ph type="pic" sz="quarter" idx="16"/>
          </p:nvPr>
        </p:nvSpPr>
        <p:spPr>
          <a:xfrm>
            <a:off x="9247632"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6" name="Picture Placeholder 7"/>
          <p:cNvSpPr>
            <a:spLocks noGrp="1"/>
          </p:cNvSpPr>
          <p:nvPr>
            <p:ph type="pic" sz="quarter" idx="20"/>
          </p:nvPr>
        </p:nvSpPr>
        <p:spPr>
          <a:xfrm>
            <a:off x="6165087"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0" name="Picture Placeholder 6"/>
          <p:cNvSpPr>
            <a:spLocks noGrp="1"/>
          </p:cNvSpPr>
          <p:nvPr>
            <p:ph type="pic" sz="quarter" idx="24"/>
          </p:nvPr>
        </p:nvSpPr>
        <p:spPr>
          <a:xfrm>
            <a:off x="3082543"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4" name="Picture Placeholder 5"/>
          <p:cNvSpPr>
            <a:spLocks noGrp="1"/>
          </p:cNvSpPr>
          <p:nvPr>
            <p:ph type="pic" sz="quarter" idx="28"/>
          </p:nvPr>
        </p:nvSpPr>
        <p:spPr>
          <a:xfrm>
            <a:off x="0"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1" name="Picture Placeholder 4"/>
          <p:cNvSpPr>
            <a:spLocks noGrp="1"/>
          </p:cNvSpPr>
          <p:nvPr>
            <p:ph type="pic" sz="quarter" idx="11"/>
          </p:nvPr>
        </p:nvSpPr>
        <p:spPr>
          <a:xfrm>
            <a:off x="9247632"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5" name="Picture Placeholder 3"/>
          <p:cNvSpPr>
            <a:spLocks noGrp="1"/>
          </p:cNvSpPr>
          <p:nvPr>
            <p:ph type="pic" sz="quarter" idx="19"/>
          </p:nvPr>
        </p:nvSpPr>
        <p:spPr>
          <a:xfrm>
            <a:off x="6165087"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9" name="Picture Placeholder 2"/>
          <p:cNvSpPr>
            <a:spLocks noGrp="1"/>
          </p:cNvSpPr>
          <p:nvPr>
            <p:ph type="pic" sz="quarter" idx="23"/>
          </p:nvPr>
        </p:nvSpPr>
        <p:spPr>
          <a:xfrm>
            <a:off x="3082543"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2"/>
          <p:cNvSpPr>
            <a:spLocks noGrp="1"/>
          </p:cNvSpPr>
          <p:nvPr>
            <p:ph type="pic" sz="quarter" idx="31"/>
          </p:nvPr>
        </p:nvSpPr>
        <p:spPr>
          <a:xfrm>
            <a:off x="0" y="0"/>
            <a:ext cx="2944368" cy="2203704"/>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65069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20-up">
    <p:bg>
      <p:bgPr>
        <a:solidFill>
          <a:schemeClr val="bg1"/>
        </a:solidFill>
        <a:effectLst/>
      </p:bgPr>
    </p:bg>
    <p:spTree>
      <p:nvGrpSpPr>
        <p:cNvPr id="1" name=""/>
        <p:cNvGrpSpPr/>
        <p:nvPr/>
      </p:nvGrpSpPr>
      <p:grpSpPr>
        <a:xfrm>
          <a:off x="0" y="0"/>
          <a:ext cx="0" cy="0"/>
          <a:chOff x="0" y="0"/>
          <a:chExt cx="0" cy="0"/>
        </a:xfrm>
      </p:grpSpPr>
      <p:sp>
        <p:nvSpPr>
          <p:cNvPr id="164" name="Picture Placeholder 20"/>
          <p:cNvSpPr>
            <a:spLocks noGrp="1"/>
          </p:cNvSpPr>
          <p:nvPr>
            <p:ph type="pic" sz="quarter" idx="29"/>
          </p:nvPr>
        </p:nvSpPr>
        <p:spPr>
          <a:xfrm>
            <a:off x="986028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60" name="Picture Placeholder 19"/>
          <p:cNvSpPr>
            <a:spLocks noGrp="1"/>
          </p:cNvSpPr>
          <p:nvPr>
            <p:ph type="pic" sz="quarter" idx="28"/>
          </p:nvPr>
        </p:nvSpPr>
        <p:spPr>
          <a:xfrm>
            <a:off x="986028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8" name="Picture Placeholder 18"/>
          <p:cNvSpPr>
            <a:spLocks noGrp="1"/>
          </p:cNvSpPr>
          <p:nvPr>
            <p:ph type="pic" sz="quarter" idx="27"/>
          </p:nvPr>
        </p:nvSpPr>
        <p:spPr>
          <a:xfrm>
            <a:off x="986028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6" name="Picture Placeholder 17"/>
          <p:cNvSpPr>
            <a:spLocks noGrp="1"/>
          </p:cNvSpPr>
          <p:nvPr>
            <p:ph type="pic" sz="quarter" idx="26"/>
          </p:nvPr>
        </p:nvSpPr>
        <p:spPr>
          <a:xfrm>
            <a:off x="9860280"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4" name="Picture Placeholder 16"/>
          <p:cNvSpPr>
            <a:spLocks noGrp="1"/>
          </p:cNvSpPr>
          <p:nvPr>
            <p:ph type="pic" sz="quarter" idx="25"/>
          </p:nvPr>
        </p:nvSpPr>
        <p:spPr>
          <a:xfrm>
            <a:off x="7395209"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2" name="Picture Placeholder 15"/>
          <p:cNvSpPr>
            <a:spLocks noGrp="1"/>
          </p:cNvSpPr>
          <p:nvPr>
            <p:ph type="pic" sz="quarter" idx="24"/>
          </p:nvPr>
        </p:nvSpPr>
        <p:spPr>
          <a:xfrm>
            <a:off x="7395209"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0" name="Picture Placeholder 14"/>
          <p:cNvSpPr>
            <a:spLocks noGrp="1"/>
          </p:cNvSpPr>
          <p:nvPr>
            <p:ph type="pic" sz="quarter" idx="23"/>
          </p:nvPr>
        </p:nvSpPr>
        <p:spPr>
          <a:xfrm>
            <a:off x="7395209"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48" name="Picture Placeholder 13"/>
          <p:cNvSpPr>
            <a:spLocks noGrp="1"/>
          </p:cNvSpPr>
          <p:nvPr>
            <p:ph type="pic" sz="quarter" idx="22"/>
          </p:nvPr>
        </p:nvSpPr>
        <p:spPr>
          <a:xfrm>
            <a:off x="7395209"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7" name="Picture Placeholder 12"/>
          <p:cNvSpPr>
            <a:spLocks noGrp="1"/>
          </p:cNvSpPr>
          <p:nvPr>
            <p:ph type="pic" sz="quarter" idx="21"/>
          </p:nvPr>
        </p:nvSpPr>
        <p:spPr>
          <a:xfrm>
            <a:off x="4930138"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5" name="Picture Placeholder 11"/>
          <p:cNvSpPr>
            <a:spLocks noGrp="1"/>
          </p:cNvSpPr>
          <p:nvPr>
            <p:ph type="pic" sz="quarter" idx="20"/>
          </p:nvPr>
        </p:nvSpPr>
        <p:spPr>
          <a:xfrm>
            <a:off x="4930138"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31" name="Picture Placeholder 10"/>
          <p:cNvSpPr>
            <a:spLocks noGrp="1"/>
          </p:cNvSpPr>
          <p:nvPr>
            <p:ph type="pic" sz="quarter" idx="19"/>
          </p:nvPr>
        </p:nvSpPr>
        <p:spPr>
          <a:xfrm>
            <a:off x="4930138"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9" name="Picture Placeholder 9"/>
          <p:cNvSpPr>
            <a:spLocks noGrp="1"/>
          </p:cNvSpPr>
          <p:nvPr>
            <p:ph type="pic" sz="quarter" idx="18"/>
          </p:nvPr>
        </p:nvSpPr>
        <p:spPr>
          <a:xfrm>
            <a:off x="4930138"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1" name="Picture Placeholder 8"/>
          <p:cNvSpPr>
            <a:spLocks noGrp="1"/>
          </p:cNvSpPr>
          <p:nvPr>
            <p:ph type="pic" sz="quarter" idx="17"/>
          </p:nvPr>
        </p:nvSpPr>
        <p:spPr>
          <a:xfrm>
            <a:off x="246888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7"/>
          <p:cNvSpPr>
            <a:spLocks noGrp="1"/>
          </p:cNvSpPr>
          <p:nvPr>
            <p:ph type="pic" sz="quarter" idx="16"/>
          </p:nvPr>
        </p:nvSpPr>
        <p:spPr>
          <a:xfrm>
            <a:off x="246888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6" name="Picture Placeholder 6"/>
          <p:cNvSpPr>
            <a:spLocks noGrp="1"/>
          </p:cNvSpPr>
          <p:nvPr>
            <p:ph type="pic" sz="quarter" idx="15"/>
          </p:nvPr>
        </p:nvSpPr>
        <p:spPr>
          <a:xfrm>
            <a:off x="246888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4" name="Picture Placeholder 5"/>
          <p:cNvSpPr>
            <a:spLocks noGrp="1"/>
          </p:cNvSpPr>
          <p:nvPr>
            <p:ph type="pic" sz="quarter" idx="14"/>
          </p:nvPr>
        </p:nvSpPr>
        <p:spPr>
          <a:xfrm>
            <a:off x="2468880" y="0"/>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2" name="Picture Placeholder 4"/>
          <p:cNvSpPr>
            <a:spLocks noGrp="1"/>
          </p:cNvSpPr>
          <p:nvPr>
            <p:ph type="pic" sz="quarter" idx="13"/>
          </p:nvPr>
        </p:nvSpPr>
        <p:spPr>
          <a:xfrm>
            <a:off x="0" y="5230368"/>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9" name="Picture Placeholder 3"/>
          <p:cNvSpPr>
            <a:spLocks noGrp="1"/>
          </p:cNvSpPr>
          <p:nvPr>
            <p:ph type="pic" sz="quarter" idx="12"/>
          </p:nvPr>
        </p:nvSpPr>
        <p:spPr>
          <a:xfrm>
            <a:off x="0" y="348386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7" name="Picture Placeholder 2"/>
          <p:cNvSpPr>
            <a:spLocks noGrp="1"/>
          </p:cNvSpPr>
          <p:nvPr>
            <p:ph type="pic" sz="quarter" idx="11"/>
          </p:nvPr>
        </p:nvSpPr>
        <p:spPr>
          <a:xfrm>
            <a:off x="0" y="1746504"/>
            <a:ext cx="2331720" cy="162763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3" name="Picture Placeholder 1"/>
          <p:cNvSpPr>
            <a:spLocks noGrp="1"/>
          </p:cNvSpPr>
          <p:nvPr>
            <p:ph type="pic" sz="quarter" idx="10"/>
          </p:nvPr>
        </p:nvSpPr>
        <p:spPr>
          <a:xfrm>
            <a:off x="0" y="0"/>
            <a:ext cx="2331720" cy="162534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51958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Mosaic 1">
    <p:bg>
      <p:bgPr>
        <a:solidFill>
          <a:schemeClr val="bg1"/>
        </a:solidFill>
        <a:effectLst/>
      </p:bgPr>
    </p:bg>
    <p:spTree>
      <p:nvGrpSpPr>
        <p:cNvPr id="1" name=""/>
        <p:cNvGrpSpPr/>
        <p:nvPr/>
      </p:nvGrpSpPr>
      <p:grpSpPr>
        <a:xfrm>
          <a:off x="0" y="0"/>
          <a:ext cx="0" cy="0"/>
          <a:chOff x="0" y="0"/>
          <a:chExt cx="0" cy="0"/>
        </a:xfrm>
      </p:grpSpPr>
      <p:sp>
        <p:nvSpPr>
          <p:cNvPr id="27" name="Picture Placeholder 5"/>
          <p:cNvSpPr>
            <a:spLocks noGrp="1"/>
          </p:cNvSpPr>
          <p:nvPr>
            <p:ph type="pic" idx="16"/>
          </p:nvPr>
        </p:nvSpPr>
        <p:spPr bwMode="gray">
          <a:xfrm>
            <a:off x="6163056" y="0"/>
            <a:ext cx="6028944"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p:ph type="pic" idx="10"/>
          </p:nvPr>
        </p:nvSpPr>
        <p:spPr bwMode="gray">
          <a:xfrm>
            <a:off x="3081528" y="3483864"/>
            <a:ext cx="2944368" cy="337344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8" name="Picture Placeholder 3"/>
          <p:cNvSpPr>
            <a:spLocks noGrp="1"/>
          </p:cNvSpPr>
          <p:nvPr>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2"/>
          <p:cNvSpPr>
            <a:spLocks noGrp="1"/>
          </p:cNvSpPr>
          <p:nvPr>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53101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Mosaic 2">
    <p:bg>
      <p:bgPr>
        <a:solidFill>
          <a:schemeClr val="bg1"/>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7" name="Picture Placeholder 4"/>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4" name="Picture Placeholder 3"/>
          <p:cNvSpPr>
            <a:spLocks noGrp="1"/>
          </p:cNvSpPr>
          <p:nvPr>
            <p:ph type="pic" idx="18"/>
          </p:nvPr>
        </p:nvSpPr>
        <p:spPr bwMode="gray">
          <a:xfrm>
            <a:off x="6160475"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2"/>
          <p:cNvSpPr>
            <a:spLocks noGrp="1"/>
          </p:cNvSpPr>
          <p:nvPr>
            <p:ph type="pic" idx="10"/>
          </p:nvPr>
        </p:nvSpPr>
        <p:spPr bwMode="gray">
          <a:xfrm>
            <a:off x="6160475"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6017685"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31990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Mosaic 3">
    <p:bg>
      <p:bgPr>
        <a:solidFill>
          <a:schemeClr val="bg1"/>
        </a:solidFill>
        <a:effectLst/>
      </p:bgPr>
    </p:bg>
    <p:spTree>
      <p:nvGrpSpPr>
        <p:cNvPr id="1" name=""/>
        <p:cNvGrpSpPr/>
        <p:nvPr/>
      </p:nvGrpSpPr>
      <p:grpSpPr>
        <a:xfrm>
          <a:off x="0" y="0"/>
          <a:ext cx="0" cy="0"/>
          <a:chOff x="0" y="0"/>
          <a:chExt cx="0" cy="0"/>
        </a:xfrm>
      </p:grpSpPr>
      <p:sp>
        <p:nvSpPr>
          <p:cNvPr id="27" name="Picture Placeholder 4"/>
          <p:cNvSpPr>
            <a:spLocks noGrp="1"/>
          </p:cNvSpPr>
          <p:nvPr>
            <p:ph type="pic" idx="16"/>
          </p:nvPr>
        </p:nvSpPr>
        <p:spPr bwMode="gray">
          <a:xfrm>
            <a:off x="6166104" y="0"/>
            <a:ext cx="6025896" cy="6858000"/>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3"/>
          <p:cNvSpPr>
            <a:spLocks noGrp="1"/>
          </p:cNvSpPr>
          <p:nvPr>
            <p:ph type="pic" idx="22"/>
          </p:nvPr>
        </p:nvSpPr>
        <p:spPr bwMode="gray">
          <a:xfrm>
            <a:off x="308305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smtClean="0"/>
            </a:lvl1pPr>
          </a:lstStyle>
          <a:p>
            <a:pPr marL="228600" lvl="0" indent="-228600" algn="ctr"/>
            <a:r>
              <a:rPr lang="en-US"/>
              <a:t>Click icon to add picture</a:t>
            </a:r>
            <a:endParaRPr lang="en-US" dirty="0"/>
          </a:p>
        </p:txBody>
      </p:sp>
      <p:sp>
        <p:nvSpPr>
          <p:cNvPr id="26" name="Picture Placeholder 2"/>
          <p:cNvSpPr>
            <a:spLocks noGrp="1"/>
          </p:cNvSpPr>
          <p:nvPr>
            <p:ph type="pic" idx="21"/>
          </p:nvPr>
        </p:nvSpPr>
        <p:spPr bwMode="gray">
          <a:xfrm>
            <a:off x="0" y="3483864"/>
            <a:ext cx="602742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66654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Mosaic 4">
    <p:bg>
      <p:bgPr>
        <a:solidFill>
          <a:schemeClr val="bg1"/>
        </a:solidFill>
        <a:effectLst/>
      </p:bgPr>
    </p:bg>
    <p:spTree>
      <p:nvGrpSpPr>
        <p:cNvPr id="1" name=""/>
        <p:cNvGrpSpPr/>
        <p:nvPr/>
      </p:nvGrpSpPr>
      <p:grpSpPr>
        <a:xfrm>
          <a:off x="0" y="0"/>
          <a:ext cx="0" cy="0"/>
          <a:chOff x="0" y="0"/>
          <a:chExt cx="0" cy="0"/>
        </a:xfrm>
      </p:grpSpPr>
      <p:sp>
        <p:nvSpPr>
          <p:cNvPr id="25" name="Picture Placeholder 5"/>
          <p:cNvSpPr>
            <a:spLocks noGrp="1"/>
          </p:cNvSpPr>
          <p:nvPr>
            <p:ph type="pic" idx="23"/>
          </p:nvPr>
        </p:nvSpPr>
        <p:spPr bwMode="gray">
          <a:xfrm>
            <a:off x="3081528" y="3483864"/>
            <a:ext cx="9110472"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 name="Picture Placeholder 4"/>
          <p:cNvSpPr>
            <a:spLocks noGrp="1"/>
          </p:cNvSpPr>
          <p:nvPr>
            <p:ph type="pic" idx="24"/>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7" name="Picture Placeholder 3"/>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3" name="Picture Placeholder 2"/>
          <p:cNvSpPr>
            <a:spLocks noGrp="1"/>
          </p:cNvSpPr>
          <p:nvPr>
            <p:ph type="pic" idx="22"/>
          </p:nvPr>
        </p:nvSpPr>
        <p:spPr bwMode="gray">
          <a:xfrm>
            <a:off x="61645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25896" cy="3374136"/>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2461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Mosaic 5">
    <p:bg>
      <p:bgPr>
        <a:solidFill>
          <a:schemeClr val="bg1"/>
        </a:solidFill>
        <a:effectLst/>
      </p:bgPr>
    </p:bg>
    <p:spTree>
      <p:nvGrpSpPr>
        <p:cNvPr id="1" name=""/>
        <p:cNvGrpSpPr/>
        <p:nvPr/>
      </p:nvGrpSpPr>
      <p:grpSpPr>
        <a:xfrm>
          <a:off x="0" y="0"/>
          <a:ext cx="0" cy="0"/>
          <a:chOff x="0" y="0"/>
          <a:chExt cx="0" cy="0"/>
        </a:xfrm>
      </p:grpSpPr>
      <p:sp>
        <p:nvSpPr>
          <p:cNvPr id="21" name="Picture Placeholder 5"/>
          <p:cNvSpPr>
            <a:spLocks noGrp="1"/>
          </p:cNvSpPr>
          <p:nvPr>
            <p:ph type="pic" idx="12"/>
          </p:nvPr>
        </p:nvSpPr>
        <p:spPr bwMode="gray">
          <a:xfrm>
            <a:off x="6166104" y="3492500"/>
            <a:ext cx="6025896"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p:ph type="pic" idx="11"/>
          </p:nvPr>
        </p:nvSpPr>
        <p:spPr bwMode="gray">
          <a:xfrm>
            <a:off x="3083052"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8" name="Picture Placeholder 3"/>
          <p:cNvSpPr>
            <a:spLocks noGrp="1"/>
          </p:cNvSpPr>
          <p:nvPr>
            <p:ph type="pic" idx="10"/>
          </p:nvPr>
        </p:nvSpPr>
        <p:spPr bwMode="gray">
          <a:xfrm>
            <a:off x="0"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2" name="Picture Placeholder 2"/>
          <p:cNvSpPr>
            <a:spLocks noGrp="1"/>
          </p:cNvSpPr>
          <p:nvPr>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9107424"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42533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Mosaic 6">
    <p:bg>
      <p:bgPr>
        <a:solidFill>
          <a:schemeClr val="bg1"/>
        </a:solidFill>
        <a:effectLst/>
      </p:bgPr>
    </p:bg>
    <p:spTree>
      <p:nvGrpSpPr>
        <p:cNvPr id="1" name=""/>
        <p:cNvGrpSpPr/>
        <p:nvPr/>
      </p:nvGrpSpPr>
      <p:grpSpPr>
        <a:xfrm>
          <a:off x="0" y="0"/>
          <a:ext cx="0" cy="0"/>
          <a:chOff x="0" y="0"/>
          <a:chExt cx="0" cy="0"/>
        </a:xfrm>
      </p:grpSpPr>
      <p:sp>
        <p:nvSpPr>
          <p:cNvPr id="20" name="Picture Placeholder 1"/>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4" name="Picture Placeholder 4"/>
          <p:cNvSpPr>
            <a:spLocks noGrp="1"/>
          </p:cNvSpPr>
          <p:nvPr>
            <p:ph type="pic" idx="23"/>
          </p:nvPr>
        </p:nvSpPr>
        <p:spPr bwMode="gray">
          <a:xfrm>
            <a:off x="6156960" y="3483864"/>
            <a:ext cx="60350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5"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5029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Mosaic 7">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6156960" y="0"/>
            <a:ext cx="60350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69" name="Picture Placeholder 2"/>
          <p:cNvSpPr>
            <a:spLocks noGrp="1"/>
          </p:cNvSpPr>
          <p:nvPr>
            <p:ph type="pic" idx="24"/>
          </p:nvPr>
        </p:nvSpPr>
        <p:spPr bwMode="gray">
          <a:xfrm>
            <a:off x="0" y="3483864"/>
            <a:ext cx="602284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6" name="Picture Placeholder 1"/>
          <p:cNvSpPr>
            <a:spLocks noGrp="1"/>
          </p:cNvSpPr>
          <p:nvPr>
            <p:ph type="pic" idx="25"/>
          </p:nvPr>
        </p:nvSpPr>
        <p:spPr bwMode="gray">
          <a:xfrm>
            <a:off x="30784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7" name="Picture Placeholder 1"/>
          <p:cNvSpPr>
            <a:spLocks noGrp="1"/>
          </p:cNvSpPr>
          <p:nvPr>
            <p:ph type="pic" idx="26"/>
          </p:nvPr>
        </p:nvSpPr>
        <p:spPr bwMode="gray">
          <a:xfrm>
            <a:off x="615696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8" name="Picture Placeholder 1"/>
          <p:cNvSpPr>
            <a:spLocks noGrp="1"/>
          </p:cNvSpPr>
          <p:nvPr>
            <p:ph type="pic" idx="2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09863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Mosaic 8">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idx="22"/>
          </p:nvPr>
        </p:nvSpPr>
        <p:spPr bwMode="gray">
          <a:xfrm>
            <a:off x="410718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5"/>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3"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4" name="Picture Placeholder 3"/>
          <p:cNvSpPr>
            <a:spLocks noGrp="1"/>
          </p:cNvSpPr>
          <p:nvPr>
            <p:ph type="pic" idx="28"/>
          </p:nvPr>
        </p:nvSpPr>
        <p:spPr bwMode="gray">
          <a:xfrm>
            <a:off x="4107180" y="0"/>
            <a:ext cx="808482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40969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99EB-BF02-476C-852A-5008E47BEC9A}"/>
              </a:ext>
            </a:extLst>
          </p:cNvPr>
          <p:cNvSpPr>
            <a:spLocks noGrp="1"/>
          </p:cNvSpPr>
          <p:nvPr>
            <p:ph type="ctrTitle"/>
          </p:nvPr>
        </p:nvSpPr>
        <p:spPr>
          <a:xfrm>
            <a:off x="228600" y="228600"/>
            <a:ext cx="11735708" cy="1878806"/>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D8E3FFA-F11D-4957-BD27-CF973FE9AEA5}"/>
              </a:ext>
            </a:extLst>
          </p:cNvPr>
          <p:cNvSpPr>
            <a:spLocks noGrp="1"/>
          </p:cNvSpPr>
          <p:nvPr>
            <p:ph type="subTitle" idx="1"/>
          </p:nvPr>
        </p:nvSpPr>
        <p:spPr>
          <a:xfrm>
            <a:off x="228600" y="2197381"/>
            <a:ext cx="11734800" cy="5608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8C20B95-90F4-46BF-AE4B-E031211B583B}"/>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grpSp>
        <p:nvGrpSpPr>
          <p:cNvPr id="24" name="UTK Centered">
            <a:extLst>
              <a:ext uri="{FF2B5EF4-FFF2-40B4-BE49-F238E27FC236}">
                <a16:creationId xmlns:a16="http://schemas.microsoft.com/office/drawing/2014/main" id="{35E43330-8E96-42B0-BB08-BA9C9A3DBBF7}"/>
              </a:ext>
            </a:extLst>
          </p:cNvPr>
          <p:cNvGrpSpPr>
            <a:grpSpLocks noChangeAspect="1"/>
          </p:cNvGrpSpPr>
          <p:nvPr userDrawn="1"/>
        </p:nvGrpSpPr>
        <p:grpSpPr bwMode="auto">
          <a:xfrm>
            <a:off x="4696483" y="3537023"/>
            <a:ext cx="2661855" cy="1797998"/>
            <a:chOff x="-2931" y="-4852"/>
            <a:chExt cx="17157" cy="11589"/>
          </a:xfrm>
        </p:grpSpPr>
        <p:sp>
          <p:nvSpPr>
            <p:cNvPr id="26" name="T fill">
              <a:extLst>
                <a:ext uri="{FF2B5EF4-FFF2-40B4-BE49-F238E27FC236}">
                  <a16:creationId xmlns:a16="http://schemas.microsoft.com/office/drawing/2014/main" id="{3EF03099-02BF-464A-8EFE-7ADBE06B2EAD}"/>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Type">
              <a:extLst>
                <a:ext uri="{FF2B5EF4-FFF2-40B4-BE49-F238E27FC236}">
                  <a16:creationId xmlns:a16="http://schemas.microsoft.com/office/drawing/2014/main" id="{B3E4BA06-671E-4557-9506-A7F689446343}"/>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Power T block">
              <a:extLst>
                <a:ext uri="{FF2B5EF4-FFF2-40B4-BE49-F238E27FC236}">
                  <a16:creationId xmlns:a16="http://schemas.microsoft.com/office/drawing/2014/main" id="{6BB950C5-BD5D-4FAB-98D6-ABA549E8D44A}"/>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825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Mosaic 9">
    <p:bg>
      <p:bgPr>
        <a:solidFill>
          <a:schemeClr val="bg1"/>
        </a:solidFill>
        <a:effectLst/>
      </p:bgPr>
    </p:bg>
    <p:spTree>
      <p:nvGrpSpPr>
        <p:cNvPr id="1" name=""/>
        <p:cNvGrpSpPr/>
        <p:nvPr/>
      </p:nvGrpSpPr>
      <p:grpSpPr>
        <a:xfrm>
          <a:off x="0" y="0"/>
          <a:ext cx="0" cy="0"/>
          <a:chOff x="0" y="0"/>
          <a:chExt cx="0" cy="0"/>
        </a:xfrm>
      </p:grpSpPr>
      <p:sp>
        <p:nvSpPr>
          <p:cNvPr id="14" name="Picture Placeholder 3"/>
          <p:cNvSpPr>
            <a:spLocks noGrp="1"/>
          </p:cNvSpPr>
          <p:nvPr>
            <p:ph type="pic" idx="28"/>
          </p:nvPr>
        </p:nvSpPr>
        <p:spPr bwMode="gray">
          <a:xfrm>
            <a:off x="4107180" y="3483864"/>
            <a:ext cx="808482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9"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5"/>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3"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19676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Mosaic 10">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4107180" y="0"/>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9" name="Picture Placeholder 3"/>
          <p:cNvSpPr>
            <a:spLocks noGrp="1"/>
          </p:cNvSpPr>
          <p:nvPr>
            <p:ph type="pic" idx="26"/>
          </p:nvPr>
        </p:nvSpPr>
        <p:spPr bwMode="gray">
          <a:xfrm>
            <a:off x="821436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410718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410718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42939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hoto: Mosaic 11">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8214360" y="0"/>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483864"/>
            <a:ext cx="8084820"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821436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821436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14286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Mosaic 12">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4" name="Picture Placeholder 7"/>
          <p:cNvSpPr>
            <a:spLocks noGrp="1"/>
          </p:cNvSpPr>
          <p:nvPr userDrawn="1">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5" name="Picture Placeholder 6"/>
          <p:cNvSpPr>
            <a:spLocks noGrp="1"/>
          </p:cNvSpPr>
          <p:nvPr userDrawn="1">
            <p:ph type="pic" idx="14"/>
          </p:nvPr>
        </p:nvSpPr>
        <p:spPr bwMode="gray">
          <a:xfrm>
            <a:off x="6163056" y="4654296"/>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7" name="Picture Placeholder 5"/>
          <p:cNvSpPr>
            <a:spLocks noGrp="1"/>
          </p:cNvSpPr>
          <p:nvPr userDrawn="1">
            <p:ph type="pic" idx="16"/>
          </p:nvPr>
        </p:nvSpPr>
        <p:spPr bwMode="gray">
          <a:xfrm>
            <a:off x="6163056" y="0"/>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userDrawn="1">
            <p:ph type="pic" idx="10"/>
          </p:nvPr>
        </p:nvSpPr>
        <p:spPr bwMode="gray">
          <a:xfrm>
            <a:off x="3081528"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8" name="Picture Placeholder 3"/>
          <p:cNvSpPr>
            <a:spLocks noGrp="1"/>
          </p:cNvSpPr>
          <p:nvPr userDrawn="1">
            <p:ph type="pic" idx="17"/>
          </p:nvPr>
        </p:nvSpPr>
        <p:spPr bwMode="gray">
          <a:xfrm>
            <a:off x="3081528"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2"/>
          <p:cNvSpPr>
            <a:spLocks noGrp="1"/>
          </p:cNvSpPr>
          <p:nvPr userDrawn="1">
            <p:ph type="pic" idx="12"/>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userDrawn="1">
            <p:ph type="pic" idx="1"/>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Picture Placeholder 6"/>
          <p:cNvSpPr>
            <a:spLocks noGrp="1"/>
          </p:cNvSpPr>
          <p:nvPr>
            <p:ph type="pic" idx="18"/>
          </p:nvPr>
        </p:nvSpPr>
        <p:spPr bwMode="gray">
          <a:xfrm>
            <a:off x="6163056" y="2327148"/>
            <a:ext cx="2944368" cy="2203704"/>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6917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Mosaic 13">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4107180" y="0"/>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483864"/>
            <a:ext cx="3977640" cy="337413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4107180" y="2327148"/>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4107180" y="4654296"/>
            <a:ext cx="3977640" cy="220370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86321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saic 14">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8745056" y="3978574"/>
            <a:ext cx="3446944"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1" y="0"/>
            <a:ext cx="12192000" cy="3857988"/>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7" name="Picture Placeholder 1"/>
          <p:cNvSpPr>
            <a:spLocks noGrp="1"/>
          </p:cNvSpPr>
          <p:nvPr>
            <p:ph type="pic" idx="19"/>
          </p:nvPr>
        </p:nvSpPr>
        <p:spPr bwMode="gray">
          <a:xfrm>
            <a:off x="1" y="3978574"/>
            <a:ext cx="3394780"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4" name="Picture Placeholder 1"/>
          <p:cNvSpPr>
            <a:spLocks noGrp="1"/>
          </p:cNvSpPr>
          <p:nvPr>
            <p:ph type="pic" idx="26"/>
          </p:nvPr>
        </p:nvSpPr>
        <p:spPr bwMode="gray">
          <a:xfrm>
            <a:off x="3516700" y="3978574"/>
            <a:ext cx="5106436" cy="287942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566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o not use">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Photo Grids</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 Bar</a:t>
            </a:r>
          </a:p>
        </p:txBody>
      </p:sp>
    </p:spTree>
    <p:extLst>
      <p:ext uri="{BB962C8B-B14F-4D97-AF65-F5344CB8AC3E}">
        <p14:creationId xmlns:p14="http://schemas.microsoft.com/office/powerpoint/2010/main" val="2157115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Full Screen Photo + Bar">
    <p:bg>
      <p:bgPr>
        <a:solidFill>
          <a:srgbClr val="FFFFFF"/>
        </a:solidFill>
        <a:effectLst/>
      </p:bgPr>
    </p:bg>
    <p:spTree>
      <p:nvGrpSpPr>
        <p:cNvPr id="1" name=""/>
        <p:cNvGrpSpPr/>
        <p:nvPr/>
      </p:nvGrpSpPr>
      <p:grpSpPr>
        <a:xfrm>
          <a:off x="0" y="0"/>
          <a:ext cx="0" cy="0"/>
          <a:chOff x="0" y="0"/>
          <a:chExt cx="0" cy="0"/>
        </a:xfrm>
      </p:grpSpPr>
      <p:sp>
        <p:nvSpPr>
          <p:cNvPr id="3" name="Picture Placeholder"/>
          <p:cNvSpPr>
            <a:spLocks noGrp="1"/>
          </p:cNvSpPr>
          <p:nvPr>
            <p:ph type="pic" sz="quarter" idx="10"/>
          </p:nvPr>
        </p:nvSpPr>
        <p:spPr>
          <a:xfrm>
            <a:off x="-3048" y="0"/>
            <a:ext cx="12198096" cy="6111689"/>
          </a:xfrm>
          <a:solidFill>
            <a:srgbClr val="DCDCDC">
              <a:alpha val="49804"/>
            </a:srgbClr>
          </a:solidFill>
          <a:ln w="28575">
            <a:noFill/>
          </a:ln>
        </p:spPr>
        <p:txBody>
          <a:bodyPr vert="horz" lIns="0" tIns="0" rIns="0" bIns="0" rtlCol="0" anchor="ctr">
            <a:normAutofit/>
          </a:bodyPr>
          <a:lstStyle>
            <a:lvl1pPr marL="0" indent="0" algn="ctr">
              <a:buNone/>
              <a:defRPr lang="en-US" sz="2800" dirty="0"/>
            </a:lvl1pPr>
          </a:lstStyle>
          <a:p>
            <a:pPr marL="228600" lvl="0" indent="-228600" algn="ctr"/>
            <a:r>
              <a:rPr lang="en-US" dirty="0"/>
              <a:t>Click icon to add picture</a:t>
            </a:r>
          </a:p>
        </p:txBody>
      </p:sp>
      <p:sp>
        <p:nvSpPr>
          <p:cNvPr id="4" name="Rectangle 3">
            <a:extLst>
              <a:ext uri="{FF2B5EF4-FFF2-40B4-BE49-F238E27FC236}">
                <a16:creationId xmlns:a16="http://schemas.microsoft.com/office/drawing/2014/main" id="{3E376F4E-3D45-4916-8924-485476FFC0C9}"/>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UTK Horiz_R">
            <a:extLst>
              <a:ext uri="{FF2B5EF4-FFF2-40B4-BE49-F238E27FC236}">
                <a16:creationId xmlns:a16="http://schemas.microsoft.com/office/drawing/2014/main" id="{8450B4E7-243B-4B51-8CA4-14B7140F7BB3}"/>
              </a:ext>
            </a:extLst>
          </p:cNvPr>
          <p:cNvGrpSpPr>
            <a:grpSpLocks noChangeAspect="1"/>
          </p:cNvGrpSpPr>
          <p:nvPr userDrawn="1"/>
        </p:nvGrpSpPr>
        <p:grpSpPr bwMode="auto">
          <a:xfrm>
            <a:off x="10557955" y="6320597"/>
            <a:ext cx="1404165" cy="315023"/>
            <a:chOff x="0" y="1299"/>
            <a:chExt cx="7680" cy="1723"/>
          </a:xfrm>
        </p:grpSpPr>
        <p:sp>
          <p:nvSpPr>
            <p:cNvPr id="6" name="T fill">
              <a:extLst>
                <a:ext uri="{FF2B5EF4-FFF2-40B4-BE49-F238E27FC236}">
                  <a16:creationId xmlns:a16="http://schemas.microsoft.com/office/drawing/2014/main" id="{E20011EA-1534-4444-90E0-1BFF0E5CD904}"/>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ype">
              <a:extLst>
                <a:ext uri="{FF2B5EF4-FFF2-40B4-BE49-F238E27FC236}">
                  <a16:creationId xmlns:a16="http://schemas.microsoft.com/office/drawing/2014/main" id="{E083D8DC-CAE6-40FE-A2B8-5453B67B6E46}"/>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Power T">
              <a:extLst>
                <a:ext uri="{FF2B5EF4-FFF2-40B4-BE49-F238E27FC236}">
                  <a16:creationId xmlns:a16="http://schemas.microsoft.com/office/drawing/2014/main" id="{04910BEC-A91C-47F4-A14D-6A8BCCEB644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3">
            <a:extLst>
              <a:ext uri="{FF2B5EF4-FFF2-40B4-BE49-F238E27FC236}">
                <a16:creationId xmlns:a16="http://schemas.microsoft.com/office/drawing/2014/main" id="{6D158326-3AD0-4269-8A83-87D0CC53CDA5}"/>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0" name="Slide Number Placeholder 4">
            <a:extLst>
              <a:ext uri="{FF2B5EF4-FFF2-40B4-BE49-F238E27FC236}">
                <a16:creationId xmlns:a16="http://schemas.microsoft.com/office/drawing/2014/main" id="{CF035C54-3CF5-4159-ABE0-FD63B8F56040}"/>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1" name="Date Placeholder 3">
            <a:extLst>
              <a:ext uri="{FF2B5EF4-FFF2-40B4-BE49-F238E27FC236}">
                <a16:creationId xmlns:a16="http://schemas.microsoft.com/office/drawing/2014/main" id="{EC8293B0-577D-467E-9C7F-5282AA5EDA8C}"/>
              </a:ext>
            </a:extLst>
          </p:cNvPr>
          <p:cNvSpPr>
            <a:spLocks noGrp="1"/>
          </p:cNvSpPr>
          <p:nvPr>
            <p:ph type="dt" sz="half" idx="13"/>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0453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2-up + Bar">
    <p:bg>
      <p:bgPr>
        <a:solidFill>
          <a:schemeClr val="bg1"/>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idx="22"/>
          </p:nvPr>
        </p:nvSpPr>
        <p:spPr bwMode="gray">
          <a:xfrm>
            <a:off x="6156960" y="0"/>
            <a:ext cx="6035040" cy="611169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35040" cy="6111690"/>
          </a:xfrm>
          <a:solidFill>
            <a:srgbClr val="DCDCDC">
              <a:alpha val="49804"/>
            </a:srgbClr>
          </a:solidFill>
          <a:ln w="28575">
            <a:noFill/>
          </a:ln>
        </p:spPr>
        <p:txBody>
          <a:bodyPr vert="horz" lIns="0" tIns="0" rIns="0" bIns="0" rtlCol="0" anchor="ctr">
            <a:normAutofit/>
          </a:bodyPr>
          <a:lstStyle>
            <a:lvl1pPr marL="0" indent="0">
              <a:buNone/>
              <a:defRPr lang="en-US" dirty="0"/>
            </a:lvl1pPr>
          </a:lstStyle>
          <a:p>
            <a:pPr marL="228600" lvl="0" indent="-228600" algn="ctr"/>
            <a:r>
              <a:rPr lang="en-US"/>
              <a:t>Click icon to add picture</a:t>
            </a:r>
            <a:endParaRPr lang="en-US" dirty="0"/>
          </a:p>
        </p:txBody>
      </p:sp>
      <p:sp>
        <p:nvSpPr>
          <p:cNvPr id="4" name="Rectangle 3">
            <a:extLst>
              <a:ext uri="{FF2B5EF4-FFF2-40B4-BE49-F238E27FC236}">
                <a16:creationId xmlns:a16="http://schemas.microsoft.com/office/drawing/2014/main" id="{862E8B6D-BFD1-4837-BF2C-0E8E712A986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UTK Horiz_R">
            <a:extLst>
              <a:ext uri="{FF2B5EF4-FFF2-40B4-BE49-F238E27FC236}">
                <a16:creationId xmlns:a16="http://schemas.microsoft.com/office/drawing/2014/main" id="{5D904B3E-9354-4908-ACD5-1C4E07B07FCA}"/>
              </a:ext>
            </a:extLst>
          </p:cNvPr>
          <p:cNvGrpSpPr>
            <a:grpSpLocks noChangeAspect="1"/>
          </p:cNvGrpSpPr>
          <p:nvPr userDrawn="1"/>
        </p:nvGrpSpPr>
        <p:grpSpPr bwMode="auto">
          <a:xfrm>
            <a:off x="10557955" y="6320597"/>
            <a:ext cx="1404165" cy="315023"/>
            <a:chOff x="0" y="1299"/>
            <a:chExt cx="7680" cy="1723"/>
          </a:xfrm>
        </p:grpSpPr>
        <p:sp>
          <p:nvSpPr>
            <p:cNvPr id="6" name="T fill">
              <a:extLst>
                <a:ext uri="{FF2B5EF4-FFF2-40B4-BE49-F238E27FC236}">
                  <a16:creationId xmlns:a16="http://schemas.microsoft.com/office/drawing/2014/main" id="{7AF0F701-2896-4986-9820-5A1A6B589EF9}"/>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ype">
              <a:extLst>
                <a:ext uri="{FF2B5EF4-FFF2-40B4-BE49-F238E27FC236}">
                  <a16:creationId xmlns:a16="http://schemas.microsoft.com/office/drawing/2014/main" id="{0A8672C3-7D6C-481F-97D7-4F2F26B8B71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Power T">
              <a:extLst>
                <a:ext uri="{FF2B5EF4-FFF2-40B4-BE49-F238E27FC236}">
                  <a16:creationId xmlns:a16="http://schemas.microsoft.com/office/drawing/2014/main" id="{3D474DBB-B351-45B1-A719-101AF5ECE563}"/>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3">
            <a:extLst>
              <a:ext uri="{FF2B5EF4-FFF2-40B4-BE49-F238E27FC236}">
                <a16:creationId xmlns:a16="http://schemas.microsoft.com/office/drawing/2014/main" id="{D9906FF7-C576-4286-8C4B-3F53F071A906}"/>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0" name="Slide Number Placeholder 4">
            <a:extLst>
              <a:ext uri="{FF2B5EF4-FFF2-40B4-BE49-F238E27FC236}">
                <a16:creationId xmlns:a16="http://schemas.microsoft.com/office/drawing/2014/main" id="{126C2A94-53CE-486F-9975-8669EB591427}"/>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1" name="Date Placeholder 3">
            <a:extLst>
              <a:ext uri="{FF2B5EF4-FFF2-40B4-BE49-F238E27FC236}">
                <a16:creationId xmlns:a16="http://schemas.microsoft.com/office/drawing/2014/main" id="{2141FE45-4DB9-4E2A-B7DA-CCED0E8769A8}"/>
              </a:ext>
            </a:extLst>
          </p:cNvPr>
          <p:cNvSpPr>
            <a:spLocks noGrp="1"/>
          </p:cNvSpPr>
          <p:nvPr>
            <p:ph type="dt" sz="half" idx="23"/>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57936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3-up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0" name="Picture Placeholder 2"/>
          <p:cNvSpPr>
            <a:spLocks noGrp="1"/>
          </p:cNvSpPr>
          <p:nvPr>
            <p:ph type="pic" idx="10"/>
          </p:nvPr>
        </p:nvSpPr>
        <p:spPr bwMode="gray">
          <a:xfrm>
            <a:off x="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7" name="Picture Placeholder 1"/>
          <p:cNvSpPr>
            <a:spLocks noGrp="1"/>
          </p:cNvSpPr>
          <p:nvPr>
            <p:ph type="pic" idx="25"/>
          </p:nvPr>
        </p:nvSpPr>
        <p:spPr bwMode="gray">
          <a:xfrm>
            <a:off x="821436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11" name="Rectangle 10">
            <a:extLst>
              <a:ext uri="{FF2B5EF4-FFF2-40B4-BE49-F238E27FC236}">
                <a16:creationId xmlns:a16="http://schemas.microsoft.com/office/drawing/2014/main" id="{F89F63F7-AB47-4FE8-9218-EFAB6F8A1EBA}"/>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UTK Horiz_R">
            <a:extLst>
              <a:ext uri="{FF2B5EF4-FFF2-40B4-BE49-F238E27FC236}">
                <a16:creationId xmlns:a16="http://schemas.microsoft.com/office/drawing/2014/main" id="{55691646-BA24-48AD-8195-8884118546EE}"/>
              </a:ext>
            </a:extLst>
          </p:cNvPr>
          <p:cNvGrpSpPr>
            <a:grpSpLocks noChangeAspect="1"/>
          </p:cNvGrpSpPr>
          <p:nvPr userDrawn="1"/>
        </p:nvGrpSpPr>
        <p:grpSpPr bwMode="auto">
          <a:xfrm>
            <a:off x="10557955" y="6320597"/>
            <a:ext cx="1404165" cy="315023"/>
            <a:chOff x="0" y="1299"/>
            <a:chExt cx="7680" cy="1723"/>
          </a:xfrm>
        </p:grpSpPr>
        <p:sp>
          <p:nvSpPr>
            <p:cNvPr id="13" name="T fill">
              <a:extLst>
                <a:ext uri="{FF2B5EF4-FFF2-40B4-BE49-F238E27FC236}">
                  <a16:creationId xmlns:a16="http://schemas.microsoft.com/office/drawing/2014/main" id="{39F8BA29-C988-4174-A6B5-C1D492A380C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ype">
              <a:extLst>
                <a:ext uri="{FF2B5EF4-FFF2-40B4-BE49-F238E27FC236}">
                  <a16:creationId xmlns:a16="http://schemas.microsoft.com/office/drawing/2014/main" id="{54933C59-8044-45AE-B783-BB15A1255AFC}"/>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Power T">
              <a:extLst>
                <a:ext uri="{FF2B5EF4-FFF2-40B4-BE49-F238E27FC236}">
                  <a16:creationId xmlns:a16="http://schemas.microsoft.com/office/drawing/2014/main" id="{9E8464D9-793C-43B1-90B0-79D0BEFD7D0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3">
            <a:extLst>
              <a:ext uri="{FF2B5EF4-FFF2-40B4-BE49-F238E27FC236}">
                <a16:creationId xmlns:a16="http://schemas.microsoft.com/office/drawing/2014/main" id="{7472ADD2-6B58-46FA-AEC0-5FE1F1F98F2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6" name="Slide Number Placeholder 4">
            <a:extLst>
              <a:ext uri="{FF2B5EF4-FFF2-40B4-BE49-F238E27FC236}">
                <a16:creationId xmlns:a16="http://schemas.microsoft.com/office/drawing/2014/main" id="{35A337B0-0DD4-492B-B84B-42ED51B6E6A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7" name="Date Placeholder 3">
            <a:extLst>
              <a:ext uri="{FF2B5EF4-FFF2-40B4-BE49-F238E27FC236}">
                <a16:creationId xmlns:a16="http://schemas.microsoft.com/office/drawing/2014/main" id="{2FB9D316-28B6-42F9-931B-3A6A99DF56BD}"/>
              </a:ext>
            </a:extLst>
          </p:cNvPr>
          <p:cNvSpPr>
            <a:spLocks noGrp="1"/>
          </p:cNvSpPr>
          <p:nvPr>
            <p:ph type="dt" sz="half" idx="26"/>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29406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Revers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99EB-BF02-476C-852A-5008E47BEC9A}"/>
              </a:ext>
            </a:extLst>
          </p:cNvPr>
          <p:cNvSpPr>
            <a:spLocks noGrp="1"/>
          </p:cNvSpPr>
          <p:nvPr>
            <p:ph type="ctrTitle"/>
          </p:nvPr>
        </p:nvSpPr>
        <p:spPr>
          <a:xfrm>
            <a:off x="228600" y="228600"/>
            <a:ext cx="11735708" cy="1878806"/>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D8E3FFA-F11D-4957-BD27-CF973FE9AEA5}"/>
              </a:ext>
            </a:extLst>
          </p:cNvPr>
          <p:cNvSpPr>
            <a:spLocks noGrp="1"/>
          </p:cNvSpPr>
          <p:nvPr>
            <p:ph type="subTitle" idx="1"/>
          </p:nvPr>
        </p:nvSpPr>
        <p:spPr>
          <a:xfrm>
            <a:off x="228600" y="2197381"/>
            <a:ext cx="11734800" cy="5608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8C20B95-90F4-46BF-AE4B-E031211B583B}"/>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dirty="0"/>
          </a:p>
        </p:txBody>
      </p:sp>
      <p:grpSp>
        <p:nvGrpSpPr>
          <p:cNvPr id="24" name="UTK Centered">
            <a:extLst>
              <a:ext uri="{FF2B5EF4-FFF2-40B4-BE49-F238E27FC236}">
                <a16:creationId xmlns:a16="http://schemas.microsoft.com/office/drawing/2014/main" id="{35E43330-8E96-42B0-BB08-BA9C9A3DBBF7}"/>
              </a:ext>
            </a:extLst>
          </p:cNvPr>
          <p:cNvGrpSpPr>
            <a:grpSpLocks noChangeAspect="1"/>
          </p:cNvGrpSpPr>
          <p:nvPr userDrawn="1"/>
        </p:nvGrpSpPr>
        <p:grpSpPr bwMode="auto">
          <a:xfrm>
            <a:off x="4696483" y="3537022"/>
            <a:ext cx="2661854" cy="1797997"/>
            <a:chOff x="-2931" y="-4852"/>
            <a:chExt cx="17157" cy="11589"/>
          </a:xfrm>
        </p:grpSpPr>
        <p:sp>
          <p:nvSpPr>
            <p:cNvPr id="26" name="T fill">
              <a:extLst>
                <a:ext uri="{FF2B5EF4-FFF2-40B4-BE49-F238E27FC236}">
                  <a16:creationId xmlns:a16="http://schemas.microsoft.com/office/drawing/2014/main" id="{3EF03099-02BF-464A-8EFE-7ADBE06B2EAD}"/>
                </a:ext>
              </a:extLst>
            </p:cNvPr>
            <p:cNvSpPr>
              <a:spLocks noChangeArrowheads="1"/>
            </p:cNvSpPr>
            <p:nvPr userDrawn="1"/>
          </p:nvSpPr>
          <p:spPr bwMode="auto">
            <a:xfrm>
              <a:off x="3516" y="-4567"/>
              <a:ext cx="4245" cy="4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Type">
              <a:extLst>
                <a:ext uri="{FF2B5EF4-FFF2-40B4-BE49-F238E27FC236}">
                  <a16:creationId xmlns:a16="http://schemas.microsoft.com/office/drawing/2014/main" id="{B3E4BA06-671E-4557-9506-A7F689446343}"/>
                </a:ext>
              </a:extLst>
            </p:cNvPr>
            <p:cNvSpPr>
              <a:spLocks noEditPoints="1"/>
            </p:cNvSpPr>
            <p:nvPr userDrawn="1"/>
          </p:nvSpPr>
          <p:spPr bwMode="auto">
            <a:xfrm>
              <a:off x="-2931" y="1653"/>
              <a:ext cx="17157" cy="5084"/>
            </a:xfrm>
            <a:custGeom>
              <a:avLst/>
              <a:gdLst>
                <a:gd name="T0" fmla="*/ 43 w 974"/>
                <a:gd name="T1" fmla="*/ 203 h 286"/>
                <a:gd name="T2" fmla="*/ 206 w 974"/>
                <a:gd name="T3" fmla="*/ 82 h 286"/>
                <a:gd name="T4" fmla="*/ 153 w 974"/>
                <a:gd name="T5" fmla="*/ 194 h 286"/>
                <a:gd name="T6" fmla="*/ 333 w 974"/>
                <a:gd name="T7" fmla="*/ 99 h 286"/>
                <a:gd name="T8" fmla="*/ 235 w 974"/>
                <a:gd name="T9" fmla="*/ 93 h 286"/>
                <a:gd name="T10" fmla="*/ 333 w 974"/>
                <a:gd name="T11" fmla="*/ 190 h 286"/>
                <a:gd name="T12" fmla="*/ 351 w 974"/>
                <a:gd name="T13" fmla="*/ 80 h 286"/>
                <a:gd name="T14" fmla="*/ 456 w 974"/>
                <a:gd name="T15" fmla="*/ 201 h 286"/>
                <a:gd name="T16" fmla="*/ 480 w 974"/>
                <a:gd name="T17" fmla="*/ 82 h 286"/>
                <a:gd name="T18" fmla="*/ 552 w 974"/>
                <a:gd name="T19" fmla="*/ 154 h 286"/>
                <a:gd name="T20" fmla="*/ 595 w 974"/>
                <a:gd name="T21" fmla="*/ 172 h 286"/>
                <a:gd name="T22" fmla="*/ 655 w 974"/>
                <a:gd name="T23" fmla="*/ 84 h 286"/>
                <a:gd name="T24" fmla="*/ 703 w 974"/>
                <a:gd name="T25" fmla="*/ 117 h 286"/>
                <a:gd name="T26" fmla="*/ 860 w 974"/>
                <a:gd name="T27" fmla="*/ 103 h 286"/>
                <a:gd name="T28" fmla="*/ 872 w 974"/>
                <a:gd name="T29" fmla="*/ 181 h 286"/>
                <a:gd name="T30" fmla="*/ 807 w 974"/>
                <a:gd name="T31" fmla="*/ 131 h 286"/>
                <a:gd name="T32" fmla="*/ 895 w 974"/>
                <a:gd name="T33" fmla="*/ 180 h 286"/>
                <a:gd name="T34" fmla="*/ 955 w 974"/>
                <a:gd name="T35" fmla="*/ 154 h 286"/>
                <a:gd name="T36" fmla="*/ 9 w 974"/>
                <a:gd name="T37" fmla="*/ 1 h 286"/>
                <a:gd name="T38" fmla="*/ 38 w 974"/>
                <a:gd name="T39" fmla="*/ 54 h 286"/>
                <a:gd name="T40" fmla="*/ 122 w 974"/>
                <a:gd name="T41" fmla="*/ 1 h 286"/>
                <a:gd name="T42" fmla="*/ 73 w 974"/>
                <a:gd name="T43" fmla="*/ 42 h 286"/>
                <a:gd name="T44" fmla="*/ 180 w 974"/>
                <a:gd name="T45" fmla="*/ 5 h 286"/>
                <a:gd name="T46" fmla="*/ 184 w 974"/>
                <a:gd name="T47" fmla="*/ 41 h 286"/>
                <a:gd name="T48" fmla="*/ 163 w 974"/>
                <a:gd name="T49" fmla="*/ 24 h 286"/>
                <a:gd name="T50" fmla="*/ 238 w 974"/>
                <a:gd name="T51" fmla="*/ 1 h 286"/>
                <a:gd name="T52" fmla="*/ 270 w 974"/>
                <a:gd name="T53" fmla="*/ 2 h 286"/>
                <a:gd name="T54" fmla="*/ 317 w 974"/>
                <a:gd name="T55" fmla="*/ 16 h 286"/>
                <a:gd name="T56" fmla="*/ 348 w 974"/>
                <a:gd name="T57" fmla="*/ 33 h 286"/>
                <a:gd name="T58" fmla="*/ 385 w 974"/>
                <a:gd name="T59" fmla="*/ 54 h 286"/>
                <a:gd name="T60" fmla="*/ 445 w 974"/>
                <a:gd name="T61" fmla="*/ 55 h 286"/>
                <a:gd name="T62" fmla="*/ 507 w 974"/>
                <a:gd name="T63" fmla="*/ 4 h 286"/>
                <a:gd name="T64" fmla="*/ 502 w 974"/>
                <a:gd name="T65" fmla="*/ 54 h 286"/>
                <a:gd name="T66" fmla="*/ 523 w 974"/>
                <a:gd name="T67" fmla="*/ 21 h 286"/>
                <a:gd name="T68" fmla="*/ 593 w 974"/>
                <a:gd name="T69" fmla="*/ 48 h 286"/>
                <a:gd name="T70" fmla="*/ 554 w 974"/>
                <a:gd name="T71" fmla="*/ 54 h 286"/>
                <a:gd name="T72" fmla="*/ 642 w 974"/>
                <a:gd name="T73" fmla="*/ 42 h 286"/>
                <a:gd name="T74" fmla="*/ 645 w 974"/>
                <a:gd name="T75" fmla="*/ 8 h 286"/>
                <a:gd name="T76" fmla="*/ 671 w 974"/>
                <a:gd name="T77" fmla="*/ 42 h 286"/>
                <a:gd name="T78" fmla="*/ 746 w 974"/>
                <a:gd name="T79" fmla="*/ 1 h 286"/>
                <a:gd name="T80" fmla="*/ 729 w 974"/>
                <a:gd name="T81" fmla="*/ 54 h 286"/>
                <a:gd name="T82" fmla="*/ 803 w 974"/>
                <a:gd name="T83" fmla="*/ 7 h 286"/>
                <a:gd name="T84" fmla="*/ 790 w 974"/>
                <a:gd name="T85" fmla="*/ 54 h 286"/>
                <a:gd name="T86" fmla="*/ 869 w 974"/>
                <a:gd name="T87" fmla="*/ 25 h 286"/>
                <a:gd name="T88" fmla="*/ 935 w 974"/>
                <a:gd name="T89" fmla="*/ 5 h 286"/>
                <a:gd name="T90" fmla="*/ 964 w 974"/>
                <a:gd name="T91" fmla="*/ 19 h 286"/>
                <a:gd name="T92" fmla="*/ 250 w 974"/>
                <a:gd name="T93" fmla="*/ 274 h 286"/>
                <a:gd name="T94" fmla="*/ 300 w 974"/>
                <a:gd name="T95" fmla="*/ 285 h 286"/>
                <a:gd name="T96" fmla="*/ 259 w 974"/>
                <a:gd name="T97" fmla="*/ 243 h 286"/>
                <a:gd name="T98" fmla="*/ 320 w 974"/>
                <a:gd name="T99" fmla="*/ 247 h 286"/>
                <a:gd name="T100" fmla="*/ 350 w 974"/>
                <a:gd name="T101" fmla="*/ 264 h 286"/>
                <a:gd name="T102" fmla="*/ 472 w 974"/>
                <a:gd name="T103" fmla="*/ 234 h 286"/>
                <a:gd name="T104" fmla="*/ 456 w 974"/>
                <a:gd name="T105" fmla="*/ 264 h 286"/>
                <a:gd name="T106" fmla="*/ 480 w 974"/>
                <a:gd name="T107" fmla="*/ 285 h 286"/>
                <a:gd name="T108" fmla="*/ 517 w 974"/>
                <a:gd name="T109" fmla="*/ 232 h 286"/>
                <a:gd name="T110" fmla="*/ 538 w 974"/>
                <a:gd name="T111" fmla="*/ 232 h 286"/>
                <a:gd name="T112" fmla="*/ 574 w 974"/>
                <a:gd name="T113" fmla="*/ 242 h 286"/>
                <a:gd name="T114" fmla="*/ 600 w 974"/>
                <a:gd name="T115" fmla="*/ 232 h 286"/>
                <a:gd name="T116" fmla="*/ 669 w 974"/>
                <a:gd name="T117" fmla="*/ 232 h 286"/>
                <a:gd name="T118" fmla="*/ 668 w 974"/>
                <a:gd name="T119" fmla="*/ 281 h 286"/>
                <a:gd name="T120" fmla="*/ 702 w 974"/>
                <a:gd name="T121" fmla="*/ 283 h 286"/>
                <a:gd name="T122" fmla="*/ 734 w 974"/>
                <a:gd name="T123" fmla="*/ 26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74" h="286">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Power T block">
              <a:extLst>
                <a:ext uri="{FF2B5EF4-FFF2-40B4-BE49-F238E27FC236}">
                  <a16:creationId xmlns:a16="http://schemas.microsoft.com/office/drawing/2014/main" id="{6BB950C5-BD5D-4FAB-98D6-ABA549E8D44A}"/>
                </a:ext>
              </a:extLst>
            </p:cNvPr>
            <p:cNvSpPr>
              <a:spLocks noEditPoints="1"/>
            </p:cNvSpPr>
            <p:nvPr userDrawn="1"/>
          </p:nvSpPr>
          <p:spPr bwMode="auto">
            <a:xfrm>
              <a:off x="3111" y="-4852"/>
              <a:ext cx="5020" cy="5066"/>
            </a:xfrm>
            <a:custGeom>
              <a:avLst/>
              <a:gdLst>
                <a:gd name="T0" fmla="*/ 0 w 285"/>
                <a:gd name="T1" fmla="*/ 0 h 285"/>
                <a:gd name="T2" fmla="*/ 0 w 285"/>
                <a:gd name="T3" fmla="*/ 285 h 285"/>
                <a:gd name="T4" fmla="*/ 285 w 285"/>
                <a:gd name="T5" fmla="*/ 285 h 285"/>
                <a:gd name="T6" fmla="*/ 285 w 285"/>
                <a:gd name="T7" fmla="*/ 0 h 285"/>
                <a:gd name="T8" fmla="*/ 0 w 285"/>
                <a:gd name="T9" fmla="*/ 0 h 285"/>
                <a:gd name="T10" fmla="*/ 249 w 285"/>
                <a:gd name="T11" fmla="*/ 108 h 285"/>
                <a:gd name="T12" fmla="*/ 222 w 285"/>
                <a:gd name="T13" fmla="*/ 108 h 285"/>
                <a:gd name="T14" fmla="*/ 193 w 285"/>
                <a:gd name="T15" fmla="*/ 84 h 285"/>
                <a:gd name="T16" fmla="*/ 167 w 285"/>
                <a:gd name="T17" fmla="*/ 98 h 285"/>
                <a:gd name="T18" fmla="*/ 167 w 285"/>
                <a:gd name="T19" fmla="*/ 188 h 285"/>
                <a:gd name="T20" fmla="*/ 200 w 285"/>
                <a:gd name="T21" fmla="*/ 222 h 285"/>
                <a:gd name="T22" fmla="*/ 200 w 285"/>
                <a:gd name="T23" fmla="*/ 222 h 285"/>
                <a:gd name="T24" fmla="*/ 200 w 285"/>
                <a:gd name="T25" fmla="*/ 249 h 285"/>
                <a:gd name="T26" fmla="*/ 85 w 285"/>
                <a:gd name="T27" fmla="*/ 249 h 285"/>
                <a:gd name="T28" fmla="*/ 85 w 285"/>
                <a:gd name="T29" fmla="*/ 222 h 285"/>
                <a:gd name="T30" fmla="*/ 85 w 285"/>
                <a:gd name="T31" fmla="*/ 222 h 285"/>
                <a:gd name="T32" fmla="*/ 119 w 285"/>
                <a:gd name="T33" fmla="*/ 188 h 285"/>
                <a:gd name="T34" fmla="*/ 119 w 285"/>
                <a:gd name="T35" fmla="*/ 98 h 285"/>
                <a:gd name="T36" fmla="*/ 92 w 285"/>
                <a:gd name="T37" fmla="*/ 84 h 285"/>
                <a:gd name="T38" fmla="*/ 63 w 285"/>
                <a:gd name="T39" fmla="*/ 108 h 285"/>
                <a:gd name="T40" fmla="*/ 36 w 285"/>
                <a:gd name="T41" fmla="*/ 108 h 285"/>
                <a:gd name="T42" fmla="*/ 36 w 285"/>
                <a:gd name="T43" fmla="*/ 36 h 285"/>
                <a:gd name="T44" fmla="*/ 249 w 285"/>
                <a:gd name="T45" fmla="*/ 36 h 285"/>
                <a:gd name="T46" fmla="*/ 249 w 285"/>
                <a:gd name="T47" fmla="*/ 10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27003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4-up + Bar">
    <p:bg>
      <p:bgPr>
        <a:solidFill>
          <a:schemeClr val="bg1"/>
        </a:solidFill>
        <a:effectLst/>
      </p:bgPr>
    </p:bg>
    <p:spTree>
      <p:nvGrpSpPr>
        <p:cNvPr id="1" name=""/>
        <p:cNvGrpSpPr/>
        <p:nvPr/>
      </p:nvGrpSpPr>
      <p:grpSpPr>
        <a:xfrm>
          <a:off x="0" y="0"/>
          <a:ext cx="0" cy="0"/>
          <a:chOff x="0" y="0"/>
          <a:chExt cx="0" cy="0"/>
        </a:xfrm>
      </p:grpSpPr>
      <p:sp>
        <p:nvSpPr>
          <p:cNvPr id="68" name="Picture Placeholder 4"/>
          <p:cNvSpPr>
            <a:spLocks noGrp="1"/>
          </p:cNvSpPr>
          <p:nvPr>
            <p:ph type="pic" idx="23"/>
          </p:nvPr>
        </p:nvSpPr>
        <p:spPr bwMode="gray">
          <a:xfrm>
            <a:off x="6156960" y="3112120"/>
            <a:ext cx="6035040" cy="2999569"/>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3" name="Picture Placeholder 3"/>
          <p:cNvSpPr>
            <a:spLocks noGrp="1"/>
          </p:cNvSpPr>
          <p:nvPr>
            <p:ph type="pic" idx="22"/>
          </p:nvPr>
        </p:nvSpPr>
        <p:spPr bwMode="gray">
          <a:xfrm>
            <a:off x="6156960" y="0"/>
            <a:ext cx="6035040" cy="299325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69" name="Picture Placeholder 2"/>
          <p:cNvSpPr>
            <a:spLocks noGrp="1"/>
          </p:cNvSpPr>
          <p:nvPr>
            <p:ph type="pic" idx="24"/>
          </p:nvPr>
        </p:nvSpPr>
        <p:spPr bwMode="gray">
          <a:xfrm>
            <a:off x="0" y="3112121"/>
            <a:ext cx="6035040" cy="2999569"/>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35040" cy="2993250"/>
          </a:xfrm>
          <a:solidFill>
            <a:srgbClr val="DCDCDC">
              <a:alpha val="49804"/>
            </a:srgbClr>
          </a:solidFill>
          <a:ln w="28575">
            <a:noFill/>
          </a:ln>
        </p:spPr>
        <p:txBody>
          <a:bodyPr vert="horz" lIns="0" tIns="0" rIns="0" bIns="0" rtlCol="0" anchor="ctr">
            <a:normAutofit/>
          </a:bodyPr>
          <a:lstStyle>
            <a:lvl1pPr marL="0" indent="0">
              <a:buNone/>
              <a:defRPr lang="en-US" sz="2400" dirty="0"/>
            </a:lvl1pPr>
          </a:lstStyle>
          <a:p>
            <a:pPr marL="228600" lvl="0" indent="-228600" algn="ctr"/>
            <a:r>
              <a:rPr lang="en-US"/>
              <a:t>Click icon to add picture</a:t>
            </a:r>
            <a:endParaRPr lang="en-US" dirty="0"/>
          </a:p>
        </p:txBody>
      </p:sp>
      <p:sp>
        <p:nvSpPr>
          <p:cNvPr id="6" name="Rectangle 5">
            <a:extLst>
              <a:ext uri="{FF2B5EF4-FFF2-40B4-BE49-F238E27FC236}">
                <a16:creationId xmlns:a16="http://schemas.microsoft.com/office/drawing/2014/main" id="{89C863A4-EE11-4B90-A410-0E6C43997258}"/>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UTK Horiz_R">
            <a:extLst>
              <a:ext uri="{FF2B5EF4-FFF2-40B4-BE49-F238E27FC236}">
                <a16:creationId xmlns:a16="http://schemas.microsoft.com/office/drawing/2014/main" id="{2E42F2BB-757A-4B21-8C42-0954D98D70EF}"/>
              </a:ext>
            </a:extLst>
          </p:cNvPr>
          <p:cNvGrpSpPr>
            <a:grpSpLocks noChangeAspect="1"/>
          </p:cNvGrpSpPr>
          <p:nvPr userDrawn="1"/>
        </p:nvGrpSpPr>
        <p:grpSpPr bwMode="auto">
          <a:xfrm>
            <a:off x="10557955" y="6320597"/>
            <a:ext cx="1404165" cy="315023"/>
            <a:chOff x="0" y="1299"/>
            <a:chExt cx="7680" cy="1723"/>
          </a:xfrm>
        </p:grpSpPr>
        <p:sp>
          <p:nvSpPr>
            <p:cNvPr id="8" name="T fill">
              <a:extLst>
                <a:ext uri="{FF2B5EF4-FFF2-40B4-BE49-F238E27FC236}">
                  <a16:creationId xmlns:a16="http://schemas.microsoft.com/office/drawing/2014/main" id="{F5FA3AD2-D6DF-46CC-A422-E9BECB022170}"/>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ype">
              <a:extLst>
                <a:ext uri="{FF2B5EF4-FFF2-40B4-BE49-F238E27FC236}">
                  <a16:creationId xmlns:a16="http://schemas.microsoft.com/office/drawing/2014/main" id="{C22C1BBF-2CA3-4F62-A3BF-98D591A36CA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Power T">
              <a:extLst>
                <a:ext uri="{FF2B5EF4-FFF2-40B4-BE49-F238E27FC236}">
                  <a16:creationId xmlns:a16="http://schemas.microsoft.com/office/drawing/2014/main" id="{843CC844-0DC6-4D42-A507-75E396D93F17}"/>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3">
            <a:extLst>
              <a:ext uri="{FF2B5EF4-FFF2-40B4-BE49-F238E27FC236}">
                <a16:creationId xmlns:a16="http://schemas.microsoft.com/office/drawing/2014/main" id="{6717A7FB-FE47-48AF-8FD9-40A0077BBEE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2" name="Slide Number Placeholder 4">
            <a:extLst>
              <a:ext uri="{FF2B5EF4-FFF2-40B4-BE49-F238E27FC236}">
                <a16:creationId xmlns:a16="http://schemas.microsoft.com/office/drawing/2014/main" id="{78245921-DA8B-43E3-BF36-47125F6338B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3" name="Date Placeholder 3">
            <a:extLst>
              <a:ext uri="{FF2B5EF4-FFF2-40B4-BE49-F238E27FC236}">
                <a16:creationId xmlns:a16="http://schemas.microsoft.com/office/drawing/2014/main" id="{888CB8D8-C86C-4EF1-95D0-B8E47851A316}"/>
              </a:ext>
            </a:extLst>
          </p:cNvPr>
          <p:cNvSpPr>
            <a:spLocks noGrp="1"/>
          </p:cNvSpPr>
          <p:nvPr>
            <p:ph type="dt" sz="half" idx="25"/>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08111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6-up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8214360" y="0"/>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9" name="Picture Placeholder 3"/>
          <p:cNvSpPr>
            <a:spLocks noGrp="1"/>
          </p:cNvSpPr>
          <p:nvPr>
            <p:ph type="pic" idx="26"/>
          </p:nvPr>
        </p:nvSpPr>
        <p:spPr bwMode="gray">
          <a:xfrm>
            <a:off x="410718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8214360" y="3118439"/>
            <a:ext cx="3977640" cy="2993250"/>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4" name="Rectangle 13">
            <a:extLst>
              <a:ext uri="{FF2B5EF4-FFF2-40B4-BE49-F238E27FC236}">
                <a16:creationId xmlns:a16="http://schemas.microsoft.com/office/drawing/2014/main" id="{F64F48C5-8CA6-45CE-AF3D-9CFD67D8C0E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BC978CF0-E52C-4277-AB74-5D9D5C9D4417}"/>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D1A3E314-6933-48CE-B500-9486ED1F0B1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E17FF85F-787C-43A9-A3D6-4BBE8DA20FBC}"/>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D354A1A1-4062-4CE3-88BF-220CA2E8963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3">
            <a:extLst>
              <a:ext uri="{FF2B5EF4-FFF2-40B4-BE49-F238E27FC236}">
                <a16:creationId xmlns:a16="http://schemas.microsoft.com/office/drawing/2014/main" id="{392D6670-0FC0-468C-9F89-B66AC86AAFF7}"/>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4">
            <a:extLst>
              <a:ext uri="{FF2B5EF4-FFF2-40B4-BE49-F238E27FC236}">
                <a16:creationId xmlns:a16="http://schemas.microsoft.com/office/drawing/2014/main" id="{F8F39B5B-F4F0-401B-8A3E-55D0A840C1F6}"/>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1" name="Date Placeholder 3">
            <a:extLst>
              <a:ext uri="{FF2B5EF4-FFF2-40B4-BE49-F238E27FC236}">
                <a16:creationId xmlns:a16="http://schemas.microsoft.com/office/drawing/2014/main" id="{4AF7E0A5-DA31-42F7-A72B-B0C1563A51EB}"/>
              </a:ext>
            </a:extLst>
          </p:cNvPr>
          <p:cNvSpPr>
            <a:spLocks noGrp="1"/>
          </p:cNvSpPr>
          <p:nvPr>
            <p:ph type="dt" sz="half" idx="2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1076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8-up + Bar">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4" name="Picture Placeholder 7"/>
          <p:cNvSpPr>
            <a:spLocks noGrp="1"/>
          </p:cNvSpPr>
          <p:nvPr userDrawn="1">
            <p:ph type="pic" idx="13"/>
          </p:nvPr>
        </p:nvSpPr>
        <p:spPr bwMode="gray">
          <a:xfrm>
            <a:off x="9247632"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5" name="Picture Placeholder 6"/>
          <p:cNvSpPr>
            <a:spLocks noGrp="1"/>
          </p:cNvSpPr>
          <p:nvPr userDrawn="1">
            <p:ph type="pic" idx="14"/>
          </p:nvPr>
        </p:nvSpPr>
        <p:spPr bwMode="gray">
          <a:xfrm>
            <a:off x="6163056"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7" name="Picture Placeholder 5"/>
          <p:cNvSpPr>
            <a:spLocks noGrp="1"/>
          </p:cNvSpPr>
          <p:nvPr userDrawn="1">
            <p:ph type="pic" idx="16"/>
          </p:nvPr>
        </p:nvSpPr>
        <p:spPr bwMode="gray">
          <a:xfrm>
            <a:off x="6163056"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0" name="Picture Placeholder 4"/>
          <p:cNvSpPr>
            <a:spLocks noGrp="1"/>
          </p:cNvSpPr>
          <p:nvPr userDrawn="1">
            <p:ph type="pic" idx="10"/>
          </p:nvPr>
        </p:nvSpPr>
        <p:spPr bwMode="gray">
          <a:xfrm>
            <a:off x="3081528"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8" name="Picture Placeholder 3"/>
          <p:cNvSpPr>
            <a:spLocks noGrp="1"/>
          </p:cNvSpPr>
          <p:nvPr userDrawn="1">
            <p:ph type="pic" idx="17"/>
          </p:nvPr>
        </p:nvSpPr>
        <p:spPr bwMode="gray">
          <a:xfrm>
            <a:off x="3081528"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3" name="Picture Placeholder 2"/>
          <p:cNvSpPr>
            <a:spLocks noGrp="1"/>
          </p:cNvSpPr>
          <p:nvPr userDrawn="1">
            <p:ph type="pic" idx="12"/>
          </p:nvPr>
        </p:nvSpPr>
        <p:spPr bwMode="gray">
          <a:xfrm>
            <a:off x="0" y="3118439"/>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1"/>
          <p:cNvSpPr>
            <a:spLocks noGrp="1"/>
          </p:cNvSpPr>
          <p:nvPr userDrawn="1">
            <p:ph type="pic" idx="1"/>
          </p:nvPr>
        </p:nvSpPr>
        <p:spPr bwMode="gray">
          <a:xfrm>
            <a:off x="0" y="0"/>
            <a:ext cx="2944368"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C860EDC4-C80E-434A-A358-9BDF4DBE08D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UTK Horiz_R">
            <a:extLst>
              <a:ext uri="{FF2B5EF4-FFF2-40B4-BE49-F238E27FC236}">
                <a16:creationId xmlns:a16="http://schemas.microsoft.com/office/drawing/2014/main" id="{76E3F749-E73D-46BE-BDEA-57E7CEDDFB11}"/>
              </a:ext>
            </a:extLst>
          </p:cNvPr>
          <p:cNvGrpSpPr>
            <a:grpSpLocks noChangeAspect="1"/>
          </p:cNvGrpSpPr>
          <p:nvPr userDrawn="1"/>
        </p:nvGrpSpPr>
        <p:grpSpPr bwMode="auto">
          <a:xfrm>
            <a:off x="10557955" y="6320597"/>
            <a:ext cx="1404165" cy="315023"/>
            <a:chOff x="0" y="1299"/>
            <a:chExt cx="7680" cy="1723"/>
          </a:xfrm>
        </p:grpSpPr>
        <p:sp>
          <p:nvSpPr>
            <p:cNvPr id="13" name="T fill">
              <a:extLst>
                <a:ext uri="{FF2B5EF4-FFF2-40B4-BE49-F238E27FC236}">
                  <a16:creationId xmlns:a16="http://schemas.microsoft.com/office/drawing/2014/main" id="{6971537F-ED2D-4FED-A935-38A5A599E0E3}"/>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ype">
              <a:extLst>
                <a:ext uri="{FF2B5EF4-FFF2-40B4-BE49-F238E27FC236}">
                  <a16:creationId xmlns:a16="http://schemas.microsoft.com/office/drawing/2014/main" id="{2F3C1504-8352-4AB9-8334-6D223B4737D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Power T">
              <a:extLst>
                <a:ext uri="{FF2B5EF4-FFF2-40B4-BE49-F238E27FC236}">
                  <a16:creationId xmlns:a16="http://schemas.microsoft.com/office/drawing/2014/main" id="{B045C84F-654A-4D68-9957-D9114D49CB9E}"/>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3">
            <a:extLst>
              <a:ext uri="{FF2B5EF4-FFF2-40B4-BE49-F238E27FC236}">
                <a16:creationId xmlns:a16="http://schemas.microsoft.com/office/drawing/2014/main" id="{74540BEB-3E5A-4C9C-9AE4-1357930E1AFE}"/>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7" name="Slide Number Placeholder 4">
            <a:extLst>
              <a:ext uri="{FF2B5EF4-FFF2-40B4-BE49-F238E27FC236}">
                <a16:creationId xmlns:a16="http://schemas.microsoft.com/office/drawing/2014/main" id="{3C4D720C-2F7A-4EA8-9862-BD2803B6FAD0}"/>
              </a:ext>
            </a:extLst>
          </p:cNvPr>
          <p:cNvSpPr>
            <a:spLocks noGrp="1"/>
          </p:cNvSpPr>
          <p:nvPr>
            <p:ph type="sldNum" sz="quarter" idx="18"/>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8" name="Date Placeholder 3">
            <a:extLst>
              <a:ext uri="{FF2B5EF4-FFF2-40B4-BE49-F238E27FC236}">
                <a16:creationId xmlns:a16="http://schemas.microsoft.com/office/drawing/2014/main" id="{53DA30D9-F729-40A4-B2AE-42A471E14192}"/>
              </a:ext>
            </a:extLst>
          </p:cNvPr>
          <p:cNvSpPr>
            <a:spLocks noGrp="1"/>
          </p:cNvSpPr>
          <p:nvPr>
            <p:ph type="dt" sz="half" idx="1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4431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16-up + Bar">
    <p:bg>
      <p:bgPr>
        <a:solidFill>
          <a:srgbClr val="FFFFFF"/>
        </a:solidFill>
        <a:effectLst/>
      </p:bgPr>
    </p:bg>
    <p:spTree>
      <p:nvGrpSpPr>
        <p:cNvPr id="1" name=""/>
        <p:cNvGrpSpPr/>
        <p:nvPr/>
      </p:nvGrpSpPr>
      <p:grpSpPr>
        <a:xfrm>
          <a:off x="0" y="0"/>
          <a:ext cx="0" cy="0"/>
          <a:chOff x="0" y="0"/>
          <a:chExt cx="0" cy="0"/>
        </a:xfrm>
      </p:grpSpPr>
      <p:sp>
        <p:nvSpPr>
          <p:cNvPr id="44" name="Picture Placeholder 16"/>
          <p:cNvSpPr>
            <a:spLocks noGrp="1"/>
          </p:cNvSpPr>
          <p:nvPr>
            <p:ph type="pic" sz="quarter" idx="18"/>
          </p:nvPr>
        </p:nvSpPr>
        <p:spPr>
          <a:xfrm>
            <a:off x="9247632"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8" name="Picture Placeholder 15"/>
          <p:cNvSpPr>
            <a:spLocks noGrp="1"/>
          </p:cNvSpPr>
          <p:nvPr>
            <p:ph type="pic" sz="quarter" idx="22"/>
          </p:nvPr>
        </p:nvSpPr>
        <p:spPr>
          <a:xfrm>
            <a:off x="6165087"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2" name="Picture Placeholder 14"/>
          <p:cNvSpPr>
            <a:spLocks noGrp="1"/>
          </p:cNvSpPr>
          <p:nvPr>
            <p:ph type="pic" sz="quarter" idx="26"/>
          </p:nvPr>
        </p:nvSpPr>
        <p:spPr>
          <a:xfrm>
            <a:off x="3082543"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6" name="Picture Placeholder 13"/>
          <p:cNvSpPr>
            <a:spLocks noGrp="1"/>
          </p:cNvSpPr>
          <p:nvPr>
            <p:ph type="pic" sz="quarter" idx="30"/>
          </p:nvPr>
        </p:nvSpPr>
        <p:spPr>
          <a:xfrm>
            <a:off x="0" y="4672375"/>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3" name="Picture Placeholder 12"/>
          <p:cNvSpPr>
            <a:spLocks noGrp="1"/>
          </p:cNvSpPr>
          <p:nvPr>
            <p:ph type="pic" sz="quarter" idx="17"/>
          </p:nvPr>
        </p:nvSpPr>
        <p:spPr>
          <a:xfrm>
            <a:off x="9247632"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7" name="Picture Placeholder 11"/>
          <p:cNvSpPr>
            <a:spLocks noGrp="1"/>
          </p:cNvSpPr>
          <p:nvPr>
            <p:ph type="pic" sz="quarter" idx="21"/>
          </p:nvPr>
        </p:nvSpPr>
        <p:spPr>
          <a:xfrm>
            <a:off x="6165087"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1" name="Picture Placeholder 10"/>
          <p:cNvSpPr>
            <a:spLocks noGrp="1"/>
          </p:cNvSpPr>
          <p:nvPr>
            <p:ph type="pic" sz="quarter" idx="25"/>
          </p:nvPr>
        </p:nvSpPr>
        <p:spPr>
          <a:xfrm>
            <a:off x="3082543" y="3112124"/>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5" name="Picture Placeholder 9"/>
          <p:cNvSpPr>
            <a:spLocks noGrp="1"/>
          </p:cNvSpPr>
          <p:nvPr>
            <p:ph type="pic" sz="quarter" idx="29"/>
          </p:nvPr>
        </p:nvSpPr>
        <p:spPr>
          <a:xfrm>
            <a:off x="0" y="3112123"/>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2" name="Picture Placeholder 8"/>
          <p:cNvSpPr>
            <a:spLocks noGrp="1"/>
          </p:cNvSpPr>
          <p:nvPr>
            <p:ph type="pic" sz="quarter" idx="16"/>
          </p:nvPr>
        </p:nvSpPr>
        <p:spPr>
          <a:xfrm>
            <a:off x="9247632"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6" name="Picture Placeholder 7"/>
          <p:cNvSpPr>
            <a:spLocks noGrp="1"/>
          </p:cNvSpPr>
          <p:nvPr>
            <p:ph type="pic" sz="quarter" idx="20"/>
          </p:nvPr>
        </p:nvSpPr>
        <p:spPr>
          <a:xfrm>
            <a:off x="6165087"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0" name="Picture Placeholder 6"/>
          <p:cNvSpPr>
            <a:spLocks noGrp="1"/>
          </p:cNvSpPr>
          <p:nvPr>
            <p:ph type="pic" sz="quarter" idx="24"/>
          </p:nvPr>
        </p:nvSpPr>
        <p:spPr>
          <a:xfrm>
            <a:off x="3082543"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4" name="Picture Placeholder 5"/>
          <p:cNvSpPr>
            <a:spLocks noGrp="1"/>
          </p:cNvSpPr>
          <p:nvPr>
            <p:ph type="pic" sz="quarter" idx="28"/>
          </p:nvPr>
        </p:nvSpPr>
        <p:spPr>
          <a:xfrm>
            <a:off x="0" y="155922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1" name="Picture Placeholder 4"/>
          <p:cNvSpPr>
            <a:spLocks noGrp="1"/>
          </p:cNvSpPr>
          <p:nvPr>
            <p:ph type="pic" sz="quarter" idx="11"/>
          </p:nvPr>
        </p:nvSpPr>
        <p:spPr>
          <a:xfrm>
            <a:off x="9247632"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5" name="Picture Placeholder 3"/>
          <p:cNvSpPr>
            <a:spLocks noGrp="1"/>
          </p:cNvSpPr>
          <p:nvPr>
            <p:ph type="pic" sz="quarter" idx="19"/>
          </p:nvPr>
        </p:nvSpPr>
        <p:spPr>
          <a:xfrm>
            <a:off x="6165087"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9" name="Picture Placeholder 2"/>
          <p:cNvSpPr>
            <a:spLocks noGrp="1"/>
          </p:cNvSpPr>
          <p:nvPr>
            <p:ph type="pic" sz="quarter" idx="23"/>
          </p:nvPr>
        </p:nvSpPr>
        <p:spPr>
          <a:xfrm>
            <a:off x="3082543" y="1"/>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2"/>
          <p:cNvSpPr>
            <a:spLocks noGrp="1"/>
          </p:cNvSpPr>
          <p:nvPr>
            <p:ph type="pic" sz="quarter" idx="31"/>
          </p:nvPr>
        </p:nvSpPr>
        <p:spPr>
          <a:xfrm>
            <a:off x="0" y="0"/>
            <a:ext cx="2944368"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2" name="Rectangle 21">
            <a:extLst>
              <a:ext uri="{FF2B5EF4-FFF2-40B4-BE49-F238E27FC236}">
                <a16:creationId xmlns:a16="http://schemas.microsoft.com/office/drawing/2014/main" id="{52FCF4C9-4ACF-46F8-9898-6CE05A6D9564}"/>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UTK Horiz_R">
            <a:extLst>
              <a:ext uri="{FF2B5EF4-FFF2-40B4-BE49-F238E27FC236}">
                <a16:creationId xmlns:a16="http://schemas.microsoft.com/office/drawing/2014/main" id="{BE78D9A0-9DB0-4F91-8C53-162EFC6011D8}"/>
              </a:ext>
            </a:extLst>
          </p:cNvPr>
          <p:cNvGrpSpPr>
            <a:grpSpLocks noChangeAspect="1"/>
          </p:cNvGrpSpPr>
          <p:nvPr userDrawn="1"/>
        </p:nvGrpSpPr>
        <p:grpSpPr bwMode="auto">
          <a:xfrm>
            <a:off x="10557955" y="6320597"/>
            <a:ext cx="1404165" cy="315023"/>
            <a:chOff x="0" y="1299"/>
            <a:chExt cx="7680" cy="1723"/>
          </a:xfrm>
        </p:grpSpPr>
        <p:sp>
          <p:nvSpPr>
            <p:cNvPr id="24" name="T fill">
              <a:extLst>
                <a:ext uri="{FF2B5EF4-FFF2-40B4-BE49-F238E27FC236}">
                  <a16:creationId xmlns:a16="http://schemas.microsoft.com/office/drawing/2014/main" id="{585A59A7-DBA8-4B0C-B027-54CCDCF60C9A}"/>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ype">
              <a:extLst>
                <a:ext uri="{FF2B5EF4-FFF2-40B4-BE49-F238E27FC236}">
                  <a16:creationId xmlns:a16="http://schemas.microsoft.com/office/drawing/2014/main" id="{056A50EA-4280-4D8B-B6A4-EA826554371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Power T">
              <a:extLst>
                <a:ext uri="{FF2B5EF4-FFF2-40B4-BE49-F238E27FC236}">
                  <a16:creationId xmlns:a16="http://schemas.microsoft.com/office/drawing/2014/main" id="{20217520-4813-41F6-82F7-A8A023052A9F}"/>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Footer Placeholder 3">
            <a:extLst>
              <a:ext uri="{FF2B5EF4-FFF2-40B4-BE49-F238E27FC236}">
                <a16:creationId xmlns:a16="http://schemas.microsoft.com/office/drawing/2014/main" id="{3A808F4A-B2FF-47D2-BC3D-20F720096A2E}"/>
              </a:ext>
            </a:extLst>
          </p:cNvPr>
          <p:cNvSpPr>
            <a:spLocks noGrp="1"/>
          </p:cNvSpPr>
          <p:nvPr>
            <p:ph type="ftr" sz="quarter" idx="32"/>
          </p:nvPr>
        </p:nvSpPr>
        <p:spPr>
          <a:xfrm>
            <a:off x="838200" y="6356351"/>
            <a:ext cx="8572500" cy="273050"/>
          </a:xfrm>
        </p:spPr>
        <p:txBody>
          <a:bodyPr/>
          <a:lstStyle>
            <a:lvl1pPr>
              <a:defRPr>
                <a:solidFill>
                  <a:schemeClr val="bg2"/>
                </a:solidFill>
              </a:defRPr>
            </a:lvl1pPr>
          </a:lstStyle>
          <a:p>
            <a:endParaRPr lang="en-US"/>
          </a:p>
        </p:txBody>
      </p:sp>
      <p:sp>
        <p:nvSpPr>
          <p:cNvPr id="28" name="Slide Number Placeholder 4">
            <a:extLst>
              <a:ext uri="{FF2B5EF4-FFF2-40B4-BE49-F238E27FC236}">
                <a16:creationId xmlns:a16="http://schemas.microsoft.com/office/drawing/2014/main" id="{43E3EB0A-D179-42AB-87ED-5682E3986F95}"/>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9" name="Date Placeholder 3">
            <a:extLst>
              <a:ext uri="{FF2B5EF4-FFF2-40B4-BE49-F238E27FC236}">
                <a16:creationId xmlns:a16="http://schemas.microsoft.com/office/drawing/2014/main" id="{0CCF4881-751C-4EFF-97C7-FD0FD091610E}"/>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7693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12-up + Bar">
    <p:bg>
      <p:bgPr>
        <a:solidFill>
          <a:srgbClr val="FFFFFF"/>
        </a:solidFill>
        <a:effectLst/>
      </p:bgPr>
    </p:bg>
    <p:spTree>
      <p:nvGrpSpPr>
        <p:cNvPr id="1" name=""/>
        <p:cNvGrpSpPr/>
        <p:nvPr/>
      </p:nvGrpSpPr>
      <p:grpSpPr>
        <a:xfrm>
          <a:off x="0" y="0"/>
          <a:ext cx="0" cy="0"/>
          <a:chOff x="0" y="0"/>
          <a:chExt cx="0" cy="0"/>
        </a:xfrm>
      </p:grpSpPr>
      <p:sp>
        <p:nvSpPr>
          <p:cNvPr id="43" name="Picture Placeholder 12"/>
          <p:cNvSpPr>
            <a:spLocks noGrp="1"/>
          </p:cNvSpPr>
          <p:nvPr>
            <p:ph type="pic" sz="quarter" idx="17"/>
          </p:nvPr>
        </p:nvSpPr>
        <p:spPr>
          <a:xfrm>
            <a:off x="9247632"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7" name="Picture Placeholder 11"/>
          <p:cNvSpPr>
            <a:spLocks noGrp="1"/>
          </p:cNvSpPr>
          <p:nvPr>
            <p:ph type="pic" sz="quarter" idx="21"/>
          </p:nvPr>
        </p:nvSpPr>
        <p:spPr>
          <a:xfrm>
            <a:off x="6165087"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1" name="Picture Placeholder 10"/>
          <p:cNvSpPr>
            <a:spLocks noGrp="1"/>
          </p:cNvSpPr>
          <p:nvPr>
            <p:ph type="pic" sz="quarter" idx="25"/>
          </p:nvPr>
        </p:nvSpPr>
        <p:spPr>
          <a:xfrm>
            <a:off x="3082543"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5" name="Picture Placeholder 9"/>
          <p:cNvSpPr>
            <a:spLocks noGrp="1"/>
          </p:cNvSpPr>
          <p:nvPr>
            <p:ph type="pic" sz="quarter" idx="29"/>
          </p:nvPr>
        </p:nvSpPr>
        <p:spPr>
          <a:xfrm>
            <a:off x="0" y="416379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2" name="Picture Placeholder 8"/>
          <p:cNvSpPr>
            <a:spLocks noGrp="1"/>
          </p:cNvSpPr>
          <p:nvPr>
            <p:ph type="pic" sz="quarter" idx="16"/>
          </p:nvPr>
        </p:nvSpPr>
        <p:spPr>
          <a:xfrm>
            <a:off x="9247632"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6" name="Picture Placeholder 7"/>
          <p:cNvSpPr>
            <a:spLocks noGrp="1"/>
          </p:cNvSpPr>
          <p:nvPr>
            <p:ph type="pic" sz="quarter" idx="20"/>
          </p:nvPr>
        </p:nvSpPr>
        <p:spPr>
          <a:xfrm>
            <a:off x="6165087"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0" name="Picture Placeholder 6"/>
          <p:cNvSpPr>
            <a:spLocks noGrp="1"/>
          </p:cNvSpPr>
          <p:nvPr>
            <p:ph type="pic" sz="quarter" idx="24"/>
          </p:nvPr>
        </p:nvSpPr>
        <p:spPr>
          <a:xfrm>
            <a:off x="3082543"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54" name="Picture Placeholder 5"/>
          <p:cNvSpPr>
            <a:spLocks noGrp="1"/>
          </p:cNvSpPr>
          <p:nvPr>
            <p:ph type="pic" sz="quarter" idx="28"/>
          </p:nvPr>
        </p:nvSpPr>
        <p:spPr>
          <a:xfrm>
            <a:off x="0" y="2072644"/>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1" name="Picture Placeholder 4"/>
          <p:cNvSpPr>
            <a:spLocks noGrp="1"/>
          </p:cNvSpPr>
          <p:nvPr>
            <p:ph type="pic" sz="quarter" idx="11"/>
          </p:nvPr>
        </p:nvSpPr>
        <p:spPr>
          <a:xfrm>
            <a:off x="9247632"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5" name="Picture Placeholder 3"/>
          <p:cNvSpPr>
            <a:spLocks noGrp="1"/>
          </p:cNvSpPr>
          <p:nvPr>
            <p:ph type="pic" sz="quarter" idx="19"/>
          </p:nvPr>
        </p:nvSpPr>
        <p:spPr>
          <a:xfrm>
            <a:off x="6165087"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49" name="Picture Placeholder 2"/>
          <p:cNvSpPr>
            <a:spLocks noGrp="1"/>
          </p:cNvSpPr>
          <p:nvPr>
            <p:ph type="pic" sz="quarter" idx="23"/>
          </p:nvPr>
        </p:nvSpPr>
        <p:spPr>
          <a:xfrm>
            <a:off x="3082543" y="1"/>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2"/>
          <p:cNvSpPr>
            <a:spLocks noGrp="1"/>
          </p:cNvSpPr>
          <p:nvPr>
            <p:ph type="pic" sz="quarter" idx="31"/>
          </p:nvPr>
        </p:nvSpPr>
        <p:spPr>
          <a:xfrm>
            <a:off x="0" y="0"/>
            <a:ext cx="2944368" cy="1947899"/>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0" name="Rectangle 19">
            <a:extLst>
              <a:ext uri="{FF2B5EF4-FFF2-40B4-BE49-F238E27FC236}">
                <a16:creationId xmlns:a16="http://schemas.microsoft.com/office/drawing/2014/main" id="{00E45C44-80D6-4D55-B880-DFC0555C0189}"/>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UTK Horiz_R">
            <a:extLst>
              <a:ext uri="{FF2B5EF4-FFF2-40B4-BE49-F238E27FC236}">
                <a16:creationId xmlns:a16="http://schemas.microsoft.com/office/drawing/2014/main" id="{538FF815-D98E-4487-BAE0-6039BA79ADB3}"/>
              </a:ext>
            </a:extLst>
          </p:cNvPr>
          <p:cNvGrpSpPr>
            <a:grpSpLocks noChangeAspect="1"/>
          </p:cNvGrpSpPr>
          <p:nvPr userDrawn="1"/>
        </p:nvGrpSpPr>
        <p:grpSpPr bwMode="auto">
          <a:xfrm>
            <a:off x="10557955" y="6320597"/>
            <a:ext cx="1404165" cy="315023"/>
            <a:chOff x="0" y="1299"/>
            <a:chExt cx="7680" cy="1723"/>
          </a:xfrm>
        </p:grpSpPr>
        <p:sp>
          <p:nvSpPr>
            <p:cNvPr id="22" name="T fill">
              <a:extLst>
                <a:ext uri="{FF2B5EF4-FFF2-40B4-BE49-F238E27FC236}">
                  <a16:creationId xmlns:a16="http://schemas.microsoft.com/office/drawing/2014/main" id="{EF5D0898-3836-427A-847E-4EC3F35F71C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Type">
              <a:extLst>
                <a:ext uri="{FF2B5EF4-FFF2-40B4-BE49-F238E27FC236}">
                  <a16:creationId xmlns:a16="http://schemas.microsoft.com/office/drawing/2014/main" id="{6985D7EA-069D-410B-8B2A-E9442EE1278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Power T">
              <a:extLst>
                <a:ext uri="{FF2B5EF4-FFF2-40B4-BE49-F238E27FC236}">
                  <a16:creationId xmlns:a16="http://schemas.microsoft.com/office/drawing/2014/main" id="{919E65CD-5CAA-4C10-A684-97495ED96FF8}"/>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ooter Placeholder 3">
            <a:extLst>
              <a:ext uri="{FF2B5EF4-FFF2-40B4-BE49-F238E27FC236}">
                <a16:creationId xmlns:a16="http://schemas.microsoft.com/office/drawing/2014/main" id="{809F3AA7-0966-4A75-88DA-7A8C7D5905B3}"/>
              </a:ext>
            </a:extLst>
          </p:cNvPr>
          <p:cNvSpPr>
            <a:spLocks noGrp="1"/>
          </p:cNvSpPr>
          <p:nvPr>
            <p:ph type="ftr" sz="quarter" idx="32"/>
          </p:nvPr>
        </p:nvSpPr>
        <p:spPr>
          <a:xfrm>
            <a:off x="838200" y="6356351"/>
            <a:ext cx="8572500" cy="273050"/>
          </a:xfrm>
        </p:spPr>
        <p:txBody>
          <a:bodyPr/>
          <a:lstStyle>
            <a:lvl1pPr>
              <a:defRPr>
                <a:solidFill>
                  <a:schemeClr val="bg2"/>
                </a:solidFill>
              </a:defRPr>
            </a:lvl1pPr>
          </a:lstStyle>
          <a:p>
            <a:endParaRPr lang="en-US"/>
          </a:p>
        </p:txBody>
      </p:sp>
      <p:sp>
        <p:nvSpPr>
          <p:cNvPr id="25" name="Slide Number Placeholder 4">
            <a:extLst>
              <a:ext uri="{FF2B5EF4-FFF2-40B4-BE49-F238E27FC236}">
                <a16:creationId xmlns:a16="http://schemas.microsoft.com/office/drawing/2014/main" id="{619A0BE7-43B0-4D14-B481-BA5D8EFEA5C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6" name="Date Placeholder 3">
            <a:extLst>
              <a:ext uri="{FF2B5EF4-FFF2-40B4-BE49-F238E27FC236}">
                <a16:creationId xmlns:a16="http://schemas.microsoft.com/office/drawing/2014/main" id="{62E42A51-C863-419E-9AC3-5E27D8ED0CF5}"/>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2537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20-up + Bar">
    <p:bg>
      <p:bgPr>
        <a:solidFill>
          <a:schemeClr val="bg1"/>
        </a:solidFill>
        <a:effectLst/>
      </p:bgPr>
    </p:bg>
    <p:spTree>
      <p:nvGrpSpPr>
        <p:cNvPr id="1" name=""/>
        <p:cNvGrpSpPr/>
        <p:nvPr/>
      </p:nvGrpSpPr>
      <p:grpSpPr>
        <a:xfrm>
          <a:off x="0" y="0"/>
          <a:ext cx="0" cy="0"/>
          <a:chOff x="0" y="0"/>
          <a:chExt cx="0" cy="0"/>
        </a:xfrm>
      </p:grpSpPr>
      <p:sp>
        <p:nvSpPr>
          <p:cNvPr id="164" name="Picture Placeholder 20"/>
          <p:cNvSpPr>
            <a:spLocks noGrp="1"/>
          </p:cNvSpPr>
          <p:nvPr>
            <p:ph type="pic" sz="quarter" idx="29"/>
          </p:nvPr>
        </p:nvSpPr>
        <p:spPr>
          <a:xfrm>
            <a:off x="986028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60" name="Picture Placeholder 19"/>
          <p:cNvSpPr>
            <a:spLocks noGrp="1"/>
          </p:cNvSpPr>
          <p:nvPr>
            <p:ph type="pic" sz="quarter" idx="28"/>
          </p:nvPr>
        </p:nvSpPr>
        <p:spPr>
          <a:xfrm>
            <a:off x="9860280"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8" name="Picture Placeholder 18"/>
          <p:cNvSpPr>
            <a:spLocks noGrp="1"/>
          </p:cNvSpPr>
          <p:nvPr>
            <p:ph type="pic" sz="quarter" idx="27"/>
          </p:nvPr>
        </p:nvSpPr>
        <p:spPr>
          <a:xfrm>
            <a:off x="9860280"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6" name="Picture Placeholder 17"/>
          <p:cNvSpPr>
            <a:spLocks noGrp="1"/>
          </p:cNvSpPr>
          <p:nvPr>
            <p:ph type="pic" sz="quarter" idx="26"/>
          </p:nvPr>
        </p:nvSpPr>
        <p:spPr>
          <a:xfrm>
            <a:off x="9860280"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4" name="Picture Placeholder 16"/>
          <p:cNvSpPr>
            <a:spLocks noGrp="1"/>
          </p:cNvSpPr>
          <p:nvPr>
            <p:ph type="pic" sz="quarter" idx="25"/>
          </p:nvPr>
        </p:nvSpPr>
        <p:spPr>
          <a:xfrm>
            <a:off x="7395209"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2" name="Picture Placeholder 15"/>
          <p:cNvSpPr>
            <a:spLocks noGrp="1"/>
          </p:cNvSpPr>
          <p:nvPr>
            <p:ph type="pic" sz="quarter" idx="24"/>
          </p:nvPr>
        </p:nvSpPr>
        <p:spPr>
          <a:xfrm>
            <a:off x="7395209"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50" name="Picture Placeholder 14"/>
          <p:cNvSpPr>
            <a:spLocks noGrp="1"/>
          </p:cNvSpPr>
          <p:nvPr>
            <p:ph type="pic" sz="quarter" idx="23"/>
          </p:nvPr>
        </p:nvSpPr>
        <p:spPr>
          <a:xfrm>
            <a:off x="7395209"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48" name="Picture Placeholder 13"/>
          <p:cNvSpPr>
            <a:spLocks noGrp="1"/>
          </p:cNvSpPr>
          <p:nvPr>
            <p:ph type="pic" sz="quarter" idx="22"/>
          </p:nvPr>
        </p:nvSpPr>
        <p:spPr>
          <a:xfrm>
            <a:off x="7395209"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7" name="Picture Placeholder 12"/>
          <p:cNvSpPr>
            <a:spLocks noGrp="1"/>
          </p:cNvSpPr>
          <p:nvPr>
            <p:ph type="pic" sz="quarter" idx="21"/>
          </p:nvPr>
        </p:nvSpPr>
        <p:spPr>
          <a:xfrm>
            <a:off x="4930138"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5" name="Picture Placeholder 11"/>
          <p:cNvSpPr>
            <a:spLocks noGrp="1"/>
          </p:cNvSpPr>
          <p:nvPr>
            <p:ph type="pic" sz="quarter" idx="20"/>
          </p:nvPr>
        </p:nvSpPr>
        <p:spPr>
          <a:xfrm>
            <a:off x="4930138"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31" name="Picture Placeholder 10"/>
          <p:cNvSpPr>
            <a:spLocks noGrp="1"/>
          </p:cNvSpPr>
          <p:nvPr>
            <p:ph type="pic" sz="quarter" idx="19"/>
          </p:nvPr>
        </p:nvSpPr>
        <p:spPr>
          <a:xfrm>
            <a:off x="4930138"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9" name="Picture Placeholder 9"/>
          <p:cNvSpPr>
            <a:spLocks noGrp="1"/>
          </p:cNvSpPr>
          <p:nvPr>
            <p:ph type="pic" sz="quarter" idx="18"/>
          </p:nvPr>
        </p:nvSpPr>
        <p:spPr>
          <a:xfrm>
            <a:off x="4930138"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1" name="Picture Placeholder 8"/>
          <p:cNvSpPr>
            <a:spLocks noGrp="1"/>
          </p:cNvSpPr>
          <p:nvPr>
            <p:ph type="pic" sz="quarter" idx="17"/>
          </p:nvPr>
        </p:nvSpPr>
        <p:spPr>
          <a:xfrm>
            <a:off x="246888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8" name="Picture Placeholder 7"/>
          <p:cNvSpPr>
            <a:spLocks noGrp="1"/>
          </p:cNvSpPr>
          <p:nvPr>
            <p:ph type="pic" sz="quarter" idx="16"/>
          </p:nvPr>
        </p:nvSpPr>
        <p:spPr>
          <a:xfrm>
            <a:off x="2468880" y="3114229"/>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6" name="Picture Placeholder 6"/>
          <p:cNvSpPr>
            <a:spLocks noGrp="1"/>
          </p:cNvSpPr>
          <p:nvPr>
            <p:ph type="pic" sz="quarter" idx="15"/>
          </p:nvPr>
        </p:nvSpPr>
        <p:spPr>
          <a:xfrm>
            <a:off x="2468880" y="1557115"/>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4" name="Picture Placeholder 5"/>
          <p:cNvSpPr>
            <a:spLocks noGrp="1"/>
          </p:cNvSpPr>
          <p:nvPr>
            <p:ph type="pic" sz="quarter" idx="14"/>
          </p:nvPr>
        </p:nvSpPr>
        <p:spPr>
          <a:xfrm>
            <a:off x="2468880" y="1"/>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2" name="Picture Placeholder 4"/>
          <p:cNvSpPr>
            <a:spLocks noGrp="1"/>
          </p:cNvSpPr>
          <p:nvPr>
            <p:ph type="pic" sz="quarter" idx="13"/>
          </p:nvPr>
        </p:nvSpPr>
        <p:spPr>
          <a:xfrm>
            <a:off x="0" y="4677657"/>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9" name="Picture Placeholder 3"/>
          <p:cNvSpPr>
            <a:spLocks noGrp="1"/>
          </p:cNvSpPr>
          <p:nvPr>
            <p:ph type="pic" sz="quarter" idx="12"/>
          </p:nvPr>
        </p:nvSpPr>
        <p:spPr>
          <a:xfrm>
            <a:off x="0" y="3114228"/>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7" name="Picture Placeholder 2"/>
          <p:cNvSpPr>
            <a:spLocks noGrp="1"/>
          </p:cNvSpPr>
          <p:nvPr>
            <p:ph type="pic" sz="quarter" idx="11"/>
          </p:nvPr>
        </p:nvSpPr>
        <p:spPr>
          <a:xfrm>
            <a:off x="0" y="1557114"/>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3" name="Picture Placeholder 1"/>
          <p:cNvSpPr>
            <a:spLocks noGrp="1"/>
          </p:cNvSpPr>
          <p:nvPr>
            <p:ph type="pic" sz="quarter" idx="10"/>
          </p:nvPr>
        </p:nvSpPr>
        <p:spPr>
          <a:xfrm>
            <a:off x="0" y="0"/>
            <a:ext cx="2331720" cy="1434031"/>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38" name="Rectangle 37">
            <a:extLst>
              <a:ext uri="{FF2B5EF4-FFF2-40B4-BE49-F238E27FC236}">
                <a16:creationId xmlns:a16="http://schemas.microsoft.com/office/drawing/2014/main" id="{3574D8F1-F965-42A1-BFD5-F9438B3A9969}"/>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UTK Horiz_R">
            <a:extLst>
              <a:ext uri="{FF2B5EF4-FFF2-40B4-BE49-F238E27FC236}">
                <a16:creationId xmlns:a16="http://schemas.microsoft.com/office/drawing/2014/main" id="{B2994425-7E76-4397-BF62-BEC983CD761A}"/>
              </a:ext>
            </a:extLst>
          </p:cNvPr>
          <p:cNvGrpSpPr>
            <a:grpSpLocks noChangeAspect="1"/>
          </p:cNvGrpSpPr>
          <p:nvPr userDrawn="1"/>
        </p:nvGrpSpPr>
        <p:grpSpPr bwMode="auto">
          <a:xfrm>
            <a:off x="10557955" y="6320597"/>
            <a:ext cx="1404165" cy="315023"/>
            <a:chOff x="0" y="1299"/>
            <a:chExt cx="7680" cy="1723"/>
          </a:xfrm>
        </p:grpSpPr>
        <p:sp>
          <p:nvSpPr>
            <p:cNvPr id="40" name="T fill">
              <a:extLst>
                <a:ext uri="{FF2B5EF4-FFF2-40B4-BE49-F238E27FC236}">
                  <a16:creationId xmlns:a16="http://schemas.microsoft.com/office/drawing/2014/main" id="{6B24C090-578F-48DB-858A-4DC8C5D4FB6F}"/>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Type">
              <a:extLst>
                <a:ext uri="{FF2B5EF4-FFF2-40B4-BE49-F238E27FC236}">
                  <a16:creationId xmlns:a16="http://schemas.microsoft.com/office/drawing/2014/main" id="{E809F2BD-3F39-406F-96A9-B30772B09182}"/>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Power T">
              <a:extLst>
                <a:ext uri="{FF2B5EF4-FFF2-40B4-BE49-F238E27FC236}">
                  <a16:creationId xmlns:a16="http://schemas.microsoft.com/office/drawing/2014/main" id="{C5E2EE9E-84C0-4F40-B59A-0135BF5CF98E}"/>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Footer Placeholder 3">
            <a:extLst>
              <a:ext uri="{FF2B5EF4-FFF2-40B4-BE49-F238E27FC236}">
                <a16:creationId xmlns:a16="http://schemas.microsoft.com/office/drawing/2014/main" id="{1BCDD338-6EBD-4F6E-AD0D-D128CD69A7EF}"/>
              </a:ext>
            </a:extLst>
          </p:cNvPr>
          <p:cNvSpPr>
            <a:spLocks noGrp="1"/>
          </p:cNvSpPr>
          <p:nvPr>
            <p:ph type="ftr" sz="quarter" idx="30"/>
          </p:nvPr>
        </p:nvSpPr>
        <p:spPr>
          <a:xfrm>
            <a:off x="838200" y="6356351"/>
            <a:ext cx="8572500" cy="273050"/>
          </a:xfrm>
        </p:spPr>
        <p:txBody>
          <a:bodyPr/>
          <a:lstStyle>
            <a:lvl1pPr>
              <a:defRPr>
                <a:solidFill>
                  <a:schemeClr val="bg2"/>
                </a:solidFill>
              </a:defRPr>
            </a:lvl1pPr>
          </a:lstStyle>
          <a:p>
            <a:endParaRPr lang="en-US"/>
          </a:p>
        </p:txBody>
      </p:sp>
      <p:sp>
        <p:nvSpPr>
          <p:cNvPr id="28" name="Slide Number Placeholder 4">
            <a:extLst>
              <a:ext uri="{FF2B5EF4-FFF2-40B4-BE49-F238E27FC236}">
                <a16:creationId xmlns:a16="http://schemas.microsoft.com/office/drawing/2014/main" id="{3F62F718-D4AB-4068-AE98-EAC207F29710}"/>
              </a:ext>
            </a:extLst>
          </p:cNvPr>
          <p:cNvSpPr>
            <a:spLocks noGrp="1"/>
          </p:cNvSpPr>
          <p:nvPr>
            <p:ph type="sldNum" sz="quarter" idx="31"/>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30" name="Date Placeholder 3">
            <a:extLst>
              <a:ext uri="{FF2B5EF4-FFF2-40B4-BE49-F238E27FC236}">
                <a16:creationId xmlns:a16="http://schemas.microsoft.com/office/drawing/2014/main" id="{88B15B7F-4560-4DB1-8284-14384A9D9A31}"/>
              </a:ext>
            </a:extLst>
          </p:cNvPr>
          <p:cNvSpPr>
            <a:spLocks noGrp="1"/>
          </p:cNvSpPr>
          <p:nvPr>
            <p:ph type="dt" sz="half" idx="32"/>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09613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Mosaic 1 + Bar">
    <p:bg>
      <p:bgPr>
        <a:solidFill>
          <a:schemeClr val="bg1"/>
        </a:solidFill>
        <a:effectLst/>
      </p:bgPr>
    </p:bg>
    <p:spTree>
      <p:nvGrpSpPr>
        <p:cNvPr id="1" name=""/>
        <p:cNvGrpSpPr/>
        <p:nvPr/>
      </p:nvGrpSpPr>
      <p:grpSpPr>
        <a:xfrm>
          <a:off x="0" y="0"/>
          <a:ext cx="0" cy="0"/>
          <a:chOff x="0" y="0"/>
          <a:chExt cx="0" cy="0"/>
        </a:xfrm>
      </p:grpSpPr>
      <p:sp>
        <p:nvSpPr>
          <p:cNvPr id="27" name="Picture Placeholder 5"/>
          <p:cNvSpPr>
            <a:spLocks noGrp="1"/>
          </p:cNvSpPr>
          <p:nvPr>
            <p:ph type="pic" idx="16"/>
          </p:nvPr>
        </p:nvSpPr>
        <p:spPr bwMode="gray">
          <a:xfrm>
            <a:off x="6163056" y="0"/>
            <a:ext cx="6028944"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p:ph type="pic" idx="10"/>
          </p:nvPr>
        </p:nvSpPr>
        <p:spPr bwMode="gray">
          <a:xfrm>
            <a:off x="3081528"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8" name="Picture Placeholder 3"/>
          <p:cNvSpPr>
            <a:spLocks noGrp="1"/>
          </p:cNvSpPr>
          <p:nvPr>
            <p:ph type="pic" idx="17"/>
          </p:nvPr>
        </p:nvSpPr>
        <p:spPr bwMode="gray">
          <a:xfrm>
            <a:off x="3081528"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2"/>
          <p:cNvSpPr>
            <a:spLocks noGrp="1"/>
          </p:cNvSpPr>
          <p:nvPr>
            <p:ph type="pic" idx="12"/>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2944368" cy="2993251"/>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3" name="Rectangle 12">
            <a:extLst>
              <a:ext uri="{FF2B5EF4-FFF2-40B4-BE49-F238E27FC236}">
                <a16:creationId xmlns:a16="http://schemas.microsoft.com/office/drawing/2014/main" id="{AE7919F3-E686-41EE-B7FA-07D4513C947B}"/>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UTK Horiz_R">
            <a:extLst>
              <a:ext uri="{FF2B5EF4-FFF2-40B4-BE49-F238E27FC236}">
                <a16:creationId xmlns:a16="http://schemas.microsoft.com/office/drawing/2014/main" id="{2FB97F32-2075-474C-8015-9FFD4D32894A}"/>
              </a:ext>
            </a:extLst>
          </p:cNvPr>
          <p:cNvGrpSpPr>
            <a:grpSpLocks noChangeAspect="1"/>
          </p:cNvGrpSpPr>
          <p:nvPr userDrawn="1"/>
        </p:nvGrpSpPr>
        <p:grpSpPr bwMode="auto">
          <a:xfrm>
            <a:off x="10557955" y="6320597"/>
            <a:ext cx="1404165" cy="315023"/>
            <a:chOff x="0" y="1299"/>
            <a:chExt cx="7680" cy="1723"/>
          </a:xfrm>
        </p:grpSpPr>
        <p:sp>
          <p:nvSpPr>
            <p:cNvPr id="15" name="T fill">
              <a:extLst>
                <a:ext uri="{FF2B5EF4-FFF2-40B4-BE49-F238E27FC236}">
                  <a16:creationId xmlns:a16="http://schemas.microsoft.com/office/drawing/2014/main" id="{2BA9B8A2-EFAF-4725-B587-01160D1B9BB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Type">
              <a:extLst>
                <a:ext uri="{FF2B5EF4-FFF2-40B4-BE49-F238E27FC236}">
                  <a16:creationId xmlns:a16="http://schemas.microsoft.com/office/drawing/2014/main" id="{A8ADF1DB-E80F-48DA-BA30-08DC6ACFE1D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Power T">
              <a:extLst>
                <a:ext uri="{FF2B5EF4-FFF2-40B4-BE49-F238E27FC236}">
                  <a16:creationId xmlns:a16="http://schemas.microsoft.com/office/drawing/2014/main" id="{74A716B8-CFE3-4D94-BBB4-04E98044CE7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3">
            <a:extLst>
              <a:ext uri="{FF2B5EF4-FFF2-40B4-BE49-F238E27FC236}">
                <a16:creationId xmlns:a16="http://schemas.microsoft.com/office/drawing/2014/main" id="{1346185A-0FE6-46DD-8468-3DEC931FE1E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8" name="Slide Number Placeholder 4">
            <a:extLst>
              <a:ext uri="{FF2B5EF4-FFF2-40B4-BE49-F238E27FC236}">
                <a16:creationId xmlns:a16="http://schemas.microsoft.com/office/drawing/2014/main" id="{E2248645-FBB0-4C1C-AB47-0ECEE4308BD9}"/>
              </a:ext>
            </a:extLst>
          </p:cNvPr>
          <p:cNvSpPr>
            <a:spLocks noGrp="1"/>
          </p:cNvSpPr>
          <p:nvPr>
            <p:ph type="sldNum" sz="quarter" idx="18"/>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9" name="Date Placeholder 3">
            <a:extLst>
              <a:ext uri="{FF2B5EF4-FFF2-40B4-BE49-F238E27FC236}">
                <a16:creationId xmlns:a16="http://schemas.microsoft.com/office/drawing/2014/main" id="{96908412-FFF0-4A86-BBB2-6941860C2A18}"/>
              </a:ext>
            </a:extLst>
          </p:cNvPr>
          <p:cNvSpPr>
            <a:spLocks noGrp="1"/>
          </p:cNvSpPr>
          <p:nvPr>
            <p:ph type="dt" sz="half" idx="1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92652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 Mosaic 2 + Bar">
    <p:bg>
      <p:bgPr>
        <a:solidFill>
          <a:schemeClr val="bg1"/>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924763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7" name="Picture Placeholder 4"/>
          <p:cNvSpPr>
            <a:spLocks noGrp="1"/>
          </p:cNvSpPr>
          <p:nvPr>
            <p:ph type="pic" idx="16"/>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4" name="Picture Placeholder 3"/>
          <p:cNvSpPr>
            <a:spLocks noGrp="1"/>
          </p:cNvSpPr>
          <p:nvPr>
            <p:ph type="pic" idx="18"/>
          </p:nvPr>
        </p:nvSpPr>
        <p:spPr bwMode="gray">
          <a:xfrm>
            <a:off x="6160475"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2"/>
          <p:cNvSpPr>
            <a:spLocks noGrp="1"/>
          </p:cNvSpPr>
          <p:nvPr>
            <p:ph type="pic" idx="10"/>
          </p:nvPr>
        </p:nvSpPr>
        <p:spPr bwMode="gray">
          <a:xfrm>
            <a:off x="6160475"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6017685"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14B5537A-5A07-4814-8D51-8B7DE9EADADA}"/>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UTK Horiz_R">
            <a:extLst>
              <a:ext uri="{FF2B5EF4-FFF2-40B4-BE49-F238E27FC236}">
                <a16:creationId xmlns:a16="http://schemas.microsoft.com/office/drawing/2014/main" id="{3E844877-4FEC-42E8-8BDA-38AD48251E56}"/>
              </a:ext>
            </a:extLst>
          </p:cNvPr>
          <p:cNvGrpSpPr>
            <a:grpSpLocks noChangeAspect="1"/>
          </p:cNvGrpSpPr>
          <p:nvPr userDrawn="1"/>
        </p:nvGrpSpPr>
        <p:grpSpPr bwMode="auto">
          <a:xfrm>
            <a:off x="10557955" y="6320597"/>
            <a:ext cx="1404165" cy="315023"/>
            <a:chOff x="0" y="1299"/>
            <a:chExt cx="7680" cy="1723"/>
          </a:xfrm>
        </p:grpSpPr>
        <p:sp>
          <p:nvSpPr>
            <p:cNvPr id="13" name="T fill">
              <a:extLst>
                <a:ext uri="{FF2B5EF4-FFF2-40B4-BE49-F238E27FC236}">
                  <a16:creationId xmlns:a16="http://schemas.microsoft.com/office/drawing/2014/main" id="{55339272-9ED7-4A21-8275-D4040F87D689}"/>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ype">
              <a:extLst>
                <a:ext uri="{FF2B5EF4-FFF2-40B4-BE49-F238E27FC236}">
                  <a16:creationId xmlns:a16="http://schemas.microsoft.com/office/drawing/2014/main" id="{1C612247-536F-462D-A42A-C84D631B8CE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Power T">
              <a:extLst>
                <a:ext uri="{FF2B5EF4-FFF2-40B4-BE49-F238E27FC236}">
                  <a16:creationId xmlns:a16="http://schemas.microsoft.com/office/drawing/2014/main" id="{05E55626-D73F-4AD7-A7F2-9CA82FEE0B8C}"/>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3">
            <a:extLst>
              <a:ext uri="{FF2B5EF4-FFF2-40B4-BE49-F238E27FC236}">
                <a16:creationId xmlns:a16="http://schemas.microsoft.com/office/drawing/2014/main" id="{4DE3A48F-9D9C-43DF-9204-F6924C046EC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7" name="Slide Number Placeholder 4">
            <a:extLst>
              <a:ext uri="{FF2B5EF4-FFF2-40B4-BE49-F238E27FC236}">
                <a16:creationId xmlns:a16="http://schemas.microsoft.com/office/drawing/2014/main" id="{61974757-F25D-4882-A3B7-2C21AB2E45CC}"/>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8" name="Date Placeholder 3">
            <a:extLst>
              <a:ext uri="{FF2B5EF4-FFF2-40B4-BE49-F238E27FC236}">
                <a16:creationId xmlns:a16="http://schemas.microsoft.com/office/drawing/2014/main" id="{E9F8FAD0-B80E-4BD2-9BD3-2ADC9EE726C7}"/>
              </a:ext>
            </a:extLst>
          </p:cNvPr>
          <p:cNvSpPr>
            <a:spLocks noGrp="1"/>
          </p:cNvSpPr>
          <p:nvPr>
            <p:ph type="dt" sz="half" idx="1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28835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Mosaic 3 + Bar">
    <p:bg>
      <p:bgPr>
        <a:solidFill>
          <a:schemeClr val="bg1"/>
        </a:solidFill>
        <a:effectLst/>
      </p:bgPr>
    </p:bg>
    <p:spTree>
      <p:nvGrpSpPr>
        <p:cNvPr id="1" name=""/>
        <p:cNvGrpSpPr/>
        <p:nvPr/>
      </p:nvGrpSpPr>
      <p:grpSpPr>
        <a:xfrm>
          <a:off x="0" y="0"/>
          <a:ext cx="0" cy="0"/>
          <a:chOff x="0" y="0"/>
          <a:chExt cx="0" cy="0"/>
        </a:xfrm>
      </p:grpSpPr>
      <p:sp>
        <p:nvSpPr>
          <p:cNvPr id="27" name="Picture Placeholder 4"/>
          <p:cNvSpPr>
            <a:spLocks noGrp="1"/>
          </p:cNvSpPr>
          <p:nvPr>
            <p:ph type="pic" idx="16"/>
          </p:nvPr>
        </p:nvSpPr>
        <p:spPr bwMode="gray">
          <a:xfrm>
            <a:off x="6166104" y="0"/>
            <a:ext cx="6025896" cy="611168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3"/>
          <p:cNvSpPr>
            <a:spLocks noGrp="1"/>
          </p:cNvSpPr>
          <p:nvPr>
            <p:ph type="pic" idx="22"/>
          </p:nvPr>
        </p:nvSpPr>
        <p:spPr bwMode="gray">
          <a:xfrm>
            <a:off x="308305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smtClean="0"/>
            </a:lvl1pPr>
          </a:lstStyle>
          <a:p>
            <a:pPr marL="228600" lvl="0" indent="-228600" algn="ctr"/>
            <a:r>
              <a:rPr lang="en-US"/>
              <a:t>Click icon to add picture</a:t>
            </a:r>
            <a:endParaRPr lang="en-US" dirty="0"/>
          </a:p>
        </p:txBody>
      </p:sp>
      <p:sp>
        <p:nvSpPr>
          <p:cNvPr id="26" name="Picture Placeholder 2"/>
          <p:cNvSpPr>
            <a:spLocks noGrp="1"/>
          </p:cNvSpPr>
          <p:nvPr>
            <p:ph type="pic" idx="21"/>
          </p:nvPr>
        </p:nvSpPr>
        <p:spPr bwMode="gray">
          <a:xfrm>
            <a:off x="0" y="3118437"/>
            <a:ext cx="602742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9" name="Rectangle 8">
            <a:extLst>
              <a:ext uri="{FF2B5EF4-FFF2-40B4-BE49-F238E27FC236}">
                <a16:creationId xmlns:a16="http://schemas.microsoft.com/office/drawing/2014/main" id="{8FC0CB1B-3BE7-44F6-A73C-E1E91DD9C8D5}"/>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UTK Horiz_R">
            <a:extLst>
              <a:ext uri="{FF2B5EF4-FFF2-40B4-BE49-F238E27FC236}">
                <a16:creationId xmlns:a16="http://schemas.microsoft.com/office/drawing/2014/main" id="{89E79694-B748-469B-B4CE-6C50B5F2BF6A}"/>
              </a:ext>
            </a:extLst>
          </p:cNvPr>
          <p:cNvGrpSpPr>
            <a:grpSpLocks noChangeAspect="1"/>
          </p:cNvGrpSpPr>
          <p:nvPr userDrawn="1"/>
        </p:nvGrpSpPr>
        <p:grpSpPr bwMode="auto">
          <a:xfrm>
            <a:off x="10557955" y="6320597"/>
            <a:ext cx="1404165" cy="315023"/>
            <a:chOff x="0" y="1299"/>
            <a:chExt cx="7680" cy="1723"/>
          </a:xfrm>
        </p:grpSpPr>
        <p:sp>
          <p:nvSpPr>
            <p:cNvPr id="11" name="T fill">
              <a:extLst>
                <a:ext uri="{FF2B5EF4-FFF2-40B4-BE49-F238E27FC236}">
                  <a16:creationId xmlns:a16="http://schemas.microsoft.com/office/drawing/2014/main" id="{082258D3-A6CB-42FF-A10B-9981B336C8A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Type">
              <a:extLst>
                <a:ext uri="{FF2B5EF4-FFF2-40B4-BE49-F238E27FC236}">
                  <a16:creationId xmlns:a16="http://schemas.microsoft.com/office/drawing/2014/main" id="{2D1CAB90-6B78-4B61-934A-B506310F3201}"/>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Power T">
              <a:extLst>
                <a:ext uri="{FF2B5EF4-FFF2-40B4-BE49-F238E27FC236}">
                  <a16:creationId xmlns:a16="http://schemas.microsoft.com/office/drawing/2014/main" id="{EBECD006-B41D-4150-B32B-5ACB550C7619}"/>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3">
            <a:extLst>
              <a:ext uri="{FF2B5EF4-FFF2-40B4-BE49-F238E27FC236}">
                <a16:creationId xmlns:a16="http://schemas.microsoft.com/office/drawing/2014/main" id="{8079E68D-30FA-4613-A3ED-12BD46FFCCA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4">
            <a:extLst>
              <a:ext uri="{FF2B5EF4-FFF2-40B4-BE49-F238E27FC236}">
                <a16:creationId xmlns:a16="http://schemas.microsoft.com/office/drawing/2014/main" id="{A30ABE1C-A141-4638-8FF3-5B46CA002BB2}"/>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6" name="Date Placeholder 3">
            <a:extLst>
              <a:ext uri="{FF2B5EF4-FFF2-40B4-BE49-F238E27FC236}">
                <a16:creationId xmlns:a16="http://schemas.microsoft.com/office/drawing/2014/main" id="{871E7641-16C3-43FE-94FC-4056A095D352}"/>
              </a:ext>
            </a:extLst>
          </p:cNvPr>
          <p:cNvSpPr>
            <a:spLocks noGrp="1"/>
          </p:cNvSpPr>
          <p:nvPr>
            <p:ph type="dt" sz="half" idx="23"/>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43948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Mosaic 4 + Bar">
    <p:bg>
      <p:bgPr>
        <a:solidFill>
          <a:schemeClr val="bg1"/>
        </a:solidFill>
        <a:effectLst/>
      </p:bgPr>
    </p:bg>
    <p:spTree>
      <p:nvGrpSpPr>
        <p:cNvPr id="1" name=""/>
        <p:cNvGrpSpPr/>
        <p:nvPr/>
      </p:nvGrpSpPr>
      <p:grpSpPr>
        <a:xfrm>
          <a:off x="0" y="0"/>
          <a:ext cx="0" cy="0"/>
          <a:chOff x="0" y="0"/>
          <a:chExt cx="0" cy="0"/>
        </a:xfrm>
      </p:grpSpPr>
      <p:sp>
        <p:nvSpPr>
          <p:cNvPr id="25" name="Picture Placeholder 5"/>
          <p:cNvSpPr>
            <a:spLocks noGrp="1"/>
          </p:cNvSpPr>
          <p:nvPr>
            <p:ph type="pic" idx="23"/>
          </p:nvPr>
        </p:nvSpPr>
        <p:spPr bwMode="gray">
          <a:xfrm>
            <a:off x="3081528" y="3118437"/>
            <a:ext cx="9110472"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6" name="Picture Placeholder 4"/>
          <p:cNvSpPr>
            <a:spLocks noGrp="1"/>
          </p:cNvSpPr>
          <p:nvPr>
            <p:ph type="pic" idx="24"/>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7" name="Picture Placeholder 3"/>
          <p:cNvSpPr>
            <a:spLocks noGrp="1"/>
          </p:cNvSpPr>
          <p:nvPr>
            <p:ph type="pic" idx="16"/>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3" name="Picture Placeholder 2"/>
          <p:cNvSpPr>
            <a:spLocks noGrp="1"/>
          </p:cNvSpPr>
          <p:nvPr>
            <p:ph type="pic" idx="22"/>
          </p:nvPr>
        </p:nvSpPr>
        <p:spPr bwMode="gray">
          <a:xfrm>
            <a:off x="616458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6025896" cy="2993252"/>
          </a:xfrm>
          <a:solidFill>
            <a:srgbClr val="DCDCDC">
              <a:alpha val="49804"/>
            </a:srgbClr>
          </a:solidFill>
          <a:ln w="28575">
            <a:noFill/>
          </a:ln>
        </p:spPr>
        <p:txBody>
          <a:bodyPr vert="horz" lIns="0" tIns="0" rIns="0" bIns="0" rtlCol="0" anchor="ctr">
            <a:normAutofit/>
          </a:bodyPr>
          <a:lstStyle>
            <a:lvl1pPr marL="0" indent="0">
              <a:buNone/>
              <a:defRPr lang="en-US" sz="1400" dirty="0"/>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55A8C4FA-E308-4FB5-8A69-997971CF2645}"/>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UTK Horiz_R">
            <a:extLst>
              <a:ext uri="{FF2B5EF4-FFF2-40B4-BE49-F238E27FC236}">
                <a16:creationId xmlns:a16="http://schemas.microsoft.com/office/drawing/2014/main" id="{B43C63C9-2E53-4BA2-A25E-3FBBE445DF6E}"/>
              </a:ext>
            </a:extLst>
          </p:cNvPr>
          <p:cNvGrpSpPr>
            <a:grpSpLocks noChangeAspect="1"/>
          </p:cNvGrpSpPr>
          <p:nvPr userDrawn="1"/>
        </p:nvGrpSpPr>
        <p:grpSpPr bwMode="auto">
          <a:xfrm>
            <a:off x="10557955" y="6320597"/>
            <a:ext cx="1404165" cy="315023"/>
            <a:chOff x="0" y="1299"/>
            <a:chExt cx="7680" cy="1723"/>
          </a:xfrm>
        </p:grpSpPr>
        <p:sp>
          <p:nvSpPr>
            <p:cNvPr id="12" name="T fill">
              <a:extLst>
                <a:ext uri="{FF2B5EF4-FFF2-40B4-BE49-F238E27FC236}">
                  <a16:creationId xmlns:a16="http://schemas.microsoft.com/office/drawing/2014/main" id="{7B5D3F62-389D-496C-AD53-FA2CB144EDD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ype">
              <a:extLst>
                <a:ext uri="{FF2B5EF4-FFF2-40B4-BE49-F238E27FC236}">
                  <a16:creationId xmlns:a16="http://schemas.microsoft.com/office/drawing/2014/main" id="{3B70B52D-5999-47B5-B11E-3DD4742D694A}"/>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Power T">
              <a:extLst>
                <a:ext uri="{FF2B5EF4-FFF2-40B4-BE49-F238E27FC236}">
                  <a16:creationId xmlns:a16="http://schemas.microsoft.com/office/drawing/2014/main" id="{F30EFDEC-C214-4B8F-8AAB-650758B5CE46}"/>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3">
            <a:extLst>
              <a:ext uri="{FF2B5EF4-FFF2-40B4-BE49-F238E27FC236}">
                <a16:creationId xmlns:a16="http://schemas.microsoft.com/office/drawing/2014/main" id="{8FF362A0-035B-4D8F-8FCC-E8538D1B22E2}"/>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6" name="Slide Number Placeholder 4">
            <a:extLst>
              <a:ext uri="{FF2B5EF4-FFF2-40B4-BE49-F238E27FC236}">
                <a16:creationId xmlns:a16="http://schemas.microsoft.com/office/drawing/2014/main" id="{B27BF328-40D7-4B90-B42F-F91690E7D543}"/>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7" name="Date Placeholder 3">
            <a:extLst>
              <a:ext uri="{FF2B5EF4-FFF2-40B4-BE49-F238E27FC236}">
                <a16:creationId xmlns:a16="http://schemas.microsoft.com/office/drawing/2014/main" id="{03053804-EAF9-4628-9D5E-F3B9353C966A}"/>
              </a:ext>
            </a:extLst>
          </p:cNvPr>
          <p:cNvSpPr>
            <a:spLocks noGrp="1"/>
          </p:cNvSpPr>
          <p:nvPr>
            <p:ph type="dt" sz="half" idx="25"/>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89475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Reverse">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DB634-B7FA-4145-8897-F16FACB80B66}"/>
              </a:ext>
            </a:extLst>
          </p:cNvPr>
          <p:cNvSpPr>
            <a:spLocks noGrp="1"/>
          </p:cNvSpPr>
          <p:nvPr>
            <p:ph type="body" idx="1"/>
          </p:nvPr>
        </p:nvSpPr>
        <p:spPr>
          <a:xfrm>
            <a:off x="457200" y="3348968"/>
            <a:ext cx="11277600" cy="131603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itle 17">
            <a:extLst>
              <a:ext uri="{FF2B5EF4-FFF2-40B4-BE49-F238E27FC236}">
                <a16:creationId xmlns:a16="http://schemas.microsoft.com/office/drawing/2014/main" id="{651026E5-5229-43FE-B896-A6FE4229AE91}"/>
              </a:ext>
            </a:extLst>
          </p:cNvPr>
          <p:cNvSpPr>
            <a:spLocks noGrp="1"/>
          </p:cNvSpPr>
          <p:nvPr>
            <p:ph type="title"/>
          </p:nvPr>
        </p:nvSpPr>
        <p:spPr>
          <a:xfrm>
            <a:off x="457200" y="2016299"/>
            <a:ext cx="11277600" cy="1123761"/>
          </a:xfrm>
        </p:spPr>
        <p:txBody>
          <a:bodyPr/>
          <a:lstStyle>
            <a:lvl1pPr algn="ctr">
              <a:defRPr/>
            </a:lvl1pPr>
          </a:lstStyle>
          <a:p>
            <a:r>
              <a:rPr lang="en-US" dirty="0"/>
              <a:t>Click to edit Master title style</a:t>
            </a:r>
          </a:p>
        </p:txBody>
      </p:sp>
      <p:sp>
        <p:nvSpPr>
          <p:cNvPr id="12" name="Date Placeholder 4">
            <a:extLst>
              <a:ext uri="{FF2B5EF4-FFF2-40B4-BE49-F238E27FC236}">
                <a16:creationId xmlns:a16="http://schemas.microsoft.com/office/drawing/2014/main" id="{9C511F28-D9C4-45C2-A109-64F379066573}"/>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300165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Mosaic 5 + Bar">
    <p:bg>
      <p:bgPr>
        <a:solidFill>
          <a:schemeClr val="bg1"/>
        </a:solidFill>
        <a:effectLst/>
      </p:bgPr>
    </p:bg>
    <p:spTree>
      <p:nvGrpSpPr>
        <p:cNvPr id="1" name=""/>
        <p:cNvGrpSpPr/>
        <p:nvPr/>
      </p:nvGrpSpPr>
      <p:grpSpPr>
        <a:xfrm>
          <a:off x="0" y="0"/>
          <a:ext cx="0" cy="0"/>
          <a:chOff x="0" y="0"/>
          <a:chExt cx="0" cy="0"/>
        </a:xfrm>
      </p:grpSpPr>
      <p:sp>
        <p:nvSpPr>
          <p:cNvPr id="21" name="Picture Placeholder 5"/>
          <p:cNvSpPr>
            <a:spLocks noGrp="1"/>
          </p:cNvSpPr>
          <p:nvPr>
            <p:ph type="pic" idx="12"/>
          </p:nvPr>
        </p:nvSpPr>
        <p:spPr bwMode="gray">
          <a:xfrm>
            <a:off x="6166104" y="3118437"/>
            <a:ext cx="6025896"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p:ph type="pic" idx="11"/>
          </p:nvPr>
        </p:nvSpPr>
        <p:spPr bwMode="gray">
          <a:xfrm>
            <a:off x="308305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8" name="Picture Placeholder 3"/>
          <p:cNvSpPr>
            <a:spLocks noGrp="1"/>
          </p:cNvSpPr>
          <p:nvPr>
            <p:ph type="pic" idx="10"/>
          </p:nvPr>
        </p:nvSpPr>
        <p:spPr bwMode="gray">
          <a:xfrm>
            <a:off x="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2" name="Picture Placeholder 2"/>
          <p:cNvSpPr>
            <a:spLocks noGrp="1"/>
          </p:cNvSpPr>
          <p:nvPr>
            <p:ph type="pic" idx="13"/>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0" y="0"/>
            <a:ext cx="9107424"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7AA89AD2-3518-413A-ABA3-E7A8DF65D372}"/>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UTK Horiz_R">
            <a:extLst>
              <a:ext uri="{FF2B5EF4-FFF2-40B4-BE49-F238E27FC236}">
                <a16:creationId xmlns:a16="http://schemas.microsoft.com/office/drawing/2014/main" id="{2E21EEC6-C776-4CFD-B7E6-CA89FE81AC78}"/>
              </a:ext>
            </a:extLst>
          </p:cNvPr>
          <p:cNvGrpSpPr>
            <a:grpSpLocks noChangeAspect="1"/>
          </p:cNvGrpSpPr>
          <p:nvPr userDrawn="1"/>
        </p:nvGrpSpPr>
        <p:grpSpPr bwMode="auto">
          <a:xfrm>
            <a:off x="10557955" y="6320597"/>
            <a:ext cx="1404165" cy="315023"/>
            <a:chOff x="0" y="1299"/>
            <a:chExt cx="7680" cy="1723"/>
          </a:xfrm>
        </p:grpSpPr>
        <p:sp>
          <p:nvSpPr>
            <p:cNvPr id="13" name="T fill">
              <a:extLst>
                <a:ext uri="{FF2B5EF4-FFF2-40B4-BE49-F238E27FC236}">
                  <a16:creationId xmlns:a16="http://schemas.microsoft.com/office/drawing/2014/main" id="{1C771EE9-D60E-45EB-B6A4-39B37C3A0C51}"/>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ype">
              <a:extLst>
                <a:ext uri="{FF2B5EF4-FFF2-40B4-BE49-F238E27FC236}">
                  <a16:creationId xmlns:a16="http://schemas.microsoft.com/office/drawing/2014/main" id="{20EB37E7-CACB-4753-AFB4-2870A12B739F}"/>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Power T">
              <a:extLst>
                <a:ext uri="{FF2B5EF4-FFF2-40B4-BE49-F238E27FC236}">
                  <a16:creationId xmlns:a16="http://schemas.microsoft.com/office/drawing/2014/main" id="{0ED1E3B9-531D-423F-9E35-0378E751C11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3">
            <a:extLst>
              <a:ext uri="{FF2B5EF4-FFF2-40B4-BE49-F238E27FC236}">
                <a16:creationId xmlns:a16="http://schemas.microsoft.com/office/drawing/2014/main" id="{0C7621C0-E7C0-4DE6-84D4-FCC46ACDE166}"/>
              </a:ext>
            </a:extLst>
          </p:cNvPr>
          <p:cNvSpPr>
            <a:spLocks noGrp="1"/>
          </p:cNvSpPr>
          <p:nvPr>
            <p:ph type="ftr" sz="quarter" idx="14"/>
          </p:nvPr>
        </p:nvSpPr>
        <p:spPr>
          <a:xfrm>
            <a:off x="838200" y="6356351"/>
            <a:ext cx="8572500" cy="273050"/>
          </a:xfrm>
        </p:spPr>
        <p:txBody>
          <a:bodyPr/>
          <a:lstStyle>
            <a:lvl1pPr>
              <a:defRPr>
                <a:solidFill>
                  <a:schemeClr val="bg2"/>
                </a:solidFill>
              </a:defRPr>
            </a:lvl1pPr>
          </a:lstStyle>
          <a:p>
            <a:endParaRPr lang="en-US"/>
          </a:p>
        </p:txBody>
      </p:sp>
      <p:sp>
        <p:nvSpPr>
          <p:cNvPr id="17" name="Slide Number Placeholder 4">
            <a:extLst>
              <a:ext uri="{FF2B5EF4-FFF2-40B4-BE49-F238E27FC236}">
                <a16:creationId xmlns:a16="http://schemas.microsoft.com/office/drawing/2014/main" id="{32D81B8B-916F-4B19-9B20-2997439E495E}"/>
              </a:ext>
            </a:extLst>
          </p:cNvPr>
          <p:cNvSpPr>
            <a:spLocks noGrp="1"/>
          </p:cNvSpPr>
          <p:nvPr>
            <p:ph type="sldNum" sz="quarter" idx="15"/>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9" name="Date Placeholder 3">
            <a:extLst>
              <a:ext uri="{FF2B5EF4-FFF2-40B4-BE49-F238E27FC236}">
                <a16:creationId xmlns:a16="http://schemas.microsoft.com/office/drawing/2014/main" id="{36BC8F37-88EF-4806-8713-D21CF52DB3C8}"/>
              </a:ext>
            </a:extLst>
          </p:cNvPr>
          <p:cNvSpPr>
            <a:spLocks noGrp="1"/>
          </p:cNvSpPr>
          <p:nvPr>
            <p:ph type="dt" sz="half" idx="16"/>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1745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Mosaic 6 + Bar">
    <p:bg>
      <p:bgPr>
        <a:solidFill>
          <a:schemeClr val="bg1"/>
        </a:solidFill>
        <a:effectLst/>
      </p:bgPr>
    </p:bg>
    <p:spTree>
      <p:nvGrpSpPr>
        <p:cNvPr id="1" name=""/>
        <p:cNvGrpSpPr/>
        <p:nvPr/>
      </p:nvGrpSpPr>
      <p:grpSpPr>
        <a:xfrm>
          <a:off x="0" y="0"/>
          <a:ext cx="0" cy="0"/>
          <a:chOff x="0" y="0"/>
          <a:chExt cx="0" cy="0"/>
        </a:xfrm>
      </p:grpSpPr>
      <p:sp>
        <p:nvSpPr>
          <p:cNvPr id="20" name="Picture Placeholder 1"/>
          <p:cNvSpPr>
            <a:spLocks noGrp="1"/>
          </p:cNvSpPr>
          <p:nvPr>
            <p:ph type="pic" idx="10"/>
          </p:nvPr>
        </p:nvSpPr>
        <p:spPr bwMode="gray">
          <a:xfrm>
            <a:off x="0" y="0"/>
            <a:ext cx="6035040" cy="6111689"/>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4" name="Picture Placeholder 4"/>
          <p:cNvSpPr>
            <a:spLocks noGrp="1"/>
          </p:cNvSpPr>
          <p:nvPr>
            <p:ph type="pic" idx="23"/>
          </p:nvPr>
        </p:nvSpPr>
        <p:spPr bwMode="gray">
          <a:xfrm>
            <a:off x="6156960" y="3118437"/>
            <a:ext cx="60350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5" name="Picture Placeholder 3"/>
          <p:cNvSpPr>
            <a:spLocks noGrp="1"/>
          </p:cNvSpPr>
          <p:nvPr>
            <p:ph type="pic" idx="22"/>
          </p:nvPr>
        </p:nvSpPr>
        <p:spPr bwMode="gray">
          <a:xfrm>
            <a:off x="6156960" y="0"/>
            <a:ext cx="60350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9" name="Rectangle 8">
            <a:extLst>
              <a:ext uri="{FF2B5EF4-FFF2-40B4-BE49-F238E27FC236}">
                <a16:creationId xmlns:a16="http://schemas.microsoft.com/office/drawing/2014/main" id="{06FE673D-FF00-4E0B-BD0B-A4155EE42812}"/>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UTK Horiz_R">
            <a:extLst>
              <a:ext uri="{FF2B5EF4-FFF2-40B4-BE49-F238E27FC236}">
                <a16:creationId xmlns:a16="http://schemas.microsoft.com/office/drawing/2014/main" id="{0E5AA62D-447C-42E8-B340-7064365C2855}"/>
              </a:ext>
            </a:extLst>
          </p:cNvPr>
          <p:cNvGrpSpPr>
            <a:grpSpLocks noChangeAspect="1"/>
          </p:cNvGrpSpPr>
          <p:nvPr userDrawn="1"/>
        </p:nvGrpSpPr>
        <p:grpSpPr bwMode="auto">
          <a:xfrm>
            <a:off x="10557955" y="6320597"/>
            <a:ext cx="1404165" cy="315023"/>
            <a:chOff x="0" y="1299"/>
            <a:chExt cx="7680" cy="1723"/>
          </a:xfrm>
        </p:grpSpPr>
        <p:sp>
          <p:nvSpPr>
            <p:cNvPr id="11" name="T fill">
              <a:extLst>
                <a:ext uri="{FF2B5EF4-FFF2-40B4-BE49-F238E27FC236}">
                  <a16:creationId xmlns:a16="http://schemas.microsoft.com/office/drawing/2014/main" id="{B2F52895-9F7B-40CF-94E7-1A1E33A9390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Type">
              <a:extLst>
                <a:ext uri="{FF2B5EF4-FFF2-40B4-BE49-F238E27FC236}">
                  <a16:creationId xmlns:a16="http://schemas.microsoft.com/office/drawing/2014/main" id="{7A696688-03ED-44D5-A2B7-70A789C76213}"/>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Power T">
              <a:extLst>
                <a:ext uri="{FF2B5EF4-FFF2-40B4-BE49-F238E27FC236}">
                  <a16:creationId xmlns:a16="http://schemas.microsoft.com/office/drawing/2014/main" id="{27E5FFF4-620A-4789-A6AB-3A83C190458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3">
            <a:extLst>
              <a:ext uri="{FF2B5EF4-FFF2-40B4-BE49-F238E27FC236}">
                <a16:creationId xmlns:a16="http://schemas.microsoft.com/office/drawing/2014/main" id="{C6F0EC3E-1A03-4C09-A627-EAA67DBE2940}"/>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4">
            <a:extLst>
              <a:ext uri="{FF2B5EF4-FFF2-40B4-BE49-F238E27FC236}">
                <a16:creationId xmlns:a16="http://schemas.microsoft.com/office/drawing/2014/main" id="{FE2F6F4F-4447-438A-A4AC-4D92AF883756}"/>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6" name="Date Placeholder 3">
            <a:extLst>
              <a:ext uri="{FF2B5EF4-FFF2-40B4-BE49-F238E27FC236}">
                <a16:creationId xmlns:a16="http://schemas.microsoft.com/office/drawing/2014/main" id="{DB92355A-E470-4530-93A8-9F1064000B1C}"/>
              </a:ext>
            </a:extLst>
          </p:cNvPr>
          <p:cNvSpPr>
            <a:spLocks noGrp="1"/>
          </p:cNvSpPr>
          <p:nvPr>
            <p:ph type="dt" sz="half" idx="24"/>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2449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Mosaic 7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6156960" y="0"/>
            <a:ext cx="60350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69" name="Picture Placeholder 2"/>
          <p:cNvSpPr>
            <a:spLocks noGrp="1"/>
          </p:cNvSpPr>
          <p:nvPr>
            <p:ph type="pic" idx="24"/>
          </p:nvPr>
        </p:nvSpPr>
        <p:spPr bwMode="gray">
          <a:xfrm>
            <a:off x="0" y="3118437"/>
            <a:ext cx="602284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6" name="Picture Placeholder 1"/>
          <p:cNvSpPr>
            <a:spLocks noGrp="1"/>
          </p:cNvSpPr>
          <p:nvPr>
            <p:ph type="pic" idx="25"/>
          </p:nvPr>
        </p:nvSpPr>
        <p:spPr bwMode="gray">
          <a:xfrm>
            <a:off x="307848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7" name="Picture Placeholder 1"/>
          <p:cNvSpPr>
            <a:spLocks noGrp="1"/>
          </p:cNvSpPr>
          <p:nvPr>
            <p:ph type="pic" idx="26"/>
          </p:nvPr>
        </p:nvSpPr>
        <p:spPr bwMode="gray">
          <a:xfrm>
            <a:off x="6156960"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8" name="Picture Placeholder 1"/>
          <p:cNvSpPr>
            <a:spLocks noGrp="1"/>
          </p:cNvSpPr>
          <p:nvPr>
            <p:ph type="pic" idx="27"/>
          </p:nvPr>
        </p:nvSpPr>
        <p:spPr bwMode="gray">
          <a:xfrm>
            <a:off x="924763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2" name="Rectangle 11">
            <a:extLst>
              <a:ext uri="{FF2B5EF4-FFF2-40B4-BE49-F238E27FC236}">
                <a16:creationId xmlns:a16="http://schemas.microsoft.com/office/drawing/2014/main" id="{16B22A63-E91F-41BB-B99E-9AF07C0ECF61}"/>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UTK Horiz_R">
            <a:extLst>
              <a:ext uri="{FF2B5EF4-FFF2-40B4-BE49-F238E27FC236}">
                <a16:creationId xmlns:a16="http://schemas.microsoft.com/office/drawing/2014/main" id="{A7D796C2-0EA0-4087-9BCF-B8EB67EF6BB4}"/>
              </a:ext>
            </a:extLst>
          </p:cNvPr>
          <p:cNvGrpSpPr>
            <a:grpSpLocks noChangeAspect="1"/>
          </p:cNvGrpSpPr>
          <p:nvPr userDrawn="1"/>
        </p:nvGrpSpPr>
        <p:grpSpPr bwMode="auto">
          <a:xfrm>
            <a:off x="10557955" y="6320597"/>
            <a:ext cx="1404165" cy="315023"/>
            <a:chOff x="0" y="1299"/>
            <a:chExt cx="7680" cy="1723"/>
          </a:xfrm>
        </p:grpSpPr>
        <p:sp>
          <p:nvSpPr>
            <p:cNvPr id="14" name="T fill">
              <a:extLst>
                <a:ext uri="{FF2B5EF4-FFF2-40B4-BE49-F238E27FC236}">
                  <a16:creationId xmlns:a16="http://schemas.microsoft.com/office/drawing/2014/main" id="{2760FAAC-6F8E-4BEF-AC18-CA16CE5B5302}"/>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Type">
              <a:extLst>
                <a:ext uri="{FF2B5EF4-FFF2-40B4-BE49-F238E27FC236}">
                  <a16:creationId xmlns:a16="http://schemas.microsoft.com/office/drawing/2014/main" id="{B337B348-86A7-47AE-9503-7DFF6024867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Power T">
              <a:extLst>
                <a:ext uri="{FF2B5EF4-FFF2-40B4-BE49-F238E27FC236}">
                  <a16:creationId xmlns:a16="http://schemas.microsoft.com/office/drawing/2014/main" id="{702B2B99-DD10-4BC2-83F7-76E4E17AF8B4}"/>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3">
            <a:extLst>
              <a:ext uri="{FF2B5EF4-FFF2-40B4-BE49-F238E27FC236}">
                <a16:creationId xmlns:a16="http://schemas.microsoft.com/office/drawing/2014/main" id="{AF7315B5-17BD-4D64-96BB-555D704403E9}"/>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8" name="Slide Number Placeholder 4">
            <a:extLst>
              <a:ext uri="{FF2B5EF4-FFF2-40B4-BE49-F238E27FC236}">
                <a16:creationId xmlns:a16="http://schemas.microsoft.com/office/drawing/2014/main" id="{524EDEF4-6404-4988-9386-782F0CC236EA}"/>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9" name="Date Placeholder 3">
            <a:extLst>
              <a:ext uri="{FF2B5EF4-FFF2-40B4-BE49-F238E27FC236}">
                <a16:creationId xmlns:a16="http://schemas.microsoft.com/office/drawing/2014/main" id="{43327178-A31A-430C-A7E0-88375EB29483}"/>
              </a:ext>
            </a:extLst>
          </p:cNvPr>
          <p:cNvSpPr>
            <a:spLocks noGrp="1"/>
          </p:cNvSpPr>
          <p:nvPr>
            <p:ph type="dt" sz="half" idx="28"/>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415355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Mosaic 8 + Bar">
    <p:bg>
      <p:bgPr>
        <a:solidFill>
          <a:schemeClr val="bg1"/>
        </a:solidFill>
        <a:effectLst/>
      </p:bgPr>
    </p:bg>
    <p:spTree>
      <p:nvGrpSpPr>
        <p:cNvPr id="1" name=""/>
        <p:cNvGrpSpPr/>
        <p:nvPr/>
      </p:nvGrpSpPr>
      <p:grpSpPr>
        <a:xfrm>
          <a:off x="0" y="0"/>
          <a:ext cx="0" cy="0"/>
          <a:chOff x="0" y="0"/>
          <a:chExt cx="0" cy="0"/>
        </a:xfrm>
      </p:grpSpPr>
      <p:sp>
        <p:nvSpPr>
          <p:cNvPr id="9" name="Picture Placeholder 3"/>
          <p:cNvSpPr>
            <a:spLocks noGrp="1"/>
          </p:cNvSpPr>
          <p:nvPr>
            <p:ph type="pic" idx="22"/>
          </p:nvPr>
        </p:nvSpPr>
        <p:spPr bwMode="gray">
          <a:xfrm>
            <a:off x="410718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5"/>
          </p:nvPr>
        </p:nvSpPr>
        <p:spPr bwMode="gray">
          <a:xfrm>
            <a:off x="821436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3"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4" name="Picture Placeholder 3"/>
          <p:cNvSpPr>
            <a:spLocks noGrp="1"/>
          </p:cNvSpPr>
          <p:nvPr>
            <p:ph type="pic" idx="28"/>
          </p:nvPr>
        </p:nvSpPr>
        <p:spPr bwMode="gray">
          <a:xfrm>
            <a:off x="4107180" y="0"/>
            <a:ext cx="808482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5" name="Rectangle 14">
            <a:extLst>
              <a:ext uri="{FF2B5EF4-FFF2-40B4-BE49-F238E27FC236}">
                <a16:creationId xmlns:a16="http://schemas.microsoft.com/office/drawing/2014/main" id="{2342831C-0EFB-4147-A29B-23AB7C64D53C}"/>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UTK Horiz_R">
            <a:extLst>
              <a:ext uri="{FF2B5EF4-FFF2-40B4-BE49-F238E27FC236}">
                <a16:creationId xmlns:a16="http://schemas.microsoft.com/office/drawing/2014/main" id="{7A6A5FB2-6459-468B-A980-46A931D69E1F}"/>
              </a:ext>
            </a:extLst>
          </p:cNvPr>
          <p:cNvGrpSpPr>
            <a:grpSpLocks noChangeAspect="1"/>
          </p:cNvGrpSpPr>
          <p:nvPr userDrawn="1"/>
        </p:nvGrpSpPr>
        <p:grpSpPr bwMode="auto">
          <a:xfrm>
            <a:off x="10557955" y="6320597"/>
            <a:ext cx="1404165" cy="315023"/>
            <a:chOff x="0" y="1299"/>
            <a:chExt cx="7680" cy="1723"/>
          </a:xfrm>
        </p:grpSpPr>
        <p:sp>
          <p:nvSpPr>
            <p:cNvPr id="17" name="T fill">
              <a:extLst>
                <a:ext uri="{FF2B5EF4-FFF2-40B4-BE49-F238E27FC236}">
                  <a16:creationId xmlns:a16="http://schemas.microsoft.com/office/drawing/2014/main" id="{26658773-5160-45BE-92F0-94B815E63646}"/>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Type">
              <a:extLst>
                <a:ext uri="{FF2B5EF4-FFF2-40B4-BE49-F238E27FC236}">
                  <a16:creationId xmlns:a16="http://schemas.microsoft.com/office/drawing/2014/main" id="{B1DF5F12-CAAA-49D8-AD1A-500B898DC8D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Power T">
              <a:extLst>
                <a:ext uri="{FF2B5EF4-FFF2-40B4-BE49-F238E27FC236}">
                  <a16:creationId xmlns:a16="http://schemas.microsoft.com/office/drawing/2014/main" id="{9E19843C-F00B-437D-820A-3839336F4807}"/>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3">
            <a:extLst>
              <a:ext uri="{FF2B5EF4-FFF2-40B4-BE49-F238E27FC236}">
                <a16:creationId xmlns:a16="http://schemas.microsoft.com/office/drawing/2014/main" id="{FF9D428E-CDCF-4F1C-9CDE-A96C5A1E4904}"/>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0" name="Slide Number Placeholder 4">
            <a:extLst>
              <a:ext uri="{FF2B5EF4-FFF2-40B4-BE49-F238E27FC236}">
                <a16:creationId xmlns:a16="http://schemas.microsoft.com/office/drawing/2014/main" id="{5A0FCB59-29AB-400A-AD17-F505D23A415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1" name="Date Placeholder 3">
            <a:extLst>
              <a:ext uri="{FF2B5EF4-FFF2-40B4-BE49-F238E27FC236}">
                <a16:creationId xmlns:a16="http://schemas.microsoft.com/office/drawing/2014/main" id="{84662B40-877B-4302-998D-7B358131F04F}"/>
              </a:ext>
            </a:extLst>
          </p:cNvPr>
          <p:cNvSpPr>
            <a:spLocks noGrp="1"/>
          </p:cNvSpPr>
          <p:nvPr>
            <p:ph type="dt" sz="half" idx="2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402619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Mosaic 9 + Bar">
    <p:bg>
      <p:bgPr>
        <a:solidFill>
          <a:schemeClr val="bg1"/>
        </a:solidFill>
        <a:effectLst/>
      </p:bgPr>
    </p:bg>
    <p:spTree>
      <p:nvGrpSpPr>
        <p:cNvPr id="1" name=""/>
        <p:cNvGrpSpPr/>
        <p:nvPr/>
      </p:nvGrpSpPr>
      <p:grpSpPr>
        <a:xfrm>
          <a:off x="0" y="0"/>
          <a:ext cx="0" cy="0"/>
          <a:chOff x="0" y="0"/>
          <a:chExt cx="0" cy="0"/>
        </a:xfrm>
      </p:grpSpPr>
      <p:sp>
        <p:nvSpPr>
          <p:cNvPr id="14" name="Picture Placeholder 3"/>
          <p:cNvSpPr>
            <a:spLocks noGrp="1"/>
          </p:cNvSpPr>
          <p:nvPr>
            <p:ph type="pic" idx="28"/>
          </p:nvPr>
        </p:nvSpPr>
        <p:spPr bwMode="gray">
          <a:xfrm>
            <a:off x="4107180" y="3118437"/>
            <a:ext cx="808482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9" name="Picture Placeholder 3"/>
          <p:cNvSpPr>
            <a:spLocks noGrp="1"/>
          </p:cNvSpPr>
          <p:nvPr>
            <p:ph type="pic" idx="22"/>
          </p:nvPr>
        </p:nvSpPr>
        <p:spPr bwMode="gray">
          <a:xfrm>
            <a:off x="410718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5"/>
          </p:nvPr>
        </p:nvSpPr>
        <p:spPr bwMode="gray">
          <a:xfrm>
            <a:off x="821436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dirty="0"/>
              <a:t>Click icon to add picture</a:t>
            </a:r>
          </a:p>
        </p:txBody>
      </p:sp>
      <p:sp>
        <p:nvSpPr>
          <p:cNvPr id="13"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5" name="Rectangle 14">
            <a:extLst>
              <a:ext uri="{FF2B5EF4-FFF2-40B4-BE49-F238E27FC236}">
                <a16:creationId xmlns:a16="http://schemas.microsoft.com/office/drawing/2014/main" id="{20F9F4E4-7053-49B2-A0D6-9F76EDC79A37}"/>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UTK Horiz_R">
            <a:extLst>
              <a:ext uri="{FF2B5EF4-FFF2-40B4-BE49-F238E27FC236}">
                <a16:creationId xmlns:a16="http://schemas.microsoft.com/office/drawing/2014/main" id="{C2B35A55-75A7-4E80-97D7-59AD5AFCBD52}"/>
              </a:ext>
            </a:extLst>
          </p:cNvPr>
          <p:cNvGrpSpPr>
            <a:grpSpLocks noChangeAspect="1"/>
          </p:cNvGrpSpPr>
          <p:nvPr userDrawn="1"/>
        </p:nvGrpSpPr>
        <p:grpSpPr bwMode="auto">
          <a:xfrm>
            <a:off x="10557955" y="6320597"/>
            <a:ext cx="1404165" cy="315023"/>
            <a:chOff x="0" y="1299"/>
            <a:chExt cx="7680" cy="1723"/>
          </a:xfrm>
        </p:grpSpPr>
        <p:sp>
          <p:nvSpPr>
            <p:cNvPr id="17" name="T fill">
              <a:extLst>
                <a:ext uri="{FF2B5EF4-FFF2-40B4-BE49-F238E27FC236}">
                  <a16:creationId xmlns:a16="http://schemas.microsoft.com/office/drawing/2014/main" id="{230330AB-3C6E-4764-9024-E4291ACFCF9D}"/>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Type">
              <a:extLst>
                <a:ext uri="{FF2B5EF4-FFF2-40B4-BE49-F238E27FC236}">
                  <a16:creationId xmlns:a16="http://schemas.microsoft.com/office/drawing/2014/main" id="{4F28174C-6136-4219-BA76-552A121EAC6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Power T">
              <a:extLst>
                <a:ext uri="{FF2B5EF4-FFF2-40B4-BE49-F238E27FC236}">
                  <a16:creationId xmlns:a16="http://schemas.microsoft.com/office/drawing/2014/main" id="{249EE1A5-8D21-49AD-89AA-A70BCBF2F11D}"/>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3">
            <a:extLst>
              <a:ext uri="{FF2B5EF4-FFF2-40B4-BE49-F238E27FC236}">
                <a16:creationId xmlns:a16="http://schemas.microsoft.com/office/drawing/2014/main" id="{D60838A6-F986-4E6E-A20D-DB2FC2B8DD2E}"/>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0" name="Slide Number Placeholder 4">
            <a:extLst>
              <a:ext uri="{FF2B5EF4-FFF2-40B4-BE49-F238E27FC236}">
                <a16:creationId xmlns:a16="http://schemas.microsoft.com/office/drawing/2014/main" id="{F9AE6A13-2803-49AE-BCFF-7E16BB0AB08B}"/>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1" name="Date Placeholder 3">
            <a:extLst>
              <a:ext uri="{FF2B5EF4-FFF2-40B4-BE49-F238E27FC236}">
                <a16:creationId xmlns:a16="http://schemas.microsoft.com/office/drawing/2014/main" id="{D68BDAE1-3E81-4FCD-BA48-8138B435B950}"/>
              </a:ext>
            </a:extLst>
          </p:cNvPr>
          <p:cNvSpPr>
            <a:spLocks noGrp="1"/>
          </p:cNvSpPr>
          <p:nvPr>
            <p:ph type="dt" sz="half" idx="29"/>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8233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Photo: Mosaic 10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4107180" y="0"/>
            <a:ext cx="3977640" cy="194789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9" name="Picture Placeholder 3"/>
          <p:cNvSpPr>
            <a:spLocks noGrp="1"/>
          </p:cNvSpPr>
          <p:nvPr>
            <p:ph type="pic" idx="26"/>
          </p:nvPr>
        </p:nvSpPr>
        <p:spPr bwMode="gray">
          <a:xfrm>
            <a:off x="821436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118437"/>
            <a:ext cx="3977640" cy="2993252"/>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410718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4107180" y="4151602"/>
            <a:ext cx="3977640" cy="1960086"/>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9" name="Rectangle 18">
            <a:extLst>
              <a:ext uri="{FF2B5EF4-FFF2-40B4-BE49-F238E27FC236}">
                <a16:creationId xmlns:a16="http://schemas.microsoft.com/office/drawing/2014/main" id="{B9B0B9D2-715F-45A6-9C1A-81AAEE3A4FA7}"/>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UTK Horiz_R">
            <a:extLst>
              <a:ext uri="{FF2B5EF4-FFF2-40B4-BE49-F238E27FC236}">
                <a16:creationId xmlns:a16="http://schemas.microsoft.com/office/drawing/2014/main" id="{344916F0-9415-4069-9924-A0111FCED32B}"/>
              </a:ext>
            </a:extLst>
          </p:cNvPr>
          <p:cNvGrpSpPr>
            <a:grpSpLocks noChangeAspect="1"/>
          </p:cNvGrpSpPr>
          <p:nvPr userDrawn="1"/>
        </p:nvGrpSpPr>
        <p:grpSpPr bwMode="auto">
          <a:xfrm>
            <a:off x="10557955" y="6320597"/>
            <a:ext cx="1404165" cy="315023"/>
            <a:chOff x="0" y="1299"/>
            <a:chExt cx="7680" cy="1723"/>
          </a:xfrm>
        </p:grpSpPr>
        <p:sp>
          <p:nvSpPr>
            <p:cNvPr id="22" name="T fill">
              <a:extLst>
                <a:ext uri="{FF2B5EF4-FFF2-40B4-BE49-F238E27FC236}">
                  <a16:creationId xmlns:a16="http://schemas.microsoft.com/office/drawing/2014/main" id="{0986A198-486F-4B2E-9CF4-E3C3D14B73A4}"/>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Type">
              <a:extLst>
                <a:ext uri="{FF2B5EF4-FFF2-40B4-BE49-F238E27FC236}">
                  <a16:creationId xmlns:a16="http://schemas.microsoft.com/office/drawing/2014/main" id="{5E5A9908-CD3E-446F-9F72-C061DFEC458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Power T">
              <a:extLst>
                <a:ext uri="{FF2B5EF4-FFF2-40B4-BE49-F238E27FC236}">
                  <a16:creationId xmlns:a16="http://schemas.microsoft.com/office/drawing/2014/main" id="{31C6A490-55A0-458F-88B5-E90C4D44C37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3">
            <a:extLst>
              <a:ext uri="{FF2B5EF4-FFF2-40B4-BE49-F238E27FC236}">
                <a16:creationId xmlns:a16="http://schemas.microsoft.com/office/drawing/2014/main" id="{3F8195CF-8C58-4743-84A6-AC44080E98FD}"/>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5" name="Slide Number Placeholder 4">
            <a:extLst>
              <a:ext uri="{FF2B5EF4-FFF2-40B4-BE49-F238E27FC236}">
                <a16:creationId xmlns:a16="http://schemas.microsoft.com/office/drawing/2014/main" id="{60756D17-05EF-4076-A216-3D5379689240}"/>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6" name="Date Placeholder 3">
            <a:extLst>
              <a:ext uri="{FF2B5EF4-FFF2-40B4-BE49-F238E27FC236}">
                <a16:creationId xmlns:a16="http://schemas.microsoft.com/office/drawing/2014/main" id="{13044729-870F-475E-8C1C-A4D82F210A14}"/>
              </a:ext>
            </a:extLst>
          </p:cNvPr>
          <p:cNvSpPr>
            <a:spLocks noGrp="1"/>
          </p:cNvSpPr>
          <p:nvPr>
            <p:ph type="dt" sz="half" idx="3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4751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Photo: Mosaic 11 + Bar">
    <p:bg>
      <p:bgPr>
        <a:solidFill>
          <a:schemeClr val="bg1"/>
        </a:solidFill>
        <a:effectLst/>
      </p:bgPr>
    </p:bg>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410718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8214360" y="1"/>
            <a:ext cx="3977640" cy="1947899"/>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112123"/>
            <a:ext cx="8084820"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821436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8214360" y="4151602"/>
            <a:ext cx="3977640"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4" name="Rectangle 13">
            <a:extLst>
              <a:ext uri="{FF2B5EF4-FFF2-40B4-BE49-F238E27FC236}">
                <a16:creationId xmlns:a16="http://schemas.microsoft.com/office/drawing/2014/main" id="{5754E9F9-8C64-4B90-BF05-711F877D40E7}"/>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CAF1F205-EC12-4690-B33B-86FEC8D31687}"/>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CBFF1928-059C-465E-8E48-17825E9BC188}"/>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4382FDC2-D180-4EC6-A5F1-B356AD1C91A4}"/>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85A16A26-799C-4793-8F82-545D8FFB14C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3">
            <a:extLst>
              <a:ext uri="{FF2B5EF4-FFF2-40B4-BE49-F238E27FC236}">
                <a16:creationId xmlns:a16="http://schemas.microsoft.com/office/drawing/2014/main" id="{BDEC6213-DE7C-45E0-901B-D58235B0F1AA}"/>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4">
            <a:extLst>
              <a:ext uri="{FF2B5EF4-FFF2-40B4-BE49-F238E27FC236}">
                <a16:creationId xmlns:a16="http://schemas.microsoft.com/office/drawing/2014/main" id="{6169FDB7-2B54-4686-992E-BA407930C58E}"/>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1" name="Date Placeholder 3">
            <a:extLst>
              <a:ext uri="{FF2B5EF4-FFF2-40B4-BE49-F238E27FC236}">
                <a16:creationId xmlns:a16="http://schemas.microsoft.com/office/drawing/2014/main" id="{18CFCA41-9812-43AD-B4D0-CE9F6F45D8BA}"/>
              </a:ext>
            </a:extLst>
          </p:cNvPr>
          <p:cNvSpPr>
            <a:spLocks noGrp="1"/>
          </p:cNvSpPr>
          <p:nvPr>
            <p:ph type="dt" sz="half" idx="3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16096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Mosaic 12 + Bar">
    <p:bg>
      <p:bgPr>
        <a:solidFill>
          <a:schemeClr val="bg1"/>
        </a:solidFill>
        <a:effectLst/>
      </p:bgPr>
    </p:bg>
    <p:spTree>
      <p:nvGrpSpPr>
        <p:cNvPr id="1" name=""/>
        <p:cNvGrpSpPr/>
        <p:nvPr/>
      </p:nvGrpSpPr>
      <p:grpSpPr>
        <a:xfrm>
          <a:off x="0" y="0"/>
          <a:ext cx="0" cy="0"/>
          <a:chOff x="0" y="0"/>
          <a:chExt cx="0" cy="0"/>
        </a:xfrm>
      </p:grpSpPr>
      <p:sp>
        <p:nvSpPr>
          <p:cNvPr id="26" name="Picture Placeholder 8"/>
          <p:cNvSpPr>
            <a:spLocks noGrp="1"/>
          </p:cNvSpPr>
          <p:nvPr userDrawn="1">
            <p:ph type="pic" idx="15"/>
          </p:nvPr>
        </p:nvSpPr>
        <p:spPr bwMode="gray">
          <a:xfrm>
            <a:off x="9247632"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4" name="Picture Placeholder 7"/>
          <p:cNvSpPr>
            <a:spLocks noGrp="1"/>
          </p:cNvSpPr>
          <p:nvPr userDrawn="1">
            <p:ph type="pic" idx="13"/>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5" name="Picture Placeholder 6"/>
          <p:cNvSpPr>
            <a:spLocks noGrp="1"/>
          </p:cNvSpPr>
          <p:nvPr userDrawn="1">
            <p:ph type="pic" idx="14"/>
          </p:nvPr>
        </p:nvSpPr>
        <p:spPr bwMode="gray">
          <a:xfrm>
            <a:off x="6163056" y="4151602"/>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7" name="Picture Placeholder 5"/>
          <p:cNvSpPr>
            <a:spLocks noGrp="1"/>
          </p:cNvSpPr>
          <p:nvPr userDrawn="1">
            <p:ph type="pic" idx="16"/>
          </p:nvPr>
        </p:nvSpPr>
        <p:spPr bwMode="gray">
          <a:xfrm>
            <a:off x="6163056" y="0"/>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0" name="Picture Placeholder 4"/>
          <p:cNvSpPr>
            <a:spLocks noGrp="1"/>
          </p:cNvSpPr>
          <p:nvPr userDrawn="1">
            <p:ph type="pic" idx="10"/>
          </p:nvPr>
        </p:nvSpPr>
        <p:spPr bwMode="gray">
          <a:xfrm>
            <a:off x="3081528"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8" name="Picture Placeholder 3"/>
          <p:cNvSpPr>
            <a:spLocks noGrp="1"/>
          </p:cNvSpPr>
          <p:nvPr userDrawn="1">
            <p:ph type="pic" idx="17"/>
          </p:nvPr>
        </p:nvSpPr>
        <p:spPr bwMode="gray">
          <a:xfrm>
            <a:off x="3081528"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23" name="Picture Placeholder 2"/>
          <p:cNvSpPr>
            <a:spLocks noGrp="1"/>
          </p:cNvSpPr>
          <p:nvPr userDrawn="1">
            <p:ph type="pic" idx="12"/>
          </p:nvPr>
        </p:nvSpPr>
        <p:spPr bwMode="gray">
          <a:xfrm>
            <a:off x="0" y="3118436"/>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1" name="Picture Placeholder 1"/>
          <p:cNvSpPr>
            <a:spLocks noGrp="1"/>
          </p:cNvSpPr>
          <p:nvPr userDrawn="1">
            <p:ph type="pic" idx="1"/>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0" name="Picture Placeholder 6"/>
          <p:cNvSpPr>
            <a:spLocks noGrp="1"/>
          </p:cNvSpPr>
          <p:nvPr>
            <p:ph type="pic" idx="18"/>
          </p:nvPr>
        </p:nvSpPr>
        <p:spPr bwMode="gray">
          <a:xfrm>
            <a:off x="6163056" y="2075801"/>
            <a:ext cx="2944368" cy="1960086"/>
          </a:xfrm>
          <a:solidFill>
            <a:srgbClr val="DCDCDC">
              <a:alpha val="49804"/>
            </a:srgbClr>
          </a:solidFill>
          <a:ln w="28575">
            <a:noFill/>
          </a:ln>
        </p:spPr>
        <p:txBody>
          <a:bodyPr vert="horz" lIns="0" tIns="0" rIns="0" bIns="0" rtlCol="0" anchor="ctr">
            <a:normAutofit/>
          </a:bodyPr>
          <a:lstStyle>
            <a:lvl1pPr marL="0" indent="0">
              <a:buNone/>
              <a:defRPr lang="en-US" sz="1600" dirty="0"/>
            </a:lvl1pPr>
          </a:lstStyle>
          <a:p>
            <a:pPr marL="228600" lvl="0" indent="-228600" algn="ctr"/>
            <a:r>
              <a:rPr lang="en-US"/>
              <a:t>Click icon to add picture</a:t>
            </a:r>
            <a:endParaRPr lang="en-US" dirty="0"/>
          </a:p>
        </p:txBody>
      </p:sp>
      <p:sp>
        <p:nvSpPr>
          <p:cNvPr id="15" name="Rectangle 14">
            <a:extLst>
              <a:ext uri="{FF2B5EF4-FFF2-40B4-BE49-F238E27FC236}">
                <a16:creationId xmlns:a16="http://schemas.microsoft.com/office/drawing/2014/main" id="{C0143ACD-1767-40B8-B397-18D32147E173}"/>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UTK Horiz_R">
            <a:extLst>
              <a:ext uri="{FF2B5EF4-FFF2-40B4-BE49-F238E27FC236}">
                <a16:creationId xmlns:a16="http://schemas.microsoft.com/office/drawing/2014/main" id="{01BE2F00-D29B-4695-984F-DDF37A60BC6C}"/>
              </a:ext>
            </a:extLst>
          </p:cNvPr>
          <p:cNvGrpSpPr>
            <a:grpSpLocks noChangeAspect="1"/>
          </p:cNvGrpSpPr>
          <p:nvPr userDrawn="1"/>
        </p:nvGrpSpPr>
        <p:grpSpPr bwMode="auto">
          <a:xfrm>
            <a:off x="10557955" y="6320597"/>
            <a:ext cx="1404165" cy="315023"/>
            <a:chOff x="0" y="1299"/>
            <a:chExt cx="7680" cy="1723"/>
          </a:xfrm>
        </p:grpSpPr>
        <p:sp>
          <p:nvSpPr>
            <p:cNvPr id="17" name="T fill">
              <a:extLst>
                <a:ext uri="{FF2B5EF4-FFF2-40B4-BE49-F238E27FC236}">
                  <a16:creationId xmlns:a16="http://schemas.microsoft.com/office/drawing/2014/main" id="{50CEA381-4B05-4572-A60B-4EB495BFD965}"/>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Type">
              <a:extLst>
                <a:ext uri="{FF2B5EF4-FFF2-40B4-BE49-F238E27FC236}">
                  <a16:creationId xmlns:a16="http://schemas.microsoft.com/office/drawing/2014/main" id="{0EAB07E9-8520-443A-92D5-122ABB7ED7B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Power T">
              <a:extLst>
                <a:ext uri="{FF2B5EF4-FFF2-40B4-BE49-F238E27FC236}">
                  <a16:creationId xmlns:a16="http://schemas.microsoft.com/office/drawing/2014/main" id="{FD140D9B-052B-453E-9702-E1BD35950EF5}"/>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ooter Placeholder 3">
            <a:extLst>
              <a:ext uri="{FF2B5EF4-FFF2-40B4-BE49-F238E27FC236}">
                <a16:creationId xmlns:a16="http://schemas.microsoft.com/office/drawing/2014/main" id="{7CFF5528-4132-4805-8F74-207FA25CA33B}"/>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22" name="Slide Number Placeholder 4">
            <a:extLst>
              <a:ext uri="{FF2B5EF4-FFF2-40B4-BE49-F238E27FC236}">
                <a16:creationId xmlns:a16="http://schemas.microsoft.com/office/drawing/2014/main" id="{48C0359E-BAC6-4653-A706-50B5B8C53FC1}"/>
              </a:ext>
            </a:extLst>
          </p:cNvPr>
          <p:cNvSpPr>
            <a:spLocks noGrp="1"/>
          </p:cNvSpPr>
          <p:nvPr>
            <p:ph type="sldNum" sz="quarter" idx="19"/>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9" name="Date Placeholder 3">
            <a:extLst>
              <a:ext uri="{FF2B5EF4-FFF2-40B4-BE49-F238E27FC236}">
                <a16:creationId xmlns:a16="http://schemas.microsoft.com/office/drawing/2014/main" id="{9C0E0ED1-B8F7-45F0-96C0-308432B5926B}"/>
              </a:ext>
            </a:extLst>
          </p:cNvPr>
          <p:cNvSpPr>
            <a:spLocks noGrp="1"/>
          </p:cNvSpPr>
          <p:nvPr>
            <p:ph type="dt" sz="half" idx="2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373551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Mosaic 13 + Bar">
    <p:spTree>
      <p:nvGrpSpPr>
        <p:cNvPr id="1" name=""/>
        <p:cNvGrpSpPr/>
        <p:nvPr/>
      </p:nvGrpSpPr>
      <p:grpSpPr>
        <a:xfrm>
          <a:off x="0" y="0"/>
          <a:ext cx="0" cy="0"/>
          <a:chOff x="0" y="0"/>
          <a:chExt cx="0" cy="0"/>
        </a:xfrm>
      </p:grpSpPr>
      <p:sp>
        <p:nvSpPr>
          <p:cNvPr id="23" name="Picture Placeholder 3"/>
          <p:cNvSpPr>
            <a:spLocks noGrp="1"/>
          </p:cNvSpPr>
          <p:nvPr>
            <p:ph type="pic" idx="22"/>
          </p:nvPr>
        </p:nvSpPr>
        <p:spPr bwMode="gray">
          <a:xfrm>
            <a:off x="8214360" y="0"/>
            <a:ext cx="3977640" cy="6105374"/>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20" name="Picture Placeholder 1"/>
          <p:cNvSpPr>
            <a:spLocks noGrp="1"/>
          </p:cNvSpPr>
          <p:nvPr>
            <p:ph type="pic" idx="10"/>
          </p:nvPr>
        </p:nvSpPr>
        <p:spPr bwMode="gray">
          <a:xfrm>
            <a:off x="0" y="0"/>
            <a:ext cx="39776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7" name="Picture Placeholder 3"/>
          <p:cNvSpPr>
            <a:spLocks noGrp="1"/>
          </p:cNvSpPr>
          <p:nvPr>
            <p:ph type="pic" idx="25"/>
          </p:nvPr>
        </p:nvSpPr>
        <p:spPr bwMode="gray">
          <a:xfrm>
            <a:off x="4107180" y="0"/>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0" name="Picture Placeholder 1"/>
          <p:cNvSpPr>
            <a:spLocks noGrp="1"/>
          </p:cNvSpPr>
          <p:nvPr>
            <p:ph type="pic" idx="27"/>
          </p:nvPr>
        </p:nvSpPr>
        <p:spPr bwMode="gray">
          <a:xfrm>
            <a:off x="0" y="3112122"/>
            <a:ext cx="3977640" cy="2993252"/>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1" name="Picture Placeholder 3"/>
          <p:cNvSpPr>
            <a:spLocks noGrp="1"/>
          </p:cNvSpPr>
          <p:nvPr>
            <p:ph type="pic" idx="28"/>
          </p:nvPr>
        </p:nvSpPr>
        <p:spPr bwMode="gray">
          <a:xfrm>
            <a:off x="4107180" y="2072644"/>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8" name="Picture Placeholder 3"/>
          <p:cNvSpPr>
            <a:spLocks noGrp="1"/>
          </p:cNvSpPr>
          <p:nvPr>
            <p:ph type="pic" idx="29"/>
          </p:nvPr>
        </p:nvSpPr>
        <p:spPr bwMode="gray">
          <a:xfrm>
            <a:off x="4107180" y="4145288"/>
            <a:ext cx="3977640" cy="1960086"/>
          </a:xfrm>
          <a:solidFill>
            <a:srgbClr val="DCDCDC">
              <a:alpha val="49804"/>
            </a:srgbClr>
          </a:solidFill>
          <a:ln w="28575">
            <a:noFill/>
          </a:ln>
        </p:spPr>
        <p:txBody>
          <a:bodyPr vert="horz" lIns="0" tIns="0" rIns="0" bIns="0" rtlCol="0" anchor="ctr">
            <a:normAutofit/>
          </a:bodyPr>
          <a:lstStyle>
            <a:lvl1pPr marL="0" indent="0">
              <a:buNone/>
              <a:defRPr lang="en-US" sz="2000" dirty="0"/>
            </a:lvl1pPr>
          </a:lstStyle>
          <a:p>
            <a:pPr marL="228600" lvl="0" indent="-228600" algn="ctr"/>
            <a:r>
              <a:rPr lang="en-US"/>
              <a:t>Click icon to add picture</a:t>
            </a:r>
            <a:endParaRPr lang="en-US" dirty="0"/>
          </a:p>
        </p:txBody>
      </p:sp>
      <p:sp>
        <p:nvSpPr>
          <p:cNvPr id="14" name="Rectangle 13">
            <a:extLst>
              <a:ext uri="{FF2B5EF4-FFF2-40B4-BE49-F238E27FC236}">
                <a16:creationId xmlns:a16="http://schemas.microsoft.com/office/drawing/2014/main" id="{3AD4159F-8F61-4238-914D-12A6B1A989DD}"/>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UTK Horiz_R">
            <a:extLst>
              <a:ext uri="{FF2B5EF4-FFF2-40B4-BE49-F238E27FC236}">
                <a16:creationId xmlns:a16="http://schemas.microsoft.com/office/drawing/2014/main" id="{8308B014-8565-4C60-A960-FDE395DB0887}"/>
              </a:ext>
            </a:extLst>
          </p:cNvPr>
          <p:cNvGrpSpPr>
            <a:grpSpLocks noChangeAspect="1"/>
          </p:cNvGrpSpPr>
          <p:nvPr userDrawn="1"/>
        </p:nvGrpSpPr>
        <p:grpSpPr bwMode="auto">
          <a:xfrm>
            <a:off x="10557955" y="6320597"/>
            <a:ext cx="1404165" cy="315023"/>
            <a:chOff x="0" y="1299"/>
            <a:chExt cx="7680" cy="1723"/>
          </a:xfrm>
        </p:grpSpPr>
        <p:sp>
          <p:nvSpPr>
            <p:cNvPr id="16" name="T fill">
              <a:extLst>
                <a:ext uri="{FF2B5EF4-FFF2-40B4-BE49-F238E27FC236}">
                  <a16:creationId xmlns:a16="http://schemas.microsoft.com/office/drawing/2014/main" id="{B264D899-3706-4D7B-953A-EDA128D6D4D1}"/>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Type">
              <a:extLst>
                <a:ext uri="{FF2B5EF4-FFF2-40B4-BE49-F238E27FC236}">
                  <a16:creationId xmlns:a16="http://schemas.microsoft.com/office/drawing/2014/main" id="{5C245D19-AFE7-40B6-9D7A-E95817427CB9}"/>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Power T">
              <a:extLst>
                <a:ext uri="{FF2B5EF4-FFF2-40B4-BE49-F238E27FC236}">
                  <a16:creationId xmlns:a16="http://schemas.microsoft.com/office/drawing/2014/main" id="{D0E8A633-197C-4A96-80B5-19452F647C82}"/>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3">
            <a:extLst>
              <a:ext uri="{FF2B5EF4-FFF2-40B4-BE49-F238E27FC236}">
                <a16:creationId xmlns:a16="http://schemas.microsoft.com/office/drawing/2014/main" id="{B9A01636-4BFF-4A11-A723-C3535166AB01}"/>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9" name="Slide Number Placeholder 4">
            <a:extLst>
              <a:ext uri="{FF2B5EF4-FFF2-40B4-BE49-F238E27FC236}">
                <a16:creationId xmlns:a16="http://schemas.microsoft.com/office/drawing/2014/main" id="{F7171803-ED74-4470-BE04-8E52EFE7C6A2}"/>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22" name="Date Placeholder 3">
            <a:extLst>
              <a:ext uri="{FF2B5EF4-FFF2-40B4-BE49-F238E27FC236}">
                <a16:creationId xmlns:a16="http://schemas.microsoft.com/office/drawing/2014/main" id="{0AC2C9A6-1DAC-467A-A4CA-11EDED9694BF}"/>
              </a:ext>
            </a:extLst>
          </p:cNvPr>
          <p:cNvSpPr>
            <a:spLocks noGrp="1"/>
          </p:cNvSpPr>
          <p:nvPr>
            <p:ph type="dt" sz="half" idx="3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405337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hoto: Mosaic 14 + Bar">
    <p:spTree>
      <p:nvGrpSpPr>
        <p:cNvPr id="1" name=""/>
        <p:cNvGrpSpPr/>
        <p:nvPr/>
      </p:nvGrpSpPr>
      <p:grpSpPr>
        <a:xfrm>
          <a:off x="0" y="0"/>
          <a:ext cx="0" cy="0"/>
          <a:chOff x="0" y="0"/>
          <a:chExt cx="0" cy="0"/>
        </a:xfrm>
      </p:grpSpPr>
      <p:sp>
        <p:nvSpPr>
          <p:cNvPr id="28" name="Picture Placeholder 5"/>
          <p:cNvSpPr>
            <a:spLocks noGrp="1"/>
          </p:cNvSpPr>
          <p:nvPr>
            <p:ph type="pic" idx="17"/>
          </p:nvPr>
        </p:nvSpPr>
        <p:spPr bwMode="gray">
          <a:xfrm>
            <a:off x="8745056" y="3112122"/>
            <a:ext cx="3446944"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1" name="Picture Placeholder 1"/>
          <p:cNvSpPr>
            <a:spLocks noGrp="1"/>
          </p:cNvSpPr>
          <p:nvPr>
            <p:ph type="pic" idx="1"/>
          </p:nvPr>
        </p:nvSpPr>
        <p:spPr bwMode="gray">
          <a:xfrm>
            <a:off x="1" y="0"/>
            <a:ext cx="12192000" cy="2993250"/>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7" name="Picture Placeholder 1"/>
          <p:cNvSpPr>
            <a:spLocks noGrp="1"/>
          </p:cNvSpPr>
          <p:nvPr>
            <p:ph type="pic" idx="19"/>
          </p:nvPr>
        </p:nvSpPr>
        <p:spPr bwMode="gray">
          <a:xfrm>
            <a:off x="1" y="3112122"/>
            <a:ext cx="3394780"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4" name="Picture Placeholder 1"/>
          <p:cNvSpPr>
            <a:spLocks noGrp="1"/>
          </p:cNvSpPr>
          <p:nvPr>
            <p:ph type="pic" idx="26"/>
          </p:nvPr>
        </p:nvSpPr>
        <p:spPr bwMode="gray">
          <a:xfrm>
            <a:off x="3516700" y="3112122"/>
            <a:ext cx="5106436" cy="2993249"/>
          </a:xfrm>
          <a:solidFill>
            <a:srgbClr val="DCDCDC">
              <a:alpha val="49804"/>
            </a:srgbClr>
          </a:solidFill>
          <a:ln w="28575">
            <a:noFill/>
          </a:ln>
        </p:spPr>
        <p:txBody>
          <a:bodyPr vert="horz" lIns="0" tIns="0" rIns="0" bIns="0" rtlCol="0" anchor="ctr">
            <a:normAutofit/>
          </a:bodyPr>
          <a:lstStyle>
            <a:lvl1pPr marL="0" indent="0">
              <a:buNone/>
              <a:defRPr lang="en-US" sz="1800" dirty="0"/>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6126FCCE-E158-4678-B117-39A0EA94BABD}"/>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UTK Horiz_R">
            <a:extLst>
              <a:ext uri="{FF2B5EF4-FFF2-40B4-BE49-F238E27FC236}">
                <a16:creationId xmlns:a16="http://schemas.microsoft.com/office/drawing/2014/main" id="{56BEAC21-43E4-477D-8C65-01F1DE1658F1}"/>
              </a:ext>
            </a:extLst>
          </p:cNvPr>
          <p:cNvGrpSpPr>
            <a:grpSpLocks noChangeAspect="1"/>
          </p:cNvGrpSpPr>
          <p:nvPr userDrawn="1"/>
        </p:nvGrpSpPr>
        <p:grpSpPr bwMode="auto">
          <a:xfrm>
            <a:off x="10557955" y="6320597"/>
            <a:ext cx="1404165" cy="315023"/>
            <a:chOff x="0" y="1299"/>
            <a:chExt cx="7680" cy="1723"/>
          </a:xfrm>
        </p:grpSpPr>
        <p:sp>
          <p:nvSpPr>
            <p:cNvPr id="13" name="T fill">
              <a:extLst>
                <a:ext uri="{FF2B5EF4-FFF2-40B4-BE49-F238E27FC236}">
                  <a16:creationId xmlns:a16="http://schemas.microsoft.com/office/drawing/2014/main" id="{9465AF0B-311A-4AC5-90C0-BC94DCC1F943}"/>
                </a:ext>
              </a:extLst>
            </p:cNvPr>
            <p:cNvSpPr>
              <a:spLocks noChangeArrowheads="1"/>
            </p:cNvSpPr>
            <p:nvPr userDrawn="1"/>
          </p:nvSpPr>
          <p:spPr bwMode="auto">
            <a:xfrm>
              <a:off x="6110" y="1391"/>
              <a:ext cx="1429" cy="151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Type">
              <a:extLst>
                <a:ext uri="{FF2B5EF4-FFF2-40B4-BE49-F238E27FC236}">
                  <a16:creationId xmlns:a16="http://schemas.microsoft.com/office/drawing/2014/main" id="{6B32841F-0826-4B10-A2BA-CA2BEBDF0FDD}"/>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Power T">
              <a:extLst>
                <a:ext uri="{FF2B5EF4-FFF2-40B4-BE49-F238E27FC236}">
                  <a16:creationId xmlns:a16="http://schemas.microsoft.com/office/drawing/2014/main" id="{648E0A65-D3EE-4683-A138-40C4AD29D12A}"/>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3">
            <a:extLst>
              <a:ext uri="{FF2B5EF4-FFF2-40B4-BE49-F238E27FC236}">
                <a16:creationId xmlns:a16="http://schemas.microsoft.com/office/drawing/2014/main" id="{790D90F0-CFA3-43B4-9E4B-AC8D38FA10D3}"/>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8" name="Slide Number Placeholder 4">
            <a:extLst>
              <a:ext uri="{FF2B5EF4-FFF2-40B4-BE49-F238E27FC236}">
                <a16:creationId xmlns:a16="http://schemas.microsoft.com/office/drawing/2014/main" id="{BF946159-6C47-4532-A590-42E19B5C0444}"/>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
        <p:nvSpPr>
          <p:cNvPr id="19" name="Date Placeholder 3">
            <a:extLst>
              <a:ext uri="{FF2B5EF4-FFF2-40B4-BE49-F238E27FC236}">
                <a16:creationId xmlns:a16="http://schemas.microsoft.com/office/drawing/2014/main" id="{D7736EAC-4B6A-41B4-BBA8-1CA684966DE4}"/>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17901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DB634-B7FA-4145-8897-F16FACB80B66}"/>
              </a:ext>
            </a:extLst>
          </p:cNvPr>
          <p:cNvSpPr>
            <a:spLocks noGrp="1"/>
          </p:cNvSpPr>
          <p:nvPr>
            <p:ph type="body" idx="1"/>
          </p:nvPr>
        </p:nvSpPr>
        <p:spPr>
          <a:xfrm>
            <a:off x="457200" y="3348968"/>
            <a:ext cx="11277600" cy="131603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itle 17">
            <a:extLst>
              <a:ext uri="{FF2B5EF4-FFF2-40B4-BE49-F238E27FC236}">
                <a16:creationId xmlns:a16="http://schemas.microsoft.com/office/drawing/2014/main" id="{651026E5-5229-43FE-B896-A6FE4229AE91}"/>
              </a:ext>
            </a:extLst>
          </p:cNvPr>
          <p:cNvSpPr>
            <a:spLocks noGrp="1"/>
          </p:cNvSpPr>
          <p:nvPr>
            <p:ph type="title"/>
          </p:nvPr>
        </p:nvSpPr>
        <p:spPr>
          <a:xfrm>
            <a:off x="457200" y="2016299"/>
            <a:ext cx="11277600" cy="1123761"/>
          </a:xfrm>
        </p:spPr>
        <p:txBody>
          <a:bodyPr/>
          <a:lstStyle>
            <a:lvl1pPr algn="ctr">
              <a:defRPr/>
            </a:lvl1pPr>
          </a:lstStyle>
          <a:p>
            <a:r>
              <a:rPr lang="en-US" dirty="0"/>
              <a:t>Click to edit Master title style</a:t>
            </a:r>
          </a:p>
        </p:txBody>
      </p:sp>
      <p:sp>
        <p:nvSpPr>
          <p:cNvPr id="12" name="Date Placeholder 4">
            <a:extLst>
              <a:ext uri="{FF2B5EF4-FFF2-40B4-BE49-F238E27FC236}">
                <a16:creationId xmlns:a16="http://schemas.microsoft.com/office/drawing/2014/main" id="{4354F6BA-F1E5-4E6F-B39E-A87F9453D465}"/>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Tree>
    <p:extLst>
      <p:ext uri="{BB962C8B-B14F-4D97-AF65-F5344CB8AC3E}">
        <p14:creationId xmlns:p14="http://schemas.microsoft.com/office/powerpoint/2010/main" val="287888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do not use">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77E977-AC2A-40FD-B6F6-156C9ACDB4A3}"/>
              </a:ext>
            </a:extLst>
          </p:cNvPr>
          <p:cNvSpPr txBox="1"/>
          <p:nvPr userDrawn="1"/>
        </p:nvSpPr>
        <p:spPr>
          <a:xfrm>
            <a:off x="228600" y="1459230"/>
            <a:ext cx="11734800" cy="3939540"/>
          </a:xfrm>
          <a:prstGeom prst="rect">
            <a:avLst/>
          </a:prstGeom>
          <a:noFill/>
        </p:spPr>
        <p:txBody>
          <a:bodyPr wrap="square" rtlCol="0">
            <a:spAutoFit/>
          </a:bodyPr>
          <a:lstStyle/>
          <a:p>
            <a:pPr marL="0" algn="ctr" defTabSz="914400" rtl="0" eaLnBrk="1" latinLnBrk="0" hangingPunct="1"/>
            <a:r>
              <a:rPr lang="en-US" sz="12500" kern="1200" dirty="0">
                <a:solidFill>
                  <a:schemeClr val="tx1"/>
                </a:solidFill>
                <a:latin typeface="+mn-lt"/>
                <a:ea typeface="+mn-ea"/>
                <a:cs typeface="+mn-cs"/>
              </a:rPr>
              <a:t>Video</a:t>
            </a:r>
            <a:br>
              <a:rPr lang="en-US" sz="12500" kern="1200" dirty="0">
                <a:solidFill>
                  <a:schemeClr val="tx1"/>
                </a:solidFill>
                <a:latin typeface="+mn-lt"/>
                <a:ea typeface="+mn-ea"/>
                <a:cs typeface="+mn-cs"/>
              </a:rPr>
            </a:br>
            <a:r>
              <a:rPr lang="en-US" sz="12500" kern="1200" dirty="0">
                <a:solidFill>
                  <a:schemeClr val="tx1"/>
                </a:solidFill>
                <a:latin typeface="+mn-lt"/>
                <a:ea typeface="+mn-ea"/>
                <a:cs typeface="+mn-cs"/>
              </a:rPr>
              <a:t>Placeholder</a:t>
            </a:r>
          </a:p>
        </p:txBody>
      </p:sp>
    </p:spTree>
    <p:extLst>
      <p:ext uri="{BB962C8B-B14F-4D97-AF65-F5344CB8AC3E}">
        <p14:creationId xmlns:p14="http://schemas.microsoft.com/office/powerpoint/2010/main" val="3214623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644E9673-74AF-4383-922C-DD5F5F38EA27}"/>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US" dirty="0"/>
              <a:t>Insert Video</a:t>
            </a:r>
          </a:p>
        </p:txBody>
      </p:sp>
    </p:spTree>
    <p:extLst>
      <p:ext uri="{BB962C8B-B14F-4D97-AF65-F5344CB8AC3E}">
        <p14:creationId xmlns:p14="http://schemas.microsoft.com/office/powerpoint/2010/main" val="3467147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7307B-043D-4B98-899E-9133B9F1219F}"/>
              </a:ext>
            </a:extLst>
          </p:cNvPr>
          <p:cNvSpPr>
            <a:spLocks noChangeAspect="1"/>
          </p:cNvSpPr>
          <p:nvPr userDrawn="1"/>
        </p:nvSpPr>
        <p:spPr>
          <a:xfrm>
            <a:off x="0" y="6111689"/>
            <a:ext cx="12192000" cy="7463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CC106-579D-4E1D-BB51-B1482A571F2C}"/>
              </a:ext>
            </a:extLst>
          </p:cNvPr>
          <p:cNvSpPr>
            <a:spLocks noGrp="1"/>
          </p:cNvSpPr>
          <p:nvPr>
            <p:ph type="title"/>
          </p:nvPr>
        </p:nvSpPr>
        <p:spPr/>
        <p:txBody>
          <a:bodyPr/>
          <a:lstStyle/>
          <a:p>
            <a:r>
              <a:rPr lang="en-US"/>
              <a:t>Click to edit Master title style</a:t>
            </a:r>
          </a:p>
        </p:txBody>
      </p:sp>
      <p:grpSp>
        <p:nvGrpSpPr>
          <p:cNvPr id="21" name="UTK Horiz_R">
            <a:extLst>
              <a:ext uri="{FF2B5EF4-FFF2-40B4-BE49-F238E27FC236}">
                <a16:creationId xmlns:a16="http://schemas.microsoft.com/office/drawing/2014/main" id="{2991031E-C7AE-4493-8C96-C3151DB3E1A2}"/>
              </a:ext>
            </a:extLst>
          </p:cNvPr>
          <p:cNvGrpSpPr>
            <a:grpSpLocks noChangeAspect="1"/>
          </p:cNvGrpSpPr>
          <p:nvPr userDrawn="1"/>
        </p:nvGrpSpPr>
        <p:grpSpPr bwMode="auto">
          <a:xfrm>
            <a:off x="10557955" y="6320597"/>
            <a:ext cx="1404165" cy="315023"/>
            <a:chOff x="0" y="1299"/>
            <a:chExt cx="7680" cy="1723"/>
          </a:xfrm>
        </p:grpSpPr>
        <p:sp>
          <p:nvSpPr>
            <p:cNvPr id="23" name="T fill">
              <a:extLst>
                <a:ext uri="{FF2B5EF4-FFF2-40B4-BE49-F238E27FC236}">
                  <a16:creationId xmlns:a16="http://schemas.microsoft.com/office/drawing/2014/main" id="{5E766D9E-C355-4F23-9497-1EE06D978A5C}"/>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Type">
              <a:extLst>
                <a:ext uri="{FF2B5EF4-FFF2-40B4-BE49-F238E27FC236}">
                  <a16:creationId xmlns:a16="http://schemas.microsoft.com/office/drawing/2014/main" id="{C5877A75-DC2C-43D1-9483-770B0C260E00}"/>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Power T">
              <a:extLst>
                <a:ext uri="{FF2B5EF4-FFF2-40B4-BE49-F238E27FC236}">
                  <a16:creationId xmlns:a16="http://schemas.microsoft.com/office/drawing/2014/main" id="{15A6F2AE-744A-4D21-AD09-13F9F14CD3E1}"/>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Content Placeholder 26">
            <a:extLst>
              <a:ext uri="{FF2B5EF4-FFF2-40B4-BE49-F238E27FC236}">
                <a16:creationId xmlns:a16="http://schemas.microsoft.com/office/drawing/2014/main" id="{FEE59F0B-09B7-492D-83C1-6FBDA0B8D1D2}"/>
              </a:ext>
            </a:extLst>
          </p:cNvPr>
          <p:cNvSpPr>
            <a:spLocks noGrp="1"/>
          </p:cNvSpPr>
          <p:nvPr>
            <p:ph sz="quarter" idx="13"/>
          </p:nvPr>
        </p:nvSpPr>
        <p:spPr>
          <a:xfrm>
            <a:off x="457200" y="1825625"/>
            <a:ext cx="11277600" cy="4057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4">
            <a:extLst>
              <a:ext uri="{FF2B5EF4-FFF2-40B4-BE49-F238E27FC236}">
                <a16:creationId xmlns:a16="http://schemas.microsoft.com/office/drawing/2014/main" id="{0FE08160-6E71-41C8-97E3-2765A27F8DDC}"/>
              </a:ext>
            </a:extLst>
          </p:cNvPr>
          <p:cNvSpPr>
            <a:spLocks noGrp="1"/>
          </p:cNvSpPr>
          <p:nvPr>
            <p:ph type="dt" sz="half" idx="10"/>
          </p:nvPr>
        </p:nvSpPr>
        <p:spPr>
          <a:xfrm>
            <a:off x="-1221327" y="6484845"/>
            <a:ext cx="431800" cy="365125"/>
          </a:xfrm>
        </p:spPr>
        <p:txBody>
          <a:bodyPr/>
          <a:lstStyle/>
          <a:p>
            <a:fld id="{AE726307-B9FA-44BB-9F13-9F53D863018F}" type="datetimeFigureOut">
              <a:rPr lang="en-US" smtClean="0"/>
              <a:t>10/27/2025</a:t>
            </a:fld>
            <a:endParaRPr lang="en-US"/>
          </a:p>
        </p:txBody>
      </p:sp>
      <p:sp>
        <p:nvSpPr>
          <p:cNvPr id="13" name="Footer Placeholder 5">
            <a:extLst>
              <a:ext uri="{FF2B5EF4-FFF2-40B4-BE49-F238E27FC236}">
                <a16:creationId xmlns:a16="http://schemas.microsoft.com/office/drawing/2014/main" id="{8625D9E3-65B8-4E4E-B741-1C6FE3526688}"/>
              </a:ext>
            </a:extLst>
          </p:cNvPr>
          <p:cNvSpPr>
            <a:spLocks noGrp="1"/>
          </p:cNvSpPr>
          <p:nvPr>
            <p:ph type="ftr" sz="quarter" idx="11"/>
          </p:nvPr>
        </p:nvSpPr>
        <p:spPr>
          <a:xfrm>
            <a:off x="838200" y="6356351"/>
            <a:ext cx="8572500" cy="273050"/>
          </a:xfrm>
        </p:spPr>
        <p:txBody>
          <a:bodyPr/>
          <a:lstStyle>
            <a:lvl1pPr>
              <a:defRPr>
                <a:solidFill>
                  <a:schemeClr val="bg2"/>
                </a:solidFill>
              </a:defRPr>
            </a:lvl1pPr>
          </a:lstStyle>
          <a:p>
            <a:endParaRPr lang="en-US"/>
          </a:p>
        </p:txBody>
      </p:sp>
      <p:sp>
        <p:nvSpPr>
          <p:cNvPr id="14" name="Slide Number Placeholder 6">
            <a:extLst>
              <a:ext uri="{FF2B5EF4-FFF2-40B4-BE49-F238E27FC236}">
                <a16:creationId xmlns:a16="http://schemas.microsoft.com/office/drawing/2014/main" id="{CEB9AAF4-80D2-4CE7-9323-2E7967E4AD49}"/>
              </a:ext>
            </a:extLst>
          </p:cNvPr>
          <p:cNvSpPr>
            <a:spLocks noGrp="1"/>
          </p:cNvSpPr>
          <p:nvPr>
            <p:ph type="sldNum" sz="quarter" idx="12"/>
          </p:nvPr>
        </p:nvSpPr>
        <p:spPr>
          <a:xfrm>
            <a:off x="228600" y="6356350"/>
            <a:ext cx="431800" cy="273050"/>
          </a:xfrm>
        </p:spPr>
        <p:txBody>
          <a:bodyPr/>
          <a:lstStyle>
            <a:lvl1pPr>
              <a:defRPr>
                <a:solidFill>
                  <a:schemeClr val="bg2"/>
                </a:solidFill>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163564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064340-01A7-48D1-B7C3-2A29226491A1}"/>
              </a:ext>
            </a:extLst>
          </p:cNvPr>
          <p:cNvSpPr>
            <a:spLocks noGrp="1"/>
          </p:cNvSpPr>
          <p:nvPr>
            <p:ph type="title"/>
          </p:nvPr>
        </p:nvSpPr>
        <p:spPr>
          <a:xfrm>
            <a:off x="457200" y="228601"/>
            <a:ext cx="11277600" cy="1123761"/>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151C87-2A75-429B-B1EB-F92F8C97FE64}"/>
              </a:ext>
            </a:extLst>
          </p:cNvPr>
          <p:cNvSpPr>
            <a:spLocks noGrp="1"/>
          </p:cNvSpPr>
          <p:nvPr>
            <p:ph type="body" idx="1"/>
          </p:nvPr>
        </p:nvSpPr>
        <p:spPr>
          <a:xfrm>
            <a:off x="457200" y="1825625"/>
            <a:ext cx="11277600" cy="40574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9624E3-1070-4E05-B22B-4D89456A021E}"/>
              </a:ext>
            </a:extLst>
          </p:cNvPr>
          <p:cNvSpPr>
            <a:spLocks noGrp="1"/>
          </p:cNvSpPr>
          <p:nvPr>
            <p:ph type="dt" sz="half" idx="2"/>
          </p:nvPr>
        </p:nvSpPr>
        <p:spPr>
          <a:xfrm>
            <a:off x="838200" y="9776558"/>
            <a:ext cx="431800" cy="365125"/>
          </a:xfrm>
          <a:prstGeom prst="rect">
            <a:avLst/>
          </a:prstGeom>
        </p:spPr>
        <p:txBody>
          <a:bodyPr vert="horz" lIns="91440" tIns="45720" rIns="91440" bIns="45720" rtlCol="0" anchor="ctr"/>
          <a:lstStyle>
            <a:lvl1pPr algn="l">
              <a:defRPr sz="1200">
                <a:solidFill>
                  <a:schemeClr val="tx1">
                    <a:tint val="75000"/>
                    <a:alpha val="0"/>
                  </a:schemeClr>
                </a:solidFill>
              </a:defRPr>
            </a:lvl1pPr>
          </a:lstStyle>
          <a:p>
            <a:fld id="{AE726307-B9FA-44BB-9F13-9F53D863018F}" type="datetimeFigureOut">
              <a:rPr lang="en-US" smtClean="0"/>
              <a:pPr/>
              <a:t>10/27/2025</a:t>
            </a:fld>
            <a:endParaRPr lang="en-US" dirty="0"/>
          </a:p>
        </p:txBody>
      </p:sp>
      <p:sp>
        <p:nvSpPr>
          <p:cNvPr id="5" name="Footer Placeholder 4">
            <a:extLst>
              <a:ext uri="{FF2B5EF4-FFF2-40B4-BE49-F238E27FC236}">
                <a16:creationId xmlns:a16="http://schemas.microsoft.com/office/drawing/2014/main" id="{F1E9C6B0-F4DF-4321-B00E-B9E935F18598}"/>
              </a:ext>
            </a:extLst>
          </p:cNvPr>
          <p:cNvSpPr>
            <a:spLocks noGrp="1"/>
          </p:cNvSpPr>
          <p:nvPr>
            <p:ph type="ftr" sz="quarter" idx="3"/>
          </p:nvPr>
        </p:nvSpPr>
        <p:spPr>
          <a:xfrm>
            <a:off x="838200" y="6356351"/>
            <a:ext cx="8572500" cy="273050"/>
          </a:xfrm>
          <a:prstGeom prst="rect">
            <a:avLst/>
          </a:prstGeom>
        </p:spPr>
        <p:txBody>
          <a:bodyPr vert="horz" lIns="0" tIns="0" rIns="0" bIns="0" rtlCol="0" anchor="b"/>
          <a:lstStyle>
            <a:lvl1pPr algn="l">
              <a:defRPr sz="900">
                <a:solidFill>
                  <a:schemeClr val="tx1">
                    <a:tint val="75000"/>
                  </a:schemeClr>
                </a:solidFill>
                <a:latin typeface="Arial Nova Light" panose="020B03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578E60-6E8D-4B9E-90FA-C5DF72CE8A3C}"/>
              </a:ext>
            </a:extLst>
          </p:cNvPr>
          <p:cNvSpPr>
            <a:spLocks noGrp="1"/>
          </p:cNvSpPr>
          <p:nvPr>
            <p:ph type="sldNum" sz="quarter" idx="4"/>
          </p:nvPr>
        </p:nvSpPr>
        <p:spPr>
          <a:xfrm>
            <a:off x="228600" y="6356350"/>
            <a:ext cx="431800" cy="273050"/>
          </a:xfrm>
          <a:prstGeom prst="rect">
            <a:avLst/>
          </a:prstGeom>
        </p:spPr>
        <p:txBody>
          <a:bodyPr vert="horz" lIns="0" tIns="0" rIns="0" bIns="0" rtlCol="0" anchor="b"/>
          <a:lstStyle>
            <a:lvl1pPr algn="l">
              <a:defRPr sz="900">
                <a:solidFill>
                  <a:schemeClr val="tx1">
                    <a:tint val="75000"/>
                  </a:schemeClr>
                </a:solidFill>
                <a:latin typeface="Arial Nova Light" panose="020B0304020202020204" pitchFamily="34" charset="0"/>
              </a:defRPr>
            </a:lvl1pPr>
          </a:lstStyle>
          <a:p>
            <a:fld id="{63954337-777C-478F-BB37-379719107E1B}" type="slidenum">
              <a:rPr lang="en-US" smtClean="0"/>
              <a:pPr/>
              <a:t>‹#›</a:t>
            </a:fld>
            <a:endParaRPr lang="en-US"/>
          </a:p>
        </p:txBody>
      </p:sp>
    </p:spTree>
    <p:extLst>
      <p:ext uri="{BB962C8B-B14F-4D97-AF65-F5344CB8AC3E}">
        <p14:creationId xmlns:p14="http://schemas.microsoft.com/office/powerpoint/2010/main" val="191031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49" r:id="rId5"/>
    <p:sldLayoutId id="2147483667" r:id="rId6"/>
    <p:sldLayoutId id="2147483705" r:id="rId7"/>
    <p:sldLayoutId id="2147483651" r:id="rId8"/>
    <p:sldLayoutId id="2147483650" r:id="rId9"/>
    <p:sldLayoutId id="2147483693" r:id="rId10"/>
    <p:sldLayoutId id="2147483694" r:id="rId11"/>
    <p:sldLayoutId id="2147483660"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652" r:id="rId25"/>
    <p:sldLayoutId id="2147483653" r:id="rId26"/>
    <p:sldLayoutId id="2147483654" r:id="rId27"/>
    <p:sldLayoutId id="2147483708" r:id="rId28"/>
    <p:sldLayoutId id="2147483746" r:id="rId29"/>
    <p:sldLayoutId id="2147483747" r:id="rId30"/>
    <p:sldLayoutId id="2147483655" r:id="rId31"/>
    <p:sldLayoutId id="2147483692" r:id="rId32"/>
    <p:sldLayoutId id="2147483668" r:id="rId33"/>
    <p:sldLayoutId id="2147483669" r:id="rId34"/>
    <p:sldLayoutId id="2147483670" r:id="rId35"/>
    <p:sldLayoutId id="2147483671" r:id="rId36"/>
    <p:sldLayoutId id="2147483672" r:id="rId37"/>
    <p:sldLayoutId id="2147483673" r:id="rId38"/>
    <p:sldLayoutId id="2147483674" r:id="rId39"/>
    <p:sldLayoutId id="2147483709" r:id="rId40"/>
    <p:sldLayoutId id="2147483675" r:id="rId41"/>
    <p:sldLayoutId id="2147483676" r:id="rId42"/>
    <p:sldLayoutId id="2147483677" r:id="rId43"/>
    <p:sldLayoutId id="2147483678" r:id="rId44"/>
    <p:sldLayoutId id="2147483679" r:id="rId45"/>
    <p:sldLayoutId id="2147483680" r:id="rId46"/>
    <p:sldLayoutId id="2147483681" r:id="rId47"/>
    <p:sldLayoutId id="2147483682" r:id="rId48"/>
    <p:sldLayoutId id="2147483683" r:id="rId49"/>
    <p:sldLayoutId id="2147483684" r:id="rId50"/>
    <p:sldLayoutId id="2147483685" r:id="rId51"/>
    <p:sldLayoutId id="2147483686" r:id="rId52"/>
    <p:sldLayoutId id="2147483687" r:id="rId53"/>
    <p:sldLayoutId id="2147483688" r:id="rId54"/>
    <p:sldLayoutId id="2147483689" r:id="rId55"/>
    <p:sldLayoutId id="2147483710" r:id="rId56"/>
    <p:sldLayoutId id="2147483711" r:id="rId57"/>
    <p:sldLayoutId id="2147483712" r:id="rId58"/>
    <p:sldLayoutId id="2147483713" r:id="rId59"/>
    <p:sldLayoutId id="2147483714" r:id="rId60"/>
    <p:sldLayoutId id="2147483715" r:id="rId61"/>
    <p:sldLayoutId id="2147483716" r:id="rId62"/>
    <p:sldLayoutId id="2147483717" r:id="rId63"/>
    <p:sldLayoutId id="2147483718" r:id="rId64"/>
    <p:sldLayoutId id="2147483719" r:id="rId65"/>
    <p:sldLayoutId id="2147483720" r:id="rId66"/>
    <p:sldLayoutId id="2147483721" r:id="rId67"/>
    <p:sldLayoutId id="2147483722" r:id="rId68"/>
    <p:sldLayoutId id="2147483723" r:id="rId69"/>
    <p:sldLayoutId id="2147483724" r:id="rId70"/>
    <p:sldLayoutId id="2147483725" r:id="rId71"/>
    <p:sldLayoutId id="2147483726" r:id="rId72"/>
    <p:sldLayoutId id="2147483727" r:id="rId73"/>
    <p:sldLayoutId id="2147483728" r:id="rId74"/>
    <p:sldLayoutId id="2147483729" r:id="rId75"/>
    <p:sldLayoutId id="2147483730" r:id="rId76"/>
    <p:sldLayoutId id="2147483731" r:id="rId77"/>
    <p:sldLayoutId id="2147483732" r:id="rId78"/>
    <p:sldLayoutId id="2147483733" r:id="rId79"/>
    <p:sldLayoutId id="2147483703" r:id="rId80"/>
    <p:sldLayoutId id="2147483704"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Arial Nova" panose="020B0604020202020204" pitchFamily="34" charset="0"/>
          <a:ea typeface="UD Digi Kyokasho NK-B" panose="02020700000000000000" pitchFamily="18" charset="-128"/>
          <a:cs typeface="+mj-cs"/>
        </a:defRPr>
      </a:lvl1pPr>
    </p:titleStyle>
    <p:bodyStyle>
      <a:lvl1pPr marL="228600" indent="-228600" algn="l" defTabSz="914400" rtl="0" eaLnBrk="1" latinLnBrk="0" hangingPunct="1">
        <a:lnSpc>
          <a:spcPct val="90000"/>
        </a:lnSpc>
        <a:spcBef>
          <a:spcPts val="10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69913" indent="-338138" algn="l" defTabSz="914400" rtl="0" eaLnBrk="1" latinLnBrk="0" hangingPunct="1">
        <a:lnSpc>
          <a:spcPct val="90000"/>
        </a:lnSpc>
        <a:spcBef>
          <a:spcPts val="500"/>
        </a:spcBef>
        <a:buClr>
          <a:schemeClr val="tx1">
            <a:lumMod val="60000"/>
            <a:lumOff val="40000"/>
          </a:schemeClr>
        </a:buClr>
        <a:buFont typeface="Roboto" pitchFamily="2" charset="0"/>
        <a:buChar char="—"/>
        <a:defRPr sz="2400" kern="1200">
          <a:solidFill>
            <a:schemeClr val="tx1"/>
          </a:solidFill>
          <a:latin typeface="+mn-lt"/>
          <a:ea typeface="+mn-ea"/>
          <a:cs typeface="+mn-cs"/>
        </a:defRPr>
      </a:lvl2pPr>
      <a:lvl3pPr marL="801688" indent="-23177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4pPr>
      <a:lvl5pPr marL="1027113" indent="-225425" algn="l" defTabSz="914400" rtl="0" eaLnBrk="1" latinLnBrk="0" hangingPunct="1">
        <a:lnSpc>
          <a:spcPct val="90000"/>
        </a:lnSpc>
        <a:spcBef>
          <a:spcPts val="5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5pPr>
      <a:lvl6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4" userDrawn="1">
          <p15:clr>
            <a:srgbClr val="F26B43"/>
          </p15:clr>
        </p15:guide>
        <p15:guide id="4" pos="7536" userDrawn="1">
          <p15:clr>
            <a:srgbClr val="F26B43"/>
          </p15:clr>
        </p15:guide>
        <p15:guide id="7" orient="horz" pos="144" userDrawn="1">
          <p15:clr>
            <a:srgbClr val="F26B43"/>
          </p15:clr>
        </p15:guide>
        <p15:guide id="8" orient="horz" pos="4176" userDrawn="1">
          <p15:clr>
            <a:srgbClr val="F26B43"/>
          </p15:clr>
        </p15:guide>
        <p15:guide id="9" orient="horz" pos="3720" userDrawn="1">
          <p15:clr>
            <a:srgbClr val="F26B43"/>
          </p15:clr>
        </p15:guide>
        <p15:guide id="10" pos="288" userDrawn="1">
          <p15:clr>
            <a:srgbClr val="A4A3A4"/>
          </p15:clr>
        </p15:guide>
        <p15:guide id="11" pos="739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j.caeai.2025.100487" TargetMode="External"/><Relationship Id="rId2" Type="http://schemas.openxmlformats.org/officeDocument/2006/relationships/hyperlink" Target="https://doi.org/10.1080/0729436990180105" TargetMode="External"/><Relationship Id="rId1" Type="http://schemas.openxmlformats.org/officeDocument/2006/relationships/slideLayout" Target="../slideLayouts/slideLayout9.xml"/><Relationship Id="rId4" Type="http://schemas.openxmlformats.org/officeDocument/2006/relationships/hyperlink" Target="https://www.taylorfrancis.com/books/mono/10.4324/9780203507711/learning-teach-higher-education-paul-ramsden-paul-rams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515BC-D8D4-4FC8-88F2-3FF1530E7454}"/>
              </a:ext>
            </a:extLst>
          </p:cNvPr>
          <p:cNvSpPr>
            <a:spLocks noGrp="1"/>
          </p:cNvSpPr>
          <p:nvPr>
            <p:ph type="title"/>
          </p:nvPr>
        </p:nvSpPr>
        <p:spPr/>
        <p:txBody>
          <a:bodyPr anchor="t" anchorCtr="0">
            <a:normAutofit/>
          </a:bodyPr>
          <a:lstStyle/>
          <a:p>
            <a:r>
              <a:rPr lang="en-US" sz="4000" dirty="0"/>
              <a:t>Foundational Computation Skills in the Face of Generative AI</a:t>
            </a:r>
          </a:p>
        </p:txBody>
      </p:sp>
      <p:sp>
        <p:nvSpPr>
          <p:cNvPr id="4" name="Rectangle 3">
            <a:extLst>
              <a:ext uri="{FF2B5EF4-FFF2-40B4-BE49-F238E27FC236}">
                <a16:creationId xmlns:a16="http://schemas.microsoft.com/office/drawing/2014/main" id="{8DF0776C-6B6A-4F03-844D-1ED39AD123E6}"/>
              </a:ext>
            </a:extLst>
          </p:cNvPr>
          <p:cNvSpPr/>
          <p:nvPr/>
        </p:nvSpPr>
        <p:spPr>
          <a:xfrm>
            <a:off x="12521480" y="520505"/>
            <a:ext cx="3981157" cy="317929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instructions</a:t>
            </a:r>
          </a:p>
        </p:txBody>
      </p:sp>
      <p:sp>
        <p:nvSpPr>
          <p:cNvPr id="2" name="TextBox 1">
            <a:extLst>
              <a:ext uri="{FF2B5EF4-FFF2-40B4-BE49-F238E27FC236}">
                <a16:creationId xmlns:a16="http://schemas.microsoft.com/office/drawing/2014/main" id="{9C4405B4-67F2-DFBF-3319-4677D00B1E85}"/>
              </a:ext>
            </a:extLst>
          </p:cNvPr>
          <p:cNvSpPr txBox="1"/>
          <p:nvPr/>
        </p:nvSpPr>
        <p:spPr>
          <a:xfrm>
            <a:off x="2235644" y="3059668"/>
            <a:ext cx="2129173" cy="369332"/>
          </a:xfrm>
          <a:prstGeom prst="rect">
            <a:avLst/>
          </a:prstGeom>
          <a:noFill/>
        </p:spPr>
        <p:txBody>
          <a:bodyPr wrap="none" lIns="0" tIns="0" rIns="0" bIns="0" rtlCol="0">
            <a:spAutoFit/>
          </a:bodyPr>
          <a:lstStyle/>
          <a:p>
            <a:pPr algn="l"/>
            <a:r>
              <a:rPr lang="en-US" sz="2400" dirty="0"/>
              <a:t>Darren Maczka</a:t>
            </a:r>
          </a:p>
        </p:txBody>
      </p:sp>
    </p:spTree>
    <p:extLst>
      <p:ext uri="{BB962C8B-B14F-4D97-AF65-F5344CB8AC3E}">
        <p14:creationId xmlns:p14="http://schemas.microsoft.com/office/powerpoint/2010/main" val="241515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4418AE8A-1ED6-40F4-9F11-CEF784E7E77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t="7731" b="7731"/>
          <a:stretch/>
        </p:blipFill>
        <p:spPr>
          <a:xfrm>
            <a:off x="-6096" y="-2"/>
            <a:ext cx="12198096" cy="6858000"/>
          </a:xfrm>
          <a:prstGeom prst="rect">
            <a:avLst/>
          </a:prstGeom>
          <a:effectLst>
            <a:softEdge rad="0"/>
          </a:effectLst>
        </p:spPr>
      </p:pic>
      <p:sp>
        <p:nvSpPr>
          <p:cNvPr id="4" name="Rectangle">
            <a:extLst>
              <a:ext uri="{FF2B5EF4-FFF2-40B4-BE49-F238E27FC236}">
                <a16:creationId xmlns:a16="http://schemas.microsoft.com/office/drawing/2014/main" id="{B82EAC4E-DC2E-4D62-B374-3C6C854E8EEA}"/>
              </a:ext>
            </a:extLst>
          </p:cNvPr>
          <p:cNvSpPr/>
          <p:nvPr/>
        </p:nvSpPr>
        <p:spPr>
          <a:xfrm>
            <a:off x="-6096" y="0"/>
            <a:ext cx="12192000" cy="6858000"/>
          </a:xfrm>
          <a:prstGeom prst="rect">
            <a:avLst/>
          </a:prstGeom>
          <a:solidFill>
            <a:schemeClr val="tx2">
              <a:alpha val="51000"/>
            </a:schemeClr>
          </a:solidFill>
          <a:ln w="12700">
            <a:miter lim="400000"/>
          </a:ln>
        </p:spPr>
        <p:txBody>
          <a:bodyPr lIns="38100" tIns="38100" rIns="38100" bIns="38100" anchor="ctr"/>
          <a:lstStyle/>
          <a:p>
            <a:pPr algn="ctr" defTabSz="228600" hangingPunct="0">
              <a:lnSpc>
                <a:spcPct val="80000"/>
              </a:lnSpc>
              <a:defRPr baseline="-14814">
                <a:solidFill>
                  <a:srgbClr val="4267B2"/>
                </a:solidFill>
              </a:defRPr>
            </a:pPr>
            <a:endParaRPr sz="2700" kern="0" baseline="-14814" dirty="0">
              <a:solidFill>
                <a:srgbClr val="4267B2"/>
              </a:solidFill>
              <a:latin typeface="+mj-lt"/>
              <a:sym typeface="FreightSansLFPro"/>
            </a:endParaRPr>
          </a:p>
        </p:txBody>
      </p:sp>
      <p:grpSp>
        <p:nvGrpSpPr>
          <p:cNvPr id="10" name="UTK Horiz_R">
            <a:extLst>
              <a:ext uri="{FF2B5EF4-FFF2-40B4-BE49-F238E27FC236}">
                <a16:creationId xmlns:a16="http://schemas.microsoft.com/office/drawing/2014/main" id="{1F681876-9611-4CE1-988E-78EE93A4016F}"/>
              </a:ext>
            </a:extLst>
          </p:cNvPr>
          <p:cNvGrpSpPr>
            <a:grpSpLocks noChangeAspect="1"/>
          </p:cNvGrpSpPr>
          <p:nvPr/>
        </p:nvGrpSpPr>
        <p:grpSpPr bwMode="auto">
          <a:xfrm>
            <a:off x="10557955" y="6320597"/>
            <a:ext cx="1404165" cy="315023"/>
            <a:chOff x="0" y="1299"/>
            <a:chExt cx="7680" cy="1723"/>
          </a:xfrm>
        </p:grpSpPr>
        <p:sp>
          <p:nvSpPr>
            <p:cNvPr id="11" name="T fill">
              <a:extLst>
                <a:ext uri="{FF2B5EF4-FFF2-40B4-BE49-F238E27FC236}">
                  <a16:creationId xmlns:a16="http://schemas.microsoft.com/office/drawing/2014/main" id="{4D01EAAA-BF0F-44F7-A547-41A195A5D37F}"/>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Type">
              <a:extLst>
                <a:ext uri="{FF2B5EF4-FFF2-40B4-BE49-F238E27FC236}">
                  <a16:creationId xmlns:a16="http://schemas.microsoft.com/office/drawing/2014/main" id="{23429366-79B0-4270-8FAE-0BCD35CEE36E}"/>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Power T">
              <a:extLst>
                <a:ext uri="{FF2B5EF4-FFF2-40B4-BE49-F238E27FC236}">
                  <a16:creationId xmlns:a16="http://schemas.microsoft.com/office/drawing/2014/main" id="{E47775BF-C39D-4E70-850C-C88F40F091FF}"/>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Lumos">
            <a:extLst>
              <a:ext uri="{FF2B5EF4-FFF2-40B4-BE49-F238E27FC236}">
                <a16:creationId xmlns:a16="http://schemas.microsoft.com/office/drawing/2014/main" id="{AC21FA3C-51E6-CB0B-CC97-11F701D542A1}"/>
              </a:ext>
            </a:extLst>
          </p:cNvPr>
          <p:cNvSpPr txBox="1"/>
          <p:nvPr/>
        </p:nvSpPr>
        <p:spPr>
          <a:xfrm>
            <a:off x="1416818" y="3000373"/>
            <a:ext cx="2812143" cy="8572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825500">
              <a:lnSpc>
                <a:spcPct val="100000"/>
              </a:lnSpc>
              <a:defRPr sz="8000">
                <a:solidFill>
                  <a:srgbClr val="FFFFFF"/>
                </a:solidFill>
                <a:latin typeface="+mn-lt"/>
                <a:ea typeface="+mn-ea"/>
                <a:cs typeface="+mn-cs"/>
                <a:sym typeface="FreightSansLFPro Semibold"/>
              </a:defRPr>
            </a:lvl1pPr>
          </a:lstStyle>
          <a:p>
            <a:pPr algn="ctr" defTabSz="412750" hangingPunct="0">
              <a:defRPr/>
            </a:pPr>
            <a:r>
              <a:rPr lang="en-US" sz="4000" kern="0" dirty="0">
                <a:latin typeface="+mj-lt"/>
              </a:rPr>
              <a:t>Take-aways</a:t>
            </a:r>
            <a:endParaRPr sz="4000" kern="0" dirty="0">
              <a:latin typeface="+mj-lt"/>
            </a:endParaRPr>
          </a:p>
        </p:txBody>
      </p:sp>
      <p:sp>
        <p:nvSpPr>
          <p:cNvPr id="15" name="Line">
            <a:extLst>
              <a:ext uri="{FF2B5EF4-FFF2-40B4-BE49-F238E27FC236}">
                <a16:creationId xmlns:a16="http://schemas.microsoft.com/office/drawing/2014/main" id="{3525CD51-9275-FEE2-C4D4-83A0598FF29A}"/>
              </a:ext>
            </a:extLst>
          </p:cNvPr>
          <p:cNvSpPr/>
          <p:nvPr/>
        </p:nvSpPr>
        <p:spPr>
          <a:xfrm flipV="1">
            <a:off x="4679304" y="1332941"/>
            <a:ext cx="1" cy="4192118"/>
          </a:xfrm>
          <a:prstGeom prst="line">
            <a:avLst/>
          </a:prstGeom>
          <a:ln w="25400">
            <a:solidFill>
              <a:srgbClr val="FFFFFF"/>
            </a:solidFill>
            <a:miter lim="400000"/>
          </a:ln>
        </p:spPr>
        <p:txBody>
          <a:bodyPr lIns="25400" tIns="25400" rIns="25400" bIns="25400" anchor="ctr"/>
          <a:lstStyle/>
          <a:p>
            <a:pPr algn="ctr" defTabSz="412750" hangingPunct="0">
              <a:defRPr sz="3200">
                <a:solidFill>
                  <a:srgbClr val="000000"/>
                </a:solidFill>
                <a:latin typeface="FreightSansLFPro Light"/>
                <a:ea typeface="FreightSansLFPro Light"/>
                <a:cs typeface="FreightSansLFPro Light"/>
                <a:sym typeface="FreightSansLFPro Light"/>
              </a:defRPr>
            </a:pPr>
            <a:endParaRPr sz="1600" kern="0" dirty="0">
              <a:solidFill>
                <a:srgbClr val="000000"/>
              </a:solidFill>
              <a:latin typeface="+mj-lt"/>
              <a:sym typeface="FreightSansLFPro Light"/>
            </a:endParaRPr>
          </a:p>
        </p:txBody>
      </p:sp>
      <p:sp>
        <p:nvSpPr>
          <p:cNvPr id="16" name="TextBox 15">
            <a:extLst>
              <a:ext uri="{FF2B5EF4-FFF2-40B4-BE49-F238E27FC236}">
                <a16:creationId xmlns:a16="http://schemas.microsoft.com/office/drawing/2014/main" id="{8DFBFED5-56CF-3245-EDD8-F1434599AA51}"/>
              </a:ext>
            </a:extLst>
          </p:cNvPr>
          <p:cNvSpPr txBox="1"/>
          <p:nvPr/>
        </p:nvSpPr>
        <p:spPr>
          <a:xfrm>
            <a:off x="5129648" y="1213006"/>
            <a:ext cx="6387743" cy="4431983"/>
          </a:xfrm>
          <a:prstGeom prst="rect">
            <a:avLst/>
          </a:prstGeom>
          <a:noFill/>
        </p:spPr>
        <p:txBody>
          <a:bodyPr wrap="square" lIns="0" tIns="0" rIns="0" bIns="0" rtlCol="0">
            <a:spAutoFit/>
          </a:bodyPr>
          <a:lstStyle/>
          <a:p>
            <a:r>
              <a:rPr lang="en-US" sz="3200" dirty="0">
                <a:solidFill>
                  <a:schemeClr val="bg2"/>
                </a:solidFill>
              </a:rPr>
              <a:t>Foundational skills </a:t>
            </a:r>
            <a:r>
              <a:rPr lang="en-US" sz="3200" b="1" dirty="0">
                <a:solidFill>
                  <a:srgbClr val="FF8200"/>
                </a:solidFill>
              </a:rPr>
              <a:t>change </a:t>
            </a:r>
            <a:r>
              <a:rPr lang="en-US" sz="3200" dirty="0">
                <a:solidFill>
                  <a:schemeClr val="bg2"/>
                </a:solidFill>
              </a:rPr>
              <a:t>with new technology</a:t>
            </a:r>
          </a:p>
          <a:p>
            <a:endParaRPr lang="en-US" sz="3200" dirty="0">
              <a:solidFill>
                <a:schemeClr val="bg2"/>
              </a:solidFill>
            </a:endParaRPr>
          </a:p>
          <a:p>
            <a:r>
              <a:rPr lang="en-US" sz="3200" dirty="0">
                <a:solidFill>
                  <a:schemeClr val="bg2"/>
                </a:solidFill>
              </a:rPr>
              <a:t>GenAI provides opportunity for </a:t>
            </a:r>
            <a:r>
              <a:rPr lang="en-US" sz="3200" b="1" dirty="0">
                <a:solidFill>
                  <a:srgbClr val="FF8200"/>
                </a:solidFill>
              </a:rPr>
              <a:t>deeper engagement </a:t>
            </a:r>
            <a:r>
              <a:rPr lang="en-US" sz="3200" dirty="0">
                <a:solidFill>
                  <a:schemeClr val="bg2"/>
                </a:solidFill>
              </a:rPr>
              <a:t>with domain content</a:t>
            </a:r>
            <a:endParaRPr lang="en-US" sz="3200" b="1" dirty="0">
              <a:solidFill>
                <a:schemeClr val="bg2"/>
              </a:solidFill>
            </a:endParaRPr>
          </a:p>
          <a:p>
            <a:endParaRPr lang="en-US" sz="3200" dirty="0">
              <a:solidFill>
                <a:schemeClr val="bg2"/>
              </a:solidFill>
            </a:endParaRPr>
          </a:p>
          <a:p>
            <a:r>
              <a:rPr lang="en-US" sz="3200" dirty="0">
                <a:solidFill>
                  <a:schemeClr val="bg2"/>
                </a:solidFill>
              </a:rPr>
              <a:t>Think hard about </a:t>
            </a:r>
            <a:r>
              <a:rPr lang="en-US" sz="3200" b="1" dirty="0">
                <a:solidFill>
                  <a:srgbClr val="FF8200"/>
                </a:solidFill>
              </a:rPr>
              <a:t>assessments </a:t>
            </a:r>
            <a:r>
              <a:rPr lang="en-US" sz="3200" dirty="0">
                <a:solidFill>
                  <a:schemeClr val="bg2"/>
                </a:solidFill>
              </a:rPr>
              <a:t>and</a:t>
            </a:r>
            <a:r>
              <a:rPr lang="en-US" sz="3200" dirty="0">
                <a:solidFill>
                  <a:srgbClr val="FF8200"/>
                </a:solidFill>
              </a:rPr>
              <a:t> </a:t>
            </a:r>
            <a:r>
              <a:rPr lang="en-US" sz="3200" b="1" dirty="0">
                <a:solidFill>
                  <a:srgbClr val="FF8200"/>
                </a:solidFill>
              </a:rPr>
              <a:t>learning activities</a:t>
            </a:r>
          </a:p>
        </p:txBody>
      </p:sp>
    </p:spTree>
    <p:extLst>
      <p:ext uri="{BB962C8B-B14F-4D97-AF65-F5344CB8AC3E}">
        <p14:creationId xmlns:p14="http://schemas.microsoft.com/office/powerpoint/2010/main" val="38905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E8486-3115-4303-7B62-A2AAC49C5B1E}"/>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72C7E0D3-07A4-E6B8-5806-26723E22A1F3}"/>
              </a:ext>
            </a:extLst>
          </p:cNvPr>
          <p:cNvSpPr>
            <a:spLocks noGrp="1"/>
          </p:cNvSpPr>
          <p:nvPr>
            <p:ph sz="quarter" idx="13"/>
          </p:nvPr>
        </p:nvSpPr>
        <p:spPr/>
        <p:txBody>
          <a:bodyPr>
            <a:normAutofit lnSpcReduction="10000"/>
          </a:bodyPr>
          <a:lstStyle/>
          <a:p>
            <a:r>
              <a:rPr lang="en-US" dirty="0"/>
              <a:t>Biggs, J. (1999). What the Student Does: Teaching for enhanced learning. </a:t>
            </a:r>
            <a:r>
              <a:rPr lang="en-US" i="1" dirty="0"/>
              <a:t>Higher Education Research &amp; Development</a:t>
            </a:r>
            <a:r>
              <a:rPr lang="en-US" dirty="0"/>
              <a:t>, </a:t>
            </a:r>
            <a:r>
              <a:rPr lang="en-US" i="1" dirty="0"/>
              <a:t>18</a:t>
            </a:r>
            <a:r>
              <a:rPr lang="en-US" dirty="0"/>
              <a:t>(1), 57–75. </a:t>
            </a:r>
            <a:r>
              <a:rPr lang="en-US" dirty="0">
                <a:hlinkClick r:id="rId2"/>
              </a:rPr>
              <a:t>https://doi.org/10.1080/0729436990180105</a:t>
            </a:r>
            <a:endParaRPr lang="en-US" dirty="0"/>
          </a:p>
          <a:p>
            <a:r>
              <a:rPr lang="en-US" dirty="0"/>
              <a:t>Park, J. (2025). A systematic literature review of generative artificial intelligence (GenAI) literacy in schools. </a:t>
            </a:r>
            <a:r>
              <a:rPr lang="en-US" i="1" dirty="0"/>
              <a:t>Computers and Education: Artificial Intelligence</a:t>
            </a:r>
            <a:r>
              <a:rPr lang="en-US" dirty="0"/>
              <a:t>, </a:t>
            </a:r>
            <a:r>
              <a:rPr lang="en-US" i="1" dirty="0"/>
              <a:t>9</a:t>
            </a:r>
            <a:r>
              <a:rPr lang="en-US" dirty="0"/>
              <a:t>, 100487. </a:t>
            </a:r>
            <a:r>
              <a:rPr lang="en-US" dirty="0">
                <a:hlinkClick r:id="rId3"/>
              </a:rPr>
              <a:t>https://doi.org/10.1016/j.caeai.2025.100487</a:t>
            </a:r>
            <a:endParaRPr lang="en-US" dirty="0"/>
          </a:p>
          <a:p>
            <a:r>
              <a:rPr lang="en-US" dirty="0"/>
              <a:t>Ramsden, P. (1992). </a:t>
            </a:r>
            <a:r>
              <a:rPr lang="en-US" i="1" dirty="0"/>
              <a:t>Learning to teach in higher education</a:t>
            </a:r>
            <a:r>
              <a:rPr lang="en-US" dirty="0"/>
              <a:t>. </a:t>
            </a:r>
            <a:r>
              <a:rPr lang="en-US" dirty="0" err="1"/>
              <a:t>routledge</a:t>
            </a:r>
            <a:r>
              <a:rPr lang="en-US" dirty="0"/>
              <a:t>. </a:t>
            </a:r>
            <a:r>
              <a:rPr lang="en-US" dirty="0">
                <a:hlinkClick r:id="rId4"/>
              </a:rPr>
              <a:t>https://www.taylorfrancis.com/books/mono/10.4324/9780203507711/learning-teach-higher-education-paul-ramsden-paul-ramsden</a:t>
            </a:r>
            <a:endParaRPr lang="en-US" dirty="0"/>
          </a:p>
          <a:p>
            <a:endParaRPr lang="en-US" dirty="0"/>
          </a:p>
        </p:txBody>
      </p:sp>
    </p:spTree>
    <p:extLst>
      <p:ext uri="{BB962C8B-B14F-4D97-AF65-F5344CB8AC3E}">
        <p14:creationId xmlns:p14="http://schemas.microsoft.com/office/powerpoint/2010/main" val="23053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5A6C-AD68-83CB-EE9E-8C5A21F25B79}"/>
              </a:ext>
            </a:extLst>
          </p:cNvPr>
          <p:cNvSpPr>
            <a:spLocks noGrp="1"/>
          </p:cNvSpPr>
          <p:nvPr>
            <p:ph type="title"/>
          </p:nvPr>
        </p:nvSpPr>
        <p:spPr/>
        <p:txBody>
          <a:bodyPr/>
          <a:lstStyle/>
          <a:p>
            <a:r>
              <a:rPr lang="en-US" dirty="0"/>
              <a:t>Birdseye View</a:t>
            </a:r>
          </a:p>
        </p:txBody>
      </p:sp>
      <p:sp>
        <p:nvSpPr>
          <p:cNvPr id="3" name="Content Placeholder 2">
            <a:extLst>
              <a:ext uri="{FF2B5EF4-FFF2-40B4-BE49-F238E27FC236}">
                <a16:creationId xmlns:a16="http://schemas.microsoft.com/office/drawing/2014/main" id="{C96ED6A0-F286-DAF9-9F0D-909C49A5DB28}"/>
              </a:ext>
            </a:extLst>
          </p:cNvPr>
          <p:cNvSpPr>
            <a:spLocks noGrp="1"/>
          </p:cNvSpPr>
          <p:nvPr>
            <p:ph sz="quarter" idx="13"/>
          </p:nvPr>
        </p:nvSpPr>
        <p:spPr/>
        <p:txBody>
          <a:bodyPr/>
          <a:lstStyle/>
          <a:p>
            <a:r>
              <a:rPr lang="en-US" dirty="0"/>
              <a:t>General Engineering Students</a:t>
            </a:r>
          </a:p>
          <a:p>
            <a:r>
              <a:rPr lang="en-US" dirty="0"/>
              <a:t>Computational skills and tools embedded in a physics + design project environment</a:t>
            </a:r>
          </a:p>
        </p:txBody>
      </p:sp>
      <p:pic>
        <p:nvPicPr>
          <p:cNvPr id="6" name="Picture Placeholder 5" descr="A city with a river and trees&#10;&#10;AI-generated content may be incorrect.">
            <a:extLst>
              <a:ext uri="{FF2B5EF4-FFF2-40B4-BE49-F238E27FC236}">
                <a16:creationId xmlns:a16="http://schemas.microsoft.com/office/drawing/2014/main" id="{EEA0722B-2CBF-70A9-493A-E1EF1436BB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629" r="12629"/>
          <a:stretch>
            <a:fillRect/>
          </a:stretch>
        </p:blipFill>
        <p:spPr/>
      </p:pic>
    </p:spTree>
    <p:extLst>
      <p:ext uri="{BB962C8B-B14F-4D97-AF65-F5344CB8AC3E}">
        <p14:creationId xmlns:p14="http://schemas.microsoft.com/office/powerpoint/2010/main" val="32637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331C97F-61BE-259C-AD81-E487D9219FF1}"/>
              </a:ext>
            </a:extLst>
          </p:cNvPr>
          <p:cNvSpPr>
            <a:spLocks noGrp="1"/>
          </p:cNvSpPr>
          <p:nvPr>
            <p:ph type="title"/>
          </p:nvPr>
        </p:nvSpPr>
        <p:spPr/>
        <p:txBody>
          <a:bodyPr/>
          <a:lstStyle/>
          <a:p>
            <a:r>
              <a:rPr lang="en-US" dirty="0"/>
              <a:t>Example: Physics Modeling</a:t>
            </a:r>
          </a:p>
        </p:txBody>
      </p:sp>
      <p:sp>
        <p:nvSpPr>
          <p:cNvPr id="12" name="Content Placeholder 11">
            <a:extLst>
              <a:ext uri="{FF2B5EF4-FFF2-40B4-BE49-F238E27FC236}">
                <a16:creationId xmlns:a16="http://schemas.microsoft.com/office/drawing/2014/main" id="{D892D987-3C09-4B79-8636-2A196F14C891}"/>
              </a:ext>
            </a:extLst>
          </p:cNvPr>
          <p:cNvSpPr>
            <a:spLocks noGrp="1"/>
          </p:cNvSpPr>
          <p:nvPr>
            <p:ph sz="quarter" idx="13"/>
          </p:nvPr>
        </p:nvSpPr>
        <p:spPr/>
        <p:txBody>
          <a:bodyPr/>
          <a:lstStyle/>
          <a:p>
            <a:pPr marL="0" indent="0">
              <a:buNone/>
            </a:pPr>
            <a:r>
              <a:rPr lang="en-US" dirty="0"/>
              <a:t>Design a device that will launch a puck (poker chip) across a table, with point values associated with different target areas</a:t>
            </a:r>
          </a:p>
          <a:p>
            <a:pPr marL="0" indent="0">
              <a:buNone/>
            </a:pPr>
            <a:endParaRPr lang="en-US" dirty="0"/>
          </a:p>
          <a:p>
            <a:pPr marL="0" indent="0">
              <a:buNone/>
            </a:pPr>
            <a:r>
              <a:rPr lang="en-US" dirty="0"/>
              <a:t>Write a MATLAB script to support gameplay</a:t>
            </a:r>
          </a:p>
        </p:txBody>
      </p:sp>
      <p:pic>
        <p:nvPicPr>
          <p:cNvPr id="15" name="Picture Placeholder 14" descr="A group of people standing around a table&#10;&#10;AI-generated content may be incorrect.">
            <a:extLst>
              <a:ext uri="{FF2B5EF4-FFF2-40B4-BE49-F238E27FC236}">
                <a16:creationId xmlns:a16="http://schemas.microsoft.com/office/drawing/2014/main" id="{CB17A2C0-7BC4-7BE1-8F6A-D3D1BA1E68D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53" r="16753"/>
          <a:stretch/>
        </p:blipFill>
        <p:spPr/>
      </p:pic>
    </p:spTree>
    <p:extLst>
      <p:ext uri="{BB962C8B-B14F-4D97-AF65-F5344CB8AC3E}">
        <p14:creationId xmlns:p14="http://schemas.microsoft.com/office/powerpoint/2010/main" val="31720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2EFB3C-337B-BE6A-FE82-B6ED7DF78F68}"/>
              </a:ext>
            </a:extLst>
          </p:cNvPr>
          <p:cNvPicPr>
            <a:picLocks noChangeAspect="1"/>
          </p:cNvPicPr>
          <p:nvPr/>
        </p:nvPicPr>
        <p:blipFill>
          <a:blip r:embed="rId3"/>
          <a:stretch>
            <a:fillRect/>
          </a:stretch>
        </p:blipFill>
        <p:spPr>
          <a:xfrm>
            <a:off x="0" y="2347860"/>
            <a:ext cx="12186225" cy="2052690"/>
          </a:xfrm>
          <a:prstGeom prst="rect">
            <a:avLst/>
          </a:prstGeom>
        </p:spPr>
      </p:pic>
      <p:sp>
        <p:nvSpPr>
          <p:cNvPr id="9" name="Title 8">
            <a:extLst>
              <a:ext uri="{FF2B5EF4-FFF2-40B4-BE49-F238E27FC236}">
                <a16:creationId xmlns:a16="http://schemas.microsoft.com/office/drawing/2014/main" id="{65529E9B-1D9E-C743-5BD7-A642E2629CFC}"/>
              </a:ext>
            </a:extLst>
          </p:cNvPr>
          <p:cNvSpPr>
            <a:spLocks noGrp="1"/>
          </p:cNvSpPr>
          <p:nvPr>
            <p:ph type="title"/>
          </p:nvPr>
        </p:nvSpPr>
        <p:spPr/>
        <p:txBody>
          <a:bodyPr/>
          <a:lstStyle/>
          <a:p>
            <a:r>
              <a:rPr lang="en-US" dirty="0"/>
              <a:t>Rethinking Intended Learning Outcomes</a:t>
            </a:r>
          </a:p>
        </p:txBody>
      </p:sp>
      <p:sp>
        <p:nvSpPr>
          <p:cNvPr id="10" name="Rectangle 9">
            <a:extLst>
              <a:ext uri="{FF2B5EF4-FFF2-40B4-BE49-F238E27FC236}">
                <a16:creationId xmlns:a16="http://schemas.microsoft.com/office/drawing/2014/main" id="{B8AEE527-42CC-B0BF-3FF2-64FF120BE4F9}"/>
              </a:ext>
            </a:extLst>
          </p:cNvPr>
          <p:cNvSpPr/>
          <p:nvPr/>
        </p:nvSpPr>
        <p:spPr>
          <a:xfrm>
            <a:off x="139107" y="3783099"/>
            <a:ext cx="5366343" cy="474575"/>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88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5738-74D2-D047-5841-B19B152E0F8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11893FF-B7C1-6244-2B2B-E23EDC21FBDA}"/>
              </a:ext>
            </a:extLst>
          </p:cNvPr>
          <p:cNvSpPr>
            <a:spLocks noGrp="1"/>
          </p:cNvSpPr>
          <p:nvPr>
            <p:ph type="title"/>
          </p:nvPr>
        </p:nvSpPr>
        <p:spPr/>
        <p:txBody>
          <a:bodyPr/>
          <a:lstStyle/>
          <a:p>
            <a:r>
              <a:rPr lang="en-US" dirty="0"/>
              <a:t>Rethinking Intended Learning Outcomes</a:t>
            </a:r>
          </a:p>
        </p:txBody>
      </p:sp>
      <p:pic>
        <p:nvPicPr>
          <p:cNvPr id="4" name="Picture 3">
            <a:extLst>
              <a:ext uri="{FF2B5EF4-FFF2-40B4-BE49-F238E27FC236}">
                <a16:creationId xmlns:a16="http://schemas.microsoft.com/office/drawing/2014/main" id="{3699A080-C1BE-573D-0D50-F94DA93C44E4}"/>
              </a:ext>
            </a:extLst>
          </p:cNvPr>
          <p:cNvPicPr>
            <a:picLocks noChangeAspect="1"/>
          </p:cNvPicPr>
          <p:nvPr/>
        </p:nvPicPr>
        <p:blipFill>
          <a:blip r:embed="rId3"/>
          <a:stretch>
            <a:fillRect/>
          </a:stretch>
        </p:blipFill>
        <p:spPr>
          <a:xfrm>
            <a:off x="0" y="2347860"/>
            <a:ext cx="12186225" cy="2052690"/>
          </a:xfrm>
          <a:prstGeom prst="rect">
            <a:avLst/>
          </a:prstGeom>
        </p:spPr>
      </p:pic>
    </p:spTree>
    <p:extLst>
      <p:ext uri="{BB962C8B-B14F-4D97-AF65-F5344CB8AC3E}">
        <p14:creationId xmlns:p14="http://schemas.microsoft.com/office/powerpoint/2010/main" val="352987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4ADF-5A74-C28A-544A-AA96F474C9DC}"/>
              </a:ext>
            </a:extLst>
          </p:cNvPr>
          <p:cNvSpPr>
            <a:spLocks noGrp="1"/>
          </p:cNvSpPr>
          <p:nvPr>
            <p:ph type="title"/>
          </p:nvPr>
        </p:nvSpPr>
        <p:spPr/>
        <p:txBody>
          <a:bodyPr/>
          <a:lstStyle/>
          <a:p>
            <a:r>
              <a:rPr lang="en-US" dirty="0"/>
              <a:t>What Needs to Change?</a:t>
            </a:r>
          </a:p>
        </p:txBody>
      </p:sp>
      <p:sp>
        <p:nvSpPr>
          <p:cNvPr id="6" name="Rectangle 5">
            <a:extLst>
              <a:ext uri="{FF2B5EF4-FFF2-40B4-BE49-F238E27FC236}">
                <a16:creationId xmlns:a16="http://schemas.microsoft.com/office/drawing/2014/main" id="{84E95705-8F10-290C-7860-710E0176B0AA}"/>
              </a:ext>
            </a:extLst>
          </p:cNvPr>
          <p:cNvSpPr/>
          <p:nvPr/>
        </p:nvSpPr>
        <p:spPr>
          <a:xfrm>
            <a:off x="4579694" y="1831579"/>
            <a:ext cx="2035278" cy="96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B4B4B"/>
                </a:solidFill>
              </a:rPr>
              <a:t>Learning Outcomes</a:t>
            </a:r>
          </a:p>
        </p:txBody>
      </p:sp>
      <p:sp>
        <p:nvSpPr>
          <p:cNvPr id="7" name="Rectangle 6">
            <a:extLst>
              <a:ext uri="{FF2B5EF4-FFF2-40B4-BE49-F238E27FC236}">
                <a16:creationId xmlns:a16="http://schemas.microsoft.com/office/drawing/2014/main" id="{6D920E83-DC29-6D5C-3485-8CBCE80597E1}"/>
              </a:ext>
            </a:extLst>
          </p:cNvPr>
          <p:cNvSpPr/>
          <p:nvPr/>
        </p:nvSpPr>
        <p:spPr>
          <a:xfrm>
            <a:off x="2544416" y="4192922"/>
            <a:ext cx="2035278" cy="96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B4B4B"/>
                </a:solidFill>
              </a:rPr>
              <a:t>Teaching &amp; learning activities</a:t>
            </a:r>
          </a:p>
        </p:txBody>
      </p:sp>
      <p:sp>
        <p:nvSpPr>
          <p:cNvPr id="8" name="Rectangle 7">
            <a:extLst>
              <a:ext uri="{FF2B5EF4-FFF2-40B4-BE49-F238E27FC236}">
                <a16:creationId xmlns:a16="http://schemas.microsoft.com/office/drawing/2014/main" id="{31286C31-9F41-1AF0-3916-A0D5EF51AC1F}"/>
              </a:ext>
            </a:extLst>
          </p:cNvPr>
          <p:cNvSpPr/>
          <p:nvPr/>
        </p:nvSpPr>
        <p:spPr>
          <a:xfrm>
            <a:off x="6614972" y="4129108"/>
            <a:ext cx="2035278" cy="96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4B4B4B"/>
                </a:solidFill>
              </a:rPr>
              <a:t>Assessment</a:t>
            </a:r>
          </a:p>
        </p:txBody>
      </p:sp>
      <p:sp>
        <p:nvSpPr>
          <p:cNvPr id="9" name="Arrow: Up-Down 8">
            <a:extLst>
              <a:ext uri="{FF2B5EF4-FFF2-40B4-BE49-F238E27FC236}">
                <a16:creationId xmlns:a16="http://schemas.microsoft.com/office/drawing/2014/main" id="{4A5D5A24-0646-6D5F-A5CF-11A673ABB933}"/>
              </a:ext>
            </a:extLst>
          </p:cNvPr>
          <p:cNvSpPr/>
          <p:nvPr/>
        </p:nvSpPr>
        <p:spPr>
          <a:xfrm rot="1724189">
            <a:off x="4524549" y="2835965"/>
            <a:ext cx="231913" cy="1318591"/>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Down 9">
            <a:extLst>
              <a:ext uri="{FF2B5EF4-FFF2-40B4-BE49-F238E27FC236}">
                <a16:creationId xmlns:a16="http://schemas.microsoft.com/office/drawing/2014/main" id="{24AC69B3-716C-0909-BD19-272D21E1CA86}"/>
              </a:ext>
            </a:extLst>
          </p:cNvPr>
          <p:cNvSpPr/>
          <p:nvPr/>
        </p:nvSpPr>
        <p:spPr>
          <a:xfrm rot="19875811" flipH="1">
            <a:off x="6398695" y="2804058"/>
            <a:ext cx="231913" cy="1318591"/>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Up-Down 10">
            <a:extLst>
              <a:ext uri="{FF2B5EF4-FFF2-40B4-BE49-F238E27FC236}">
                <a16:creationId xmlns:a16="http://schemas.microsoft.com/office/drawing/2014/main" id="{BE066A88-6EF8-1507-5303-902CFD8411D5}"/>
              </a:ext>
            </a:extLst>
          </p:cNvPr>
          <p:cNvSpPr/>
          <p:nvPr/>
        </p:nvSpPr>
        <p:spPr>
          <a:xfrm rot="5400000">
            <a:off x="5481376" y="4016636"/>
            <a:ext cx="231913" cy="1318591"/>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1CACF2-085D-BA90-8981-BA447EE4C70B}"/>
              </a:ext>
            </a:extLst>
          </p:cNvPr>
          <p:cNvSpPr txBox="1"/>
          <p:nvPr/>
        </p:nvSpPr>
        <p:spPr>
          <a:xfrm>
            <a:off x="4134734" y="6240894"/>
            <a:ext cx="4243788" cy="615553"/>
          </a:xfrm>
          <a:prstGeom prst="rect">
            <a:avLst/>
          </a:prstGeom>
          <a:noFill/>
        </p:spPr>
        <p:txBody>
          <a:bodyPr wrap="square" lIns="0" tIns="0" rIns="0" bIns="0" rtlCol="0">
            <a:spAutoFit/>
          </a:bodyPr>
          <a:lstStyle/>
          <a:p>
            <a:r>
              <a:rPr lang="en-US" sz="1000" dirty="0">
                <a:solidFill>
                  <a:schemeClr val="bg1"/>
                </a:solidFill>
              </a:rPr>
              <a:t>Adapted from: Biggs, J. (2003). Constructing learning by aligning teaching: Constructive alignment. In </a:t>
            </a:r>
            <a:r>
              <a:rPr lang="en-US" sz="1000" i="1" dirty="0">
                <a:solidFill>
                  <a:schemeClr val="bg1"/>
                </a:solidFill>
              </a:rPr>
              <a:t>Teaching for quality learning at university: What the student does</a:t>
            </a:r>
            <a:r>
              <a:rPr lang="en-US" sz="1000" dirty="0">
                <a:solidFill>
                  <a:schemeClr val="bg1"/>
                </a:solidFill>
              </a:rPr>
              <a:t> (2nd ed.). McGraw-Hill Education (UK).</a:t>
            </a:r>
          </a:p>
          <a:p>
            <a:pPr algn="l"/>
            <a:endParaRPr lang="en-US" sz="1000" dirty="0">
              <a:solidFill>
                <a:schemeClr val="bg1"/>
              </a:solidFill>
            </a:endParaRPr>
          </a:p>
        </p:txBody>
      </p:sp>
    </p:spTree>
    <p:extLst>
      <p:ext uri="{BB962C8B-B14F-4D97-AF65-F5344CB8AC3E}">
        <p14:creationId xmlns:p14="http://schemas.microsoft.com/office/powerpoint/2010/main" val="17468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37DE7035-6DF8-485D-8776-C930816AA9E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62" b="7862"/>
          <a:stretch/>
        </p:blipFill>
        <p:spPr/>
      </p:pic>
      <p:sp>
        <p:nvSpPr>
          <p:cNvPr id="11" name="Rectangle">
            <a:extLst>
              <a:ext uri="{FF2B5EF4-FFF2-40B4-BE49-F238E27FC236}">
                <a16:creationId xmlns:a16="http://schemas.microsoft.com/office/drawing/2014/main" id="{050B2190-5560-4760-BD7C-FA5D2B11C287}"/>
              </a:ext>
            </a:extLst>
          </p:cNvPr>
          <p:cNvSpPr/>
          <p:nvPr/>
        </p:nvSpPr>
        <p:spPr>
          <a:xfrm>
            <a:off x="-3048" y="2471895"/>
            <a:ext cx="12192000" cy="3052471"/>
          </a:xfrm>
          <a:prstGeom prst="rect">
            <a:avLst/>
          </a:prstGeom>
          <a:solidFill>
            <a:srgbClr val="58595B">
              <a:alpha val="83137"/>
            </a:srgbClr>
          </a:solidFill>
          <a:ln w="12700">
            <a:miter lim="400000"/>
          </a:ln>
        </p:spPr>
        <p:txBody>
          <a:bodyPr lIns="38100" tIns="38100" rIns="38100" bIns="38100" anchor="ctr"/>
          <a:lstStyle/>
          <a:p>
            <a:pPr algn="ctr" defTabSz="228600" hangingPunct="0">
              <a:lnSpc>
                <a:spcPct val="80000"/>
              </a:lnSpc>
              <a:defRPr baseline="-14814">
                <a:solidFill>
                  <a:srgbClr val="4267B2"/>
                </a:solidFill>
              </a:defRPr>
            </a:pPr>
            <a:endParaRPr sz="2700" kern="0" baseline="-14814">
              <a:solidFill>
                <a:srgbClr val="4267B2"/>
              </a:solidFill>
              <a:latin typeface="FreightSansLFPro"/>
              <a:sym typeface="FreightSansLFPro"/>
            </a:endParaRPr>
          </a:p>
        </p:txBody>
      </p:sp>
      <p:sp>
        <p:nvSpPr>
          <p:cNvPr id="10" name="TextBox 9">
            <a:extLst>
              <a:ext uri="{FF2B5EF4-FFF2-40B4-BE49-F238E27FC236}">
                <a16:creationId xmlns:a16="http://schemas.microsoft.com/office/drawing/2014/main" id="{6D37507E-1554-4D64-B878-F272D81B6591}"/>
              </a:ext>
            </a:extLst>
          </p:cNvPr>
          <p:cNvSpPr txBox="1"/>
          <p:nvPr/>
        </p:nvSpPr>
        <p:spPr>
          <a:xfrm>
            <a:off x="1516364" y="2802927"/>
            <a:ext cx="9153175" cy="1994392"/>
          </a:xfrm>
          <a:prstGeom prst="rect">
            <a:avLst/>
          </a:prstGeom>
          <a:noFill/>
        </p:spPr>
        <p:txBody>
          <a:bodyPr wrap="square" lIns="0" tIns="0" rIns="0" bIns="0" rtlCol="0">
            <a:spAutoFit/>
          </a:bodyPr>
          <a:lstStyle/>
          <a:p>
            <a:pPr algn="ctr">
              <a:lnSpc>
                <a:spcPct val="90000"/>
              </a:lnSpc>
            </a:pPr>
            <a:r>
              <a:rPr lang="en-US" sz="4800" dirty="0">
                <a:solidFill>
                  <a:schemeClr val="bg2"/>
                </a:solidFill>
              </a:rPr>
              <a:t>“From our students’ point of view, the </a:t>
            </a:r>
            <a:r>
              <a:rPr lang="en-US" sz="4800" b="1" dirty="0">
                <a:solidFill>
                  <a:schemeClr val="accent1"/>
                </a:solidFill>
              </a:rPr>
              <a:t>assessment</a:t>
            </a:r>
            <a:r>
              <a:rPr lang="en-US" sz="4800" dirty="0">
                <a:solidFill>
                  <a:schemeClr val="bg2"/>
                </a:solidFill>
              </a:rPr>
              <a:t> always defines the actual curriculum.”</a:t>
            </a:r>
          </a:p>
        </p:txBody>
      </p:sp>
      <p:grpSp>
        <p:nvGrpSpPr>
          <p:cNvPr id="5" name="UTK Horiz_R">
            <a:extLst>
              <a:ext uri="{FF2B5EF4-FFF2-40B4-BE49-F238E27FC236}">
                <a16:creationId xmlns:a16="http://schemas.microsoft.com/office/drawing/2014/main" id="{DAA3EA9D-7EF3-4A6A-ADDE-FF286F7663DB}"/>
              </a:ext>
            </a:extLst>
          </p:cNvPr>
          <p:cNvGrpSpPr>
            <a:grpSpLocks noChangeAspect="1"/>
          </p:cNvGrpSpPr>
          <p:nvPr/>
        </p:nvGrpSpPr>
        <p:grpSpPr bwMode="auto">
          <a:xfrm>
            <a:off x="10557955" y="6320597"/>
            <a:ext cx="1404165" cy="315023"/>
            <a:chOff x="0" y="1299"/>
            <a:chExt cx="7680" cy="1723"/>
          </a:xfrm>
        </p:grpSpPr>
        <p:sp>
          <p:nvSpPr>
            <p:cNvPr id="6" name="T fill">
              <a:extLst>
                <a:ext uri="{FF2B5EF4-FFF2-40B4-BE49-F238E27FC236}">
                  <a16:creationId xmlns:a16="http://schemas.microsoft.com/office/drawing/2014/main" id="{9FF11689-B07A-4249-8712-D8DDF52C19F9}"/>
                </a:ext>
              </a:extLst>
            </p:cNvPr>
            <p:cNvSpPr>
              <a:spLocks noChangeArrowheads="1"/>
            </p:cNvSpPr>
            <p:nvPr userDrawn="1"/>
          </p:nvSpPr>
          <p:spPr bwMode="auto">
            <a:xfrm>
              <a:off x="6110" y="1391"/>
              <a:ext cx="1429" cy="1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ype">
              <a:extLst>
                <a:ext uri="{FF2B5EF4-FFF2-40B4-BE49-F238E27FC236}">
                  <a16:creationId xmlns:a16="http://schemas.microsoft.com/office/drawing/2014/main" id="{79024A3F-CB47-4D40-AB8B-8FAECAEEA9D7}"/>
                </a:ext>
              </a:extLst>
            </p:cNvPr>
            <p:cNvSpPr>
              <a:spLocks noEditPoints="1"/>
            </p:cNvSpPr>
            <p:nvPr userDrawn="1"/>
          </p:nvSpPr>
          <p:spPr bwMode="auto">
            <a:xfrm>
              <a:off x="0" y="1302"/>
              <a:ext cx="5707" cy="1720"/>
            </a:xfrm>
            <a:custGeom>
              <a:avLst/>
              <a:gdLst>
                <a:gd name="T0" fmla="*/ 540 w 12347"/>
                <a:gd name="T1" fmla="*/ 2590 h 3689"/>
                <a:gd name="T2" fmla="*/ 2613 w 12347"/>
                <a:gd name="T3" fmla="*/ 1052 h 3689"/>
                <a:gd name="T4" fmla="*/ 1942 w 12347"/>
                <a:gd name="T5" fmla="*/ 2472 h 3689"/>
                <a:gd name="T6" fmla="*/ 4225 w 12347"/>
                <a:gd name="T7" fmla="*/ 1272 h 3689"/>
                <a:gd name="T8" fmla="*/ 2977 w 12347"/>
                <a:gd name="T9" fmla="*/ 1197 h 3689"/>
                <a:gd name="T10" fmla="*/ 4223 w 12347"/>
                <a:gd name="T11" fmla="*/ 2417 h 3689"/>
                <a:gd name="T12" fmla="*/ 4452 w 12347"/>
                <a:gd name="T13" fmla="*/ 1023 h 3689"/>
                <a:gd name="T14" fmla="*/ 5776 w 12347"/>
                <a:gd name="T15" fmla="*/ 2560 h 3689"/>
                <a:gd name="T16" fmla="*/ 6086 w 12347"/>
                <a:gd name="T17" fmla="*/ 1048 h 3689"/>
                <a:gd name="T18" fmla="*/ 6999 w 12347"/>
                <a:gd name="T19" fmla="*/ 1970 h 3689"/>
                <a:gd name="T20" fmla="*/ 7538 w 12347"/>
                <a:gd name="T21" fmla="*/ 2195 h 3689"/>
                <a:gd name="T22" fmla="*/ 8303 w 12347"/>
                <a:gd name="T23" fmla="*/ 1077 h 3689"/>
                <a:gd name="T24" fmla="*/ 8907 w 12347"/>
                <a:gd name="T25" fmla="*/ 1495 h 3689"/>
                <a:gd name="T26" fmla="*/ 10900 w 12347"/>
                <a:gd name="T27" fmla="*/ 1317 h 3689"/>
                <a:gd name="T28" fmla="*/ 11049 w 12347"/>
                <a:gd name="T29" fmla="*/ 2304 h 3689"/>
                <a:gd name="T30" fmla="*/ 10223 w 12347"/>
                <a:gd name="T31" fmla="*/ 1669 h 3689"/>
                <a:gd name="T32" fmla="*/ 11348 w 12347"/>
                <a:gd name="T33" fmla="*/ 2302 h 3689"/>
                <a:gd name="T34" fmla="*/ 12110 w 12347"/>
                <a:gd name="T35" fmla="*/ 1966 h 3689"/>
                <a:gd name="T36" fmla="*/ 146 w 12347"/>
                <a:gd name="T37" fmla="*/ 18 h 3689"/>
                <a:gd name="T38" fmla="*/ 527 w 12347"/>
                <a:gd name="T39" fmla="*/ 705 h 3689"/>
                <a:gd name="T40" fmla="*/ 1590 w 12347"/>
                <a:gd name="T41" fmla="*/ 8 h 3689"/>
                <a:gd name="T42" fmla="*/ 965 w 12347"/>
                <a:gd name="T43" fmla="*/ 541 h 3689"/>
                <a:gd name="T44" fmla="*/ 2329 w 12347"/>
                <a:gd name="T45" fmla="*/ 69 h 3689"/>
                <a:gd name="T46" fmla="*/ 2377 w 12347"/>
                <a:gd name="T47" fmla="*/ 533 h 3689"/>
                <a:gd name="T48" fmla="*/ 2104 w 12347"/>
                <a:gd name="T49" fmla="*/ 310 h 3689"/>
                <a:gd name="T50" fmla="*/ 3042 w 12347"/>
                <a:gd name="T51" fmla="*/ 16 h 3689"/>
                <a:gd name="T52" fmla="*/ 3460 w 12347"/>
                <a:gd name="T53" fmla="*/ 20 h 3689"/>
                <a:gd name="T54" fmla="*/ 4030 w 12347"/>
                <a:gd name="T55" fmla="*/ 210 h 3689"/>
                <a:gd name="T56" fmla="*/ 4433 w 12347"/>
                <a:gd name="T57" fmla="*/ 428 h 3689"/>
                <a:gd name="T58" fmla="*/ 4898 w 12347"/>
                <a:gd name="T59" fmla="*/ 703 h 3689"/>
                <a:gd name="T60" fmla="*/ 5651 w 12347"/>
                <a:gd name="T61" fmla="*/ 717 h 3689"/>
                <a:gd name="T62" fmla="*/ 6407 w 12347"/>
                <a:gd name="T63" fmla="*/ 58 h 3689"/>
                <a:gd name="T64" fmla="*/ 6347 w 12347"/>
                <a:gd name="T65" fmla="*/ 701 h 3689"/>
                <a:gd name="T66" fmla="*/ 6613 w 12347"/>
                <a:gd name="T67" fmla="*/ 279 h 3689"/>
                <a:gd name="T68" fmla="*/ 7507 w 12347"/>
                <a:gd name="T69" fmla="*/ 628 h 3689"/>
                <a:gd name="T70" fmla="*/ 6994 w 12347"/>
                <a:gd name="T71" fmla="*/ 707 h 3689"/>
                <a:gd name="T72" fmla="*/ 8117 w 12347"/>
                <a:gd name="T73" fmla="*/ 551 h 3689"/>
                <a:gd name="T74" fmla="*/ 8161 w 12347"/>
                <a:gd name="T75" fmla="*/ 103 h 3689"/>
                <a:gd name="T76" fmla="*/ 8472 w 12347"/>
                <a:gd name="T77" fmla="*/ 541 h 3689"/>
                <a:gd name="T78" fmla="*/ 9427 w 12347"/>
                <a:gd name="T79" fmla="*/ 13 h 3689"/>
                <a:gd name="T80" fmla="*/ 9210 w 12347"/>
                <a:gd name="T81" fmla="*/ 699 h 3689"/>
                <a:gd name="T82" fmla="*/ 10154 w 12347"/>
                <a:gd name="T83" fmla="*/ 98 h 3689"/>
                <a:gd name="T84" fmla="*/ 9981 w 12347"/>
                <a:gd name="T85" fmla="*/ 698 h 3689"/>
                <a:gd name="T86" fmla="*/ 10966 w 12347"/>
                <a:gd name="T87" fmla="*/ 322 h 3689"/>
                <a:gd name="T88" fmla="*/ 11806 w 12347"/>
                <a:gd name="T89" fmla="*/ 66 h 3689"/>
                <a:gd name="T90" fmla="*/ 12174 w 12347"/>
                <a:gd name="T91" fmla="*/ 248 h 3689"/>
                <a:gd name="T92" fmla="*/ 5639 w 12347"/>
                <a:gd name="T93" fmla="*/ 3528 h 3689"/>
                <a:gd name="T94" fmla="*/ 6285 w 12347"/>
                <a:gd name="T95" fmla="*/ 3678 h 3689"/>
                <a:gd name="T96" fmla="*/ 5755 w 12347"/>
                <a:gd name="T97" fmla="*/ 3133 h 3689"/>
                <a:gd name="T98" fmla="*/ 6551 w 12347"/>
                <a:gd name="T99" fmla="*/ 3182 h 3689"/>
                <a:gd name="T100" fmla="*/ 6954 w 12347"/>
                <a:gd name="T101" fmla="*/ 3400 h 3689"/>
                <a:gd name="T102" fmla="*/ 8555 w 12347"/>
                <a:gd name="T103" fmla="*/ 3013 h 3689"/>
                <a:gd name="T104" fmla="*/ 8345 w 12347"/>
                <a:gd name="T105" fmla="*/ 3402 h 3689"/>
                <a:gd name="T106" fmla="*/ 8661 w 12347"/>
                <a:gd name="T107" fmla="*/ 3671 h 3689"/>
                <a:gd name="T108" fmla="*/ 9170 w 12347"/>
                <a:gd name="T109" fmla="*/ 2983 h 3689"/>
                <a:gd name="T110" fmla="*/ 9443 w 12347"/>
                <a:gd name="T111" fmla="*/ 2980 h 3689"/>
                <a:gd name="T112" fmla="*/ 9914 w 12347"/>
                <a:gd name="T113" fmla="*/ 3111 h 3689"/>
                <a:gd name="T114" fmla="*/ 10306 w 12347"/>
                <a:gd name="T115" fmla="*/ 2984 h 3689"/>
                <a:gd name="T116" fmla="*/ 11261 w 12347"/>
                <a:gd name="T117" fmla="*/ 2982 h 3689"/>
                <a:gd name="T118" fmla="*/ 11241 w 12347"/>
                <a:gd name="T119" fmla="*/ 3624 h 3689"/>
                <a:gd name="T120" fmla="*/ 11735 w 12347"/>
                <a:gd name="T121" fmla="*/ 3654 h 3689"/>
                <a:gd name="T122" fmla="*/ 12152 w 12347"/>
                <a:gd name="T123" fmla="*/ 3430 h 3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7" h="3689">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Power T">
              <a:extLst>
                <a:ext uri="{FF2B5EF4-FFF2-40B4-BE49-F238E27FC236}">
                  <a16:creationId xmlns:a16="http://schemas.microsoft.com/office/drawing/2014/main" id="{4B4066A6-D53A-4BFE-806D-C8A1B8423E8F}"/>
                </a:ext>
              </a:extLst>
            </p:cNvPr>
            <p:cNvSpPr>
              <a:spLocks noEditPoints="1"/>
            </p:cNvSpPr>
            <p:nvPr userDrawn="1"/>
          </p:nvSpPr>
          <p:spPr bwMode="auto">
            <a:xfrm>
              <a:off x="5979" y="1299"/>
              <a:ext cx="1701" cy="1714"/>
            </a:xfrm>
            <a:custGeom>
              <a:avLst/>
              <a:gdLst>
                <a:gd name="T0" fmla="*/ 0 w 3678"/>
                <a:gd name="T1" fmla="*/ 0 h 3678"/>
                <a:gd name="T2" fmla="*/ 0 w 3678"/>
                <a:gd name="T3" fmla="*/ 3678 h 3678"/>
                <a:gd name="T4" fmla="*/ 3678 w 3678"/>
                <a:gd name="T5" fmla="*/ 3678 h 3678"/>
                <a:gd name="T6" fmla="*/ 3678 w 3678"/>
                <a:gd name="T7" fmla="*/ 0 h 3678"/>
                <a:gd name="T8" fmla="*/ 0 w 3678"/>
                <a:gd name="T9" fmla="*/ 0 h 3678"/>
                <a:gd name="T10" fmla="*/ 3214 w 3678"/>
                <a:gd name="T11" fmla="*/ 1392 h 3678"/>
                <a:gd name="T12" fmla="*/ 2870 w 3678"/>
                <a:gd name="T13" fmla="*/ 1392 h 3678"/>
                <a:gd name="T14" fmla="*/ 2492 w 3678"/>
                <a:gd name="T15" fmla="*/ 1083 h 3678"/>
                <a:gd name="T16" fmla="*/ 2149 w 3678"/>
                <a:gd name="T17" fmla="*/ 1263 h 3678"/>
                <a:gd name="T18" fmla="*/ 2149 w 3678"/>
                <a:gd name="T19" fmla="*/ 2423 h 3678"/>
                <a:gd name="T20" fmla="*/ 2577 w 3678"/>
                <a:gd name="T21" fmla="*/ 2870 h 3678"/>
                <a:gd name="T22" fmla="*/ 2578 w 3678"/>
                <a:gd name="T23" fmla="*/ 2870 h 3678"/>
                <a:gd name="T24" fmla="*/ 2578 w 3678"/>
                <a:gd name="T25" fmla="*/ 3213 h 3678"/>
                <a:gd name="T26" fmla="*/ 1100 w 3678"/>
                <a:gd name="T27" fmla="*/ 3213 h 3678"/>
                <a:gd name="T28" fmla="*/ 1100 w 3678"/>
                <a:gd name="T29" fmla="*/ 2870 h 3678"/>
                <a:gd name="T30" fmla="*/ 1101 w 3678"/>
                <a:gd name="T31" fmla="*/ 2870 h 3678"/>
                <a:gd name="T32" fmla="*/ 1530 w 3678"/>
                <a:gd name="T33" fmla="*/ 2423 h 3678"/>
                <a:gd name="T34" fmla="*/ 1530 w 3678"/>
                <a:gd name="T35" fmla="*/ 1263 h 3678"/>
                <a:gd name="T36" fmla="*/ 1186 w 3678"/>
                <a:gd name="T37" fmla="*/ 1083 h 3678"/>
                <a:gd name="T38" fmla="*/ 808 w 3678"/>
                <a:gd name="T39" fmla="*/ 1392 h 3678"/>
                <a:gd name="T40" fmla="*/ 465 w 3678"/>
                <a:gd name="T41" fmla="*/ 1392 h 3678"/>
                <a:gd name="T42" fmla="*/ 465 w 3678"/>
                <a:gd name="T43" fmla="*/ 464 h 3678"/>
                <a:gd name="T44" fmla="*/ 3214 w 3678"/>
                <a:gd name="T45" fmla="*/ 464 h 3678"/>
                <a:gd name="T46" fmla="*/ 3214 w 3678"/>
                <a:gd name="T47" fmla="*/ 1392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78" h="3678">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15FB001E-C9C5-4D22-A9AC-0C37A9D47C28}"/>
              </a:ext>
            </a:extLst>
          </p:cNvPr>
          <p:cNvSpPr txBox="1"/>
          <p:nvPr/>
        </p:nvSpPr>
        <p:spPr>
          <a:xfrm>
            <a:off x="7077761" y="5022343"/>
            <a:ext cx="3591777" cy="276999"/>
          </a:xfrm>
          <a:prstGeom prst="rect">
            <a:avLst/>
          </a:prstGeom>
          <a:noFill/>
        </p:spPr>
        <p:txBody>
          <a:bodyPr wrap="square" lIns="0" tIns="0" rIns="0" bIns="0" rtlCol="0">
            <a:spAutoFit/>
          </a:bodyPr>
          <a:lstStyle/>
          <a:p>
            <a:r>
              <a:rPr lang="en-US" spc="300" dirty="0">
                <a:solidFill>
                  <a:schemeClr val="bg2"/>
                </a:solidFill>
              </a:rPr>
              <a:t>– Ramsden (1992), </a:t>
            </a:r>
            <a:r>
              <a:rPr lang="en-US" dirty="0">
                <a:solidFill>
                  <a:schemeClr val="bg2"/>
                </a:solidFill>
              </a:rPr>
              <a:t>p.187</a:t>
            </a:r>
            <a:endParaRPr lang="en-US" spc="300" dirty="0">
              <a:solidFill>
                <a:schemeClr val="bg2"/>
              </a:solidFill>
            </a:endParaRPr>
          </a:p>
        </p:txBody>
      </p:sp>
    </p:spTree>
    <p:extLst>
      <p:ext uri="{BB962C8B-B14F-4D97-AF65-F5344CB8AC3E}">
        <p14:creationId xmlns:p14="http://schemas.microsoft.com/office/powerpoint/2010/main" val="79376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3422-F779-FFF4-4419-2BFEDDF2A72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B61CF4-9DCE-EA68-2CF5-1502440E293E}"/>
              </a:ext>
            </a:extLst>
          </p:cNvPr>
          <p:cNvSpPr>
            <a:spLocks noGrp="1"/>
          </p:cNvSpPr>
          <p:nvPr>
            <p:ph sz="half" idx="1"/>
          </p:nvPr>
        </p:nvSpPr>
        <p:spPr/>
        <p:txBody>
          <a:bodyPr/>
          <a:lstStyle/>
          <a:p>
            <a:pPr marL="0" indent="0">
              <a:buNone/>
            </a:pPr>
            <a:r>
              <a:rPr lang="en-US" dirty="0"/>
              <a:t>This program will aid a user in pointing a device capable of launching a puck across a table so that the puck will come to a stop in a target region.  </a:t>
            </a:r>
          </a:p>
          <a:p>
            <a:pPr marL="0" indent="0">
              <a:buNone/>
            </a:pPr>
            <a:endParaRPr lang="en-US" b="1" dirty="0"/>
          </a:p>
          <a:p>
            <a:pPr marL="0" indent="0">
              <a:buNone/>
            </a:pPr>
            <a:r>
              <a:rPr lang="en-US" b="1" dirty="0"/>
              <a:t>Is it correct? </a:t>
            </a:r>
          </a:p>
          <a:p>
            <a:pPr marL="0" indent="0">
              <a:buNone/>
            </a:pPr>
            <a:r>
              <a:rPr lang="en-US" b="1" dirty="0"/>
              <a:t>If not, make corrections.</a:t>
            </a:r>
          </a:p>
          <a:p>
            <a:pPr marL="0" indent="0">
              <a:buNone/>
            </a:pPr>
            <a:endParaRPr lang="en-US" b="1" dirty="0"/>
          </a:p>
          <a:p>
            <a:pPr marL="0" indent="0">
              <a:buNone/>
            </a:pPr>
            <a:r>
              <a:rPr lang="en-US" b="1" dirty="0"/>
              <a:t>Document your process and evidence of conclusions.</a:t>
            </a:r>
          </a:p>
        </p:txBody>
      </p:sp>
      <p:pic>
        <p:nvPicPr>
          <p:cNvPr id="10" name="Content Placeholder 9">
            <a:extLst>
              <a:ext uri="{FF2B5EF4-FFF2-40B4-BE49-F238E27FC236}">
                <a16:creationId xmlns:a16="http://schemas.microsoft.com/office/drawing/2014/main" id="{D3AFEF0B-4A41-3E19-F54B-F109E51409DE}"/>
              </a:ext>
            </a:extLst>
          </p:cNvPr>
          <p:cNvPicPr>
            <a:picLocks noGrp="1" noChangeAspect="1"/>
          </p:cNvPicPr>
          <p:nvPr>
            <p:ph sz="half" idx="2"/>
          </p:nvPr>
        </p:nvPicPr>
        <p:blipFill>
          <a:blip r:embed="rId3"/>
          <a:stretch>
            <a:fillRect/>
          </a:stretch>
        </p:blipFill>
        <p:spPr>
          <a:xfrm>
            <a:off x="6091239" y="1825626"/>
            <a:ext cx="5643561" cy="3890221"/>
          </a:xfrm>
          <a:prstGeom prst="rect">
            <a:avLst/>
          </a:prstGeom>
        </p:spPr>
      </p:pic>
      <p:sp>
        <p:nvSpPr>
          <p:cNvPr id="2" name="Title 1">
            <a:extLst>
              <a:ext uri="{FF2B5EF4-FFF2-40B4-BE49-F238E27FC236}">
                <a16:creationId xmlns:a16="http://schemas.microsoft.com/office/drawing/2014/main" id="{39AFE691-186C-1750-706C-149605B4543B}"/>
              </a:ext>
            </a:extLst>
          </p:cNvPr>
          <p:cNvSpPr>
            <a:spLocks noGrp="1"/>
          </p:cNvSpPr>
          <p:nvPr>
            <p:ph type="title"/>
          </p:nvPr>
        </p:nvSpPr>
        <p:spPr/>
        <p:txBody>
          <a:bodyPr/>
          <a:lstStyle/>
          <a:p>
            <a:r>
              <a:rPr lang="en-US" dirty="0"/>
              <a:t>Assessment</a:t>
            </a:r>
          </a:p>
        </p:txBody>
      </p:sp>
    </p:spTree>
    <p:extLst>
      <p:ext uri="{BB962C8B-B14F-4D97-AF65-F5344CB8AC3E}">
        <p14:creationId xmlns:p14="http://schemas.microsoft.com/office/powerpoint/2010/main" val="23196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EC47-A477-FA41-958D-2E115C935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9B3E5-7CF6-EB36-F82D-C54C5D38560F}"/>
              </a:ext>
            </a:extLst>
          </p:cNvPr>
          <p:cNvSpPr>
            <a:spLocks noGrp="1"/>
          </p:cNvSpPr>
          <p:nvPr>
            <p:ph type="title"/>
          </p:nvPr>
        </p:nvSpPr>
        <p:spPr/>
        <p:txBody>
          <a:bodyPr/>
          <a:lstStyle/>
          <a:p>
            <a:r>
              <a:rPr lang="en-US" dirty="0"/>
              <a:t>Teaching and Learning Activities</a:t>
            </a:r>
          </a:p>
        </p:txBody>
      </p:sp>
      <p:sp>
        <p:nvSpPr>
          <p:cNvPr id="5" name="Content Placeholder 4">
            <a:extLst>
              <a:ext uri="{FF2B5EF4-FFF2-40B4-BE49-F238E27FC236}">
                <a16:creationId xmlns:a16="http://schemas.microsoft.com/office/drawing/2014/main" id="{68CD94D6-C4CE-0003-1F05-9838EB448B50}"/>
              </a:ext>
            </a:extLst>
          </p:cNvPr>
          <p:cNvSpPr>
            <a:spLocks noGrp="1"/>
          </p:cNvSpPr>
          <p:nvPr>
            <p:ph sz="quarter" idx="13"/>
          </p:nvPr>
        </p:nvSpPr>
        <p:spPr/>
        <p:txBody>
          <a:bodyPr/>
          <a:lstStyle/>
          <a:p>
            <a:r>
              <a:rPr lang="en-US" dirty="0"/>
              <a:t>Understand the problem</a:t>
            </a:r>
          </a:p>
          <a:p>
            <a:pPr lvl="1"/>
            <a:r>
              <a:rPr lang="en-US" dirty="0"/>
              <a:t>Re-state, explain to others</a:t>
            </a:r>
          </a:p>
          <a:p>
            <a:r>
              <a:rPr lang="en-US" dirty="0"/>
              <a:t>Trace program flow</a:t>
            </a:r>
          </a:p>
          <a:p>
            <a:pPr lvl="1"/>
            <a:r>
              <a:rPr lang="en-US" dirty="0"/>
              <a:t>Syntax &amp; keywords (e.g. Onramp)</a:t>
            </a:r>
          </a:p>
          <a:p>
            <a:pPr lvl="1"/>
            <a:r>
              <a:rPr lang="en-US" dirty="0"/>
              <a:t>Paper-based tracing, flowchart matching</a:t>
            </a:r>
          </a:p>
          <a:p>
            <a:r>
              <a:rPr lang="en-US" dirty="0"/>
              <a:t>Identify problem lines</a:t>
            </a:r>
          </a:p>
          <a:p>
            <a:pPr lvl="1"/>
            <a:r>
              <a:rPr lang="en-US" dirty="0"/>
              <a:t>“Correct the error” (e.g. Grader)</a:t>
            </a:r>
          </a:p>
          <a:p>
            <a:r>
              <a:rPr lang="en-US" dirty="0"/>
              <a:t>Identify and assess domain-specific (e.g. physics) code</a:t>
            </a:r>
          </a:p>
          <a:p>
            <a:pPr lvl="1"/>
            <a:r>
              <a:rPr lang="en-US" dirty="0"/>
              <a:t>Match the equation to the scenario</a:t>
            </a:r>
          </a:p>
          <a:p>
            <a:pPr marL="0" indent="0">
              <a:buNone/>
            </a:pPr>
            <a:endParaRPr lang="en-US" dirty="0"/>
          </a:p>
        </p:txBody>
      </p:sp>
      <p:pic>
        <p:nvPicPr>
          <p:cNvPr id="10" name="Content Placeholder 9">
            <a:extLst>
              <a:ext uri="{FF2B5EF4-FFF2-40B4-BE49-F238E27FC236}">
                <a16:creationId xmlns:a16="http://schemas.microsoft.com/office/drawing/2014/main" id="{1AF72576-9A66-75BA-8D00-B1FFF1A935A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84" r="16784"/>
          <a:stretch/>
        </p:blipFill>
        <p:spPr>
          <a:prstGeom prst="rect">
            <a:avLst/>
          </a:prstGeom>
        </p:spPr>
      </p:pic>
    </p:spTree>
    <p:extLst>
      <p:ext uri="{BB962C8B-B14F-4D97-AF65-F5344CB8AC3E}">
        <p14:creationId xmlns:p14="http://schemas.microsoft.com/office/powerpoint/2010/main" val="211073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TK 2020_Smokey">
  <a:themeElements>
    <a:clrScheme name="UT Smokey Theme">
      <a:dk1>
        <a:srgbClr val="4B4B4B"/>
      </a:dk1>
      <a:lt1>
        <a:srgbClr val="F0F0F0"/>
      </a:lt1>
      <a:dk2>
        <a:srgbClr val="000000"/>
      </a:dk2>
      <a:lt2>
        <a:srgbClr val="FFFFFF"/>
      </a:lt2>
      <a:accent1>
        <a:srgbClr val="FF8200"/>
      </a:accent1>
      <a:accent2>
        <a:srgbClr val="2197A9"/>
      </a:accent2>
      <a:accent3>
        <a:srgbClr val="8D2048"/>
      </a:accent3>
      <a:accent4>
        <a:srgbClr val="FED535"/>
      </a:accent4>
      <a:accent5>
        <a:srgbClr val="E65933"/>
      </a:accent5>
      <a:accent6>
        <a:srgbClr val="006C93"/>
      </a:accent6>
      <a:hlink>
        <a:srgbClr val="4B4B4B"/>
      </a:hlink>
      <a:folHlink>
        <a:srgbClr val="4B4B4B"/>
      </a:folHlink>
    </a:clrScheme>
    <a:fontScheme name="UTK">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500" dirty="0" smtClean="0"/>
        </a:defPPr>
      </a:lstStyle>
    </a:txDef>
  </a:objectDefaults>
  <a:extraClrSchemeLst/>
  <a:extLst>
    <a:ext uri="{05A4C25C-085E-4340-85A3-A5531E510DB2}">
      <thm15:themeFamily xmlns:thm15="http://schemas.microsoft.com/office/thememl/2012/main" name="Presentation1" id="{C94BDD4B-E6ED-4D8E-ADAB-ACF2250EB413}" vid="{F6A72376-E9A1-4622-A75D-C4211D8C73DD}"/>
    </a:ext>
  </a:extLst>
</a:theme>
</file>

<file path=ppt/theme/theme2.xml><?xml version="1.0" encoding="utf-8"?>
<a:theme xmlns:a="http://schemas.openxmlformats.org/drawingml/2006/main" name="Office Theme">
  <a:themeElements>
    <a:clrScheme name="University of Tennessee">
      <a:dk1>
        <a:srgbClr val="58595B"/>
      </a:dk1>
      <a:lt1>
        <a:srgbClr val="F0F0F0"/>
      </a:lt1>
      <a:dk2>
        <a:srgbClr val="000000"/>
      </a:dk2>
      <a:lt2>
        <a:srgbClr val="FFFFFF"/>
      </a:lt2>
      <a:accent1>
        <a:srgbClr val="FF8200"/>
      </a:accent1>
      <a:accent2>
        <a:srgbClr val="00746F"/>
      </a:accent2>
      <a:accent3>
        <a:srgbClr val="E65933"/>
      </a:accent3>
      <a:accent4>
        <a:srgbClr val="FED535"/>
      </a:accent4>
      <a:accent5>
        <a:srgbClr val="517C96"/>
      </a:accent5>
      <a:accent6>
        <a:srgbClr val="8D204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FA8C6AB570D9459039B51A9DB8E6CA" ma:contentTypeVersion="4" ma:contentTypeDescription="Create a new document." ma:contentTypeScope="" ma:versionID="a40a8eec818f41c686182ef1bd230622">
  <xsd:schema xmlns:xsd="http://www.w3.org/2001/XMLSchema" xmlns:xs="http://www.w3.org/2001/XMLSchema" xmlns:p="http://schemas.microsoft.com/office/2006/metadata/properties" xmlns:ns2="58f90558-142f-47fc-8895-8037ff58f1ad" targetNamespace="http://schemas.microsoft.com/office/2006/metadata/properties" ma:root="true" ma:fieldsID="d1c3049bd3ca20e09b7851a3f137d50e" ns2:_="">
    <xsd:import namespace="58f90558-142f-47fc-8895-8037ff58f1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90558-142f-47fc-8895-8037ff58f1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DC6354-79F6-4C27-A216-04852E67EE2D}">
  <ds:schemaRefs>
    <ds:schemaRef ds:uri="http://schemas.microsoft.com/sharepoint/v3/contenttype/forms"/>
  </ds:schemaRefs>
</ds:datastoreItem>
</file>

<file path=customXml/itemProps2.xml><?xml version="1.0" encoding="utf-8"?>
<ds:datastoreItem xmlns:ds="http://schemas.openxmlformats.org/officeDocument/2006/customXml" ds:itemID="{404EDB80-8291-42F4-AEE7-2E49570FCCE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58f90558-142f-47fc-8895-8037ff58f1ad"/>
    <ds:schemaRef ds:uri="http://www.w3.org/XML/1998/namespace"/>
  </ds:schemaRefs>
</ds:datastoreItem>
</file>

<file path=customXml/itemProps3.xml><?xml version="1.0" encoding="utf-8"?>
<ds:datastoreItem xmlns:ds="http://schemas.openxmlformats.org/officeDocument/2006/customXml" ds:itemID="{C6FA9F26-A708-4088-8714-907B43644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f90558-142f-47fc-8895-8037ff58f1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8447</TotalTime>
  <Words>811</Words>
  <Application>Microsoft Office PowerPoint</Application>
  <PresentationFormat>Widescreen</PresentationFormat>
  <Paragraphs>73</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UTK 2020_Smokey</vt:lpstr>
      <vt:lpstr>Foundational Computation Skills in the Face of Generative AI</vt:lpstr>
      <vt:lpstr>Birdseye View</vt:lpstr>
      <vt:lpstr>Example: Physics Modeling</vt:lpstr>
      <vt:lpstr>Rethinking Intended Learning Outcomes</vt:lpstr>
      <vt:lpstr>Rethinking Intended Learning Outcomes</vt:lpstr>
      <vt:lpstr>What Needs to Change?</vt:lpstr>
      <vt:lpstr>PowerPoint Presentation</vt:lpstr>
      <vt:lpstr>Assessment</vt:lpstr>
      <vt:lpstr>Teaching and Learning Activities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Peterson</dc:creator>
  <cp:lastModifiedBy>Maczka, Darren</cp:lastModifiedBy>
  <cp:revision>159</cp:revision>
  <cp:lastPrinted>2025-10-26T00:31:16Z</cp:lastPrinted>
  <dcterms:created xsi:type="dcterms:W3CDTF">2019-10-24T14:01:45Z</dcterms:created>
  <dcterms:modified xsi:type="dcterms:W3CDTF">2025-10-27T20:51:14Z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32590308</vt:lpwstr>
  </property>
  <property fmtid="{D5CDD505-2E9C-101B-9397-08002B2CF9AE}" pid="3" name="NXPowerLiteSettings">
    <vt:lpwstr>C9000AA0054001</vt:lpwstr>
  </property>
  <property fmtid="{D5CDD505-2E9C-101B-9397-08002B2CF9AE}" pid="4" name="NXPowerLiteVersion">
    <vt:lpwstr>D8.0.4</vt:lpwstr>
  </property>
  <property fmtid="{D5CDD505-2E9C-101B-9397-08002B2CF9AE}" pid="5" name="ContentTypeId">
    <vt:lpwstr>0x01010068FA8C6AB570D9459039B51A9DB8E6CA</vt:lpwstr>
  </property>
  <property fmtid="{D5CDD505-2E9C-101B-9397-08002B2CF9AE}" pid="6" name="MediaServiceImageTags">
    <vt:lpwstr/>
  </property>
</Properties>
</file>