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0" r:id="rId3"/>
    <p:sldId id="263" r:id="rId4"/>
  </p:sldIdLst>
  <p:sldSz cx="10058400" cy="7772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B71"/>
    <a:srgbClr val="E0D1AA"/>
    <a:srgbClr val="4B8F29"/>
    <a:srgbClr val="0E7476"/>
    <a:srgbClr val="C0A98E"/>
    <a:srgbClr val="F6F8FC"/>
    <a:srgbClr val="A1B7E1"/>
    <a:srgbClr val="BF9000"/>
    <a:srgbClr val="385723"/>
    <a:srgbClr val="7D64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44FA0D-30E1-4582-84DD-A50EBFC1E615}" v="18" dt="2025-01-23T18:13:26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7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bari Jones" userId="19c39b5b-01c0-48b9-8a44-dcede49403b5" providerId="ADAL" clId="{EB44FA0D-30E1-4582-84DD-A50EBFC1E615}"/>
    <pc:docChg chg="undo custSel delSld modSld">
      <pc:chgData name="Jabari Jones" userId="19c39b5b-01c0-48b9-8a44-dcede49403b5" providerId="ADAL" clId="{EB44FA0D-30E1-4582-84DD-A50EBFC1E615}" dt="2025-01-28T20:55:43.913" v="2335" actId="20577"/>
      <pc:docMkLst>
        <pc:docMk/>
      </pc:docMkLst>
      <pc:sldChg chg="del">
        <pc:chgData name="Jabari Jones" userId="19c39b5b-01c0-48b9-8a44-dcede49403b5" providerId="ADAL" clId="{EB44FA0D-30E1-4582-84DD-A50EBFC1E615}" dt="2025-01-28T20:55:30.422" v="2322" actId="47"/>
        <pc:sldMkLst>
          <pc:docMk/>
          <pc:sldMk cId="4260959050" sldId="257"/>
        </pc:sldMkLst>
      </pc:sldChg>
      <pc:sldChg chg="modSp mod">
        <pc:chgData name="Jabari Jones" userId="19c39b5b-01c0-48b9-8a44-dcede49403b5" providerId="ADAL" clId="{EB44FA0D-30E1-4582-84DD-A50EBFC1E615}" dt="2025-01-28T20:55:40.793" v="2329" actId="20577"/>
        <pc:sldMkLst>
          <pc:docMk/>
          <pc:sldMk cId="1366362820" sldId="260"/>
        </pc:sldMkLst>
        <pc:spChg chg="mod">
          <ac:chgData name="Jabari Jones" userId="19c39b5b-01c0-48b9-8a44-dcede49403b5" providerId="ADAL" clId="{EB44FA0D-30E1-4582-84DD-A50EBFC1E615}" dt="2025-01-28T20:55:40.793" v="2329" actId="20577"/>
          <ac:spMkLst>
            <pc:docMk/>
            <pc:sldMk cId="1366362820" sldId="260"/>
            <ac:spMk id="2" creationId="{6D85C883-069D-4953-39E2-74F77B3CEDAB}"/>
          </ac:spMkLst>
        </pc:spChg>
        <pc:spChg chg="mod">
          <ac:chgData name="Jabari Jones" userId="19c39b5b-01c0-48b9-8a44-dcede49403b5" providerId="ADAL" clId="{EB44FA0D-30E1-4582-84DD-A50EBFC1E615}" dt="2025-01-23T18:18:37.006" v="1048" actId="20577"/>
          <ac:spMkLst>
            <pc:docMk/>
            <pc:sldMk cId="1366362820" sldId="260"/>
            <ac:spMk id="19" creationId="{2BF6082E-E4F9-0220-270B-632B43E213D3}"/>
          </ac:spMkLst>
        </pc:spChg>
        <pc:spChg chg="mod">
          <ac:chgData name="Jabari Jones" userId="19c39b5b-01c0-48b9-8a44-dcede49403b5" providerId="ADAL" clId="{EB44FA0D-30E1-4582-84DD-A50EBFC1E615}" dt="2025-01-23T18:20:01.648" v="1161" actId="20577"/>
          <ac:spMkLst>
            <pc:docMk/>
            <pc:sldMk cId="1366362820" sldId="260"/>
            <ac:spMk id="20" creationId="{BA21818C-6164-283C-2FAB-BC1DE69E3F40}"/>
          </ac:spMkLst>
        </pc:spChg>
        <pc:spChg chg="mod">
          <ac:chgData name="Jabari Jones" userId="19c39b5b-01c0-48b9-8a44-dcede49403b5" providerId="ADAL" clId="{EB44FA0D-30E1-4582-84DD-A50EBFC1E615}" dt="2025-01-23T18:21:58.118" v="1432" actId="20577"/>
          <ac:spMkLst>
            <pc:docMk/>
            <pc:sldMk cId="1366362820" sldId="260"/>
            <ac:spMk id="21" creationId="{7B079DBD-AB96-FC80-9860-01F3132FD561}"/>
          </ac:spMkLst>
        </pc:spChg>
        <pc:spChg chg="mod">
          <ac:chgData name="Jabari Jones" userId="19c39b5b-01c0-48b9-8a44-dcede49403b5" providerId="ADAL" clId="{EB44FA0D-30E1-4582-84DD-A50EBFC1E615}" dt="2025-01-23T18:22:30.857" v="1548" actId="1076"/>
          <ac:spMkLst>
            <pc:docMk/>
            <pc:sldMk cId="1366362820" sldId="260"/>
            <ac:spMk id="22" creationId="{C05AF156-1282-D9B0-F9EC-8C69CE763E3C}"/>
          </ac:spMkLst>
        </pc:spChg>
        <pc:spChg chg="mod">
          <ac:chgData name="Jabari Jones" userId="19c39b5b-01c0-48b9-8a44-dcede49403b5" providerId="ADAL" clId="{EB44FA0D-30E1-4582-84DD-A50EBFC1E615}" dt="2025-01-23T18:20:28.509" v="1267" actId="20577"/>
          <ac:spMkLst>
            <pc:docMk/>
            <pc:sldMk cId="1366362820" sldId="260"/>
            <ac:spMk id="23" creationId="{5A0562F2-029B-5293-BC96-2BAB6856A435}"/>
          </ac:spMkLst>
        </pc:spChg>
        <pc:spChg chg="mod">
          <ac:chgData name="Jabari Jones" userId="19c39b5b-01c0-48b9-8a44-dcede49403b5" providerId="ADAL" clId="{EB44FA0D-30E1-4582-84DD-A50EBFC1E615}" dt="2025-01-23T18:20:58.041" v="1282" actId="20577"/>
          <ac:spMkLst>
            <pc:docMk/>
            <pc:sldMk cId="1366362820" sldId="260"/>
            <ac:spMk id="24" creationId="{C3D4A04B-8659-CD5E-A084-D3AAE01760AF}"/>
          </ac:spMkLst>
        </pc:spChg>
        <pc:spChg chg="mod">
          <ac:chgData name="Jabari Jones" userId="19c39b5b-01c0-48b9-8a44-dcede49403b5" providerId="ADAL" clId="{EB44FA0D-30E1-4582-84DD-A50EBFC1E615}" dt="2025-01-23T18:23:08.043" v="1596" actId="20577"/>
          <ac:spMkLst>
            <pc:docMk/>
            <pc:sldMk cId="1366362820" sldId="260"/>
            <ac:spMk id="25" creationId="{50D763CC-6BF5-7771-4BCD-E71D133D062C}"/>
          </ac:spMkLst>
        </pc:spChg>
        <pc:spChg chg="mod">
          <ac:chgData name="Jabari Jones" userId="19c39b5b-01c0-48b9-8a44-dcede49403b5" providerId="ADAL" clId="{EB44FA0D-30E1-4582-84DD-A50EBFC1E615}" dt="2025-01-23T18:23:27.673" v="1605" actId="947"/>
          <ac:spMkLst>
            <pc:docMk/>
            <pc:sldMk cId="1366362820" sldId="260"/>
            <ac:spMk id="26" creationId="{B8C0EB45-E86A-FF7A-7BD2-4071271D4FCC}"/>
          </ac:spMkLst>
        </pc:spChg>
        <pc:spChg chg="mod">
          <ac:chgData name="Jabari Jones" userId="19c39b5b-01c0-48b9-8a44-dcede49403b5" providerId="ADAL" clId="{EB44FA0D-30E1-4582-84DD-A50EBFC1E615}" dt="2025-01-23T18:21:16.339" v="1312" actId="20577"/>
          <ac:spMkLst>
            <pc:docMk/>
            <pc:sldMk cId="1366362820" sldId="260"/>
            <ac:spMk id="27" creationId="{1835FA8B-75D8-F747-0A0F-A241B8FB1527}"/>
          </ac:spMkLst>
        </pc:spChg>
        <pc:spChg chg="mod">
          <ac:chgData name="Jabari Jones" userId="19c39b5b-01c0-48b9-8a44-dcede49403b5" providerId="ADAL" clId="{EB44FA0D-30E1-4582-84DD-A50EBFC1E615}" dt="2025-01-23T18:21:43.073" v="1392" actId="14100"/>
          <ac:spMkLst>
            <pc:docMk/>
            <pc:sldMk cId="1366362820" sldId="260"/>
            <ac:spMk id="28" creationId="{DCE37BA0-44B2-EB4E-D1FB-17299C919CBB}"/>
          </ac:spMkLst>
        </pc:spChg>
        <pc:spChg chg="mod">
          <ac:chgData name="Jabari Jones" userId="19c39b5b-01c0-48b9-8a44-dcede49403b5" providerId="ADAL" clId="{EB44FA0D-30E1-4582-84DD-A50EBFC1E615}" dt="2025-01-23T18:23:51.608" v="1666" actId="20577"/>
          <ac:spMkLst>
            <pc:docMk/>
            <pc:sldMk cId="1366362820" sldId="260"/>
            <ac:spMk id="29" creationId="{EB366E8E-4A42-5FCB-69CA-5D52DD5F9BA8}"/>
          </ac:spMkLst>
        </pc:spChg>
        <pc:spChg chg="mod">
          <ac:chgData name="Jabari Jones" userId="19c39b5b-01c0-48b9-8a44-dcede49403b5" providerId="ADAL" clId="{EB44FA0D-30E1-4582-84DD-A50EBFC1E615}" dt="2025-01-23T18:23:57.748" v="1676" actId="20577"/>
          <ac:spMkLst>
            <pc:docMk/>
            <pc:sldMk cId="1366362820" sldId="260"/>
            <ac:spMk id="30" creationId="{A118CC35-3FAB-AF64-4DB2-28D8CD1122BA}"/>
          </ac:spMkLst>
        </pc:spChg>
      </pc:sldChg>
      <pc:sldChg chg="modSp mod">
        <pc:chgData name="Jabari Jones" userId="19c39b5b-01c0-48b9-8a44-dcede49403b5" providerId="ADAL" clId="{EB44FA0D-30E1-4582-84DD-A50EBFC1E615}" dt="2025-01-28T20:55:27.468" v="2321" actId="20577"/>
        <pc:sldMkLst>
          <pc:docMk/>
          <pc:sldMk cId="215451821" sldId="262"/>
        </pc:sldMkLst>
        <pc:spChg chg="mod">
          <ac:chgData name="Jabari Jones" userId="19c39b5b-01c0-48b9-8a44-dcede49403b5" providerId="ADAL" clId="{EB44FA0D-30E1-4582-84DD-A50EBFC1E615}" dt="2025-01-28T20:55:27.468" v="2321" actId="20577"/>
          <ac:spMkLst>
            <pc:docMk/>
            <pc:sldMk cId="215451821" sldId="262"/>
            <ac:spMk id="2" creationId="{6D85C883-069D-4953-39E2-74F77B3CEDAB}"/>
          </ac:spMkLst>
        </pc:spChg>
        <pc:spChg chg="mod">
          <ac:chgData name="Jabari Jones" userId="19c39b5b-01c0-48b9-8a44-dcede49403b5" providerId="ADAL" clId="{EB44FA0D-30E1-4582-84DD-A50EBFC1E615}" dt="2025-01-23T18:18:00.851" v="942" actId="20577"/>
          <ac:spMkLst>
            <pc:docMk/>
            <pc:sldMk cId="215451821" sldId="262"/>
            <ac:spMk id="3" creationId="{906ED62C-96B5-EB18-6F57-905706323A9B}"/>
          </ac:spMkLst>
        </pc:spChg>
        <pc:spChg chg="mod">
          <ac:chgData name="Jabari Jones" userId="19c39b5b-01c0-48b9-8a44-dcede49403b5" providerId="ADAL" clId="{EB44FA0D-30E1-4582-84DD-A50EBFC1E615}" dt="2025-01-23T18:08:14.111" v="109" actId="20577"/>
          <ac:spMkLst>
            <pc:docMk/>
            <pc:sldMk cId="215451821" sldId="262"/>
            <ac:spMk id="6" creationId="{AB3A30FB-D312-ED0E-979C-EAA9D3B6EC93}"/>
          </ac:spMkLst>
        </pc:spChg>
        <pc:spChg chg="mod">
          <ac:chgData name="Jabari Jones" userId="19c39b5b-01c0-48b9-8a44-dcede49403b5" providerId="ADAL" clId="{EB44FA0D-30E1-4582-84DD-A50EBFC1E615}" dt="2025-01-23T18:17:12.465" v="823" actId="20577"/>
          <ac:spMkLst>
            <pc:docMk/>
            <pc:sldMk cId="215451821" sldId="262"/>
            <ac:spMk id="7" creationId="{7DA3E0B4-2849-4D48-7C35-9F2927830777}"/>
          </ac:spMkLst>
        </pc:spChg>
        <pc:spChg chg="mod">
          <ac:chgData name="Jabari Jones" userId="19c39b5b-01c0-48b9-8a44-dcede49403b5" providerId="ADAL" clId="{EB44FA0D-30E1-4582-84DD-A50EBFC1E615}" dt="2025-01-23T18:09:17.022" v="281" actId="20577"/>
          <ac:spMkLst>
            <pc:docMk/>
            <pc:sldMk cId="215451821" sldId="262"/>
            <ac:spMk id="8" creationId="{F898600E-F3A1-CBCA-5362-33B3F1959FC7}"/>
          </ac:spMkLst>
        </pc:spChg>
        <pc:spChg chg="mod">
          <ac:chgData name="Jabari Jones" userId="19c39b5b-01c0-48b9-8a44-dcede49403b5" providerId="ADAL" clId="{EB44FA0D-30E1-4582-84DD-A50EBFC1E615}" dt="2025-01-23T18:18:12.182" v="985" actId="20577"/>
          <ac:spMkLst>
            <pc:docMk/>
            <pc:sldMk cId="215451821" sldId="262"/>
            <ac:spMk id="11" creationId="{E2316FF0-6315-15B9-1ECD-829713CAED68}"/>
          </ac:spMkLst>
        </pc:spChg>
        <pc:spChg chg="mod">
          <ac:chgData name="Jabari Jones" userId="19c39b5b-01c0-48b9-8a44-dcede49403b5" providerId="ADAL" clId="{EB44FA0D-30E1-4582-84DD-A50EBFC1E615}" dt="2025-01-23T18:17:38.243" v="875" actId="6549"/>
          <ac:spMkLst>
            <pc:docMk/>
            <pc:sldMk cId="215451821" sldId="262"/>
            <ac:spMk id="12" creationId="{D8718CF2-DDDA-F6FF-817C-0835A3306805}"/>
          </ac:spMkLst>
        </pc:spChg>
        <pc:spChg chg="mod">
          <ac:chgData name="Jabari Jones" userId="19c39b5b-01c0-48b9-8a44-dcede49403b5" providerId="ADAL" clId="{EB44FA0D-30E1-4582-84DD-A50EBFC1E615}" dt="2025-01-23T18:09:28.571" v="303" actId="20577"/>
          <ac:spMkLst>
            <pc:docMk/>
            <pc:sldMk cId="215451821" sldId="262"/>
            <ac:spMk id="13" creationId="{AD625419-F944-27C6-7D38-F3F0DC55D94C}"/>
          </ac:spMkLst>
        </pc:spChg>
        <pc:spChg chg="mod">
          <ac:chgData name="Jabari Jones" userId="19c39b5b-01c0-48b9-8a44-dcede49403b5" providerId="ADAL" clId="{EB44FA0D-30E1-4582-84DD-A50EBFC1E615}" dt="2025-01-23T18:08:57.460" v="192" actId="1076"/>
          <ac:spMkLst>
            <pc:docMk/>
            <pc:sldMk cId="215451821" sldId="262"/>
            <ac:spMk id="14" creationId="{C43FB1ED-E1E1-65DF-0F64-E289A63D0C84}"/>
          </ac:spMkLst>
        </pc:spChg>
        <pc:spChg chg="mod">
          <ac:chgData name="Jabari Jones" userId="19c39b5b-01c0-48b9-8a44-dcede49403b5" providerId="ADAL" clId="{EB44FA0D-30E1-4582-84DD-A50EBFC1E615}" dt="2025-01-23T18:09:57.580" v="418" actId="20577"/>
          <ac:spMkLst>
            <pc:docMk/>
            <pc:sldMk cId="215451821" sldId="262"/>
            <ac:spMk id="15" creationId="{F91E2F85-1181-9726-95F6-00B399E2FFE4}"/>
          </ac:spMkLst>
        </pc:spChg>
        <pc:spChg chg="mod">
          <ac:chgData name="Jabari Jones" userId="19c39b5b-01c0-48b9-8a44-dcede49403b5" providerId="ADAL" clId="{EB44FA0D-30E1-4582-84DD-A50EBFC1E615}" dt="2025-01-23T18:13:26.833" v="454" actId="20577"/>
          <ac:spMkLst>
            <pc:docMk/>
            <pc:sldMk cId="215451821" sldId="262"/>
            <ac:spMk id="16" creationId="{A2BBEB48-14AD-6D9A-CFDE-F4557DDDE9F8}"/>
          </ac:spMkLst>
        </pc:spChg>
        <pc:spChg chg="mod">
          <ac:chgData name="Jabari Jones" userId="19c39b5b-01c0-48b9-8a44-dcede49403b5" providerId="ADAL" clId="{EB44FA0D-30E1-4582-84DD-A50EBFC1E615}" dt="2025-01-23T18:14:04.502" v="596" actId="20577"/>
          <ac:spMkLst>
            <pc:docMk/>
            <pc:sldMk cId="215451821" sldId="262"/>
            <ac:spMk id="17" creationId="{042D5285-213D-AD67-9D80-F0160DE3A344}"/>
          </ac:spMkLst>
        </pc:spChg>
        <pc:spChg chg="mod">
          <ac:chgData name="Jabari Jones" userId="19c39b5b-01c0-48b9-8a44-dcede49403b5" providerId="ADAL" clId="{EB44FA0D-30E1-4582-84DD-A50EBFC1E615}" dt="2025-01-23T18:14:22.264" v="663" actId="20577"/>
          <ac:spMkLst>
            <pc:docMk/>
            <pc:sldMk cId="215451821" sldId="262"/>
            <ac:spMk id="18" creationId="{1FD623A9-913A-8BE2-AF30-3DE6DA949755}"/>
          </ac:spMkLst>
        </pc:spChg>
      </pc:sldChg>
      <pc:sldChg chg="modSp mod">
        <pc:chgData name="Jabari Jones" userId="19c39b5b-01c0-48b9-8a44-dcede49403b5" providerId="ADAL" clId="{EB44FA0D-30E1-4582-84DD-A50EBFC1E615}" dt="2025-01-28T20:55:43.913" v="2335" actId="20577"/>
        <pc:sldMkLst>
          <pc:docMk/>
          <pc:sldMk cId="3955362395" sldId="263"/>
        </pc:sldMkLst>
        <pc:spChg chg="mod">
          <ac:chgData name="Jabari Jones" userId="19c39b5b-01c0-48b9-8a44-dcede49403b5" providerId="ADAL" clId="{EB44FA0D-30E1-4582-84DD-A50EBFC1E615}" dt="2025-01-28T20:55:43.913" v="2335" actId="20577"/>
          <ac:spMkLst>
            <pc:docMk/>
            <pc:sldMk cId="3955362395" sldId="263"/>
            <ac:spMk id="2" creationId="{6D85C883-069D-4953-39E2-74F77B3CEDAB}"/>
          </ac:spMkLst>
        </pc:spChg>
        <pc:spChg chg="mod">
          <ac:chgData name="Jabari Jones" userId="19c39b5b-01c0-48b9-8a44-dcede49403b5" providerId="ADAL" clId="{EB44FA0D-30E1-4582-84DD-A50EBFC1E615}" dt="2025-01-23T18:24:15.219" v="1702" actId="20577"/>
          <ac:spMkLst>
            <pc:docMk/>
            <pc:sldMk cId="3955362395" sldId="263"/>
            <ac:spMk id="19" creationId="{2BF6082E-E4F9-0220-270B-632B43E213D3}"/>
          </ac:spMkLst>
        </pc:spChg>
        <pc:spChg chg="mod">
          <ac:chgData name="Jabari Jones" userId="19c39b5b-01c0-48b9-8a44-dcede49403b5" providerId="ADAL" clId="{EB44FA0D-30E1-4582-84DD-A50EBFC1E615}" dt="2025-01-23T18:24:40.847" v="1792" actId="1076"/>
          <ac:spMkLst>
            <pc:docMk/>
            <pc:sldMk cId="3955362395" sldId="263"/>
            <ac:spMk id="20" creationId="{BA21818C-6164-283C-2FAB-BC1DE69E3F40}"/>
          </ac:spMkLst>
        </pc:spChg>
        <pc:spChg chg="mod">
          <ac:chgData name="Jabari Jones" userId="19c39b5b-01c0-48b9-8a44-dcede49403b5" providerId="ADAL" clId="{EB44FA0D-30E1-4582-84DD-A50EBFC1E615}" dt="2025-01-23T18:28:54.551" v="2019" actId="947"/>
          <ac:spMkLst>
            <pc:docMk/>
            <pc:sldMk cId="3955362395" sldId="263"/>
            <ac:spMk id="21" creationId="{7B079DBD-AB96-FC80-9860-01F3132FD561}"/>
          </ac:spMkLst>
        </pc:spChg>
        <pc:spChg chg="mod">
          <ac:chgData name="Jabari Jones" userId="19c39b5b-01c0-48b9-8a44-dcede49403b5" providerId="ADAL" clId="{EB44FA0D-30E1-4582-84DD-A50EBFC1E615}" dt="2025-01-23T18:26:20.533" v="1856" actId="20577"/>
          <ac:spMkLst>
            <pc:docMk/>
            <pc:sldMk cId="3955362395" sldId="263"/>
            <ac:spMk id="23" creationId="{5A0562F2-029B-5293-BC96-2BAB6856A435}"/>
          </ac:spMkLst>
        </pc:spChg>
        <pc:spChg chg="mod">
          <ac:chgData name="Jabari Jones" userId="19c39b5b-01c0-48b9-8a44-dcede49403b5" providerId="ADAL" clId="{EB44FA0D-30E1-4582-84DD-A50EBFC1E615}" dt="2025-01-23T18:26:26.219" v="1860" actId="20577"/>
          <ac:spMkLst>
            <pc:docMk/>
            <pc:sldMk cId="3955362395" sldId="263"/>
            <ac:spMk id="24" creationId="{C3D4A04B-8659-CD5E-A084-D3AAE01760AF}"/>
          </ac:spMkLst>
        </pc:spChg>
        <pc:spChg chg="mod">
          <ac:chgData name="Jabari Jones" userId="19c39b5b-01c0-48b9-8a44-dcede49403b5" providerId="ADAL" clId="{EB44FA0D-30E1-4582-84DD-A50EBFC1E615}" dt="2025-01-23T18:30:40.723" v="2210" actId="20577"/>
          <ac:spMkLst>
            <pc:docMk/>
            <pc:sldMk cId="3955362395" sldId="263"/>
            <ac:spMk id="25" creationId="{50D763CC-6BF5-7771-4BCD-E71D133D062C}"/>
          </ac:spMkLst>
        </pc:spChg>
        <pc:spChg chg="mod">
          <ac:chgData name="Jabari Jones" userId="19c39b5b-01c0-48b9-8a44-dcede49403b5" providerId="ADAL" clId="{EB44FA0D-30E1-4582-84DD-A50EBFC1E615}" dt="2025-01-23T18:30:22.584" v="2180" actId="20577"/>
          <ac:spMkLst>
            <pc:docMk/>
            <pc:sldMk cId="3955362395" sldId="263"/>
            <ac:spMk id="26" creationId="{B8C0EB45-E86A-FF7A-7BD2-4071271D4FCC}"/>
          </ac:spMkLst>
        </pc:spChg>
        <pc:spChg chg="mod">
          <ac:chgData name="Jabari Jones" userId="19c39b5b-01c0-48b9-8a44-dcede49403b5" providerId="ADAL" clId="{EB44FA0D-30E1-4582-84DD-A50EBFC1E615}" dt="2025-01-23T18:26:42.609" v="1889" actId="20577"/>
          <ac:spMkLst>
            <pc:docMk/>
            <pc:sldMk cId="3955362395" sldId="263"/>
            <ac:spMk id="27" creationId="{1835FA8B-75D8-F747-0A0F-A241B8FB1527}"/>
          </ac:spMkLst>
        </pc:spChg>
        <pc:spChg chg="mod">
          <ac:chgData name="Jabari Jones" userId="19c39b5b-01c0-48b9-8a44-dcede49403b5" providerId="ADAL" clId="{EB44FA0D-30E1-4582-84DD-A50EBFC1E615}" dt="2025-01-23T18:26:54.470" v="1947" actId="20577"/>
          <ac:spMkLst>
            <pc:docMk/>
            <pc:sldMk cId="3955362395" sldId="263"/>
            <ac:spMk id="28" creationId="{DCE37BA0-44B2-EB4E-D1FB-17299C919CBB}"/>
          </ac:spMkLst>
        </pc:spChg>
        <pc:spChg chg="mod">
          <ac:chgData name="Jabari Jones" userId="19c39b5b-01c0-48b9-8a44-dcede49403b5" providerId="ADAL" clId="{EB44FA0D-30E1-4582-84DD-A50EBFC1E615}" dt="2025-01-23T18:30:51.444" v="2262" actId="20577"/>
          <ac:spMkLst>
            <pc:docMk/>
            <pc:sldMk cId="3955362395" sldId="263"/>
            <ac:spMk id="29" creationId="{EB366E8E-4A42-5FCB-69CA-5D52DD5F9BA8}"/>
          </ac:spMkLst>
        </pc:spChg>
        <pc:spChg chg="mod">
          <ac:chgData name="Jabari Jones" userId="19c39b5b-01c0-48b9-8a44-dcede49403b5" providerId="ADAL" clId="{EB44FA0D-30E1-4582-84DD-A50EBFC1E615}" dt="2025-01-23T18:31:02.152" v="2315" actId="20577"/>
          <ac:spMkLst>
            <pc:docMk/>
            <pc:sldMk cId="3955362395" sldId="263"/>
            <ac:spMk id="30" creationId="{A118CC35-3FAB-AF64-4DB2-28D8CD1122BA}"/>
          </ac:spMkLst>
        </pc:spChg>
      </pc:sldChg>
      <pc:sldChg chg="del">
        <pc:chgData name="Jabari Jones" userId="19c39b5b-01c0-48b9-8a44-dcede49403b5" providerId="ADAL" clId="{EB44FA0D-30E1-4582-84DD-A50EBFC1E615}" dt="2025-01-28T20:55:34.844" v="2323" actId="47"/>
        <pc:sldMkLst>
          <pc:docMk/>
          <pc:sldMk cId="3177676475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9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2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4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3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4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5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8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6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5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3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8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161DB-5230-4466-8691-25C27AECE020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2B079-A2C8-403F-8D17-A45C72342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85C883-069D-4953-39E2-74F77B3CEDAB}"/>
              </a:ext>
            </a:extLst>
          </p:cNvPr>
          <p:cNvSpPr txBox="1"/>
          <p:nvPr/>
        </p:nvSpPr>
        <p:spPr>
          <a:xfrm>
            <a:off x="187474" y="1159610"/>
            <a:ext cx="9614229" cy="523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b="1" dirty="0"/>
              <a:t>Lab 1. Water Cycle Game </a:t>
            </a:r>
          </a:p>
          <a:p>
            <a:r>
              <a:rPr lang="en-US" sz="1320" b="1" i="1" dirty="0"/>
              <a:t>Cards</a:t>
            </a:r>
            <a:r>
              <a:rPr lang="en-US" sz="1320" dirty="0"/>
              <a:t>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6ED62C-96B5-EB18-6F57-905706323A9B}"/>
              </a:ext>
            </a:extLst>
          </p:cNvPr>
          <p:cNvSpPr txBox="1"/>
          <p:nvPr/>
        </p:nvSpPr>
        <p:spPr>
          <a:xfrm>
            <a:off x="6473828" y="4255178"/>
            <a:ext cx="2239730" cy="77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True or false: Liquid water is denser than solid water (ice).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3A30FB-D312-ED0E-979C-EAA9D3B6EC93}"/>
              </a:ext>
            </a:extLst>
          </p:cNvPr>
          <p:cNvSpPr txBox="1"/>
          <p:nvPr/>
        </p:nvSpPr>
        <p:spPr>
          <a:xfrm>
            <a:off x="303043" y="1900803"/>
            <a:ext cx="2283310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Name two components that could contribute to the S term in the watershed water balance.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A3E0B4-2849-4D48-7C35-9F2927830777}"/>
              </a:ext>
            </a:extLst>
          </p:cNvPr>
          <p:cNvSpPr txBox="1"/>
          <p:nvPr/>
        </p:nvSpPr>
        <p:spPr>
          <a:xfrm>
            <a:off x="3378384" y="4235472"/>
            <a:ext cx="2286681" cy="1234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Order these rivers from largest to smallest by annual discharge: Congo, Mekong, Thames, Amazon, Mississippi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98600E-F3A1-CBCA-5362-33B3F1959FC7}"/>
              </a:ext>
            </a:extLst>
          </p:cNvPr>
          <p:cNvSpPr txBox="1"/>
          <p:nvPr/>
        </p:nvSpPr>
        <p:spPr>
          <a:xfrm>
            <a:off x="3316894" y="1849196"/>
            <a:ext cx="2341791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True or false: Groundwater is the largest reservoir of freshwater on Earth.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316FF0-6315-15B9-1ECD-829713CAED68}"/>
              </a:ext>
            </a:extLst>
          </p:cNvPr>
          <p:cNvSpPr txBox="1"/>
          <p:nvPr/>
        </p:nvSpPr>
        <p:spPr>
          <a:xfrm>
            <a:off x="6473829" y="5794280"/>
            <a:ext cx="2312889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True, another miraculous property of ice!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718CF2-DDDA-F6FF-817C-0835A3306805}"/>
              </a:ext>
            </a:extLst>
          </p:cNvPr>
          <p:cNvSpPr txBox="1"/>
          <p:nvPr/>
        </p:nvSpPr>
        <p:spPr>
          <a:xfrm>
            <a:off x="3392125" y="5978009"/>
            <a:ext cx="2452859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Amazon, Congo, Mississippi, </a:t>
            </a:r>
            <a:r>
              <a:rPr lang="en-US" sz="907" i="1" dirty="0" err="1"/>
              <a:t>Mekoing</a:t>
            </a:r>
            <a:r>
              <a:rPr lang="en-US" sz="907" i="1" dirty="0"/>
              <a:t>, Thames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625419-F944-27C6-7D38-F3F0DC55D94C}"/>
              </a:ext>
            </a:extLst>
          </p:cNvPr>
          <p:cNvSpPr txBox="1"/>
          <p:nvPr/>
        </p:nvSpPr>
        <p:spPr>
          <a:xfrm>
            <a:off x="3328474" y="3542719"/>
            <a:ext cx="2330210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False, ice and snow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3FB1ED-E1E1-65DF-0F64-E289A63D0C84}"/>
              </a:ext>
            </a:extLst>
          </p:cNvPr>
          <p:cNvSpPr txBox="1"/>
          <p:nvPr/>
        </p:nvSpPr>
        <p:spPr>
          <a:xfrm>
            <a:off x="341665" y="3370906"/>
            <a:ext cx="2148987" cy="511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Many acceptable answers: soil water, snow, human usage, temp. storage in biota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1E2F85-1181-9726-95F6-00B399E2FFE4}"/>
              </a:ext>
            </a:extLst>
          </p:cNvPr>
          <p:cNvSpPr txBox="1"/>
          <p:nvPr/>
        </p:nvSpPr>
        <p:spPr>
          <a:xfrm>
            <a:off x="6473829" y="1922416"/>
            <a:ext cx="2243452" cy="1234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Flow through saturated porous media is governed by Darcy’s Law. What is the equation for Darcy’s Law?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2BBEB48-14AD-6D9A-CFDE-F4557DDDE9F8}"/>
                  </a:ext>
                </a:extLst>
              </p:cNvPr>
              <p:cNvSpPr txBox="1"/>
              <p:nvPr/>
            </p:nvSpPr>
            <p:spPr>
              <a:xfrm>
                <a:off x="6473828" y="3636740"/>
                <a:ext cx="2452859" cy="301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7" i="1" dirty="0"/>
                  <a:t>A: </a:t>
                </a:r>
                <a14:m>
                  <m:oMath xmlns:m="http://schemas.openxmlformats.org/officeDocument/2006/math">
                    <m:r>
                      <a:rPr lang="en-US" sz="907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907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907" b="0" i="1" smtClean="0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sz="907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907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907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f>
                      <m:fPr>
                        <m:ctrlPr>
                          <a:rPr lang="en-US" sz="907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907" b="0" i="1" smtClean="0">
                            <a:latin typeface="Cambria Math" panose="02040503050406030204" pitchFamily="18" charset="0"/>
                          </a:rPr>
                          <m:t>𝑑h</m:t>
                        </m:r>
                      </m:num>
                      <m:den>
                        <m:r>
                          <a:rPr lang="en-US" sz="907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endParaRPr lang="en-US" sz="907" i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2BBEB48-14AD-6D9A-CFDE-F4557DDDE9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3828" y="3636740"/>
                <a:ext cx="2452859" cy="301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042D5285-213D-AD67-9D80-F0160DE3A344}"/>
              </a:ext>
            </a:extLst>
          </p:cNvPr>
          <p:cNvSpPr txBox="1"/>
          <p:nvPr/>
        </p:nvSpPr>
        <p:spPr>
          <a:xfrm>
            <a:off x="297938" y="4243203"/>
            <a:ext cx="2256663" cy="1463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True or false: The majority of water precipitated onto the Earth surface is returned to the atmosphere via evapotranspiration.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D623A9-913A-8BE2-AF30-3DE6DA949755}"/>
              </a:ext>
            </a:extLst>
          </p:cNvPr>
          <p:cNvSpPr txBox="1"/>
          <p:nvPr/>
        </p:nvSpPr>
        <p:spPr>
          <a:xfrm>
            <a:off x="297938" y="5972022"/>
            <a:ext cx="2452859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True, ET is the larges flux from surface water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098B02D-1186-A3C8-C304-297F6F8A0475}"/>
              </a:ext>
            </a:extLst>
          </p:cNvPr>
          <p:cNvSpPr/>
          <p:nvPr/>
        </p:nvSpPr>
        <p:spPr>
          <a:xfrm>
            <a:off x="187474" y="1774555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9E737F4-19B3-287D-A376-D67B0A4FBC1F}"/>
              </a:ext>
            </a:extLst>
          </p:cNvPr>
          <p:cNvSpPr/>
          <p:nvPr/>
        </p:nvSpPr>
        <p:spPr>
          <a:xfrm>
            <a:off x="3217409" y="1774555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E1C488-E771-5CDE-2E19-9EBCA255F5E7}"/>
              </a:ext>
            </a:extLst>
          </p:cNvPr>
          <p:cNvSpPr/>
          <p:nvPr/>
        </p:nvSpPr>
        <p:spPr>
          <a:xfrm>
            <a:off x="3262752" y="4116262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BAC54DC-3CAA-60F5-C572-FB08103E44D3}"/>
              </a:ext>
            </a:extLst>
          </p:cNvPr>
          <p:cNvSpPr/>
          <p:nvPr/>
        </p:nvSpPr>
        <p:spPr>
          <a:xfrm>
            <a:off x="187474" y="4116262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16B646C-AEA5-3381-8244-2B898705C952}"/>
              </a:ext>
            </a:extLst>
          </p:cNvPr>
          <p:cNvSpPr/>
          <p:nvPr/>
        </p:nvSpPr>
        <p:spPr>
          <a:xfrm>
            <a:off x="6338030" y="4129374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A2AC3FE3-5CD4-B58B-E7EC-443B401A03E9}"/>
              </a:ext>
            </a:extLst>
          </p:cNvPr>
          <p:cNvSpPr/>
          <p:nvPr/>
        </p:nvSpPr>
        <p:spPr>
          <a:xfrm>
            <a:off x="6338029" y="1774555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</p:spTree>
    <p:extLst>
      <p:ext uri="{BB962C8B-B14F-4D97-AF65-F5344CB8AC3E}">
        <p14:creationId xmlns:p14="http://schemas.microsoft.com/office/powerpoint/2010/main" val="21545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85C883-069D-4953-39E2-74F77B3CEDAB}"/>
              </a:ext>
            </a:extLst>
          </p:cNvPr>
          <p:cNvSpPr txBox="1"/>
          <p:nvPr/>
        </p:nvSpPr>
        <p:spPr>
          <a:xfrm>
            <a:off x="187474" y="1159610"/>
            <a:ext cx="9614229" cy="523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b="1" dirty="0"/>
              <a:t>Lab 1. Water Cycle Game </a:t>
            </a:r>
          </a:p>
          <a:p>
            <a:r>
              <a:rPr lang="en-US" sz="1320" b="1" i="1" dirty="0"/>
              <a:t>Cards</a:t>
            </a:r>
            <a:r>
              <a:rPr lang="en-US" sz="1320" dirty="0"/>
              <a:t>: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F6082E-E4F9-0220-270B-632B43E213D3}"/>
              </a:ext>
            </a:extLst>
          </p:cNvPr>
          <p:cNvSpPr txBox="1"/>
          <p:nvPr/>
        </p:nvSpPr>
        <p:spPr>
          <a:xfrm>
            <a:off x="310943" y="1918719"/>
            <a:ext cx="2240966" cy="77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Name two factors that affect the infiltration rate of the soil.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21818C-6164-283C-2FAB-BC1DE69E3F40}"/>
              </a:ext>
            </a:extLst>
          </p:cNvPr>
          <p:cNvSpPr txBox="1"/>
          <p:nvPr/>
        </p:nvSpPr>
        <p:spPr>
          <a:xfrm>
            <a:off x="312601" y="3247161"/>
            <a:ext cx="2279741" cy="511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Acceptable A’s: Porosity, permeability, temperature, macropores, compaction, antecedent moisture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079DBD-AB96-FC80-9860-01F3132FD561}"/>
              </a:ext>
            </a:extLst>
          </p:cNvPr>
          <p:cNvSpPr txBox="1"/>
          <p:nvPr/>
        </p:nvSpPr>
        <p:spPr>
          <a:xfrm>
            <a:off x="294638" y="4219914"/>
            <a:ext cx="2251284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What is the orographic effect?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5AF156-1282-D9B0-F9EC-8C69CE763E3C}"/>
              </a:ext>
            </a:extLst>
          </p:cNvPr>
          <p:cNvSpPr txBox="1"/>
          <p:nvPr/>
        </p:nvSpPr>
        <p:spPr>
          <a:xfrm>
            <a:off x="268713" y="5696479"/>
            <a:ext cx="2338445" cy="511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Increased precipitation on the windward side of high topography, with low precipitation on the leeward side.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0562F2-029B-5293-BC96-2BAB6856A435}"/>
              </a:ext>
            </a:extLst>
          </p:cNvPr>
          <p:cNvSpPr txBox="1"/>
          <p:nvPr/>
        </p:nvSpPr>
        <p:spPr>
          <a:xfrm>
            <a:off x="3323709" y="1912287"/>
            <a:ext cx="2322167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Which has a higher saturated hydraulic conductivity: lacustrine soil or glacial outwash soil?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3D4A04B-8659-CD5E-A084-D3AAE01760AF}"/>
              </a:ext>
            </a:extLst>
          </p:cNvPr>
          <p:cNvSpPr txBox="1"/>
          <p:nvPr/>
        </p:nvSpPr>
        <p:spPr>
          <a:xfrm>
            <a:off x="3308093" y="3620456"/>
            <a:ext cx="2733129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Glacial outwash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0D763CC-6BF5-7771-4BCD-E71D133D062C}"/>
              </a:ext>
            </a:extLst>
          </p:cNvPr>
          <p:cNvSpPr txBox="1"/>
          <p:nvPr/>
        </p:nvSpPr>
        <p:spPr>
          <a:xfrm>
            <a:off x="3378791" y="4255288"/>
            <a:ext cx="2243137" cy="77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What are the fundamental dimensions of density?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C0EB45-E86A-FF7A-7BD2-4071271D4FCC}"/>
              </a:ext>
            </a:extLst>
          </p:cNvPr>
          <p:cNvSpPr txBox="1"/>
          <p:nvPr/>
        </p:nvSpPr>
        <p:spPr>
          <a:xfrm>
            <a:off x="3380550" y="5963684"/>
            <a:ext cx="2295898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[M][L</a:t>
            </a:r>
            <a:r>
              <a:rPr lang="en-US" sz="907" i="1" baseline="30000" dirty="0"/>
              <a:t>-3</a:t>
            </a:r>
            <a:r>
              <a:rPr lang="en-US" sz="907" i="1" dirty="0"/>
              <a:t>]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35FA8B-75D8-F747-0A0F-A241B8FB1527}"/>
              </a:ext>
            </a:extLst>
          </p:cNvPr>
          <p:cNvSpPr txBox="1"/>
          <p:nvPr/>
        </p:nvSpPr>
        <p:spPr>
          <a:xfrm>
            <a:off x="6430488" y="1884453"/>
            <a:ext cx="2340676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What is an artesian aquifer?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CE37BA0-44B2-EB4E-D1FB-17299C919CBB}"/>
              </a:ext>
            </a:extLst>
          </p:cNvPr>
          <p:cNvSpPr txBox="1"/>
          <p:nvPr/>
        </p:nvSpPr>
        <p:spPr>
          <a:xfrm>
            <a:off x="6430489" y="3388533"/>
            <a:ext cx="2017552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An aquifer in which hydraulic head &gt; land surface elevation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B366E8E-4A42-5FCB-69CA-5D52DD5F9BA8}"/>
              </a:ext>
            </a:extLst>
          </p:cNvPr>
          <p:cNvSpPr txBox="1"/>
          <p:nvPr/>
        </p:nvSpPr>
        <p:spPr>
          <a:xfrm>
            <a:off x="6476371" y="4274266"/>
            <a:ext cx="2187024" cy="77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Is a watershed a closed or open system with respect to water?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118CC35-3FAB-AF64-4DB2-28D8CD1122BA}"/>
              </a:ext>
            </a:extLst>
          </p:cNvPr>
          <p:cNvSpPr txBox="1"/>
          <p:nvPr/>
        </p:nvSpPr>
        <p:spPr>
          <a:xfrm>
            <a:off x="6482358" y="5975658"/>
            <a:ext cx="2187024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Open 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BF6AA66-CDB6-0067-5F91-CA2F376559C7}"/>
              </a:ext>
            </a:extLst>
          </p:cNvPr>
          <p:cNvSpPr/>
          <p:nvPr/>
        </p:nvSpPr>
        <p:spPr>
          <a:xfrm>
            <a:off x="187474" y="1774555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BEA34B5A-32A1-6941-AF43-382AC41EADF2}"/>
              </a:ext>
            </a:extLst>
          </p:cNvPr>
          <p:cNvSpPr/>
          <p:nvPr/>
        </p:nvSpPr>
        <p:spPr>
          <a:xfrm>
            <a:off x="3217409" y="1774555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0D82478-2647-6159-2F00-46D574AE9411}"/>
              </a:ext>
            </a:extLst>
          </p:cNvPr>
          <p:cNvSpPr/>
          <p:nvPr/>
        </p:nvSpPr>
        <p:spPr>
          <a:xfrm>
            <a:off x="3262752" y="4116262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3C4153A0-9533-C549-E11E-FB65CBB1A337}"/>
              </a:ext>
            </a:extLst>
          </p:cNvPr>
          <p:cNvSpPr/>
          <p:nvPr/>
        </p:nvSpPr>
        <p:spPr>
          <a:xfrm>
            <a:off x="187474" y="4116262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CCBF9F5-763B-36F9-B2CA-0BB852FE0AC2}"/>
              </a:ext>
            </a:extLst>
          </p:cNvPr>
          <p:cNvSpPr/>
          <p:nvPr/>
        </p:nvSpPr>
        <p:spPr>
          <a:xfrm>
            <a:off x="6338030" y="4129374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CD23DD7A-C0A3-2F3F-861B-71C2102B7462}"/>
              </a:ext>
            </a:extLst>
          </p:cNvPr>
          <p:cNvSpPr/>
          <p:nvPr/>
        </p:nvSpPr>
        <p:spPr>
          <a:xfrm>
            <a:off x="6338029" y="1774555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</p:spTree>
    <p:extLst>
      <p:ext uri="{BB962C8B-B14F-4D97-AF65-F5344CB8AC3E}">
        <p14:creationId xmlns:p14="http://schemas.microsoft.com/office/powerpoint/2010/main" val="1366362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85C883-069D-4953-39E2-74F77B3CEDAB}"/>
              </a:ext>
            </a:extLst>
          </p:cNvPr>
          <p:cNvSpPr txBox="1"/>
          <p:nvPr/>
        </p:nvSpPr>
        <p:spPr>
          <a:xfrm>
            <a:off x="187474" y="1159610"/>
            <a:ext cx="9614229" cy="523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b="1" dirty="0"/>
              <a:t>Lab 1. </a:t>
            </a:r>
            <a:r>
              <a:rPr lang="en-US" sz="1485" b="1"/>
              <a:t>Water </a:t>
            </a:r>
            <a:r>
              <a:rPr lang="en-US" sz="1485" b="1" dirty="0"/>
              <a:t>Cycle Game </a:t>
            </a:r>
          </a:p>
          <a:p>
            <a:r>
              <a:rPr lang="en-US" sz="1320" b="1" i="1" dirty="0"/>
              <a:t>Cards</a:t>
            </a:r>
            <a:r>
              <a:rPr lang="en-US" sz="1320" dirty="0"/>
              <a:t>: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F6082E-E4F9-0220-270B-632B43E213D3}"/>
              </a:ext>
            </a:extLst>
          </p:cNvPr>
          <p:cNvSpPr txBox="1"/>
          <p:nvPr/>
        </p:nvSpPr>
        <p:spPr>
          <a:xfrm>
            <a:off x="310944" y="1918718"/>
            <a:ext cx="2323400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Define the term watershed.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21818C-6164-283C-2FAB-BC1DE69E3F40}"/>
              </a:ext>
            </a:extLst>
          </p:cNvPr>
          <p:cNvSpPr txBox="1"/>
          <p:nvPr/>
        </p:nvSpPr>
        <p:spPr>
          <a:xfrm>
            <a:off x="332782" y="3390350"/>
            <a:ext cx="2301562" cy="511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Topographically controlled land area in which surface water drains to a common point.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079DBD-AB96-FC80-9860-01F3132FD561}"/>
              </a:ext>
            </a:extLst>
          </p:cNvPr>
          <p:cNvSpPr txBox="1"/>
          <p:nvPr/>
        </p:nvSpPr>
        <p:spPr>
          <a:xfrm>
            <a:off x="304958" y="4377252"/>
            <a:ext cx="2408004" cy="77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Rank these gases by their greenhouse potency: CH</a:t>
            </a:r>
            <a:r>
              <a:rPr lang="en-US" sz="1485" i="1" baseline="-25000" dirty="0"/>
              <a:t>4</a:t>
            </a:r>
            <a:r>
              <a:rPr lang="en-US" sz="1485" i="1" dirty="0"/>
              <a:t>, CO</a:t>
            </a:r>
            <a:r>
              <a:rPr lang="en-US" sz="1485" i="1" baseline="-25000" dirty="0"/>
              <a:t>2</a:t>
            </a:r>
            <a:r>
              <a:rPr lang="en-US" sz="1485" i="1" dirty="0"/>
              <a:t>, H</a:t>
            </a:r>
            <a:r>
              <a:rPr lang="en-US" sz="1485" i="1" baseline="-25000" dirty="0"/>
              <a:t>2</a:t>
            </a:r>
            <a:r>
              <a:rPr lang="en-US" sz="1485" i="1" dirty="0"/>
              <a:t>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5AF156-1282-D9B0-F9EC-8C69CE763E3C}"/>
              </a:ext>
            </a:extLst>
          </p:cNvPr>
          <p:cNvSpPr txBox="1"/>
          <p:nvPr/>
        </p:nvSpPr>
        <p:spPr>
          <a:xfrm>
            <a:off x="331601" y="6097489"/>
            <a:ext cx="2733129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False, CH</a:t>
            </a:r>
            <a:r>
              <a:rPr lang="en-US" sz="907" i="1" baseline="-25000" dirty="0"/>
              <a:t>4</a:t>
            </a:r>
            <a:r>
              <a:rPr lang="en-US" sz="907" i="1" dirty="0"/>
              <a:t> is more potent than CO</a:t>
            </a:r>
            <a:r>
              <a:rPr lang="en-US" sz="907" i="1" baseline="-25000" dirty="0"/>
              <a:t>2</a:t>
            </a:r>
            <a:r>
              <a:rPr lang="en-US" sz="907" i="1" dirty="0"/>
              <a:t>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0562F2-029B-5293-BC96-2BAB6856A435}"/>
              </a:ext>
            </a:extLst>
          </p:cNvPr>
          <p:cNvSpPr txBox="1"/>
          <p:nvPr/>
        </p:nvSpPr>
        <p:spPr>
          <a:xfrm>
            <a:off x="3466364" y="1924705"/>
            <a:ext cx="2387784" cy="77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Is the ocean an open or a closed system with respect to water?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3D4A04B-8659-CD5E-A084-D3AAE01760AF}"/>
              </a:ext>
            </a:extLst>
          </p:cNvPr>
          <p:cNvSpPr txBox="1"/>
          <p:nvPr/>
        </p:nvSpPr>
        <p:spPr>
          <a:xfrm>
            <a:off x="3489869" y="3647004"/>
            <a:ext cx="2215878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Open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0D763CC-6BF5-7771-4BCD-E71D133D062C}"/>
              </a:ext>
            </a:extLst>
          </p:cNvPr>
          <p:cNvSpPr txBox="1"/>
          <p:nvPr/>
        </p:nvSpPr>
        <p:spPr>
          <a:xfrm>
            <a:off x="3472352" y="4304849"/>
            <a:ext cx="2239383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Define percolation in the context of hydrology.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C0EB45-E86A-FF7A-7BD2-4071271D4FCC}"/>
              </a:ext>
            </a:extLst>
          </p:cNvPr>
          <p:cNvSpPr txBox="1"/>
          <p:nvPr/>
        </p:nvSpPr>
        <p:spPr>
          <a:xfrm>
            <a:off x="3510090" y="5766166"/>
            <a:ext cx="2117825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Downward vertical movement of water through the subsurface.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35FA8B-75D8-F747-0A0F-A241B8FB1527}"/>
              </a:ext>
            </a:extLst>
          </p:cNvPr>
          <p:cNvSpPr txBox="1"/>
          <p:nvPr/>
        </p:nvSpPr>
        <p:spPr>
          <a:xfrm>
            <a:off x="6633757" y="1926872"/>
            <a:ext cx="2257149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What is the Coriolis effect?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CE37BA0-44B2-EB4E-D1FB-17299C919CBB}"/>
              </a:ext>
            </a:extLst>
          </p:cNvPr>
          <p:cNvSpPr txBox="1"/>
          <p:nvPr/>
        </p:nvSpPr>
        <p:spPr>
          <a:xfrm>
            <a:off x="6615797" y="3509844"/>
            <a:ext cx="2334982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Deflection of winds caused by the spinning of the Earth.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B366E8E-4A42-5FCB-69CA-5D52DD5F9BA8}"/>
              </a:ext>
            </a:extLst>
          </p:cNvPr>
          <p:cNvSpPr txBox="1"/>
          <p:nvPr/>
        </p:nvSpPr>
        <p:spPr>
          <a:xfrm>
            <a:off x="6633759" y="4359290"/>
            <a:ext cx="2348815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5" i="1" dirty="0"/>
              <a:t>Q: Define infiltration in the context of hydrology.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118CC35-3FAB-AF64-4DB2-28D8CD1122BA}"/>
              </a:ext>
            </a:extLst>
          </p:cNvPr>
          <p:cNvSpPr txBox="1"/>
          <p:nvPr/>
        </p:nvSpPr>
        <p:spPr>
          <a:xfrm>
            <a:off x="6651720" y="5865566"/>
            <a:ext cx="2299060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7" i="1" dirty="0"/>
              <a:t>A: Flux of water from the surface into </a:t>
            </a:r>
            <a:r>
              <a:rPr lang="en-US" sz="907" i="1"/>
              <a:t>the subsurface.  </a:t>
            </a:r>
            <a:endParaRPr lang="en-US" sz="907" i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8C3B6C2-E5CE-48A0-FFF2-05DF9159EA25}"/>
              </a:ext>
            </a:extLst>
          </p:cNvPr>
          <p:cNvSpPr/>
          <p:nvPr/>
        </p:nvSpPr>
        <p:spPr>
          <a:xfrm>
            <a:off x="235372" y="1794850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2EA9982-333B-FF4B-FD77-650BA50958E6}"/>
              </a:ext>
            </a:extLst>
          </p:cNvPr>
          <p:cNvSpPr/>
          <p:nvPr/>
        </p:nvSpPr>
        <p:spPr>
          <a:xfrm>
            <a:off x="3364584" y="1794850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B9C4E5B-AD81-CE2E-B9E2-0BD8BE927CA0}"/>
              </a:ext>
            </a:extLst>
          </p:cNvPr>
          <p:cNvSpPr/>
          <p:nvPr/>
        </p:nvSpPr>
        <p:spPr>
          <a:xfrm>
            <a:off x="6504983" y="1794850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FFDA0A6-DCAD-272E-1A0B-DA175388D253}"/>
              </a:ext>
            </a:extLst>
          </p:cNvPr>
          <p:cNvSpPr/>
          <p:nvPr/>
        </p:nvSpPr>
        <p:spPr>
          <a:xfrm>
            <a:off x="6544492" y="4190991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A5EA5-4DF5-3E9D-4CC0-23A79425DC59}"/>
              </a:ext>
            </a:extLst>
          </p:cNvPr>
          <p:cNvSpPr/>
          <p:nvPr/>
        </p:nvSpPr>
        <p:spPr>
          <a:xfrm>
            <a:off x="3353151" y="4191540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CD77CDB-2D50-F7A7-DCCB-186A041A42D2}"/>
              </a:ext>
            </a:extLst>
          </p:cNvPr>
          <p:cNvSpPr/>
          <p:nvPr/>
        </p:nvSpPr>
        <p:spPr>
          <a:xfrm>
            <a:off x="236253" y="4250789"/>
            <a:ext cx="2477591" cy="2197544"/>
          </a:xfrm>
          <a:prstGeom prst="roundRect">
            <a:avLst>
              <a:gd name="adj" fmla="val 121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</p:spTree>
    <p:extLst>
      <p:ext uri="{BB962C8B-B14F-4D97-AF65-F5344CB8AC3E}">
        <p14:creationId xmlns:p14="http://schemas.microsoft.com/office/powerpoint/2010/main" val="3955362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6493</TotalTime>
  <Words>472</Words>
  <Application>Microsoft Office PowerPoint</Application>
  <PresentationFormat>Custom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2013 - 2022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Phillips, Rachel F</dc:creator>
  <cp:lastModifiedBy>Jabari Jones</cp:lastModifiedBy>
  <cp:revision>59</cp:revision>
  <cp:lastPrinted>2024-01-02T13:26:43Z</cp:lastPrinted>
  <dcterms:created xsi:type="dcterms:W3CDTF">2023-11-26T03:33:58Z</dcterms:created>
  <dcterms:modified xsi:type="dcterms:W3CDTF">2025-01-28T20:55:44Z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73649dc-6fee-4eb8-a128-734c3c842ea8_Enabled">
    <vt:lpwstr>true</vt:lpwstr>
  </property>
  <property fmtid="{D5CDD505-2E9C-101B-9397-08002B2CF9AE}" pid="3" name="MSIP_Label_b73649dc-6fee-4eb8-a128-734c3c842ea8_SetDate">
    <vt:lpwstr>2023-11-26T04:01:49Z</vt:lpwstr>
  </property>
  <property fmtid="{D5CDD505-2E9C-101B-9397-08002B2CF9AE}" pid="4" name="MSIP_Label_b73649dc-6fee-4eb8-a128-734c3c842ea8_Method">
    <vt:lpwstr>Standard</vt:lpwstr>
  </property>
  <property fmtid="{D5CDD505-2E9C-101B-9397-08002B2CF9AE}" pid="5" name="MSIP_Label_b73649dc-6fee-4eb8-a128-734c3c842ea8_Name">
    <vt:lpwstr>defa4170-0d19-0005-0004-bc88714345d2</vt:lpwstr>
  </property>
  <property fmtid="{D5CDD505-2E9C-101B-9397-08002B2CF9AE}" pid="6" name="MSIP_Label_b73649dc-6fee-4eb8-a128-734c3c842ea8_SiteId">
    <vt:lpwstr>857c21d2-1a16-43a4-90cf-d57f3fab9d2f</vt:lpwstr>
  </property>
  <property fmtid="{D5CDD505-2E9C-101B-9397-08002B2CF9AE}" pid="7" name="MSIP_Label_b73649dc-6fee-4eb8-a128-734c3c842ea8_ActionId">
    <vt:lpwstr>4bbc8358-78b1-4727-9b71-bf21a946949a</vt:lpwstr>
  </property>
  <property fmtid="{D5CDD505-2E9C-101B-9397-08002B2CF9AE}" pid="8" name="MSIP_Label_b73649dc-6fee-4eb8-a128-734c3c842ea8_ContentBits">
    <vt:lpwstr>0</vt:lpwstr>
  </property>
</Properties>
</file>