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4030265" y="12174593"/>
            <a:ext cx="16323471" cy="648365"/>
          </a:xfrm>
          <a:prstGeom prst="rect">
            <a:avLst/>
          </a:prstGeom>
        </p:spPr>
        <p:txBody>
          <a:bodyPr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2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4030265" y="2607468"/>
            <a:ext cx="16325237" cy="4643439"/>
          </a:xfrm>
          <a:prstGeom prst="rect">
            <a:avLst/>
          </a:prstGeom>
        </p:spPr>
        <p:txBody>
          <a:bodyPr anchor="b"/>
          <a:lstStyle>
            <a:lvl1pPr>
              <a:defRPr spc="-228" sz="114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4030265" y="7179468"/>
            <a:ext cx="16323470" cy="204806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1987110" y="12954297"/>
            <a:ext cx="409780" cy="41587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2518171" y="-1287976"/>
            <a:ext cx="25081385" cy="1502183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4030265" y="7286625"/>
            <a:ext cx="16323470" cy="4643438"/>
          </a:xfrm>
          <a:prstGeom prst="rect">
            <a:avLst/>
          </a:prstGeom>
        </p:spPr>
        <p:txBody>
          <a:bodyPr anchor="b"/>
          <a:lstStyle>
            <a:lvl1pPr>
              <a:defRPr spc="-228" sz="114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4030265" y="11858625"/>
            <a:ext cx="16323470" cy="9699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4030265" y="803671"/>
            <a:ext cx="16323471" cy="648365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200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11982253" y="12954297"/>
            <a:ext cx="409779" cy="415875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 "/>
          <p:cNvSpPr/>
          <p:nvPr>
            <p:ph type="pic" sz="half" idx="21"/>
          </p:nvPr>
        </p:nvSpPr>
        <p:spPr>
          <a:xfrm>
            <a:off x="10528025" y="696515"/>
            <a:ext cx="10608470" cy="1234695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4030265" y="7036593"/>
            <a:ext cx="7179470" cy="568767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4030265" y="973876"/>
            <a:ext cx="7179470" cy="6169874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4030265" y="1987000"/>
            <a:ext cx="16323471" cy="94472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828785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wl of pappardelle pasta with parsley butter, roasted hazelnuts, and shaved parmesan cheese"/>
          <p:cNvSpPr/>
          <p:nvPr>
            <p:ph type="pic" sz="half" idx="21"/>
          </p:nvPr>
        </p:nvSpPr>
        <p:spPr>
          <a:xfrm>
            <a:off x="11727656" y="839390"/>
            <a:ext cx="9068098" cy="1209079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4030265" y="625078"/>
            <a:ext cx="7179470" cy="1428751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4030265" y="1987000"/>
            <a:ext cx="7179470" cy="94472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quarter" idx="1" hasCustomPrompt="1"/>
          </p:nvPr>
        </p:nvSpPr>
        <p:spPr>
          <a:xfrm>
            <a:off x="4030265" y="4894026"/>
            <a:ext cx="7179470" cy="786538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4030265" y="4536281"/>
            <a:ext cx="16323470" cy="4643438"/>
          </a:xfrm>
          <a:prstGeom prst="rect">
            <a:avLst/>
          </a:prstGeom>
        </p:spPr>
        <p:txBody>
          <a:bodyPr anchor="ctr"/>
          <a:lstStyle>
            <a:lvl1pPr>
              <a:defRPr b="0" spc="-228" sz="11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4030265" y="1987000"/>
            <a:ext cx="16323471" cy="94472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4030265" y="625078"/>
            <a:ext cx="16323470" cy="1428751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4030265" y="1982390"/>
            <a:ext cx="16323471" cy="94472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800"/>
              </a:spcBef>
              <a:buSzTx/>
              <a:buNone/>
              <a:defRPr spc="-52" sz="5200"/>
            </a:lvl1pPr>
            <a:lvl2pPr marL="0" indent="457200">
              <a:spcBef>
                <a:spcPts val="1800"/>
              </a:spcBef>
              <a:buSzTx/>
              <a:buNone/>
              <a:defRPr spc="-52" sz="5200"/>
            </a:lvl2pPr>
            <a:lvl3pPr marL="0" indent="914400">
              <a:spcBef>
                <a:spcPts val="1800"/>
              </a:spcBef>
              <a:buSzTx/>
              <a:buNone/>
              <a:defRPr spc="-52" sz="5200"/>
            </a:lvl3pPr>
            <a:lvl4pPr marL="0" indent="1371600">
              <a:spcBef>
                <a:spcPts val="1800"/>
              </a:spcBef>
              <a:buSzTx/>
              <a:buNone/>
              <a:defRPr spc="-52" sz="5200"/>
            </a:lvl4pPr>
            <a:lvl5pPr marL="0" indent="1828800">
              <a:spcBef>
                <a:spcPts val="1800"/>
              </a:spcBef>
              <a:buSzTx/>
              <a:buNone/>
              <a:defRPr spc="-52" sz="52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quarter" idx="1" hasCustomPrompt="1"/>
          </p:nvPr>
        </p:nvSpPr>
        <p:spPr>
          <a:xfrm>
            <a:off x="4030265" y="5018484"/>
            <a:ext cx="16323470" cy="368126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28" sz="11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28" sz="11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28" sz="11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28" sz="11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28" sz="11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4030265" y="8732784"/>
            <a:ext cx="16323468" cy="94472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z="52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4030265" y="1404937"/>
            <a:ext cx="16323470" cy="7327848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46" sz="24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46" sz="24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46" sz="24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46" sz="24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46" sz="24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quarter" idx="1" hasCustomPrompt="1"/>
          </p:nvPr>
        </p:nvSpPr>
        <p:spPr>
          <a:xfrm>
            <a:off x="4083843" y="5232796"/>
            <a:ext cx="16216314" cy="3268267"/>
          </a:xfrm>
          <a:prstGeom prst="rect">
            <a:avLst/>
          </a:prstGeom>
        </p:spPr>
        <p:txBody>
          <a:bodyPr anchor="ctr"/>
          <a:lstStyle>
            <a:lvl1pPr marL="642937" indent="-482203">
              <a:spcBef>
                <a:spcPts val="0"/>
              </a:spcBef>
              <a:buSzTx/>
              <a:buNone/>
              <a:defRPr spc="-168" sz="8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42937" indent="-25003">
              <a:spcBef>
                <a:spcPts val="0"/>
              </a:spcBef>
              <a:buSzTx/>
              <a:buNone/>
              <a:defRPr spc="-168" sz="8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42937" indent="432196">
              <a:spcBef>
                <a:spcPts val="0"/>
              </a:spcBef>
              <a:buSzTx/>
              <a:buNone/>
              <a:defRPr spc="-168" sz="8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42937" indent="889396">
              <a:spcBef>
                <a:spcPts val="0"/>
              </a:spcBef>
              <a:buSzTx/>
              <a:buNone/>
              <a:defRPr spc="-168" sz="8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42937" indent="1346596">
              <a:spcBef>
                <a:spcPts val="0"/>
              </a:spcBef>
              <a:buSzTx/>
              <a:buNone/>
              <a:defRPr spc="-168" sz="8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4762500" y="9036843"/>
            <a:ext cx="15537657" cy="648365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200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pappardelle pasta with parsley butter, roasted hazelnuts, and shaved parmesan cheese"/>
          <p:cNvSpPr/>
          <p:nvPr>
            <p:ph type="pic" idx="21"/>
          </p:nvPr>
        </p:nvSpPr>
        <p:spPr>
          <a:xfrm>
            <a:off x="119062" y="966878"/>
            <a:ext cx="15701049" cy="1177578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wl of salad with fried rice, boiled eggs, and chopsticks"/>
          <p:cNvSpPr/>
          <p:nvPr>
            <p:ph type="pic" sz="quarter" idx="22"/>
          </p:nvPr>
        </p:nvSpPr>
        <p:spPr>
          <a:xfrm>
            <a:off x="12325945" y="410765"/>
            <a:ext cx="8072438" cy="64579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wl with salmon cakes, salad, and hummus"/>
          <p:cNvSpPr/>
          <p:nvPr>
            <p:ph type="pic" idx="23"/>
          </p:nvPr>
        </p:nvSpPr>
        <p:spPr>
          <a:xfrm>
            <a:off x="10057804" y="3866362"/>
            <a:ext cx="11162111" cy="1299132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, and chopsticks"/>
          <p:cNvSpPr/>
          <p:nvPr>
            <p:ph type="pic" idx="21"/>
          </p:nvPr>
        </p:nvSpPr>
        <p:spPr>
          <a:xfrm>
            <a:off x="1619250" y="-1482329"/>
            <a:ext cx="20288250" cy="162306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1987110" y="12954297"/>
            <a:ext cx="409780" cy="4158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4030265" y="4161234"/>
            <a:ext cx="16323470" cy="857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4030265" y="619125"/>
            <a:ext cx="16323470" cy="1428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82348" y="12954297"/>
            <a:ext cx="409779" cy="41587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 defTabSz="821531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8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8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8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8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8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8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8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8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68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533400" marR="0" indent="-5334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914400" marR="0" indent="-5334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295400" marR="0" indent="-5334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676400" marR="0" indent="-5334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2057400" marR="0" indent="-5334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438400" marR="0" indent="-5334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819400" marR="0" indent="-5334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200400" marR="0" indent="-5334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581400" marR="0" indent="-5334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Screenshot 2023-09-06 at 9.48.25 AM.png" descr="Screenshot 2023-09-06 at 9.48.25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4100" y="-17597"/>
            <a:ext cx="24432200" cy="128414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Screenshot 2026-08-27 at 1.29.21 PM.png" descr="Screenshot 2026-08-27 at 1.29.2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7725" y="-749"/>
            <a:ext cx="24968650" cy="9647399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UPDATED"/>
          <p:cNvSpPr txBox="1"/>
          <p:nvPr/>
        </p:nvSpPr>
        <p:spPr>
          <a:xfrm rot="19800000">
            <a:off x="377160" y="3136877"/>
            <a:ext cx="6791450" cy="2466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000">
                <a:solidFill>
                  <a:schemeClr val="accent4">
                    <a:hueOff val="-476017"/>
                    <a:lumOff val="-10042"/>
                  </a:schemeClr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/>
            <a:r>
              <a:t>UPDATED</a:t>
            </a:r>
          </a:p>
        </p:txBody>
      </p:sp>
      <p:pic>
        <p:nvPicPr>
          <p:cNvPr id="155" name="Screenshot 2026-08-27 at 1.32.39 PM.png" descr="Screenshot 2026-08-27 at 1.32.39 PM.png"/>
          <p:cNvPicPr>
            <a:picLocks noChangeAspect="1"/>
          </p:cNvPicPr>
          <p:nvPr/>
        </p:nvPicPr>
        <p:blipFill>
          <a:blip r:embed="rId3">
            <a:extLst/>
          </a:blip>
          <a:srcRect l="0" t="3624" r="0" b="0"/>
          <a:stretch>
            <a:fillRect/>
          </a:stretch>
        </p:blipFill>
        <p:spPr>
          <a:xfrm>
            <a:off x="728857" y="9738639"/>
            <a:ext cx="22926286" cy="39592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Rounded Rectangle Rounded rectangle" descr="Rounded Rectangle Rounded rectangl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9800000">
            <a:off x="-14608" y="3152163"/>
            <a:ext cx="7565295" cy="2438979"/>
          </a:xfrm>
          <a:prstGeom prst="rect">
            <a:avLst/>
          </a:prstGeom>
        </p:spPr>
      </p:pic>
      <p:sp>
        <p:nvSpPr>
          <p:cNvPr id="158" name="to 60 in 2025!"/>
          <p:cNvSpPr txBox="1"/>
          <p:nvPr/>
        </p:nvSpPr>
        <p:spPr>
          <a:xfrm rot="19800000">
            <a:off x="1927918" y="5751390"/>
            <a:ext cx="3689934" cy="91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000">
                <a:solidFill>
                  <a:schemeClr val="accent4">
                    <a:hueOff val="-476017"/>
                    <a:lumOff val="-10042"/>
                  </a:schemeClr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/>
            <a:r>
              <a:t>to 60 in 2025!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Screenshot 2026-08-27 at 1.29.21 PM.png" descr="Screenshot 2026-08-27 at 1.29.2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7725" y="-749"/>
            <a:ext cx="24968650" cy="9647399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Rectangle"/>
          <p:cNvSpPr/>
          <p:nvPr/>
        </p:nvSpPr>
        <p:spPr>
          <a:xfrm>
            <a:off x="-135" y="-21999"/>
            <a:ext cx="24384270" cy="9689899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162" name="Screenshot 2026-08-27 at 1.32.39 PM.png" descr="Screenshot 2026-08-27 at 1.32.39 PM.png"/>
          <p:cNvPicPr>
            <a:picLocks noChangeAspect="1"/>
          </p:cNvPicPr>
          <p:nvPr/>
        </p:nvPicPr>
        <p:blipFill>
          <a:blip r:embed="rId3">
            <a:extLst/>
          </a:blip>
          <a:srcRect l="0" t="3624" r="0" b="78345"/>
          <a:stretch>
            <a:fillRect/>
          </a:stretch>
        </p:blipFill>
        <p:spPr>
          <a:xfrm>
            <a:off x="728857" y="9738639"/>
            <a:ext cx="22926286" cy="740722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Rounded Rectangle"/>
          <p:cNvSpPr/>
          <p:nvPr/>
        </p:nvSpPr>
        <p:spPr>
          <a:xfrm>
            <a:off x="5472033" y="2626882"/>
            <a:ext cx="18593152" cy="5958962"/>
          </a:xfrm>
          <a:prstGeom prst="roundRect">
            <a:avLst>
              <a:gd name="adj" fmla="val 11188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4" name="Significant role in the U.S. and global economy, national security……"/>
          <p:cNvSpPr txBox="1"/>
          <p:nvPr/>
        </p:nvSpPr>
        <p:spPr>
          <a:xfrm>
            <a:off x="3114529" y="10962538"/>
            <a:ext cx="18154943" cy="197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457200">
              <a:defRPr b="1" sz="53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Significant role in the U.S. and global economy, national security…</a:t>
            </a:r>
          </a:p>
          <a:p>
            <a:pPr defTabSz="457200">
              <a:defRPr b="1" sz="53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 but also in renewable energy development and infrastructure!</a:t>
            </a:r>
          </a:p>
        </p:txBody>
      </p:sp>
      <p:sp>
        <p:nvSpPr>
          <p:cNvPr id="165" name="The Energy Act of 2020 defines a critical mineral as a “non-fuel mineral or mineral material essential to the economic or national security of the U.S. and which has a supply chain vulnerable to disruption”…"/>
          <p:cNvSpPr txBox="1"/>
          <p:nvPr/>
        </p:nvSpPr>
        <p:spPr>
          <a:xfrm>
            <a:off x="6250651" y="3001275"/>
            <a:ext cx="17035916" cy="5210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defTabSz="457200">
              <a:defRPr b="1" sz="4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b="0"/>
              <a:t>The Energy Act of 2020 defines a </a:t>
            </a:r>
            <a:r>
              <a:t>critical mineral</a:t>
            </a:r>
            <a:r>
              <a:rPr b="0"/>
              <a:t> as a </a:t>
            </a:r>
            <a:r>
              <a:rPr>
                <a:solidFill>
                  <a:schemeClr val="accent1"/>
                </a:solidFill>
              </a:rPr>
              <a:t>“non-fuel mineral or mineral material essential to the economic or national security of the U.S. and which has a supply chain vulnerable to disruption”</a:t>
            </a:r>
            <a:endParaRPr b="0">
              <a:solidFill>
                <a:schemeClr val="accent1"/>
              </a:solidFill>
            </a:endParaRPr>
          </a:p>
          <a:p>
            <a:pPr defTabSz="457200">
              <a:lnSpc>
                <a:spcPct val="60000"/>
              </a:lnSpc>
              <a:defRPr b="1" sz="4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 </a:t>
            </a:r>
          </a:p>
          <a:p>
            <a:pPr defTabSz="457200">
              <a:lnSpc>
                <a:spcPct val="40000"/>
              </a:lnSpc>
              <a:defRPr b="1" sz="4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</a:p>
          <a:p>
            <a:pPr defTabSz="457200">
              <a:defRPr b="1" sz="4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b="0"/>
              <a:t>Critical minerals are also characterized as “</a:t>
            </a:r>
            <a:r>
              <a:rPr i="1"/>
              <a:t>serving an essential function in the manufacturing of a product, the absence of which would have significant consequences for the economy or national security”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"/>
          <p:cNvSpPr/>
          <p:nvPr/>
        </p:nvSpPr>
        <p:spPr>
          <a:xfrm>
            <a:off x="282" y="9938580"/>
            <a:ext cx="24383436" cy="3792778"/>
          </a:xfrm>
          <a:prstGeom prst="rect">
            <a:avLst/>
          </a:prstGeom>
          <a:solidFill>
            <a:schemeClr val="accent4">
              <a:hueOff val="-1247790"/>
              <a:lumOff val="-12326"/>
              <a:alpha val="72403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chemeClr val="accent4">
                    <a:hueOff val="-476017"/>
                    <a:lumOff val="-10042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8" name="Learning objectives:…"/>
          <p:cNvSpPr txBox="1"/>
          <p:nvPr/>
        </p:nvSpPr>
        <p:spPr>
          <a:xfrm>
            <a:off x="368588" y="9818081"/>
            <a:ext cx="23646825" cy="3515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3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</a:p>
          <a:p>
            <a:pPr>
              <a:defRPr sz="5200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b="1"/>
              <a:t>Learning objectives:</a:t>
            </a:r>
            <a:r>
              <a:t> </a:t>
            </a:r>
          </a:p>
          <a:p>
            <a:pPr>
              <a:lnSpc>
                <a:spcPct val="80000"/>
              </a:lnSpc>
              <a:defRPr sz="4100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(1) </a:t>
            </a:r>
            <a:r>
              <a:rPr b="1"/>
              <a:t>explore the societal significance of mineral resources</a:t>
            </a:r>
            <a:r>
              <a:t> in their geological, human, and geographic/geopolitical context</a:t>
            </a:r>
          </a:p>
          <a:p>
            <a:pPr>
              <a:lnSpc>
                <a:spcPct val="80000"/>
              </a:lnSpc>
              <a:defRPr sz="4100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(2) </a:t>
            </a:r>
            <a:r>
              <a:rPr b="1"/>
              <a:t>apply to concepts of major, minor, and trace elements</a:t>
            </a:r>
            <a:r>
              <a:t>, and place them in the context of mineral resources</a:t>
            </a:r>
          </a:p>
          <a:p>
            <a:pPr>
              <a:lnSpc>
                <a:spcPct val="80000"/>
              </a:lnSpc>
              <a:defRPr sz="4100">
                <a:solidFill>
                  <a:srgbClr val="FFFFFF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(3) </a:t>
            </a:r>
            <a:r>
              <a:rPr b="1"/>
              <a:t>practice looking up the scientific information</a:t>
            </a:r>
            <a:r>
              <a:t> you will be researching for your mineral project</a:t>
            </a:r>
          </a:p>
        </p:txBody>
      </p:sp>
      <p:sp>
        <p:nvSpPr>
          <p:cNvPr id="169" name="You have been assigned a critical element/mineral, as defined by the 2025 USGS Report following the Energy Act of 2020. You are now an essential expert in this element!…"/>
          <p:cNvSpPr txBox="1"/>
          <p:nvPr/>
        </p:nvSpPr>
        <p:spPr>
          <a:xfrm>
            <a:off x="368588" y="2517686"/>
            <a:ext cx="23646825" cy="7310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spAutoFit/>
          </a:bodyPr>
          <a:lstStyle/>
          <a:p>
            <a:pPr>
              <a:lnSpc>
                <a:spcPct val="90000"/>
              </a:lnSpc>
              <a:defRPr sz="4800"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b="1"/>
              <a:t>You have been assigned a critical element/mineral, as defined by the 2025 USGS Report following the Energy Act of 2020. You are now an </a:t>
            </a:r>
            <a:r>
              <a:rPr b="1" u="sng"/>
              <a:t>essential</a:t>
            </a:r>
            <a:r>
              <a:rPr b="1"/>
              <a:t> expert in this element!</a:t>
            </a:r>
            <a:r>
              <a:t> </a:t>
            </a:r>
          </a:p>
          <a:p>
            <a:pPr>
              <a:lnSpc>
                <a:spcPct val="90000"/>
              </a:lnSpc>
              <a:defRPr sz="4800"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</a:p>
          <a:p>
            <a:pPr>
              <a:lnSpc>
                <a:spcPct val="90000"/>
              </a:lnSpc>
              <a:defRPr sz="40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To better understand the landscape of mineral resources, their importance, </a:t>
            </a:r>
          </a:p>
          <a:p>
            <a:pPr>
              <a:lnSpc>
                <a:spcPct val="90000"/>
              </a:lnSpc>
              <a:defRPr sz="40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and Big Picture issues associated with them, we will </a:t>
            </a:r>
            <a:r>
              <a:rPr b="1"/>
              <a:t>assemble in groups (based on element type) </a:t>
            </a:r>
          </a:p>
          <a:p>
            <a:pPr>
              <a:defRPr sz="40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And work through the </a:t>
            </a:r>
            <a:r>
              <a:rPr b="1"/>
              <a:t>5 stations </a:t>
            </a:r>
            <a:r>
              <a:t>scattered throughout the room (~4-5 minutes per station)</a:t>
            </a:r>
          </a:p>
          <a:p>
            <a:pPr>
              <a:lnSpc>
                <a:spcPct val="70000"/>
              </a:lnSpc>
              <a:defRPr sz="48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</a:p>
          <a:p>
            <a:pPr>
              <a:defRPr b="1" sz="48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We will gather back as a group and discuss key observations and themes</a:t>
            </a:r>
          </a:p>
          <a:p>
            <a:pPr>
              <a:defRPr sz="3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</a:p>
        </p:txBody>
      </p:sp>
      <p:grpSp>
        <p:nvGrpSpPr>
          <p:cNvPr id="195" name="Group"/>
          <p:cNvGrpSpPr/>
          <p:nvPr/>
        </p:nvGrpSpPr>
        <p:grpSpPr>
          <a:xfrm>
            <a:off x="-461493" y="8813933"/>
            <a:ext cx="25392064" cy="1748213"/>
            <a:chOff x="293927" y="118266"/>
            <a:chExt cx="25392063" cy="1748212"/>
          </a:xfrm>
        </p:grpSpPr>
        <p:pic>
          <p:nvPicPr>
            <p:cNvPr id="170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4177" t="1352" r="64997" b="82176"/>
            <a:stretch>
              <a:fillRect/>
            </a:stretch>
          </p:blipFill>
          <p:spPr>
            <a:xfrm>
              <a:off x="293927" y="118266"/>
              <a:ext cx="1683037" cy="1440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4" h="21519" fill="norm" stroke="1" extrusionOk="0">
                  <a:moveTo>
                    <a:pt x="10100" y="0"/>
                  </a:moveTo>
                  <a:cubicBezTo>
                    <a:pt x="9959" y="3"/>
                    <a:pt x="9909" y="196"/>
                    <a:pt x="9909" y="575"/>
                  </a:cubicBezTo>
                  <a:cubicBezTo>
                    <a:pt x="9909" y="1197"/>
                    <a:pt x="9773" y="1379"/>
                    <a:pt x="9503" y="1115"/>
                  </a:cubicBezTo>
                  <a:cubicBezTo>
                    <a:pt x="9372" y="987"/>
                    <a:pt x="9228" y="972"/>
                    <a:pt x="9106" y="1079"/>
                  </a:cubicBezTo>
                  <a:cubicBezTo>
                    <a:pt x="8789" y="1358"/>
                    <a:pt x="8194" y="1208"/>
                    <a:pt x="7922" y="783"/>
                  </a:cubicBezTo>
                  <a:lnTo>
                    <a:pt x="7666" y="385"/>
                  </a:lnTo>
                  <a:lnTo>
                    <a:pt x="7480" y="872"/>
                  </a:lnTo>
                  <a:cubicBezTo>
                    <a:pt x="7327" y="1270"/>
                    <a:pt x="7253" y="1313"/>
                    <a:pt x="7069" y="1132"/>
                  </a:cubicBezTo>
                  <a:cubicBezTo>
                    <a:pt x="6945" y="1011"/>
                    <a:pt x="6735" y="965"/>
                    <a:pt x="6602" y="1026"/>
                  </a:cubicBezTo>
                  <a:cubicBezTo>
                    <a:pt x="6403" y="1116"/>
                    <a:pt x="6368" y="1418"/>
                    <a:pt x="6396" y="2721"/>
                  </a:cubicBezTo>
                  <a:cubicBezTo>
                    <a:pt x="6415" y="3595"/>
                    <a:pt x="6365" y="4679"/>
                    <a:pt x="6286" y="5128"/>
                  </a:cubicBezTo>
                  <a:cubicBezTo>
                    <a:pt x="6167" y="5800"/>
                    <a:pt x="6075" y="5947"/>
                    <a:pt x="5784" y="5964"/>
                  </a:cubicBezTo>
                  <a:cubicBezTo>
                    <a:pt x="5580" y="5976"/>
                    <a:pt x="5401" y="5860"/>
                    <a:pt x="5357" y="5691"/>
                  </a:cubicBezTo>
                  <a:cubicBezTo>
                    <a:pt x="5315" y="5530"/>
                    <a:pt x="5200" y="5194"/>
                    <a:pt x="5106" y="4944"/>
                  </a:cubicBezTo>
                  <a:cubicBezTo>
                    <a:pt x="4937" y="4493"/>
                    <a:pt x="4937" y="4496"/>
                    <a:pt x="4850" y="5128"/>
                  </a:cubicBezTo>
                  <a:cubicBezTo>
                    <a:pt x="4756" y="5822"/>
                    <a:pt x="4505" y="5922"/>
                    <a:pt x="4384" y="5312"/>
                  </a:cubicBezTo>
                  <a:cubicBezTo>
                    <a:pt x="4341" y="5101"/>
                    <a:pt x="4237" y="4910"/>
                    <a:pt x="4153" y="4891"/>
                  </a:cubicBezTo>
                  <a:cubicBezTo>
                    <a:pt x="4068" y="4872"/>
                    <a:pt x="3996" y="4632"/>
                    <a:pt x="3997" y="4358"/>
                  </a:cubicBezTo>
                  <a:cubicBezTo>
                    <a:pt x="4000" y="3489"/>
                    <a:pt x="3373" y="3766"/>
                    <a:pt x="2923" y="4832"/>
                  </a:cubicBezTo>
                  <a:cubicBezTo>
                    <a:pt x="2833" y="5046"/>
                    <a:pt x="2711" y="5178"/>
                    <a:pt x="2652" y="5128"/>
                  </a:cubicBezTo>
                  <a:cubicBezTo>
                    <a:pt x="2486" y="4989"/>
                    <a:pt x="2132" y="5688"/>
                    <a:pt x="1909" y="6587"/>
                  </a:cubicBezTo>
                  <a:cubicBezTo>
                    <a:pt x="1660" y="7596"/>
                    <a:pt x="1588" y="7996"/>
                    <a:pt x="1653" y="8075"/>
                  </a:cubicBezTo>
                  <a:cubicBezTo>
                    <a:pt x="1674" y="8100"/>
                    <a:pt x="1544" y="8371"/>
                    <a:pt x="1362" y="8673"/>
                  </a:cubicBezTo>
                  <a:cubicBezTo>
                    <a:pt x="1139" y="9044"/>
                    <a:pt x="1008" y="9579"/>
                    <a:pt x="966" y="10316"/>
                  </a:cubicBezTo>
                  <a:cubicBezTo>
                    <a:pt x="898" y="11493"/>
                    <a:pt x="767" y="11913"/>
                    <a:pt x="519" y="11733"/>
                  </a:cubicBezTo>
                  <a:cubicBezTo>
                    <a:pt x="421" y="11661"/>
                    <a:pt x="378" y="11867"/>
                    <a:pt x="409" y="12284"/>
                  </a:cubicBezTo>
                  <a:cubicBezTo>
                    <a:pt x="438" y="12686"/>
                    <a:pt x="378" y="13009"/>
                    <a:pt x="258" y="13096"/>
                  </a:cubicBezTo>
                  <a:cubicBezTo>
                    <a:pt x="23" y="13268"/>
                    <a:pt x="-91" y="14684"/>
                    <a:pt x="87" y="15201"/>
                  </a:cubicBezTo>
                  <a:cubicBezTo>
                    <a:pt x="156" y="15400"/>
                    <a:pt x="217" y="15495"/>
                    <a:pt x="223" y="15414"/>
                  </a:cubicBezTo>
                  <a:cubicBezTo>
                    <a:pt x="229" y="15333"/>
                    <a:pt x="305" y="15320"/>
                    <a:pt x="394" y="15385"/>
                  </a:cubicBezTo>
                  <a:cubicBezTo>
                    <a:pt x="506" y="15466"/>
                    <a:pt x="508" y="15578"/>
                    <a:pt x="394" y="15740"/>
                  </a:cubicBezTo>
                  <a:cubicBezTo>
                    <a:pt x="276" y="15907"/>
                    <a:pt x="280" y="16121"/>
                    <a:pt x="409" y="16493"/>
                  </a:cubicBezTo>
                  <a:cubicBezTo>
                    <a:pt x="508" y="16780"/>
                    <a:pt x="600" y="17093"/>
                    <a:pt x="609" y="17193"/>
                  </a:cubicBezTo>
                  <a:cubicBezTo>
                    <a:pt x="657" y="17687"/>
                    <a:pt x="885" y="18164"/>
                    <a:pt x="1121" y="18254"/>
                  </a:cubicBezTo>
                  <a:cubicBezTo>
                    <a:pt x="3801" y="19274"/>
                    <a:pt x="4840" y="19873"/>
                    <a:pt x="4840" y="20400"/>
                  </a:cubicBezTo>
                  <a:cubicBezTo>
                    <a:pt x="4840" y="20853"/>
                    <a:pt x="5539" y="21310"/>
                    <a:pt x="6426" y="21438"/>
                  </a:cubicBezTo>
                  <a:cubicBezTo>
                    <a:pt x="7536" y="21597"/>
                    <a:pt x="7995" y="21548"/>
                    <a:pt x="9759" y="21070"/>
                  </a:cubicBezTo>
                  <a:cubicBezTo>
                    <a:pt x="10477" y="20875"/>
                    <a:pt x="11976" y="20637"/>
                    <a:pt x="13091" y="20542"/>
                  </a:cubicBezTo>
                  <a:cubicBezTo>
                    <a:pt x="15521" y="20336"/>
                    <a:pt x="16963" y="20108"/>
                    <a:pt x="18296" y="19712"/>
                  </a:cubicBezTo>
                  <a:cubicBezTo>
                    <a:pt x="19159" y="19456"/>
                    <a:pt x="19277" y="19373"/>
                    <a:pt x="19194" y="19066"/>
                  </a:cubicBezTo>
                  <a:cubicBezTo>
                    <a:pt x="19125" y="18808"/>
                    <a:pt x="19187" y="18688"/>
                    <a:pt x="19420" y="18616"/>
                  </a:cubicBezTo>
                  <a:cubicBezTo>
                    <a:pt x="19596" y="18561"/>
                    <a:pt x="19701" y="18438"/>
                    <a:pt x="19651" y="18343"/>
                  </a:cubicBezTo>
                  <a:cubicBezTo>
                    <a:pt x="19601" y="18248"/>
                    <a:pt x="19662" y="18031"/>
                    <a:pt x="19787" y="17863"/>
                  </a:cubicBezTo>
                  <a:cubicBezTo>
                    <a:pt x="19911" y="17694"/>
                    <a:pt x="20057" y="17254"/>
                    <a:pt x="20113" y="16884"/>
                  </a:cubicBezTo>
                  <a:cubicBezTo>
                    <a:pt x="20169" y="16514"/>
                    <a:pt x="20367" y="16065"/>
                    <a:pt x="20554" y="15883"/>
                  </a:cubicBezTo>
                  <a:cubicBezTo>
                    <a:pt x="21342" y="15113"/>
                    <a:pt x="21509" y="13802"/>
                    <a:pt x="20971" y="12616"/>
                  </a:cubicBezTo>
                  <a:lnTo>
                    <a:pt x="20665" y="11940"/>
                  </a:lnTo>
                  <a:lnTo>
                    <a:pt x="20665" y="12497"/>
                  </a:lnTo>
                  <a:cubicBezTo>
                    <a:pt x="20665" y="12804"/>
                    <a:pt x="20620" y="13108"/>
                    <a:pt x="20564" y="13173"/>
                  </a:cubicBezTo>
                  <a:cubicBezTo>
                    <a:pt x="20359" y="13415"/>
                    <a:pt x="20053" y="12865"/>
                    <a:pt x="20053" y="12260"/>
                  </a:cubicBezTo>
                  <a:cubicBezTo>
                    <a:pt x="20053" y="11917"/>
                    <a:pt x="19991" y="11685"/>
                    <a:pt x="19917" y="11738"/>
                  </a:cubicBezTo>
                  <a:cubicBezTo>
                    <a:pt x="19734" y="11872"/>
                    <a:pt x="18973" y="11018"/>
                    <a:pt x="18973" y="10677"/>
                  </a:cubicBezTo>
                  <a:cubicBezTo>
                    <a:pt x="18973" y="10526"/>
                    <a:pt x="18847" y="10321"/>
                    <a:pt x="18687" y="10221"/>
                  </a:cubicBezTo>
                  <a:cubicBezTo>
                    <a:pt x="18528" y="10120"/>
                    <a:pt x="18350" y="9825"/>
                    <a:pt x="18296" y="9569"/>
                  </a:cubicBezTo>
                  <a:cubicBezTo>
                    <a:pt x="18241" y="9312"/>
                    <a:pt x="18126" y="9156"/>
                    <a:pt x="18040" y="9219"/>
                  </a:cubicBezTo>
                  <a:cubicBezTo>
                    <a:pt x="17857" y="9352"/>
                    <a:pt x="17408" y="8963"/>
                    <a:pt x="17513" y="8762"/>
                  </a:cubicBezTo>
                  <a:cubicBezTo>
                    <a:pt x="17552" y="8687"/>
                    <a:pt x="17449" y="8478"/>
                    <a:pt x="17282" y="8300"/>
                  </a:cubicBezTo>
                  <a:cubicBezTo>
                    <a:pt x="17115" y="8121"/>
                    <a:pt x="16976" y="7877"/>
                    <a:pt x="16976" y="7755"/>
                  </a:cubicBezTo>
                  <a:cubicBezTo>
                    <a:pt x="16976" y="7633"/>
                    <a:pt x="16889" y="7446"/>
                    <a:pt x="16780" y="7340"/>
                  </a:cubicBezTo>
                  <a:cubicBezTo>
                    <a:pt x="16629" y="7192"/>
                    <a:pt x="16585" y="7237"/>
                    <a:pt x="16589" y="7541"/>
                  </a:cubicBezTo>
                  <a:cubicBezTo>
                    <a:pt x="16592" y="7760"/>
                    <a:pt x="16523" y="7938"/>
                    <a:pt x="16439" y="7938"/>
                  </a:cubicBezTo>
                  <a:cubicBezTo>
                    <a:pt x="16354" y="7938"/>
                    <a:pt x="16288" y="7653"/>
                    <a:pt x="16288" y="7304"/>
                  </a:cubicBezTo>
                  <a:cubicBezTo>
                    <a:pt x="16289" y="6874"/>
                    <a:pt x="16352" y="6689"/>
                    <a:pt x="16489" y="6723"/>
                  </a:cubicBezTo>
                  <a:cubicBezTo>
                    <a:pt x="16601" y="6750"/>
                    <a:pt x="16657" y="6695"/>
                    <a:pt x="16610" y="6604"/>
                  </a:cubicBezTo>
                  <a:cubicBezTo>
                    <a:pt x="16562" y="6514"/>
                    <a:pt x="16483" y="5555"/>
                    <a:pt x="16439" y="4470"/>
                  </a:cubicBezTo>
                  <a:cubicBezTo>
                    <a:pt x="16308" y="1251"/>
                    <a:pt x="16154" y="821"/>
                    <a:pt x="15450" y="1713"/>
                  </a:cubicBezTo>
                  <a:lnTo>
                    <a:pt x="15139" y="2105"/>
                  </a:lnTo>
                  <a:lnTo>
                    <a:pt x="14903" y="1441"/>
                  </a:lnTo>
                  <a:cubicBezTo>
                    <a:pt x="14774" y="1075"/>
                    <a:pt x="14568" y="771"/>
                    <a:pt x="14446" y="771"/>
                  </a:cubicBezTo>
                  <a:cubicBezTo>
                    <a:pt x="14325" y="771"/>
                    <a:pt x="13931" y="1102"/>
                    <a:pt x="13568" y="1500"/>
                  </a:cubicBezTo>
                  <a:cubicBezTo>
                    <a:pt x="12858" y="2279"/>
                    <a:pt x="12418" y="2415"/>
                    <a:pt x="12258" y="1909"/>
                  </a:cubicBezTo>
                  <a:cubicBezTo>
                    <a:pt x="12163" y="1608"/>
                    <a:pt x="11531" y="952"/>
                    <a:pt x="11515" y="1138"/>
                  </a:cubicBezTo>
                  <a:cubicBezTo>
                    <a:pt x="11511" y="1186"/>
                    <a:pt x="11210" y="923"/>
                    <a:pt x="10843" y="551"/>
                  </a:cubicBezTo>
                  <a:cubicBezTo>
                    <a:pt x="10476" y="180"/>
                    <a:pt x="10241" y="-3"/>
                    <a:pt x="10100" y="0"/>
                  </a:cubicBezTo>
                  <a:close/>
                  <a:moveTo>
                    <a:pt x="3259" y="4832"/>
                  </a:moveTo>
                  <a:cubicBezTo>
                    <a:pt x="3304" y="4837"/>
                    <a:pt x="3348" y="4873"/>
                    <a:pt x="3385" y="4944"/>
                  </a:cubicBezTo>
                  <a:cubicBezTo>
                    <a:pt x="3446" y="5062"/>
                    <a:pt x="3424" y="5242"/>
                    <a:pt x="3340" y="5342"/>
                  </a:cubicBezTo>
                  <a:cubicBezTo>
                    <a:pt x="3237" y="5463"/>
                    <a:pt x="3148" y="5454"/>
                    <a:pt x="3074" y="5312"/>
                  </a:cubicBezTo>
                  <a:cubicBezTo>
                    <a:pt x="3012" y="5195"/>
                    <a:pt x="3034" y="5015"/>
                    <a:pt x="3119" y="4915"/>
                  </a:cubicBezTo>
                  <a:cubicBezTo>
                    <a:pt x="3170" y="4854"/>
                    <a:pt x="3215" y="4827"/>
                    <a:pt x="3259" y="4832"/>
                  </a:cubicBezTo>
                  <a:close/>
                  <a:moveTo>
                    <a:pt x="2471" y="5585"/>
                  </a:moveTo>
                  <a:cubicBezTo>
                    <a:pt x="2550" y="5582"/>
                    <a:pt x="2639" y="5814"/>
                    <a:pt x="2667" y="6100"/>
                  </a:cubicBezTo>
                  <a:cubicBezTo>
                    <a:pt x="2726" y="6707"/>
                    <a:pt x="2449" y="7173"/>
                    <a:pt x="2301" y="6717"/>
                  </a:cubicBezTo>
                  <a:cubicBezTo>
                    <a:pt x="2178" y="6339"/>
                    <a:pt x="2290" y="5591"/>
                    <a:pt x="2471" y="5585"/>
                  </a:cubicBezTo>
                  <a:close/>
                  <a:moveTo>
                    <a:pt x="17583" y="9397"/>
                  </a:moveTo>
                  <a:cubicBezTo>
                    <a:pt x="17663" y="9338"/>
                    <a:pt x="17808" y="9468"/>
                    <a:pt x="17904" y="9681"/>
                  </a:cubicBezTo>
                  <a:cubicBezTo>
                    <a:pt x="18111" y="10137"/>
                    <a:pt x="17902" y="10503"/>
                    <a:pt x="17623" y="10173"/>
                  </a:cubicBezTo>
                  <a:cubicBezTo>
                    <a:pt x="17402" y="9912"/>
                    <a:pt x="17382" y="9543"/>
                    <a:pt x="17583" y="9397"/>
                  </a:cubicBezTo>
                  <a:close/>
                  <a:moveTo>
                    <a:pt x="1578" y="9557"/>
                  </a:moveTo>
                  <a:cubicBezTo>
                    <a:pt x="1621" y="9569"/>
                    <a:pt x="1659" y="9604"/>
                    <a:pt x="1683" y="9652"/>
                  </a:cubicBezTo>
                  <a:cubicBezTo>
                    <a:pt x="1733" y="9746"/>
                    <a:pt x="1708" y="9872"/>
                    <a:pt x="1628" y="9930"/>
                  </a:cubicBezTo>
                  <a:cubicBezTo>
                    <a:pt x="1548" y="9989"/>
                    <a:pt x="1442" y="9954"/>
                    <a:pt x="1392" y="9859"/>
                  </a:cubicBezTo>
                  <a:cubicBezTo>
                    <a:pt x="1343" y="9765"/>
                    <a:pt x="1368" y="9645"/>
                    <a:pt x="1448" y="9586"/>
                  </a:cubicBezTo>
                  <a:cubicBezTo>
                    <a:pt x="1488" y="9557"/>
                    <a:pt x="1535" y="9545"/>
                    <a:pt x="1578" y="955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71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4300" t="40267" r="66328" b="45859"/>
            <a:stretch>
              <a:fillRect/>
            </a:stretch>
          </p:blipFill>
          <p:spPr>
            <a:xfrm>
              <a:off x="10589409" y="492033"/>
              <a:ext cx="1457130" cy="1213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556" fill="norm" stroke="1" extrusionOk="0">
                  <a:moveTo>
                    <a:pt x="14276" y="0"/>
                  </a:moveTo>
                  <a:cubicBezTo>
                    <a:pt x="13839" y="16"/>
                    <a:pt x="13271" y="322"/>
                    <a:pt x="12975" y="755"/>
                  </a:cubicBezTo>
                  <a:cubicBezTo>
                    <a:pt x="12847" y="941"/>
                    <a:pt x="12552" y="1093"/>
                    <a:pt x="12313" y="1093"/>
                  </a:cubicBezTo>
                  <a:cubicBezTo>
                    <a:pt x="12074" y="1093"/>
                    <a:pt x="11461" y="1311"/>
                    <a:pt x="10954" y="1580"/>
                  </a:cubicBezTo>
                  <a:cubicBezTo>
                    <a:pt x="9917" y="2128"/>
                    <a:pt x="8614" y="2205"/>
                    <a:pt x="7923" y="1756"/>
                  </a:cubicBezTo>
                  <a:cubicBezTo>
                    <a:pt x="7317" y="1362"/>
                    <a:pt x="6638" y="1768"/>
                    <a:pt x="5241" y="3356"/>
                  </a:cubicBezTo>
                  <a:cubicBezTo>
                    <a:pt x="4657" y="4020"/>
                    <a:pt x="3978" y="4619"/>
                    <a:pt x="3731" y="4689"/>
                  </a:cubicBezTo>
                  <a:cubicBezTo>
                    <a:pt x="3484" y="4759"/>
                    <a:pt x="3043" y="5085"/>
                    <a:pt x="2749" y="5408"/>
                  </a:cubicBezTo>
                  <a:cubicBezTo>
                    <a:pt x="2456" y="5731"/>
                    <a:pt x="1892" y="6277"/>
                    <a:pt x="1501" y="6621"/>
                  </a:cubicBezTo>
                  <a:cubicBezTo>
                    <a:pt x="635" y="7382"/>
                    <a:pt x="497" y="7623"/>
                    <a:pt x="218" y="8863"/>
                  </a:cubicBezTo>
                  <a:cubicBezTo>
                    <a:pt x="-280" y="11073"/>
                    <a:pt x="87" y="13237"/>
                    <a:pt x="1205" y="14694"/>
                  </a:cubicBezTo>
                  <a:cubicBezTo>
                    <a:pt x="1858" y="15545"/>
                    <a:pt x="3034" y="17493"/>
                    <a:pt x="2895" y="17493"/>
                  </a:cubicBezTo>
                  <a:cubicBezTo>
                    <a:pt x="2825" y="17493"/>
                    <a:pt x="2901" y="17620"/>
                    <a:pt x="3063" y="17768"/>
                  </a:cubicBezTo>
                  <a:cubicBezTo>
                    <a:pt x="3225" y="17917"/>
                    <a:pt x="3406" y="18372"/>
                    <a:pt x="3464" y="18784"/>
                  </a:cubicBezTo>
                  <a:cubicBezTo>
                    <a:pt x="3521" y="19195"/>
                    <a:pt x="3584" y="19540"/>
                    <a:pt x="3603" y="19552"/>
                  </a:cubicBezTo>
                  <a:cubicBezTo>
                    <a:pt x="3622" y="19565"/>
                    <a:pt x="3890" y="19792"/>
                    <a:pt x="4201" y="20053"/>
                  </a:cubicBezTo>
                  <a:cubicBezTo>
                    <a:pt x="5384" y="21044"/>
                    <a:pt x="6139" y="21219"/>
                    <a:pt x="9770" y="21371"/>
                  </a:cubicBezTo>
                  <a:cubicBezTo>
                    <a:pt x="11676" y="21451"/>
                    <a:pt x="13374" y="21534"/>
                    <a:pt x="13550" y="21555"/>
                  </a:cubicBezTo>
                  <a:cubicBezTo>
                    <a:pt x="13887" y="21595"/>
                    <a:pt x="16439" y="20645"/>
                    <a:pt x="16860" y="20321"/>
                  </a:cubicBezTo>
                  <a:cubicBezTo>
                    <a:pt x="17044" y="20178"/>
                    <a:pt x="17075" y="19861"/>
                    <a:pt x="16987" y="19080"/>
                  </a:cubicBezTo>
                  <a:cubicBezTo>
                    <a:pt x="16664" y="16200"/>
                    <a:pt x="16675" y="15588"/>
                    <a:pt x="17051" y="15131"/>
                  </a:cubicBezTo>
                  <a:cubicBezTo>
                    <a:pt x="17250" y="14890"/>
                    <a:pt x="17411" y="14617"/>
                    <a:pt x="17411" y="14532"/>
                  </a:cubicBezTo>
                  <a:cubicBezTo>
                    <a:pt x="17411" y="14447"/>
                    <a:pt x="17992" y="13693"/>
                    <a:pt x="18700" y="12854"/>
                  </a:cubicBezTo>
                  <a:cubicBezTo>
                    <a:pt x="19409" y="12014"/>
                    <a:pt x="20285" y="10799"/>
                    <a:pt x="20651" y="10153"/>
                  </a:cubicBezTo>
                  <a:cubicBezTo>
                    <a:pt x="21277" y="9051"/>
                    <a:pt x="21320" y="8876"/>
                    <a:pt x="21319" y="7354"/>
                  </a:cubicBezTo>
                  <a:cubicBezTo>
                    <a:pt x="21318" y="5065"/>
                    <a:pt x="21079" y="4237"/>
                    <a:pt x="20036" y="2898"/>
                  </a:cubicBezTo>
                  <a:cubicBezTo>
                    <a:pt x="18962" y="1520"/>
                    <a:pt x="17553" y="652"/>
                    <a:pt x="16076" y="459"/>
                  </a:cubicBezTo>
                  <a:cubicBezTo>
                    <a:pt x="15489" y="382"/>
                    <a:pt x="14849" y="218"/>
                    <a:pt x="14653" y="92"/>
                  </a:cubicBezTo>
                  <a:cubicBezTo>
                    <a:pt x="14552" y="27"/>
                    <a:pt x="14421" y="-5"/>
                    <a:pt x="14276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72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5474" t="22259" r="66899" b="65408"/>
            <a:stretch>
              <a:fillRect/>
            </a:stretch>
          </p:blipFill>
          <p:spPr>
            <a:xfrm>
              <a:off x="5766403" y="541207"/>
              <a:ext cx="1185647" cy="1078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249" fill="norm" stroke="1" extrusionOk="0">
                  <a:moveTo>
                    <a:pt x="8227" y="40"/>
                  </a:moveTo>
                  <a:cubicBezTo>
                    <a:pt x="7921" y="99"/>
                    <a:pt x="7715" y="220"/>
                    <a:pt x="7751" y="368"/>
                  </a:cubicBezTo>
                  <a:cubicBezTo>
                    <a:pt x="7850" y="772"/>
                    <a:pt x="7415" y="2487"/>
                    <a:pt x="7125" y="2839"/>
                  </a:cubicBezTo>
                  <a:cubicBezTo>
                    <a:pt x="6829" y="3196"/>
                    <a:pt x="6738" y="3188"/>
                    <a:pt x="5993" y="2776"/>
                  </a:cubicBezTo>
                  <a:cubicBezTo>
                    <a:pt x="5280" y="2382"/>
                    <a:pt x="5164" y="2370"/>
                    <a:pt x="4999" y="2690"/>
                  </a:cubicBezTo>
                  <a:cubicBezTo>
                    <a:pt x="4896" y="2890"/>
                    <a:pt x="4711" y="2995"/>
                    <a:pt x="4595" y="2917"/>
                  </a:cubicBezTo>
                  <a:cubicBezTo>
                    <a:pt x="4479" y="2839"/>
                    <a:pt x="4446" y="2672"/>
                    <a:pt x="4516" y="2549"/>
                  </a:cubicBezTo>
                  <a:cubicBezTo>
                    <a:pt x="4811" y="2031"/>
                    <a:pt x="4273" y="2392"/>
                    <a:pt x="3558" y="3191"/>
                  </a:cubicBezTo>
                  <a:lnTo>
                    <a:pt x="2787" y="4051"/>
                  </a:lnTo>
                  <a:lnTo>
                    <a:pt x="3017" y="5403"/>
                  </a:lnTo>
                  <a:cubicBezTo>
                    <a:pt x="3272" y="6904"/>
                    <a:pt x="3105" y="7358"/>
                    <a:pt x="2311" y="7358"/>
                  </a:cubicBezTo>
                  <a:cubicBezTo>
                    <a:pt x="1648" y="7358"/>
                    <a:pt x="658" y="8541"/>
                    <a:pt x="603" y="9399"/>
                  </a:cubicBezTo>
                  <a:cubicBezTo>
                    <a:pt x="578" y="9787"/>
                    <a:pt x="441" y="10324"/>
                    <a:pt x="301" y="10587"/>
                  </a:cubicBezTo>
                  <a:cubicBezTo>
                    <a:pt x="160" y="10850"/>
                    <a:pt x="27" y="11506"/>
                    <a:pt x="5" y="12049"/>
                  </a:cubicBezTo>
                  <a:cubicBezTo>
                    <a:pt x="-28" y="12887"/>
                    <a:pt x="98" y="13199"/>
                    <a:pt x="805" y="14051"/>
                  </a:cubicBezTo>
                  <a:cubicBezTo>
                    <a:pt x="1730" y="15167"/>
                    <a:pt x="2027" y="15995"/>
                    <a:pt x="1778" y="16772"/>
                  </a:cubicBezTo>
                  <a:cubicBezTo>
                    <a:pt x="1687" y="17055"/>
                    <a:pt x="1633" y="17420"/>
                    <a:pt x="1655" y="17585"/>
                  </a:cubicBezTo>
                  <a:cubicBezTo>
                    <a:pt x="1678" y="17750"/>
                    <a:pt x="1708" y="18125"/>
                    <a:pt x="1727" y="18422"/>
                  </a:cubicBezTo>
                  <a:cubicBezTo>
                    <a:pt x="1746" y="18718"/>
                    <a:pt x="2010" y="19262"/>
                    <a:pt x="2311" y="19634"/>
                  </a:cubicBezTo>
                  <a:cubicBezTo>
                    <a:pt x="2835" y="20280"/>
                    <a:pt x="2957" y="20313"/>
                    <a:pt x="5222" y="20415"/>
                  </a:cubicBezTo>
                  <a:cubicBezTo>
                    <a:pt x="7799" y="20532"/>
                    <a:pt x="11262" y="20941"/>
                    <a:pt x="11448" y="21150"/>
                  </a:cubicBezTo>
                  <a:cubicBezTo>
                    <a:pt x="11830" y="21580"/>
                    <a:pt x="16745" y="20492"/>
                    <a:pt x="16745" y="19978"/>
                  </a:cubicBezTo>
                  <a:cubicBezTo>
                    <a:pt x="16745" y="19847"/>
                    <a:pt x="17798" y="18639"/>
                    <a:pt x="19086" y="17296"/>
                  </a:cubicBezTo>
                  <a:lnTo>
                    <a:pt x="21428" y="14856"/>
                  </a:lnTo>
                  <a:lnTo>
                    <a:pt x="21075" y="13160"/>
                  </a:lnTo>
                  <a:cubicBezTo>
                    <a:pt x="20769" y="11699"/>
                    <a:pt x="20764" y="11362"/>
                    <a:pt x="21025" y="10689"/>
                  </a:cubicBezTo>
                  <a:cubicBezTo>
                    <a:pt x="21197" y="10246"/>
                    <a:pt x="21276" y="9511"/>
                    <a:pt x="21212" y="8992"/>
                  </a:cubicBezTo>
                  <a:cubicBezTo>
                    <a:pt x="21145" y="8451"/>
                    <a:pt x="21205" y="7933"/>
                    <a:pt x="21364" y="7726"/>
                  </a:cubicBezTo>
                  <a:cubicBezTo>
                    <a:pt x="21511" y="7533"/>
                    <a:pt x="21572" y="7158"/>
                    <a:pt x="21493" y="6889"/>
                  </a:cubicBezTo>
                  <a:cubicBezTo>
                    <a:pt x="21355" y="6416"/>
                    <a:pt x="20998" y="6249"/>
                    <a:pt x="19836" y="6107"/>
                  </a:cubicBezTo>
                  <a:cubicBezTo>
                    <a:pt x="19453" y="6060"/>
                    <a:pt x="19149" y="5759"/>
                    <a:pt x="18841" y="5122"/>
                  </a:cubicBezTo>
                  <a:cubicBezTo>
                    <a:pt x="18598" y="4618"/>
                    <a:pt x="18234" y="4104"/>
                    <a:pt x="18027" y="3980"/>
                  </a:cubicBezTo>
                  <a:cubicBezTo>
                    <a:pt x="17821" y="3856"/>
                    <a:pt x="17240" y="3116"/>
                    <a:pt x="16737" y="2338"/>
                  </a:cubicBezTo>
                  <a:cubicBezTo>
                    <a:pt x="15963" y="1140"/>
                    <a:pt x="15695" y="906"/>
                    <a:pt x="14979" y="775"/>
                  </a:cubicBezTo>
                  <a:cubicBezTo>
                    <a:pt x="14495" y="686"/>
                    <a:pt x="13936" y="733"/>
                    <a:pt x="13675" y="884"/>
                  </a:cubicBezTo>
                  <a:cubicBezTo>
                    <a:pt x="12939" y="1311"/>
                    <a:pt x="11787" y="1242"/>
                    <a:pt x="10864" y="720"/>
                  </a:cubicBezTo>
                  <a:cubicBezTo>
                    <a:pt x="10391" y="452"/>
                    <a:pt x="9687" y="163"/>
                    <a:pt x="9301" y="71"/>
                  </a:cubicBezTo>
                  <a:cubicBezTo>
                    <a:pt x="8942" y="-15"/>
                    <a:pt x="8533" y="-20"/>
                    <a:pt x="8227" y="40"/>
                  </a:cubicBezTo>
                  <a:close/>
                  <a:moveTo>
                    <a:pt x="1475" y="11041"/>
                  </a:moveTo>
                  <a:cubicBezTo>
                    <a:pt x="1536" y="11056"/>
                    <a:pt x="1591" y="11103"/>
                    <a:pt x="1626" y="11166"/>
                  </a:cubicBezTo>
                  <a:cubicBezTo>
                    <a:pt x="1697" y="11290"/>
                    <a:pt x="1662" y="11456"/>
                    <a:pt x="1547" y="11533"/>
                  </a:cubicBezTo>
                  <a:cubicBezTo>
                    <a:pt x="1432" y="11610"/>
                    <a:pt x="1280" y="11564"/>
                    <a:pt x="1208" y="11439"/>
                  </a:cubicBezTo>
                  <a:cubicBezTo>
                    <a:pt x="1137" y="11315"/>
                    <a:pt x="1173" y="11157"/>
                    <a:pt x="1288" y="11080"/>
                  </a:cubicBezTo>
                  <a:cubicBezTo>
                    <a:pt x="1345" y="11041"/>
                    <a:pt x="1414" y="11025"/>
                    <a:pt x="1475" y="11041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73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36110" t="4723" r="54309" b="82731"/>
            <a:stretch>
              <a:fillRect/>
            </a:stretch>
          </p:blipFill>
          <p:spPr>
            <a:xfrm>
              <a:off x="1592851" y="413146"/>
              <a:ext cx="1489498" cy="1097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477" fill="norm" stroke="1" extrusionOk="0">
                  <a:moveTo>
                    <a:pt x="15003" y="0"/>
                  </a:moveTo>
                  <a:cubicBezTo>
                    <a:pt x="14887" y="0"/>
                    <a:pt x="14899" y="131"/>
                    <a:pt x="15038" y="357"/>
                  </a:cubicBezTo>
                  <a:cubicBezTo>
                    <a:pt x="15160" y="557"/>
                    <a:pt x="15297" y="674"/>
                    <a:pt x="15341" y="614"/>
                  </a:cubicBezTo>
                  <a:cubicBezTo>
                    <a:pt x="15463" y="449"/>
                    <a:pt x="15215" y="0"/>
                    <a:pt x="15003" y="0"/>
                  </a:cubicBezTo>
                  <a:close/>
                  <a:moveTo>
                    <a:pt x="14631" y="287"/>
                  </a:moveTo>
                  <a:cubicBezTo>
                    <a:pt x="14510" y="269"/>
                    <a:pt x="14017" y="521"/>
                    <a:pt x="13469" y="909"/>
                  </a:cubicBezTo>
                  <a:cubicBezTo>
                    <a:pt x="13045" y="1209"/>
                    <a:pt x="12548" y="1717"/>
                    <a:pt x="12364" y="2035"/>
                  </a:cubicBezTo>
                  <a:cubicBezTo>
                    <a:pt x="12147" y="2409"/>
                    <a:pt x="11848" y="2610"/>
                    <a:pt x="11522" y="2610"/>
                  </a:cubicBezTo>
                  <a:cubicBezTo>
                    <a:pt x="11245" y="2610"/>
                    <a:pt x="10820" y="2732"/>
                    <a:pt x="10577" y="2882"/>
                  </a:cubicBezTo>
                  <a:cubicBezTo>
                    <a:pt x="10198" y="3117"/>
                    <a:pt x="10058" y="3070"/>
                    <a:pt x="9547" y="2540"/>
                  </a:cubicBezTo>
                  <a:cubicBezTo>
                    <a:pt x="9108" y="2086"/>
                    <a:pt x="8790" y="1946"/>
                    <a:pt x="8327" y="2004"/>
                  </a:cubicBezTo>
                  <a:cubicBezTo>
                    <a:pt x="7621" y="2093"/>
                    <a:pt x="6769" y="2824"/>
                    <a:pt x="6879" y="3247"/>
                  </a:cubicBezTo>
                  <a:cubicBezTo>
                    <a:pt x="6960" y="3562"/>
                    <a:pt x="6560" y="4113"/>
                    <a:pt x="6403" y="3900"/>
                  </a:cubicBezTo>
                  <a:cubicBezTo>
                    <a:pt x="6348" y="3824"/>
                    <a:pt x="6174" y="4017"/>
                    <a:pt x="6020" y="4335"/>
                  </a:cubicBezTo>
                  <a:cubicBezTo>
                    <a:pt x="5866" y="4653"/>
                    <a:pt x="5544" y="5041"/>
                    <a:pt x="5304" y="5190"/>
                  </a:cubicBezTo>
                  <a:cubicBezTo>
                    <a:pt x="5065" y="5338"/>
                    <a:pt x="4869" y="5604"/>
                    <a:pt x="4869" y="5780"/>
                  </a:cubicBezTo>
                  <a:cubicBezTo>
                    <a:pt x="4869" y="6241"/>
                    <a:pt x="4054" y="7213"/>
                    <a:pt x="3827" y="7023"/>
                  </a:cubicBezTo>
                  <a:cubicBezTo>
                    <a:pt x="3722" y="6935"/>
                    <a:pt x="3683" y="6765"/>
                    <a:pt x="3735" y="6650"/>
                  </a:cubicBezTo>
                  <a:cubicBezTo>
                    <a:pt x="3855" y="6388"/>
                    <a:pt x="3259" y="5943"/>
                    <a:pt x="2791" y="5943"/>
                  </a:cubicBezTo>
                  <a:cubicBezTo>
                    <a:pt x="2511" y="5943"/>
                    <a:pt x="2427" y="6127"/>
                    <a:pt x="2384" y="6837"/>
                  </a:cubicBezTo>
                  <a:cubicBezTo>
                    <a:pt x="2341" y="7542"/>
                    <a:pt x="2249" y="7742"/>
                    <a:pt x="1949" y="7800"/>
                  </a:cubicBezTo>
                  <a:cubicBezTo>
                    <a:pt x="1561" y="7875"/>
                    <a:pt x="838" y="9557"/>
                    <a:pt x="838" y="10387"/>
                  </a:cubicBezTo>
                  <a:cubicBezTo>
                    <a:pt x="838" y="10610"/>
                    <a:pt x="635" y="11075"/>
                    <a:pt x="386" y="11428"/>
                  </a:cubicBezTo>
                  <a:cubicBezTo>
                    <a:pt x="-32" y="12019"/>
                    <a:pt x="-55" y="12181"/>
                    <a:pt x="60" y="13424"/>
                  </a:cubicBezTo>
                  <a:cubicBezTo>
                    <a:pt x="139" y="14291"/>
                    <a:pt x="326" y="15003"/>
                    <a:pt x="581" y="15413"/>
                  </a:cubicBezTo>
                  <a:cubicBezTo>
                    <a:pt x="799" y="15765"/>
                    <a:pt x="1059" y="16455"/>
                    <a:pt x="1159" y="16944"/>
                  </a:cubicBezTo>
                  <a:cubicBezTo>
                    <a:pt x="1320" y="17736"/>
                    <a:pt x="1298" y="17869"/>
                    <a:pt x="964" y="18187"/>
                  </a:cubicBezTo>
                  <a:cubicBezTo>
                    <a:pt x="758" y="18383"/>
                    <a:pt x="673" y="18544"/>
                    <a:pt x="781" y="18544"/>
                  </a:cubicBezTo>
                  <a:cubicBezTo>
                    <a:pt x="889" y="18544"/>
                    <a:pt x="1146" y="18926"/>
                    <a:pt x="1348" y="19391"/>
                  </a:cubicBezTo>
                  <a:cubicBezTo>
                    <a:pt x="1828" y="20496"/>
                    <a:pt x="2907" y="21134"/>
                    <a:pt x="4651" y="21349"/>
                  </a:cubicBezTo>
                  <a:cubicBezTo>
                    <a:pt x="6695" y="21600"/>
                    <a:pt x="16675" y="21452"/>
                    <a:pt x="17162" y="21162"/>
                  </a:cubicBezTo>
                  <a:cubicBezTo>
                    <a:pt x="17390" y="21027"/>
                    <a:pt x="18246" y="20406"/>
                    <a:pt x="19063" y="19787"/>
                  </a:cubicBezTo>
                  <a:cubicBezTo>
                    <a:pt x="20433" y="18748"/>
                    <a:pt x="20586" y="18555"/>
                    <a:pt x="21050" y="17285"/>
                  </a:cubicBezTo>
                  <a:cubicBezTo>
                    <a:pt x="21531" y="15966"/>
                    <a:pt x="21545" y="15815"/>
                    <a:pt x="21427" y="13689"/>
                  </a:cubicBezTo>
                  <a:cubicBezTo>
                    <a:pt x="21328" y="11880"/>
                    <a:pt x="21252" y="11474"/>
                    <a:pt x="21027" y="11498"/>
                  </a:cubicBezTo>
                  <a:cubicBezTo>
                    <a:pt x="20680" y="11534"/>
                    <a:pt x="20429" y="10130"/>
                    <a:pt x="20712" y="9742"/>
                  </a:cubicBezTo>
                  <a:cubicBezTo>
                    <a:pt x="20856" y="9544"/>
                    <a:pt x="20775" y="9541"/>
                    <a:pt x="20414" y="9726"/>
                  </a:cubicBezTo>
                  <a:cubicBezTo>
                    <a:pt x="20022" y="9927"/>
                    <a:pt x="19911" y="9904"/>
                    <a:pt x="19830" y="9618"/>
                  </a:cubicBezTo>
                  <a:cubicBezTo>
                    <a:pt x="19775" y="9421"/>
                    <a:pt x="19812" y="9127"/>
                    <a:pt x="19916" y="8957"/>
                  </a:cubicBezTo>
                  <a:cubicBezTo>
                    <a:pt x="20126" y="8614"/>
                    <a:pt x="20030" y="7562"/>
                    <a:pt x="19721" y="6798"/>
                  </a:cubicBezTo>
                  <a:cubicBezTo>
                    <a:pt x="19610" y="6524"/>
                    <a:pt x="19509" y="6029"/>
                    <a:pt x="19492" y="5702"/>
                  </a:cubicBezTo>
                  <a:cubicBezTo>
                    <a:pt x="19434" y="4564"/>
                    <a:pt x="19411" y="4485"/>
                    <a:pt x="19229" y="4638"/>
                  </a:cubicBezTo>
                  <a:cubicBezTo>
                    <a:pt x="19103" y="4743"/>
                    <a:pt x="19111" y="4898"/>
                    <a:pt x="19252" y="5127"/>
                  </a:cubicBezTo>
                  <a:cubicBezTo>
                    <a:pt x="19365" y="5312"/>
                    <a:pt x="19409" y="5469"/>
                    <a:pt x="19349" y="5469"/>
                  </a:cubicBezTo>
                  <a:cubicBezTo>
                    <a:pt x="19289" y="5469"/>
                    <a:pt x="19203" y="5469"/>
                    <a:pt x="19154" y="5469"/>
                  </a:cubicBezTo>
                  <a:cubicBezTo>
                    <a:pt x="19106" y="5469"/>
                    <a:pt x="19060" y="5389"/>
                    <a:pt x="19051" y="5291"/>
                  </a:cubicBezTo>
                  <a:cubicBezTo>
                    <a:pt x="19043" y="5192"/>
                    <a:pt x="18964" y="4987"/>
                    <a:pt x="18874" y="4840"/>
                  </a:cubicBezTo>
                  <a:cubicBezTo>
                    <a:pt x="18784" y="4693"/>
                    <a:pt x="18764" y="4378"/>
                    <a:pt x="18834" y="4133"/>
                  </a:cubicBezTo>
                  <a:cubicBezTo>
                    <a:pt x="18954" y="3707"/>
                    <a:pt x="18941" y="3706"/>
                    <a:pt x="18513" y="4086"/>
                  </a:cubicBezTo>
                  <a:cubicBezTo>
                    <a:pt x="18133" y="4424"/>
                    <a:pt x="18027" y="4433"/>
                    <a:pt x="17820" y="4156"/>
                  </a:cubicBezTo>
                  <a:cubicBezTo>
                    <a:pt x="17686" y="3977"/>
                    <a:pt x="17347" y="3787"/>
                    <a:pt x="17065" y="3737"/>
                  </a:cubicBezTo>
                  <a:cubicBezTo>
                    <a:pt x="16589" y="3653"/>
                    <a:pt x="16198" y="2986"/>
                    <a:pt x="16378" y="2564"/>
                  </a:cubicBezTo>
                  <a:cubicBezTo>
                    <a:pt x="16498" y="2281"/>
                    <a:pt x="15593" y="1605"/>
                    <a:pt x="15358" y="1802"/>
                  </a:cubicBezTo>
                  <a:cubicBezTo>
                    <a:pt x="15015" y="2090"/>
                    <a:pt x="14350" y="2126"/>
                    <a:pt x="14230" y="1865"/>
                  </a:cubicBezTo>
                  <a:cubicBezTo>
                    <a:pt x="14171" y="1734"/>
                    <a:pt x="14288" y="1570"/>
                    <a:pt x="14488" y="1499"/>
                  </a:cubicBezTo>
                  <a:cubicBezTo>
                    <a:pt x="14773" y="1398"/>
                    <a:pt x="14818" y="1283"/>
                    <a:pt x="14688" y="956"/>
                  </a:cubicBezTo>
                  <a:cubicBezTo>
                    <a:pt x="14598" y="726"/>
                    <a:pt x="14566" y="477"/>
                    <a:pt x="14620" y="404"/>
                  </a:cubicBezTo>
                  <a:cubicBezTo>
                    <a:pt x="14673" y="332"/>
                    <a:pt x="14672" y="294"/>
                    <a:pt x="14631" y="287"/>
                  </a:cubicBezTo>
                  <a:close/>
                  <a:moveTo>
                    <a:pt x="8505" y="2470"/>
                  </a:moveTo>
                  <a:cubicBezTo>
                    <a:pt x="8553" y="2486"/>
                    <a:pt x="8603" y="2533"/>
                    <a:pt x="8631" y="2595"/>
                  </a:cubicBezTo>
                  <a:cubicBezTo>
                    <a:pt x="8687" y="2719"/>
                    <a:pt x="8659" y="2883"/>
                    <a:pt x="8568" y="2960"/>
                  </a:cubicBezTo>
                  <a:cubicBezTo>
                    <a:pt x="8476" y="3036"/>
                    <a:pt x="8355" y="2998"/>
                    <a:pt x="8299" y="2874"/>
                  </a:cubicBezTo>
                  <a:cubicBezTo>
                    <a:pt x="8242" y="2751"/>
                    <a:pt x="8270" y="2586"/>
                    <a:pt x="8362" y="2509"/>
                  </a:cubicBezTo>
                  <a:cubicBezTo>
                    <a:pt x="8407" y="2471"/>
                    <a:pt x="8456" y="2455"/>
                    <a:pt x="8505" y="2470"/>
                  </a:cubicBezTo>
                  <a:close/>
                  <a:moveTo>
                    <a:pt x="9215" y="2525"/>
                  </a:moveTo>
                  <a:cubicBezTo>
                    <a:pt x="9422" y="2605"/>
                    <a:pt x="9641" y="3047"/>
                    <a:pt x="9518" y="3317"/>
                  </a:cubicBezTo>
                  <a:cubicBezTo>
                    <a:pt x="9456" y="3454"/>
                    <a:pt x="9331" y="3566"/>
                    <a:pt x="9238" y="3566"/>
                  </a:cubicBezTo>
                  <a:cubicBezTo>
                    <a:pt x="8984" y="3566"/>
                    <a:pt x="8829" y="2854"/>
                    <a:pt x="9026" y="2587"/>
                  </a:cubicBezTo>
                  <a:cubicBezTo>
                    <a:pt x="9079" y="2515"/>
                    <a:pt x="9146" y="2498"/>
                    <a:pt x="9215" y="2525"/>
                  </a:cubicBezTo>
                  <a:close/>
                  <a:moveTo>
                    <a:pt x="6587" y="2960"/>
                  </a:moveTo>
                  <a:cubicBezTo>
                    <a:pt x="6533" y="2887"/>
                    <a:pt x="6435" y="3021"/>
                    <a:pt x="6369" y="3255"/>
                  </a:cubicBezTo>
                  <a:cubicBezTo>
                    <a:pt x="6274" y="3594"/>
                    <a:pt x="6293" y="3620"/>
                    <a:pt x="6466" y="3387"/>
                  </a:cubicBezTo>
                  <a:cubicBezTo>
                    <a:pt x="6586" y="3226"/>
                    <a:pt x="6641" y="3033"/>
                    <a:pt x="6587" y="296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74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7598" t="5438" r="43632" b="83221"/>
            <a:stretch>
              <a:fillRect/>
            </a:stretch>
          </p:blipFill>
          <p:spPr>
            <a:xfrm>
              <a:off x="2822771" y="475612"/>
              <a:ext cx="1363459" cy="991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485" fill="norm" stroke="1" extrusionOk="0">
                  <a:moveTo>
                    <a:pt x="8558" y="4"/>
                  </a:moveTo>
                  <a:cubicBezTo>
                    <a:pt x="8532" y="18"/>
                    <a:pt x="8521" y="67"/>
                    <a:pt x="8521" y="142"/>
                  </a:cubicBezTo>
                  <a:cubicBezTo>
                    <a:pt x="8521" y="291"/>
                    <a:pt x="8336" y="735"/>
                    <a:pt x="8116" y="1122"/>
                  </a:cubicBezTo>
                  <a:cubicBezTo>
                    <a:pt x="7806" y="1667"/>
                    <a:pt x="7657" y="1755"/>
                    <a:pt x="7457" y="1526"/>
                  </a:cubicBezTo>
                  <a:cubicBezTo>
                    <a:pt x="7315" y="1363"/>
                    <a:pt x="7117" y="1301"/>
                    <a:pt x="7015" y="1388"/>
                  </a:cubicBezTo>
                  <a:cubicBezTo>
                    <a:pt x="6913" y="1475"/>
                    <a:pt x="6777" y="1426"/>
                    <a:pt x="6710" y="1276"/>
                  </a:cubicBezTo>
                  <a:cubicBezTo>
                    <a:pt x="6643" y="1125"/>
                    <a:pt x="6286" y="1502"/>
                    <a:pt x="5908" y="2128"/>
                  </a:cubicBezTo>
                  <a:cubicBezTo>
                    <a:pt x="5534" y="2745"/>
                    <a:pt x="5094" y="3264"/>
                    <a:pt x="4925" y="3280"/>
                  </a:cubicBezTo>
                  <a:cubicBezTo>
                    <a:pt x="4755" y="3295"/>
                    <a:pt x="4482" y="3381"/>
                    <a:pt x="4321" y="3477"/>
                  </a:cubicBezTo>
                  <a:cubicBezTo>
                    <a:pt x="4160" y="3574"/>
                    <a:pt x="3828" y="3620"/>
                    <a:pt x="3581" y="3581"/>
                  </a:cubicBezTo>
                  <a:cubicBezTo>
                    <a:pt x="3225" y="3523"/>
                    <a:pt x="3094" y="3670"/>
                    <a:pt x="2971" y="4286"/>
                  </a:cubicBezTo>
                  <a:cubicBezTo>
                    <a:pt x="2886" y="4713"/>
                    <a:pt x="2869" y="5358"/>
                    <a:pt x="2934" y="5713"/>
                  </a:cubicBezTo>
                  <a:cubicBezTo>
                    <a:pt x="3016" y="6164"/>
                    <a:pt x="2947" y="6462"/>
                    <a:pt x="2710" y="6701"/>
                  </a:cubicBezTo>
                  <a:cubicBezTo>
                    <a:pt x="2475" y="6939"/>
                    <a:pt x="2355" y="7461"/>
                    <a:pt x="2318" y="8404"/>
                  </a:cubicBezTo>
                  <a:cubicBezTo>
                    <a:pt x="2276" y="9476"/>
                    <a:pt x="2164" y="9902"/>
                    <a:pt x="1776" y="10398"/>
                  </a:cubicBezTo>
                  <a:cubicBezTo>
                    <a:pt x="1506" y="10745"/>
                    <a:pt x="1285" y="11244"/>
                    <a:pt x="1285" y="11499"/>
                  </a:cubicBezTo>
                  <a:cubicBezTo>
                    <a:pt x="1285" y="11753"/>
                    <a:pt x="1183" y="12095"/>
                    <a:pt x="1061" y="12264"/>
                  </a:cubicBezTo>
                  <a:cubicBezTo>
                    <a:pt x="849" y="12557"/>
                    <a:pt x="773" y="14610"/>
                    <a:pt x="924" y="16012"/>
                  </a:cubicBezTo>
                  <a:cubicBezTo>
                    <a:pt x="976" y="16495"/>
                    <a:pt x="881" y="16734"/>
                    <a:pt x="570" y="16924"/>
                  </a:cubicBezTo>
                  <a:cubicBezTo>
                    <a:pt x="336" y="17066"/>
                    <a:pt x="101" y="17347"/>
                    <a:pt x="47" y="17543"/>
                  </a:cubicBezTo>
                  <a:cubicBezTo>
                    <a:pt x="-113" y="18119"/>
                    <a:pt x="153" y="19163"/>
                    <a:pt x="532" y="19443"/>
                  </a:cubicBezTo>
                  <a:cubicBezTo>
                    <a:pt x="1293" y="20005"/>
                    <a:pt x="4093" y="20507"/>
                    <a:pt x="7133" y="20629"/>
                  </a:cubicBezTo>
                  <a:cubicBezTo>
                    <a:pt x="8889" y="20700"/>
                    <a:pt x="11269" y="20916"/>
                    <a:pt x="12421" y="21111"/>
                  </a:cubicBezTo>
                  <a:cubicBezTo>
                    <a:pt x="15150" y="21571"/>
                    <a:pt x="15739" y="21590"/>
                    <a:pt x="16863" y="21257"/>
                  </a:cubicBezTo>
                  <a:cubicBezTo>
                    <a:pt x="17821" y="20973"/>
                    <a:pt x="18232" y="20352"/>
                    <a:pt x="18232" y="19176"/>
                  </a:cubicBezTo>
                  <a:cubicBezTo>
                    <a:pt x="18232" y="18903"/>
                    <a:pt x="18484" y="18428"/>
                    <a:pt x="18798" y="18119"/>
                  </a:cubicBezTo>
                  <a:cubicBezTo>
                    <a:pt x="19112" y="17810"/>
                    <a:pt x="19371" y="17636"/>
                    <a:pt x="19371" y="17740"/>
                  </a:cubicBezTo>
                  <a:cubicBezTo>
                    <a:pt x="19371" y="17845"/>
                    <a:pt x="19549" y="17715"/>
                    <a:pt x="19763" y="17448"/>
                  </a:cubicBezTo>
                  <a:cubicBezTo>
                    <a:pt x="20040" y="17101"/>
                    <a:pt x="20115" y="16771"/>
                    <a:pt x="20036" y="16279"/>
                  </a:cubicBezTo>
                  <a:cubicBezTo>
                    <a:pt x="19946" y="15713"/>
                    <a:pt x="20065" y="15417"/>
                    <a:pt x="20708" y="14620"/>
                  </a:cubicBezTo>
                  <a:cubicBezTo>
                    <a:pt x="21471" y="13673"/>
                    <a:pt x="21487" y="13637"/>
                    <a:pt x="21206" y="12926"/>
                  </a:cubicBezTo>
                  <a:cubicBezTo>
                    <a:pt x="21048" y="12526"/>
                    <a:pt x="20772" y="11752"/>
                    <a:pt x="20596" y="11206"/>
                  </a:cubicBezTo>
                  <a:cubicBezTo>
                    <a:pt x="20346" y="10429"/>
                    <a:pt x="20223" y="10273"/>
                    <a:pt x="20024" y="10501"/>
                  </a:cubicBezTo>
                  <a:cubicBezTo>
                    <a:pt x="19660" y="10918"/>
                    <a:pt x="19289" y="10551"/>
                    <a:pt x="19582" y="10063"/>
                  </a:cubicBezTo>
                  <a:cubicBezTo>
                    <a:pt x="19856" y="9608"/>
                    <a:pt x="19674" y="9298"/>
                    <a:pt x="19128" y="9298"/>
                  </a:cubicBezTo>
                  <a:cubicBezTo>
                    <a:pt x="18870" y="9298"/>
                    <a:pt x="18685" y="9090"/>
                    <a:pt x="18618" y="8713"/>
                  </a:cubicBezTo>
                  <a:cubicBezTo>
                    <a:pt x="18560" y="8390"/>
                    <a:pt x="18175" y="7528"/>
                    <a:pt x="17759" y="6805"/>
                  </a:cubicBezTo>
                  <a:cubicBezTo>
                    <a:pt x="17162" y="5765"/>
                    <a:pt x="16972" y="5580"/>
                    <a:pt x="16845" y="5893"/>
                  </a:cubicBezTo>
                  <a:cubicBezTo>
                    <a:pt x="16650" y="6374"/>
                    <a:pt x="16325" y="6147"/>
                    <a:pt x="16322" y="5532"/>
                  </a:cubicBezTo>
                  <a:cubicBezTo>
                    <a:pt x="16319" y="4952"/>
                    <a:pt x="14905" y="2850"/>
                    <a:pt x="14518" y="2850"/>
                  </a:cubicBezTo>
                  <a:cubicBezTo>
                    <a:pt x="14353" y="2850"/>
                    <a:pt x="14162" y="2647"/>
                    <a:pt x="14095" y="2394"/>
                  </a:cubicBezTo>
                  <a:cubicBezTo>
                    <a:pt x="14027" y="2141"/>
                    <a:pt x="13776" y="1677"/>
                    <a:pt x="13535" y="1362"/>
                  </a:cubicBezTo>
                  <a:lnTo>
                    <a:pt x="13099" y="786"/>
                  </a:lnTo>
                  <a:lnTo>
                    <a:pt x="12204" y="1956"/>
                  </a:lnTo>
                  <a:cubicBezTo>
                    <a:pt x="11711" y="2599"/>
                    <a:pt x="11255" y="3039"/>
                    <a:pt x="11189" y="2927"/>
                  </a:cubicBezTo>
                  <a:cubicBezTo>
                    <a:pt x="11124" y="2816"/>
                    <a:pt x="10828" y="2273"/>
                    <a:pt x="10536" y="1724"/>
                  </a:cubicBezTo>
                  <a:cubicBezTo>
                    <a:pt x="10187" y="1064"/>
                    <a:pt x="9929" y="800"/>
                    <a:pt x="9783" y="950"/>
                  </a:cubicBezTo>
                  <a:cubicBezTo>
                    <a:pt x="9411" y="1332"/>
                    <a:pt x="8803" y="1177"/>
                    <a:pt x="8800" y="700"/>
                  </a:cubicBezTo>
                  <a:cubicBezTo>
                    <a:pt x="8799" y="457"/>
                    <a:pt x="8735" y="171"/>
                    <a:pt x="8657" y="64"/>
                  </a:cubicBezTo>
                  <a:cubicBezTo>
                    <a:pt x="8619" y="11"/>
                    <a:pt x="8583" y="-10"/>
                    <a:pt x="8558" y="4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75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7860" t="4378" r="33914" b="81970"/>
            <a:stretch>
              <a:fillRect/>
            </a:stretch>
          </p:blipFill>
          <p:spPr>
            <a:xfrm>
              <a:off x="3765952" y="382926"/>
              <a:ext cx="1278748" cy="1193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7" h="21380" fill="norm" stroke="1" extrusionOk="0">
                  <a:moveTo>
                    <a:pt x="5440" y="0"/>
                  </a:moveTo>
                  <a:cubicBezTo>
                    <a:pt x="4791" y="4"/>
                    <a:pt x="4109" y="56"/>
                    <a:pt x="4015" y="156"/>
                  </a:cubicBezTo>
                  <a:cubicBezTo>
                    <a:pt x="3934" y="243"/>
                    <a:pt x="3753" y="220"/>
                    <a:pt x="3618" y="99"/>
                  </a:cubicBezTo>
                  <a:cubicBezTo>
                    <a:pt x="3375" y="-117"/>
                    <a:pt x="2808" y="477"/>
                    <a:pt x="1524" y="2281"/>
                  </a:cubicBezTo>
                  <a:cubicBezTo>
                    <a:pt x="712" y="3424"/>
                    <a:pt x="121" y="5873"/>
                    <a:pt x="179" y="7868"/>
                  </a:cubicBezTo>
                  <a:cubicBezTo>
                    <a:pt x="208" y="8824"/>
                    <a:pt x="343" y="9822"/>
                    <a:pt x="477" y="10092"/>
                  </a:cubicBezTo>
                  <a:cubicBezTo>
                    <a:pt x="751" y="10640"/>
                    <a:pt x="602" y="11562"/>
                    <a:pt x="159" y="12089"/>
                  </a:cubicBezTo>
                  <a:cubicBezTo>
                    <a:pt x="-231" y="12554"/>
                    <a:pt x="113" y="13620"/>
                    <a:pt x="1021" y="14769"/>
                  </a:cubicBezTo>
                  <a:cubicBezTo>
                    <a:pt x="1393" y="15239"/>
                    <a:pt x="1703" y="15694"/>
                    <a:pt x="1703" y="15778"/>
                  </a:cubicBezTo>
                  <a:cubicBezTo>
                    <a:pt x="1703" y="15862"/>
                    <a:pt x="1884" y="15985"/>
                    <a:pt x="2107" y="16048"/>
                  </a:cubicBezTo>
                  <a:cubicBezTo>
                    <a:pt x="2378" y="16124"/>
                    <a:pt x="2475" y="16279"/>
                    <a:pt x="2392" y="16510"/>
                  </a:cubicBezTo>
                  <a:cubicBezTo>
                    <a:pt x="2318" y="16718"/>
                    <a:pt x="2373" y="16851"/>
                    <a:pt x="2531" y="16851"/>
                  </a:cubicBezTo>
                  <a:cubicBezTo>
                    <a:pt x="3045" y="16851"/>
                    <a:pt x="4366" y="18032"/>
                    <a:pt x="4850" y="18919"/>
                  </a:cubicBezTo>
                  <a:cubicBezTo>
                    <a:pt x="5588" y="20270"/>
                    <a:pt x="6131" y="20689"/>
                    <a:pt x="7580" y="21051"/>
                  </a:cubicBezTo>
                  <a:cubicBezTo>
                    <a:pt x="9273" y="21474"/>
                    <a:pt x="10016" y="21483"/>
                    <a:pt x="12827" y="21108"/>
                  </a:cubicBezTo>
                  <a:cubicBezTo>
                    <a:pt x="14463" y="20890"/>
                    <a:pt x="15409" y="20646"/>
                    <a:pt x="16074" y="20270"/>
                  </a:cubicBezTo>
                  <a:cubicBezTo>
                    <a:pt x="17111" y="19682"/>
                    <a:pt x="18067" y="19163"/>
                    <a:pt x="19141" y="18592"/>
                  </a:cubicBezTo>
                  <a:cubicBezTo>
                    <a:pt x="19954" y="18160"/>
                    <a:pt x="20293" y="17537"/>
                    <a:pt x="20446" y="16233"/>
                  </a:cubicBezTo>
                  <a:cubicBezTo>
                    <a:pt x="20505" y="15729"/>
                    <a:pt x="20700" y="15080"/>
                    <a:pt x="20877" y="14790"/>
                  </a:cubicBezTo>
                  <a:cubicBezTo>
                    <a:pt x="21054" y="14500"/>
                    <a:pt x="21180" y="13988"/>
                    <a:pt x="21155" y="13653"/>
                  </a:cubicBezTo>
                  <a:cubicBezTo>
                    <a:pt x="21130" y="13318"/>
                    <a:pt x="21176" y="12889"/>
                    <a:pt x="21255" y="12693"/>
                  </a:cubicBezTo>
                  <a:cubicBezTo>
                    <a:pt x="21333" y="12498"/>
                    <a:pt x="21369" y="11913"/>
                    <a:pt x="21334" y="11400"/>
                  </a:cubicBezTo>
                  <a:cubicBezTo>
                    <a:pt x="21281" y="10624"/>
                    <a:pt x="21165" y="10410"/>
                    <a:pt x="20665" y="10113"/>
                  </a:cubicBezTo>
                  <a:cubicBezTo>
                    <a:pt x="20334" y="9917"/>
                    <a:pt x="20016" y="9563"/>
                    <a:pt x="19956" y="9332"/>
                  </a:cubicBezTo>
                  <a:cubicBezTo>
                    <a:pt x="19692" y="8309"/>
                    <a:pt x="18912" y="7064"/>
                    <a:pt x="18538" y="7064"/>
                  </a:cubicBezTo>
                  <a:cubicBezTo>
                    <a:pt x="17672" y="7064"/>
                    <a:pt x="16723" y="6168"/>
                    <a:pt x="15908" y="4584"/>
                  </a:cubicBezTo>
                  <a:cubicBezTo>
                    <a:pt x="14950" y="2722"/>
                    <a:pt x="14692" y="2457"/>
                    <a:pt x="13357" y="1947"/>
                  </a:cubicBezTo>
                  <a:cubicBezTo>
                    <a:pt x="12800" y="1734"/>
                    <a:pt x="11872" y="1325"/>
                    <a:pt x="11290" y="1031"/>
                  </a:cubicBezTo>
                  <a:cubicBezTo>
                    <a:pt x="10708" y="737"/>
                    <a:pt x="9883" y="466"/>
                    <a:pt x="9461" y="434"/>
                  </a:cubicBezTo>
                  <a:cubicBezTo>
                    <a:pt x="9039" y="401"/>
                    <a:pt x="8485" y="303"/>
                    <a:pt x="8229" y="213"/>
                  </a:cubicBezTo>
                  <a:cubicBezTo>
                    <a:pt x="7973" y="123"/>
                    <a:pt x="7792" y="137"/>
                    <a:pt x="7825" y="242"/>
                  </a:cubicBezTo>
                  <a:cubicBezTo>
                    <a:pt x="7858" y="347"/>
                    <a:pt x="7791" y="426"/>
                    <a:pt x="7679" y="426"/>
                  </a:cubicBezTo>
                  <a:cubicBezTo>
                    <a:pt x="7568" y="426"/>
                    <a:pt x="7499" y="353"/>
                    <a:pt x="7527" y="263"/>
                  </a:cubicBezTo>
                  <a:cubicBezTo>
                    <a:pt x="7603" y="18"/>
                    <a:pt x="7216" y="73"/>
                    <a:pt x="7070" y="327"/>
                  </a:cubicBezTo>
                  <a:cubicBezTo>
                    <a:pt x="7000" y="449"/>
                    <a:pt x="6857" y="489"/>
                    <a:pt x="6752" y="419"/>
                  </a:cubicBezTo>
                  <a:cubicBezTo>
                    <a:pt x="6646" y="349"/>
                    <a:pt x="6599" y="224"/>
                    <a:pt x="6646" y="142"/>
                  </a:cubicBezTo>
                  <a:cubicBezTo>
                    <a:pt x="6703" y="42"/>
                    <a:pt x="6089" y="-4"/>
                    <a:pt x="5440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76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67609" t="3541" r="23626" b="81748"/>
            <a:stretch>
              <a:fillRect/>
            </a:stretch>
          </p:blipFill>
          <p:spPr>
            <a:xfrm>
              <a:off x="4647610" y="309718"/>
              <a:ext cx="1362663" cy="128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1387" fill="norm" stroke="1" extrusionOk="0">
                  <a:moveTo>
                    <a:pt x="10664" y="3"/>
                  </a:moveTo>
                  <a:cubicBezTo>
                    <a:pt x="10576" y="15"/>
                    <a:pt x="10500" y="55"/>
                    <a:pt x="10453" y="135"/>
                  </a:cubicBezTo>
                  <a:cubicBezTo>
                    <a:pt x="10378" y="265"/>
                    <a:pt x="10268" y="268"/>
                    <a:pt x="10149" y="142"/>
                  </a:cubicBezTo>
                  <a:cubicBezTo>
                    <a:pt x="9921" y="-100"/>
                    <a:pt x="8944" y="385"/>
                    <a:pt x="8789" y="815"/>
                  </a:cubicBezTo>
                  <a:cubicBezTo>
                    <a:pt x="8730" y="979"/>
                    <a:pt x="8481" y="1111"/>
                    <a:pt x="8242" y="1112"/>
                  </a:cubicBezTo>
                  <a:cubicBezTo>
                    <a:pt x="7629" y="1113"/>
                    <a:pt x="6600" y="1833"/>
                    <a:pt x="6398" y="2398"/>
                  </a:cubicBezTo>
                  <a:cubicBezTo>
                    <a:pt x="6304" y="2661"/>
                    <a:pt x="6096" y="2928"/>
                    <a:pt x="5939" y="2992"/>
                  </a:cubicBezTo>
                  <a:cubicBezTo>
                    <a:pt x="5782" y="3056"/>
                    <a:pt x="5505" y="3437"/>
                    <a:pt x="5324" y="3843"/>
                  </a:cubicBezTo>
                  <a:cubicBezTo>
                    <a:pt x="5143" y="4249"/>
                    <a:pt x="4863" y="4636"/>
                    <a:pt x="4703" y="4701"/>
                  </a:cubicBezTo>
                  <a:cubicBezTo>
                    <a:pt x="4543" y="4766"/>
                    <a:pt x="4170" y="5117"/>
                    <a:pt x="3871" y="5479"/>
                  </a:cubicBezTo>
                  <a:cubicBezTo>
                    <a:pt x="3572" y="5841"/>
                    <a:pt x="3028" y="6237"/>
                    <a:pt x="2666" y="6363"/>
                  </a:cubicBezTo>
                  <a:cubicBezTo>
                    <a:pt x="2305" y="6490"/>
                    <a:pt x="2055" y="6670"/>
                    <a:pt x="2107" y="6759"/>
                  </a:cubicBezTo>
                  <a:cubicBezTo>
                    <a:pt x="2160" y="6849"/>
                    <a:pt x="2071" y="7031"/>
                    <a:pt x="1915" y="7168"/>
                  </a:cubicBezTo>
                  <a:cubicBezTo>
                    <a:pt x="1759" y="7306"/>
                    <a:pt x="1633" y="7612"/>
                    <a:pt x="1629" y="7848"/>
                  </a:cubicBezTo>
                  <a:cubicBezTo>
                    <a:pt x="1626" y="8084"/>
                    <a:pt x="1370" y="8644"/>
                    <a:pt x="1064" y="9088"/>
                  </a:cubicBezTo>
                  <a:cubicBezTo>
                    <a:pt x="-33" y="10681"/>
                    <a:pt x="-127" y="10966"/>
                    <a:pt x="102" y="11932"/>
                  </a:cubicBezTo>
                  <a:cubicBezTo>
                    <a:pt x="216" y="12415"/>
                    <a:pt x="284" y="12926"/>
                    <a:pt x="257" y="13060"/>
                  </a:cubicBezTo>
                  <a:cubicBezTo>
                    <a:pt x="230" y="13194"/>
                    <a:pt x="592" y="13507"/>
                    <a:pt x="1058" y="13759"/>
                  </a:cubicBezTo>
                  <a:cubicBezTo>
                    <a:pt x="1525" y="14012"/>
                    <a:pt x="1971" y="14411"/>
                    <a:pt x="2052" y="14643"/>
                  </a:cubicBezTo>
                  <a:cubicBezTo>
                    <a:pt x="2179" y="15008"/>
                    <a:pt x="2070" y="15130"/>
                    <a:pt x="1263" y="15528"/>
                  </a:cubicBezTo>
                  <a:lnTo>
                    <a:pt x="332" y="15989"/>
                  </a:lnTo>
                  <a:lnTo>
                    <a:pt x="1188" y="17335"/>
                  </a:lnTo>
                  <a:cubicBezTo>
                    <a:pt x="1660" y="18076"/>
                    <a:pt x="2146" y="18680"/>
                    <a:pt x="2269" y="18681"/>
                  </a:cubicBezTo>
                  <a:cubicBezTo>
                    <a:pt x="2392" y="18682"/>
                    <a:pt x="2961" y="18920"/>
                    <a:pt x="3536" y="19209"/>
                  </a:cubicBezTo>
                  <a:cubicBezTo>
                    <a:pt x="4849" y="19870"/>
                    <a:pt x="8956" y="20722"/>
                    <a:pt x="13893" y="21360"/>
                  </a:cubicBezTo>
                  <a:cubicBezTo>
                    <a:pt x="14977" y="21500"/>
                    <a:pt x="16448" y="21098"/>
                    <a:pt x="18382" y="20126"/>
                  </a:cubicBezTo>
                  <a:cubicBezTo>
                    <a:pt x="19742" y="19444"/>
                    <a:pt x="20073" y="19106"/>
                    <a:pt x="20146" y="18338"/>
                  </a:cubicBezTo>
                  <a:cubicBezTo>
                    <a:pt x="20177" y="18009"/>
                    <a:pt x="20354" y="17853"/>
                    <a:pt x="20754" y="17791"/>
                  </a:cubicBezTo>
                  <a:cubicBezTo>
                    <a:pt x="21123" y="17733"/>
                    <a:pt x="21473" y="16734"/>
                    <a:pt x="21251" y="16372"/>
                  </a:cubicBezTo>
                  <a:cubicBezTo>
                    <a:pt x="21177" y="16252"/>
                    <a:pt x="20986" y="16154"/>
                    <a:pt x="20829" y="16154"/>
                  </a:cubicBezTo>
                  <a:cubicBezTo>
                    <a:pt x="20671" y="16154"/>
                    <a:pt x="20543" y="15976"/>
                    <a:pt x="20543" y="15752"/>
                  </a:cubicBezTo>
                  <a:cubicBezTo>
                    <a:pt x="20543" y="15530"/>
                    <a:pt x="20649" y="15368"/>
                    <a:pt x="20779" y="15396"/>
                  </a:cubicBezTo>
                  <a:cubicBezTo>
                    <a:pt x="21253" y="15496"/>
                    <a:pt x="20898" y="14174"/>
                    <a:pt x="20276" y="13522"/>
                  </a:cubicBezTo>
                  <a:cubicBezTo>
                    <a:pt x="19821" y="13045"/>
                    <a:pt x="19676" y="12713"/>
                    <a:pt x="19686" y="12196"/>
                  </a:cubicBezTo>
                  <a:cubicBezTo>
                    <a:pt x="19711" y="10992"/>
                    <a:pt x="19415" y="9907"/>
                    <a:pt x="19115" y="10104"/>
                  </a:cubicBezTo>
                  <a:cubicBezTo>
                    <a:pt x="19029" y="10161"/>
                    <a:pt x="18903" y="10118"/>
                    <a:pt x="18842" y="10012"/>
                  </a:cubicBezTo>
                  <a:cubicBezTo>
                    <a:pt x="18780" y="9906"/>
                    <a:pt x="18478" y="9683"/>
                    <a:pt x="18165" y="9517"/>
                  </a:cubicBezTo>
                  <a:cubicBezTo>
                    <a:pt x="17852" y="9351"/>
                    <a:pt x="17637" y="9296"/>
                    <a:pt x="17693" y="9392"/>
                  </a:cubicBezTo>
                  <a:cubicBezTo>
                    <a:pt x="17749" y="9488"/>
                    <a:pt x="17713" y="9616"/>
                    <a:pt x="17612" y="9682"/>
                  </a:cubicBezTo>
                  <a:cubicBezTo>
                    <a:pt x="17511" y="9748"/>
                    <a:pt x="17338" y="9624"/>
                    <a:pt x="17227" y="9405"/>
                  </a:cubicBezTo>
                  <a:cubicBezTo>
                    <a:pt x="17072" y="9095"/>
                    <a:pt x="17095" y="8969"/>
                    <a:pt x="17327" y="8831"/>
                  </a:cubicBezTo>
                  <a:cubicBezTo>
                    <a:pt x="17597" y="8670"/>
                    <a:pt x="17596" y="8626"/>
                    <a:pt x="17327" y="8389"/>
                  </a:cubicBezTo>
                  <a:cubicBezTo>
                    <a:pt x="17163" y="8245"/>
                    <a:pt x="17029" y="8005"/>
                    <a:pt x="17029" y="7854"/>
                  </a:cubicBezTo>
                  <a:cubicBezTo>
                    <a:pt x="17029" y="7522"/>
                    <a:pt x="15968" y="5390"/>
                    <a:pt x="15557" y="4899"/>
                  </a:cubicBezTo>
                  <a:cubicBezTo>
                    <a:pt x="15282" y="4569"/>
                    <a:pt x="15309" y="4474"/>
                    <a:pt x="15650" y="4595"/>
                  </a:cubicBezTo>
                  <a:cubicBezTo>
                    <a:pt x="15729" y="4623"/>
                    <a:pt x="15776" y="4695"/>
                    <a:pt x="15756" y="4760"/>
                  </a:cubicBezTo>
                  <a:cubicBezTo>
                    <a:pt x="15735" y="4825"/>
                    <a:pt x="15835" y="4879"/>
                    <a:pt x="15979" y="4879"/>
                  </a:cubicBezTo>
                  <a:cubicBezTo>
                    <a:pt x="16286" y="4879"/>
                    <a:pt x="15546" y="3180"/>
                    <a:pt x="15048" y="2741"/>
                  </a:cubicBezTo>
                  <a:cubicBezTo>
                    <a:pt x="14884" y="2597"/>
                    <a:pt x="14793" y="2405"/>
                    <a:pt x="14843" y="2319"/>
                  </a:cubicBezTo>
                  <a:cubicBezTo>
                    <a:pt x="14970" y="2102"/>
                    <a:pt x="14022" y="1470"/>
                    <a:pt x="13794" y="1620"/>
                  </a:cubicBezTo>
                  <a:cubicBezTo>
                    <a:pt x="13579" y="1761"/>
                    <a:pt x="13174" y="767"/>
                    <a:pt x="13334" y="491"/>
                  </a:cubicBezTo>
                  <a:cubicBezTo>
                    <a:pt x="13571" y="85"/>
                    <a:pt x="13064" y="332"/>
                    <a:pt x="12794" y="755"/>
                  </a:cubicBezTo>
                  <a:cubicBezTo>
                    <a:pt x="12570" y="1105"/>
                    <a:pt x="12451" y="1155"/>
                    <a:pt x="12272" y="973"/>
                  </a:cubicBezTo>
                  <a:cubicBezTo>
                    <a:pt x="12145" y="843"/>
                    <a:pt x="11920" y="786"/>
                    <a:pt x="11769" y="848"/>
                  </a:cubicBezTo>
                  <a:cubicBezTo>
                    <a:pt x="11600" y="917"/>
                    <a:pt x="11453" y="805"/>
                    <a:pt x="11391" y="551"/>
                  </a:cubicBezTo>
                  <a:cubicBezTo>
                    <a:pt x="11307" y="213"/>
                    <a:pt x="10929" y="-31"/>
                    <a:pt x="10664" y="3"/>
                  </a:cubicBezTo>
                  <a:close/>
                  <a:moveTo>
                    <a:pt x="15514" y="5855"/>
                  </a:moveTo>
                  <a:cubicBezTo>
                    <a:pt x="15587" y="5807"/>
                    <a:pt x="15785" y="5926"/>
                    <a:pt x="15955" y="6126"/>
                  </a:cubicBezTo>
                  <a:cubicBezTo>
                    <a:pt x="16217" y="6434"/>
                    <a:pt x="16226" y="6544"/>
                    <a:pt x="16010" y="6858"/>
                  </a:cubicBezTo>
                  <a:cubicBezTo>
                    <a:pt x="15802" y="7161"/>
                    <a:pt x="15727" y="7179"/>
                    <a:pt x="15594" y="6951"/>
                  </a:cubicBezTo>
                  <a:cubicBezTo>
                    <a:pt x="15387" y="6594"/>
                    <a:pt x="15340" y="5969"/>
                    <a:pt x="15514" y="5855"/>
                  </a:cubicBezTo>
                  <a:close/>
                  <a:moveTo>
                    <a:pt x="16756" y="8092"/>
                  </a:moveTo>
                  <a:cubicBezTo>
                    <a:pt x="16956" y="8083"/>
                    <a:pt x="17089" y="8316"/>
                    <a:pt x="16936" y="8580"/>
                  </a:cubicBezTo>
                  <a:cubicBezTo>
                    <a:pt x="16790" y="8830"/>
                    <a:pt x="16515" y="8845"/>
                    <a:pt x="16377" y="8607"/>
                  </a:cubicBezTo>
                  <a:cubicBezTo>
                    <a:pt x="16319" y="8508"/>
                    <a:pt x="16392" y="8320"/>
                    <a:pt x="16538" y="8191"/>
                  </a:cubicBezTo>
                  <a:cubicBezTo>
                    <a:pt x="16612" y="8126"/>
                    <a:pt x="16689" y="8095"/>
                    <a:pt x="16756" y="8092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77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36171" t="24060" r="54896" b="64792"/>
            <a:stretch>
              <a:fillRect/>
            </a:stretch>
          </p:blipFill>
          <p:spPr>
            <a:xfrm>
              <a:off x="6547852" y="698758"/>
              <a:ext cx="1388717" cy="974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442" fill="norm" stroke="1" extrusionOk="0">
                  <a:moveTo>
                    <a:pt x="7361" y="1"/>
                  </a:moveTo>
                  <a:cubicBezTo>
                    <a:pt x="7220" y="12"/>
                    <a:pt x="7078" y="141"/>
                    <a:pt x="6821" y="402"/>
                  </a:cubicBezTo>
                  <a:cubicBezTo>
                    <a:pt x="6078" y="1156"/>
                    <a:pt x="5607" y="1933"/>
                    <a:pt x="5546" y="2514"/>
                  </a:cubicBezTo>
                  <a:cubicBezTo>
                    <a:pt x="5510" y="2867"/>
                    <a:pt x="5366" y="2982"/>
                    <a:pt x="5032" y="2925"/>
                  </a:cubicBezTo>
                  <a:cubicBezTo>
                    <a:pt x="4775" y="2881"/>
                    <a:pt x="4453" y="3037"/>
                    <a:pt x="4321" y="3265"/>
                  </a:cubicBezTo>
                  <a:cubicBezTo>
                    <a:pt x="4188" y="3493"/>
                    <a:pt x="3958" y="3675"/>
                    <a:pt x="3806" y="3675"/>
                  </a:cubicBezTo>
                  <a:cubicBezTo>
                    <a:pt x="3654" y="3675"/>
                    <a:pt x="3314" y="3914"/>
                    <a:pt x="3052" y="4208"/>
                  </a:cubicBezTo>
                  <a:cubicBezTo>
                    <a:pt x="2790" y="4502"/>
                    <a:pt x="2429" y="4749"/>
                    <a:pt x="2249" y="4749"/>
                  </a:cubicBezTo>
                  <a:cubicBezTo>
                    <a:pt x="1660" y="4749"/>
                    <a:pt x="1457" y="5472"/>
                    <a:pt x="1434" y="7656"/>
                  </a:cubicBezTo>
                  <a:cubicBezTo>
                    <a:pt x="1418" y="9235"/>
                    <a:pt x="1487" y="9897"/>
                    <a:pt x="1710" y="10266"/>
                  </a:cubicBezTo>
                  <a:cubicBezTo>
                    <a:pt x="2127" y="10956"/>
                    <a:pt x="2288" y="11653"/>
                    <a:pt x="2317" y="12884"/>
                  </a:cubicBezTo>
                  <a:cubicBezTo>
                    <a:pt x="2342" y="13937"/>
                    <a:pt x="2336" y="13952"/>
                    <a:pt x="1520" y="14150"/>
                  </a:cubicBezTo>
                  <a:cubicBezTo>
                    <a:pt x="603" y="14373"/>
                    <a:pt x="0" y="14998"/>
                    <a:pt x="0" y="15730"/>
                  </a:cubicBezTo>
                  <a:cubicBezTo>
                    <a:pt x="0" y="16285"/>
                    <a:pt x="532" y="16769"/>
                    <a:pt x="1146" y="16769"/>
                  </a:cubicBezTo>
                  <a:cubicBezTo>
                    <a:pt x="1377" y="16769"/>
                    <a:pt x="2672" y="17548"/>
                    <a:pt x="4020" y="18497"/>
                  </a:cubicBezTo>
                  <a:cubicBezTo>
                    <a:pt x="5689" y="19671"/>
                    <a:pt x="6862" y="20315"/>
                    <a:pt x="7692" y="20513"/>
                  </a:cubicBezTo>
                  <a:cubicBezTo>
                    <a:pt x="8362" y="20674"/>
                    <a:pt x="9079" y="20857"/>
                    <a:pt x="9285" y="20924"/>
                  </a:cubicBezTo>
                  <a:cubicBezTo>
                    <a:pt x="9491" y="20991"/>
                    <a:pt x="10081" y="21147"/>
                    <a:pt x="10597" y="21273"/>
                  </a:cubicBezTo>
                  <a:cubicBezTo>
                    <a:pt x="11894" y="21589"/>
                    <a:pt x="17570" y="21430"/>
                    <a:pt x="18429" y="21055"/>
                  </a:cubicBezTo>
                  <a:cubicBezTo>
                    <a:pt x="18957" y="20824"/>
                    <a:pt x="19229" y="20488"/>
                    <a:pt x="19508" y="19710"/>
                  </a:cubicBezTo>
                  <a:cubicBezTo>
                    <a:pt x="19712" y="19140"/>
                    <a:pt x="19965" y="18599"/>
                    <a:pt x="20072" y="18506"/>
                  </a:cubicBezTo>
                  <a:cubicBezTo>
                    <a:pt x="20178" y="18412"/>
                    <a:pt x="20218" y="18231"/>
                    <a:pt x="20164" y="18104"/>
                  </a:cubicBezTo>
                  <a:cubicBezTo>
                    <a:pt x="20109" y="17978"/>
                    <a:pt x="20151" y="17795"/>
                    <a:pt x="20255" y="17703"/>
                  </a:cubicBezTo>
                  <a:cubicBezTo>
                    <a:pt x="20525" y="17465"/>
                    <a:pt x="20494" y="17020"/>
                    <a:pt x="20213" y="17100"/>
                  </a:cubicBezTo>
                  <a:cubicBezTo>
                    <a:pt x="20081" y="17138"/>
                    <a:pt x="20003" y="16964"/>
                    <a:pt x="20035" y="16699"/>
                  </a:cubicBezTo>
                  <a:cubicBezTo>
                    <a:pt x="20065" y="16439"/>
                    <a:pt x="20019" y="16258"/>
                    <a:pt x="19937" y="16297"/>
                  </a:cubicBezTo>
                  <a:cubicBezTo>
                    <a:pt x="19854" y="16336"/>
                    <a:pt x="19790" y="16244"/>
                    <a:pt x="19790" y="16097"/>
                  </a:cubicBezTo>
                  <a:cubicBezTo>
                    <a:pt x="19790" y="15950"/>
                    <a:pt x="19853" y="15859"/>
                    <a:pt x="19931" y="15896"/>
                  </a:cubicBezTo>
                  <a:cubicBezTo>
                    <a:pt x="20008" y="15933"/>
                    <a:pt x="20072" y="15831"/>
                    <a:pt x="20072" y="15669"/>
                  </a:cubicBezTo>
                  <a:cubicBezTo>
                    <a:pt x="20072" y="15506"/>
                    <a:pt x="20279" y="15014"/>
                    <a:pt x="20537" y="14578"/>
                  </a:cubicBezTo>
                  <a:cubicBezTo>
                    <a:pt x="20795" y="14141"/>
                    <a:pt x="21009" y="13533"/>
                    <a:pt x="21009" y="13225"/>
                  </a:cubicBezTo>
                  <a:cubicBezTo>
                    <a:pt x="21009" y="12917"/>
                    <a:pt x="21134" y="12477"/>
                    <a:pt x="21285" y="12238"/>
                  </a:cubicBezTo>
                  <a:cubicBezTo>
                    <a:pt x="21600" y="11743"/>
                    <a:pt x="21414" y="10222"/>
                    <a:pt x="21040" y="10222"/>
                  </a:cubicBezTo>
                  <a:cubicBezTo>
                    <a:pt x="20918" y="10222"/>
                    <a:pt x="20843" y="10098"/>
                    <a:pt x="20868" y="9951"/>
                  </a:cubicBezTo>
                  <a:cubicBezTo>
                    <a:pt x="20894" y="9805"/>
                    <a:pt x="20981" y="9714"/>
                    <a:pt x="21058" y="9751"/>
                  </a:cubicBezTo>
                  <a:cubicBezTo>
                    <a:pt x="21430" y="9927"/>
                    <a:pt x="21121" y="9497"/>
                    <a:pt x="20452" y="8895"/>
                  </a:cubicBezTo>
                  <a:cubicBezTo>
                    <a:pt x="19963" y="8456"/>
                    <a:pt x="19745" y="8088"/>
                    <a:pt x="19814" y="7830"/>
                  </a:cubicBezTo>
                  <a:cubicBezTo>
                    <a:pt x="19939" y="7368"/>
                    <a:pt x="18627" y="4967"/>
                    <a:pt x="18307" y="5072"/>
                  </a:cubicBezTo>
                  <a:cubicBezTo>
                    <a:pt x="18188" y="5111"/>
                    <a:pt x="18095" y="5027"/>
                    <a:pt x="18098" y="4880"/>
                  </a:cubicBezTo>
                  <a:cubicBezTo>
                    <a:pt x="18101" y="4733"/>
                    <a:pt x="18185" y="4640"/>
                    <a:pt x="18288" y="4679"/>
                  </a:cubicBezTo>
                  <a:cubicBezTo>
                    <a:pt x="18391" y="4718"/>
                    <a:pt x="18311" y="4570"/>
                    <a:pt x="18110" y="4348"/>
                  </a:cubicBezTo>
                  <a:cubicBezTo>
                    <a:pt x="17788" y="3990"/>
                    <a:pt x="17265" y="3809"/>
                    <a:pt x="16829" y="3911"/>
                  </a:cubicBezTo>
                  <a:cubicBezTo>
                    <a:pt x="16749" y="3930"/>
                    <a:pt x="16638" y="3765"/>
                    <a:pt x="16578" y="3544"/>
                  </a:cubicBezTo>
                  <a:cubicBezTo>
                    <a:pt x="16519" y="3324"/>
                    <a:pt x="16403" y="3201"/>
                    <a:pt x="16321" y="3274"/>
                  </a:cubicBezTo>
                  <a:cubicBezTo>
                    <a:pt x="16239" y="3346"/>
                    <a:pt x="15689" y="3051"/>
                    <a:pt x="15101" y="2610"/>
                  </a:cubicBezTo>
                  <a:cubicBezTo>
                    <a:pt x="14513" y="2170"/>
                    <a:pt x="13968" y="1864"/>
                    <a:pt x="13894" y="1930"/>
                  </a:cubicBezTo>
                  <a:cubicBezTo>
                    <a:pt x="13819" y="1995"/>
                    <a:pt x="13617" y="1805"/>
                    <a:pt x="13440" y="1511"/>
                  </a:cubicBezTo>
                  <a:cubicBezTo>
                    <a:pt x="13208" y="1124"/>
                    <a:pt x="12999" y="1030"/>
                    <a:pt x="12699" y="1170"/>
                  </a:cubicBezTo>
                  <a:cubicBezTo>
                    <a:pt x="12080" y="1460"/>
                    <a:pt x="10849" y="1509"/>
                    <a:pt x="10517" y="1257"/>
                  </a:cubicBezTo>
                  <a:cubicBezTo>
                    <a:pt x="10095" y="938"/>
                    <a:pt x="9150" y="639"/>
                    <a:pt x="8770" y="708"/>
                  </a:cubicBezTo>
                  <a:cubicBezTo>
                    <a:pt x="8591" y="740"/>
                    <a:pt x="8199" y="566"/>
                    <a:pt x="7900" y="315"/>
                  </a:cubicBezTo>
                  <a:cubicBezTo>
                    <a:pt x="7640" y="96"/>
                    <a:pt x="7501" y="-11"/>
                    <a:pt x="7361" y="1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78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6783" t="20993" r="44673" b="65021"/>
            <a:stretch>
              <a:fillRect/>
            </a:stretch>
          </p:blipFill>
          <p:spPr>
            <a:xfrm>
              <a:off x="7673753" y="430508"/>
              <a:ext cx="1328375" cy="1223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579" fill="norm" stroke="1" extrusionOk="0">
                  <a:moveTo>
                    <a:pt x="10283" y="0"/>
                  </a:moveTo>
                  <a:lnTo>
                    <a:pt x="9168" y="448"/>
                  </a:lnTo>
                  <a:cubicBezTo>
                    <a:pt x="7970" y="930"/>
                    <a:pt x="6683" y="2259"/>
                    <a:pt x="5969" y="3760"/>
                  </a:cubicBezTo>
                  <a:cubicBezTo>
                    <a:pt x="5652" y="4428"/>
                    <a:pt x="5197" y="4795"/>
                    <a:pt x="3155" y="5994"/>
                  </a:cubicBezTo>
                  <a:cubicBezTo>
                    <a:pt x="438" y="7589"/>
                    <a:pt x="-72" y="8183"/>
                    <a:pt x="8" y="9663"/>
                  </a:cubicBezTo>
                  <a:cubicBezTo>
                    <a:pt x="33" y="10126"/>
                    <a:pt x="123" y="10664"/>
                    <a:pt x="213" y="10860"/>
                  </a:cubicBezTo>
                  <a:cubicBezTo>
                    <a:pt x="505" y="11495"/>
                    <a:pt x="878" y="13340"/>
                    <a:pt x="899" y="14270"/>
                  </a:cubicBezTo>
                  <a:cubicBezTo>
                    <a:pt x="916" y="15045"/>
                    <a:pt x="1027" y="15273"/>
                    <a:pt x="1655" y="15839"/>
                  </a:cubicBezTo>
                  <a:cubicBezTo>
                    <a:pt x="2060" y="16203"/>
                    <a:pt x="2386" y="16589"/>
                    <a:pt x="2386" y="16693"/>
                  </a:cubicBezTo>
                  <a:cubicBezTo>
                    <a:pt x="2386" y="16797"/>
                    <a:pt x="1993" y="17131"/>
                    <a:pt x="1508" y="17442"/>
                  </a:cubicBezTo>
                  <a:cubicBezTo>
                    <a:pt x="591" y="18029"/>
                    <a:pt x="502" y="18238"/>
                    <a:pt x="803" y="19102"/>
                  </a:cubicBezTo>
                  <a:cubicBezTo>
                    <a:pt x="993" y="19650"/>
                    <a:pt x="1408" y="19877"/>
                    <a:pt x="3219" y="20425"/>
                  </a:cubicBezTo>
                  <a:cubicBezTo>
                    <a:pt x="4452" y="20798"/>
                    <a:pt x="5226" y="20844"/>
                    <a:pt x="8764" y="20761"/>
                  </a:cubicBezTo>
                  <a:cubicBezTo>
                    <a:pt x="10365" y="20724"/>
                    <a:pt x="11561" y="20818"/>
                    <a:pt x="12495" y="21048"/>
                  </a:cubicBezTo>
                  <a:cubicBezTo>
                    <a:pt x="13250" y="21234"/>
                    <a:pt x="14175" y="21418"/>
                    <a:pt x="14553" y="21462"/>
                  </a:cubicBezTo>
                  <a:cubicBezTo>
                    <a:pt x="14930" y="21505"/>
                    <a:pt x="15680" y="21559"/>
                    <a:pt x="16219" y="21574"/>
                  </a:cubicBezTo>
                  <a:cubicBezTo>
                    <a:pt x="17194" y="21600"/>
                    <a:pt x="17208" y="21587"/>
                    <a:pt x="18476" y="20075"/>
                  </a:cubicBezTo>
                  <a:cubicBezTo>
                    <a:pt x="19177" y="19239"/>
                    <a:pt x="20084" y="18171"/>
                    <a:pt x="20488" y="17701"/>
                  </a:cubicBezTo>
                  <a:cubicBezTo>
                    <a:pt x="21334" y="16719"/>
                    <a:pt x="21359" y="16586"/>
                    <a:pt x="20841" y="15727"/>
                  </a:cubicBezTo>
                  <a:cubicBezTo>
                    <a:pt x="20567" y="15273"/>
                    <a:pt x="20515" y="15017"/>
                    <a:pt x="20661" y="14824"/>
                  </a:cubicBezTo>
                  <a:cubicBezTo>
                    <a:pt x="20774" y="14675"/>
                    <a:pt x="21022" y="13897"/>
                    <a:pt x="21213" y="13087"/>
                  </a:cubicBezTo>
                  <a:cubicBezTo>
                    <a:pt x="21521" y="11776"/>
                    <a:pt x="21528" y="11527"/>
                    <a:pt x="21277" y="10839"/>
                  </a:cubicBezTo>
                  <a:cubicBezTo>
                    <a:pt x="21110" y="10384"/>
                    <a:pt x="20896" y="10106"/>
                    <a:pt x="20751" y="10167"/>
                  </a:cubicBezTo>
                  <a:cubicBezTo>
                    <a:pt x="20394" y="10317"/>
                    <a:pt x="19558" y="9520"/>
                    <a:pt x="19738" y="9201"/>
                  </a:cubicBezTo>
                  <a:cubicBezTo>
                    <a:pt x="19854" y="8997"/>
                    <a:pt x="19962" y="9008"/>
                    <a:pt x="20213" y="9243"/>
                  </a:cubicBezTo>
                  <a:cubicBezTo>
                    <a:pt x="20391" y="9409"/>
                    <a:pt x="20666" y="9626"/>
                    <a:pt x="20828" y="9726"/>
                  </a:cubicBezTo>
                  <a:cubicBezTo>
                    <a:pt x="21069" y="9874"/>
                    <a:pt x="21085" y="9846"/>
                    <a:pt x="20892" y="9586"/>
                  </a:cubicBezTo>
                  <a:cubicBezTo>
                    <a:pt x="20763" y="9411"/>
                    <a:pt x="20593" y="8641"/>
                    <a:pt x="20520" y="7870"/>
                  </a:cubicBezTo>
                  <a:cubicBezTo>
                    <a:pt x="20391" y="6486"/>
                    <a:pt x="20376" y="6455"/>
                    <a:pt x="19341" y="5581"/>
                  </a:cubicBezTo>
                  <a:cubicBezTo>
                    <a:pt x="18764" y="5093"/>
                    <a:pt x="18240" y="4793"/>
                    <a:pt x="18174" y="4908"/>
                  </a:cubicBezTo>
                  <a:cubicBezTo>
                    <a:pt x="18109" y="5024"/>
                    <a:pt x="17979" y="5069"/>
                    <a:pt x="17886" y="5007"/>
                  </a:cubicBezTo>
                  <a:cubicBezTo>
                    <a:pt x="17793" y="4944"/>
                    <a:pt x="17660" y="4990"/>
                    <a:pt x="17591" y="5112"/>
                  </a:cubicBezTo>
                  <a:cubicBezTo>
                    <a:pt x="17395" y="5459"/>
                    <a:pt x="17077" y="5115"/>
                    <a:pt x="17200" y="4691"/>
                  </a:cubicBezTo>
                  <a:cubicBezTo>
                    <a:pt x="17356" y="4153"/>
                    <a:pt x="16642" y="3237"/>
                    <a:pt x="16290" y="3522"/>
                  </a:cubicBezTo>
                  <a:cubicBezTo>
                    <a:pt x="15838" y="3887"/>
                    <a:pt x="14142" y="3735"/>
                    <a:pt x="13854" y="3305"/>
                  </a:cubicBezTo>
                  <a:cubicBezTo>
                    <a:pt x="13714" y="3097"/>
                    <a:pt x="13641" y="2803"/>
                    <a:pt x="13694" y="2654"/>
                  </a:cubicBezTo>
                  <a:cubicBezTo>
                    <a:pt x="13777" y="2416"/>
                    <a:pt x="12799" y="1997"/>
                    <a:pt x="12354" y="2080"/>
                  </a:cubicBezTo>
                  <a:cubicBezTo>
                    <a:pt x="12277" y="2094"/>
                    <a:pt x="11775" y="1630"/>
                    <a:pt x="11245" y="1050"/>
                  </a:cubicBezTo>
                  <a:lnTo>
                    <a:pt x="10283" y="0"/>
                  </a:lnTo>
                  <a:close/>
                  <a:moveTo>
                    <a:pt x="17681" y="4250"/>
                  </a:moveTo>
                  <a:cubicBezTo>
                    <a:pt x="17566" y="4250"/>
                    <a:pt x="17524" y="4349"/>
                    <a:pt x="17591" y="4467"/>
                  </a:cubicBezTo>
                  <a:cubicBezTo>
                    <a:pt x="17658" y="4585"/>
                    <a:pt x="17755" y="4684"/>
                    <a:pt x="17802" y="4684"/>
                  </a:cubicBezTo>
                  <a:cubicBezTo>
                    <a:pt x="17850" y="4684"/>
                    <a:pt x="17886" y="4585"/>
                    <a:pt x="17886" y="4467"/>
                  </a:cubicBezTo>
                  <a:cubicBezTo>
                    <a:pt x="17886" y="4349"/>
                    <a:pt x="17795" y="4250"/>
                    <a:pt x="17681" y="4250"/>
                  </a:cubicBezTo>
                  <a:close/>
                  <a:moveTo>
                    <a:pt x="19411" y="5840"/>
                  </a:moveTo>
                  <a:cubicBezTo>
                    <a:pt x="19466" y="5854"/>
                    <a:pt x="19514" y="5896"/>
                    <a:pt x="19546" y="5952"/>
                  </a:cubicBezTo>
                  <a:cubicBezTo>
                    <a:pt x="19609" y="6063"/>
                    <a:pt x="19578" y="6212"/>
                    <a:pt x="19475" y="6281"/>
                  </a:cubicBezTo>
                  <a:cubicBezTo>
                    <a:pt x="19373" y="6350"/>
                    <a:pt x="19237" y="6309"/>
                    <a:pt x="19174" y="6197"/>
                  </a:cubicBezTo>
                  <a:cubicBezTo>
                    <a:pt x="19111" y="6085"/>
                    <a:pt x="19143" y="5944"/>
                    <a:pt x="19245" y="5875"/>
                  </a:cubicBezTo>
                  <a:cubicBezTo>
                    <a:pt x="19296" y="5840"/>
                    <a:pt x="19357" y="5826"/>
                    <a:pt x="19411" y="5840"/>
                  </a:cubicBezTo>
                  <a:close/>
                  <a:moveTo>
                    <a:pt x="18822" y="19130"/>
                  </a:moveTo>
                  <a:cubicBezTo>
                    <a:pt x="18876" y="19144"/>
                    <a:pt x="18925" y="19179"/>
                    <a:pt x="18956" y="19235"/>
                  </a:cubicBezTo>
                  <a:cubicBezTo>
                    <a:pt x="19019" y="19347"/>
                    <a:pt x="18988" y="19495"/>
                    <a:pt x="18886" y="19564"/>
                  </a:cubicBezTo>
                  <a:cubicBezTo>
                    <a:pt x="18784" y="19633"/>
                    <a:pt x="18648" y="19599"/>
                    <a:pt x="18584" y="19487"/>
                  </a:cubicBezTo>
                  <a:cubicBezTo>
                    <a:pt x="18521" y="19375"/>
                    <a:pt x="18553" y="19227"/>
                    <a:pt x="18655" y="19158"/>
                  </a:cubicBezTo>
                  <a:cubicBezTo>
                    <a:pt x="18706" y="19123"/>
                    <a:pt x="18767" y="19116"/>
                    <a:pt x="18822" y="1913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79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7371" t="21944" r="34106" b="64868"/>
            <a:stretch>
              <a:fillRect/>
            </a:stretch>
          </p:blipFill>
          <p:spPr>
            <a:xfrm>
              <a:off x="8757118" y="513705"/>
              <a:ext cx="1324942" cy="1153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465" fill="norm" stroke="1" extrusionOk="0">
                  <a:moveTo>
                    <a:pt x="9216" y="2"/>
                  </a:moveTo>
                  <a:cubicBezTo>
                    <a:pt x="8629" y="25"/>
                    <a:pt x="8052" y="183"/>
                    <a:pt x="7694" y="460"/>
                  </a:cubicBezTo>
                  <a:cubicBezTo>
                    <a:pt x="7369" y="712"/>
                    <a:pt x="6752" y="1102"/>
                    <a:pt x="6319" y="1332"/>
                  </a:cubicBezTo>
                  <a:cubicBezTo>
                    <a:pt x="5545" y="1743"/>
                    <a:pt x="4257" y="3042"/>
                    <a:pt x="4257" y="3408"/>
                  </a:cubicBezTo>
                  <a:cubicBezTo>
                    <a:pt x="4257" y="3510"/>
                    <a:pt x="3367" y="4464"/>
                    <a:pt x="2285" y="5535"/>
                  </a:cubicBezTo>
                  <a:cubicBezTo>
                    <a:pt x="637" y="7167"/>
                    <a:pt x="320" y="7593"/>
                    <a:pt x="320" y="8142"/>
                  </a:cubicBezTo>
                  <a:cubicBezTo>
                    <a:pt x="320" y="8503"/>
                    <a:pt x="222" y="9043"/>
                    <a:pt x="101" y="9347"/>
                  </a:cubicBezTo>
                  <a:cubicBezTo>
                    <a:pt x="-74" y="9789"/>
                    <a:pt x="-32" y="10176"/>
                    <a:pt x="301" y="11282"/>
                  </a:cubicBezTo>
                  <a:cubicBezTo>
                    <a:pt x="529" y="12041"/>
                    <a:pt x="718" y="12789"/>
                    <a:pt x="718" y="12944"/>
                  </a:cubicBezTo>
                  <a:cubicBezTo>
                    <a:pt x="718" y="13099"/>
                    <a:pt x="978" y="13869"/>
                    <a:pt x="1303" y="14658"/>
                  </a:cubicBezTo>
                  <a:cubicBezTo>
                    <a:pt x="1627" y="15446"/>
                    <a:pt x="1894" y="16130"/>
                    <a:pt x="1894" y="16179"/>
                  </a:cubicBezTo>
                  <a:cubicBezTo>
                    <a:pt x="1894" y="16229"/>
                    <a:pt x="1542" y="16530"/>
                    <a:pt x="1110" y="16844"/>
                  </a:cubicBezTo>
                  <a:cubicBezTo>
                    <a:pt x="626" y="17195"/>
                    <a:pt x="320" y="17582"/>
                    <a:pt x="320" y="17856"/>
                  </a:cubicBezTo>
                  <a:cubicBezTo>
                    <a:pt x="320" y="18371"/>
                    <a:pt x="1265" y="19664"/>
                    <a:pt x="1701" y="19747"/>
                  </a:cubicBezTo>
                  <a:cubicBezTo>
                    <a:pt x="1863" y="19778"/>
                    <a:pt x="2256" y="19960"/>
                    <a:pt x="2581" y="20153"/>
                  </a:cubicBezTo>
                  <a:cubicBezTo>
                    <a:pt x="3087" y="20454"/>
                    <a:pt x="4778" y="21022"/>
                    <a:pt x="6120" y="21335"/>
                  </a:cubicBezTo>
                  <a:cubicBezTo>
                    <a:pt x="7169" y="21580"/>
                    <a:pt x="12309" y="21452"/>
                    <a:pt x="13308" y="21158"/>
                  </a:cubicBezTo>
                  <a:cubicBezTo>
                    <a:pt x="13898" y="20984"/>
                    <a:pt x="14867" y="20768"/>
                    <a:pt x="15460" y="20678"/>
                  </a:cubicBezTo>
                  <a:cubicBezTo>
                    <a:pt x="16052" y="20587"/>
                    <a:pt x="16877" y="20375"/>
                    <a:pt x="17297" y="20205"/>
                  </a:cubicBezTo>
                  <a:cubicBezTo>
                    <a:pt x="18073" y="19890"/>
                    <a:pt x="19393" y="18452"/>
                    <a:pt x="19892" y="17376"/>
                  </a:cubicBezTo>
                  <a:cubicBezTo>
                    <a:pt x="20044" y="17049"/>
                    <a:pt x="20305" y="16720"/>
                    <a:pt x="20476" y="16645"/>
                  </a:cubicBezTo>
                  <a:cubicBezTo>
                    <a:pt x="20705" y="16544"/>
                    <a:pt x="20784" y="16221"/>
                    <a:pt x="20772" y="15433"/>
                  </a:cubicBezTo>
                  <a:cubicBezTo>
                    <a:pt x="20745" y="13706"/>
                    <a:pt x="20877" y="12601"/>
                    <a:pt x="21222" y="11718"/>
                  </a:cubicBezTo>
                  <a:cubicBezTo>
                    <a:pt x="21526" y="10937"/>
                    <a:pt x="21526" y="10863"/>
                    <a:pt x="21170" y="10344"/>
                  </a:cubicBezTo>
                  <a:cubicBezTo>
                    <a:pt x="20964" y="10042"/>
                    <a:pt x="20739" y="9534"/>
                    <a:pt x="20669" y="9214"/>
                  </a:cubicBezTo>
                  <a:cubicBezTo>
                    <a:pt x="20599" y="8893"/>
                    <a:pt x="20369" y="8581"/>
                    <a:pt x="20162" y="8519"/>
                  </a:cubicBezTo>
                  <a:cubicBezTo>
                    <a:pt x="19954" y="8457"/>
                    <a:pt x="19783" y="8207"/>
                    <a:pt x="19783" y="7965"/>
                  </a:cubicBezTo>
                  <a:cubicBezTo>
                    <a:pt x="19783" y="7724"/>
                    <a:pt x="19600" y="7338"/>
                    <a:pt x="19372" y="7101"/>
                  </a:cubicBezTo>
                  <a:cubicBezTo>
                    <a:pt x="19144" y="6864"/>
                    <a:pt x="18738" y="6175"/>
                    <a:pt x="18472" y="5572"/>
                  </a:cubicBezTo>
                  <a:cubicBezTo>
                    <a:pt x="18206" y="4969"/>
                    <a:pt x="17942" y="4534"/>
                    <a:pt x="17881" y="4604"/>
                  </a:cubicBezTo>
                  <a:cubicBezTo>
                    <a:pt x="17701" y="4811"/>
                    <a:pt x="17034" y="4305"/>
                    <a:pt x="17034" y="3962"/>
                  </a:cubicBezTo>
                  <a:cubicBezTo>
                    <a:pt x="17034" y="3788"/>
                    <a:pt x="16852" y="3578"/>
                    <a:pt x="16629" y="3496"/>
                  </a:cubicBezTo>
                  <a:cubicBezTo>
                    <a:pt x="16406" y="3415"/>
                    <a:pt x="16125" y="3102"/>
                    <a:pt x="16006" y="2802"/>
                  </a:cubicBezTo>
                  <a:cubicBezTo>
                    <a:pt x="15887" y="2502"/>
                    <a:pt x="15681" y="2263"/>
                    <a:pt x="15550" y="2263"/>
                  </a:cubicBezTo>
                  <a:cubicBezTo>
                    <a:pt x="15418" y="2263"/>
                    <a:pt x="15196" y="2103"/>
                    <a:pt x="15055" y="1908"/>
                  </a:cubicBezTo>
                  <a:cubicBezTo>
                    <a:pt x="14903" y="1697"/>
                    <a:pt x="14632" y="1599"/>
                    <a:pt x="14381" y="1672"/>
                  </a:cubicBezTo>
                  <a:cubicBezTo>
                    <a:pt x="14149" y="1739"/>
                    <a:pt x="13765" y="1635"/>
                    <a:pt x="13526" y="1443"/>
                  </a:cubicBezTo>
                  <a:cubicBezTo>
                    <a:pt x="13288" y="1250"/>
                    <a:pt x="13118" y="1178"/>
                    <a:pt x="13147" y="1280"/>
                  </a:cubicBezTo>
                  <a:cubicBezTo>
                    <a:pt x="13177" y="1383"/>
                    <a:pt x="13132" y="1493"/>
                    <a:pt x="13051" y="1524"/>
                  </a:cubicBezTo>
                  <a:cubicBezTo>
                    <a:pt x="12970" y="1555"/>
                    <a:pt x="12898" y="1507"/>
                    <a:pt x="12890" y="1413"/>
                  </a:cubicBezTo>
                  <a:cubicBezTo>
                    <a:pt x="12871" y="1181"/>
                    <a:pt x="12391" y="886"/>
                    <a:pt x="11837" y="771"/>
                  </a:cubicBezTo>
                  <a:cubicBezTo>
                    <a:pt x="11584" y="718"/>
                    <a:pt x="11126" y="528"/>
                    <a:pt x="10816" y="342"/>
                  </a:cubicBezTo>
                  <a:cubicBezTo>
                    <a:pt x="10403" y="94"/>
                    <a:pt x="9803" y="-20"/>
                    <a:pt x="9216" y="2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80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68373" t="23951" r="23783" b="65564"/>
            <a:stretch>
              <a:fillRect/>
            </a:stretch>
          </p:blipFill>
          <p:spPr>
            <a:xfrm>
              <a:off x="9685732" y="689228"/>
              <a:ext cx="1219393" cy="916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07" fill="norm" stroke="1" extrusionOk="0">
                  <a:moveTo>
                    <a:pt x="8333" y="19"/>
                  </a:moveTo>
                  <a:cubicBezTo>
                    <a:pt x="8208" y="-40"/>
                    <a:pt x="8172" y="33"/>
                    <a:pt x="8235" y="252"/>
                  </a:cubicBezTo>
                  <a:cubicBezTo>
                    <a:pt x="8430" y="926"/>
                    <a:pt x="7942" y="1072"/>
                    <a:pt x="7492" y="475"/>
                  </a:cubicBezTo>
                  <a:cubicBezTo>
                    <a:pt x="7080" y="-72"/>
                    <a:pt x="7072" y="-68"/>
                    <a:pt x="6546" y="680"/>
                  </a:cubicBezTo>
                  <a:cubicBezTo>
                    <a:pt x="6255" y="1096"/>
                    <a:pt x="5902" y="1732"/>
                    <a:pt x="5762" y="2095"/>
                  </a:cubicBezTo>
                  <a:cubicBezTo>
                    <a:pt x="5457" y="2882"/>
                    <a:pt x="4018" y="3760"/>
                    <a:pt x="2944" y="3808"/>
                  </a:cubicBezTo>
                  <a:cubicBezTo>
                    <a:pt x="1068" y="3893"/>
                    <a:pt x="529" y="4797"/>
                    <a:pt x="296" y="8276"/>
                  </a:cubicBezTo>
                  <a:cubicBezTo>
                    <a:pt x="222" y="9373"/>
                    <a:pt x="105" y="10816"/>
                    <a:pt x="36" y="11488"/>
                  </a:cubicBezTo>
                  <a:cubicBezTo>
                    <a:pt x="-32" y="12160"/>
                    <a:pt x="-2" y="12695"/>
                    <a:pt x="99" y="12670"/>
                  </a:cubicBezTo>
                  <a:cubicBezTo>
                    <a:pt x="531" y="12567"/>
                    <a:pt x="642" y="12723"/>
                    <a:pt x="408" y="13099"/>
                  </a:cubicBezTo>
                  <a:cubicBezTo>
                    <a:pt x="236" y="13373"/>
                    <a:pt x="226" y="13559"/>
                    <a:pt x="380" y="13685"/>
                  </a:cubicBezTo>
                  <a:cubicBezTo>
                    <a:pt x="503" y="13787"/>
                    <a:pt x="604" y="14066"/>
                    <a:pt x="604" y="14309"/>
                  </a:cubicBezTo>
                  <a:cubicBezTo>
                    <a:pt x="604" y="14551"/>
                    <a:pt x="844" y="14999"/>
                    <a:pt x="1137" y="15305"/>
                  </a:cubicBezTo>
                  <a:cubicBezTo>
                    <a:pt x="1429" y="15611"/>
                    <a:pt x="1657" y="15950"/>
                    <a:pt x="1641" y="16059"/>
                  </a:cubicBezTo>
                  <a:cubicBezTo>
                    <a:pt x="1584" y="16449"/>
                    <a:pt x="2293" y="18271"/>
                    <a:pt x="2678" y="18721"/>
                  </a:cubicBezTo>
                  <a:cubicBezTo>
                    <a:pt x="3360" y="19519"/>
                    <a:pt x="4949" y="20452"/>
                    <a:pt x="6504" y="20974"/>
                  </a:cubicBezTo>
                  <a:cubicBezTo>
                    <a:pt x="7614" y="21346"/>
                    <a:pt x="8908" y="21488"/>
                    <a:pt x="11473" y="21505"/>
                  </a:cubicBezTo>
                  <a:cubicBezTo>
                    <a:pt x="15023" y="21528"/>
                    <a:pt x="15806" y="21351"/>
                    <a:pt x="16595" y="20369"/>
                  </a:cubicBezTo>
                  <a:cubicBezTo>
                    <a:pt x="16836" y="20069"/>
                    <a:pt x="17847" y="19260"/>
                    <a:pt x="18845" y="18572"/>
                  </a:cubicBezTo>
                  <a:cubicBezTo>
                    <a:pt x="19842" y="17885"/>
                    <a:pt x="20673" y="17186"/>
                    <a:pt x="20688" y="17008"/>
                  </a:cubicBezTo>
                  <a:cubicBezTo>
                    <a:pt x="20703" y="16831"/>
                    <a:pt x="20737" y="16586"/>
                    <a:pt x="20765" y="16468"/>
                  </a:cubicBezTo>
                  <a:cubicBezTo>
                    <a:pt x="20793" y="16351"/>
                    <a:pt x="20798" y="15985"/>
                    <a:pt x="20779" y="15659"/>
                  </a:cubicBezTo>
                  <a:cubicBezTo>
                    <a:pt x="20760" y="15332"/>
                    <a:pt x="20895" y="14895"/>
                    <a:pt x="21080" y="14690"/>
                  </a:cubicBezTo>
                  <a:cubicBezTo>
                    <a:pt x="21274" y="14477"/>
                    <a:pt x="21369" y="14096"/>
                    <a:pt x="21297" y="13797"/>
                  </a:cubicBezTo>
                  <a:cubicBezTo>
                    <a:pt x="21229" y="13511"/>
                    <a:pt x="21266" y="12826"/>
                    <a:pt x="21382" y="12270"/>
                  </a:cubicBezTo>
                  <a:cubicBezTo>
                    <a:pt x="21505" y="11676"/>
                    <a:pt x="21505" y="11327"/>
                    <a:pt x="21389" y="11423"/>
                  </a:cubicBezTo>
                  <a:cubicBezTo>
                    <a:pt x="21028" y="11719"/>
                    <a:pt x="20725" y="11251"/>
                    <a:pt x="20996" y="10818"/>
                  </a:cubicBezTo>
                  <a:cubicBezTo>
                    <a:pt x="21133" y="10598"/>
                    <a:pt x="21335" y="10499"/>
                    <a:pt x="21452" y="10594"/>
                  </a:cubicBezTo>
                  <a:cubicBezTo>
                    <a:pt x="21568" y="10690"/>
                    <a:pt x="21555" y="10490"/>
                    <a:pt x="21417" y="10148"/>
                  </a:cubicBezTo>
                  <a:cubicBezTo>
                    <a:pt x="21219" y="9658"/>
                    <a:pt x="21104" y="9592"/>
                    <a:pt x="20870" y="9850"/>
                  </a:cubicBezTo>
                  <a:cubicBezTo>
                    <a:pt x="20467" y="10294"/>
                    <a:pt x="20017" y="9925"/>
                    <a:pt x="20337" y="9412"/>
                  </a:cubicBezTo>
                  <a:cubicBezTo>
                    <a:pt x="20503" y="9147"/>
                    <a:pt x="20505" y="8986"/>
                    <a:pt x="20344" y="8854"/>
                  </a:cubicBezTo>
                  <a:cubicBezTo>
                    <a:pt x="20219" y="8750"/>
                    <a:pt x="20184" y="8508"/>
                    <a:pt x="20267" y="8323"/>
                  </a:cubicBezTo>
                  <a:cubicBezTo>
                    <a:pt x="20369" y="8097"/>
                    <a:pt x="20311" y="8108"/>
                    <a:pt x="20085" y="8351"/>
                  </a:cubicBezTo>
                  <a:cubicBezTo>
                    <a:pt x="19803" y="8654"/>
                    <a:pt x="19691" y="8600"/>
                    <a:pt x="19398" y="8006"/>
                  </a:cubicBezTo>
                  <a:cubicBezTo>
                    <a:pt x="19207" y="7617"/>
                    <a:pt x="19048" y="7188"/>
                    <a:pt x="19048" y="7048"/>
                  </a:cubicBezTo>
                  <a:cubicBezTo>
                    <a:pt x="19048" y="6907"/>
                    <a:pt x="18657" y="6196"/>
                    <a:pt x="18179" y="5474"/>
                  </a:cubicBezTo>
                  <a:cubicBezTo>
                    <a:pt x="17569" y="4554"/>
                    <a:pt x="17084" y="4108"/>
                    <a:pt x="16553" y="3976"/>
                  </a:cubicBezTo>
                  <a:cubicBezTo>
                    <a:pt x="16137" y="3872"/>
                    <a:pt x="15746" y="3613"/>
                    <a:pt x="15684" y="3398"/>
                  </a:cubicBezTo>
                  <a:cubicBezTo>
                    <a:pt x="15622" y="3184"/>
                    <a:pt x="15495" y="3076"/>
                    <a:pt x="15397" y="3156"/>
                  </a:cubicBezTo>
                  <a:cubicBezTo>
                    <a:pt x="15300" y="3237"/>
                    <a:pt x="15066" y="3009"/>
                    <a:pt x="14878" y="2654"/>
                  </a:cubicBezTo>
                  <a:cubicBezTo>
                    <a:pt x="14691" y="2299"/>
                    <a:pt x="14421" y="2000"/>
                    <a:pt x="14276" y="1993"/>
                  </a:cubicBezTo>
                  <a:cubicBezTo>
                    <a:pt x="14131" y="1986"/>
                    <a:pt x="14034" y="1817"/>
                    <a:pt x="14066" y="1620"/>
                  </a:cubicBezTo>
                  <a:cubicBezTo>
                    <a:pt x="14106" y="1369"/>
                    <a:pt x="13788" y="1266"/>
                    <a:pt x="12993" y="1267"/>
                  </a:cubicBezTo>
                  <a:cubicBezTo>
                    <a:pt x="11080" y="1268"/>
                    <a:pt x="9308" y="971"/>
                    <a:pt x="8971" y="596"/>
                  </a:cubicBezTo>
                  <a:cubicBezTo>
                    <a:pt x="8675" y="268"/>
                    <a:pt x="8459" y="78"/>
                    <a:pt x="8333" y="19"/>
                  </a:cubicBezTo>
                  <a:close/>
                  <a:moveTo>
                    <a:pt x="1417" y="4460"/>
                  </a:moveTo>
                  <a:cubicBezTo>
                    <a:pt x="1553" y="4437"/>
                    <a:pt x="1720" y="4554"/>
                    <a:pt x="1977" y="4804"/>
                  </a:cubicBezTo>
                  <a:cubicBezTo>
                    <a:pt x="2341" y="5157"/>
                    <a:pt x="2337" y="5207"/>
                    <a:pt x="1837" y="5642"/>
                  </a:cubicBezTo>
                  <a:cubicBezTo>
                    <a:pt x="1186" y="6208"/>
                    <a:pt x="714" y="5792"/>
                    <a:pt x="1052" y="4953"/>
                  </a:cubicBezTo>
                  <a:cubicBezTo>
                    <a:pt x="1178" y="4641"/>
                    <a:pt x="1280" y="4482"/>
                    <a:pt x="1417" y="446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81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35469" t="40367" r="56051" b="47034"/>
            <a:stretch>
              <a:fillRect/>
            </a:stretch>
          </p:blipFill>
          <p:spPr>
            <a:xfrm>
              <a:off x="11588729" y="500793"/>
              <a:ext cx="1318446" cy="1101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0" h="21396" fill="norm" stroke="1" extrusionOk="0">
                  <a:moveTo>
                    <a:pt x="12017" y="39"/>
                  </a:moveTo>
                  <a:cubicBezTo>
                    <a:pt x="11249" y="-137"/>
                    <a:pt x="10869" y="266"/>
                    <a:pt x="9865" y="1680"/>
                  </a:cubicBezTo>
                  <a:cubicBezTo>
                    <a:pt x="9368" y="2379"/>
                    <a:pt x="8620" y="3207"/>
                    <a:pt x="8206" y="3522"/>
                  </a:cubicBezTo>
                  <a:cubicBezTo>
                    <a:pt x="7405" y="4130"/>
                    <a:pt x="5898" y="6258"/>
                    <a:pt x="5297" y="7630"/>
                  </a:cubicBezTo>
                  <a:cubicBezTo>
                    <a:pt x="5099" y="8084"/>
                    <a:pt x="4049" y="9574"/>
                    <a:pt x="2959" y="10937"/>
                  </a:cubicBezTo>
                  <a:cubicBezTo>
                    <a:pt x="1870" y="12299"/>
                    <a:pt x="919" y="13656"/>
                    <a:pt x="852" y="13958"/>
                  </a:cubicBezTo>
                  <a:cubicBezTo>
                    <a:pt x="785" y="14260"/>
                    <a:pt x="790" y="15085"/>
                    <a:pt x="858" y="15784"/>
                  </a:cubicBezTo>
                  <a:cubicBezTo>
                    <a:pt x="973" y="16962"/>
                    <a:pt x="948" y="17083"/>
                    <a:pt x="493" y="17441"/>
                  </a:cubicBezTo>
                  <a:cubicBezTo>
                    <a:pt x="223" y="17654"/>
                    <a:pt x="0" y="18006"/>
                    <a:pt x="0" y="18220"/>
                  </a:cubicBezTo>
                  <a:cubicBezTo>
                    <a:pt x="0" y="18607"/>
                    <a:pt x="693" y="19305"/>
                    <a:pt x="1089" y="19314"/>
                  </a:cubicBezTo>
                  <a:cubicBezTo>
                    <a:pt x="1204" y="19317"/>
                    <a:pt x="1512" y="19487"/>
                    <a:pt x="1774" y="19692"/>
                  </a:cubicBezTo>
                  <a:cubicBezTo>
                    <a:pt x="2966" y="20625"/>
                    <a:pt x="5120" y="21154"/>
                    <a:pt x="8334" y="21303"/>
                  </a:cubicBezTo>
                  <a:cubicBezTo>
                    <a:pt x="11800" y="21463"/>
                    <a:pt x="15026" y="21412"/>
                    <a:pt x="16059" y="21187"/>
                  </a:cubicBezTo>
                  <a:cubicBezTo>
                    <a:pt x="16476" y="21096"/>
                    <a:pt x="17150" y="20592"/>
                    <a:pt x="17827" y="19861"/>
                  </a:cubicBezTo>
                  <a:cubicBezTo>
                    <a:pt x="18428" y="19213"/>
                    <a:pt x="19192" y="18543"/>
                    <a:pt x="19524" y="18374"/>
                  </a:cubicBezTo>
                  <a:cubicBezTo>
                    <a:pt x="20830" y="17708"/>
                    <a:pt x="21600" y="15588"/>
                    <a:pt x="21151" y="13896"/>
                  </a:cubicBezTo>
                  <a:cubicBezTo>
                    <a:pt x="21012" y="13371"/>
                    <a:pt x="20782" y="12714"/>
                    <a:pt x="20639" y="12439"/>
                  </a:cubicBezTo>
                  <a:cubicBezTo>
                    <a:pt x="20495" y="12165"/>
                    <a:pt x="20297" y="11079"/>
                    <a:pt x="20197" y="10027"/>
                  </a:cubicBezTo>
                  <a:cubicBezTo>
                    <a:pt x="20016" y="8123"/>
                    <a:pt x="19756" y="7160"/>
                    <a:pt x="19415" y="7160"/>
                  </a:cubicBezTo>
                  <a:cubicBezTo>
                    <a:pt x="19317" y="7160"/>
                    <a:pt x="19121" y="6919"/>
                    <a:pt x="18980" y="6621"/>
                  </a:cubicBezTo>
                  <a:cubicBezTo>
                    <a:pt x="18314" y="5208"/>
                    <a:pt x="17922" y="4582"/>
                    <a:pt x="17737" y="4632"/>
                  </a:cubicBezTo>
                  <a:cubicBezTo>
                    <a:pt x="17626" y="4662"/>
                    <a:pt x="17535" y="4577"/>
                    <a:pt x="17539" y="4447"/>
                  </a:cubicBezTo>
                  <a:cubicBezTo>
                    <a:pt x="17542" y="4317"/>
                    <a:pt x="17613" y="4243"/>
                    <a:pt x="17699" y="4278"/>
                  </a:cubicBezTo>
                  <a:cubicBezTo>
                    <a:pt x="17784" y="4312"/>
                    <a:pt x="17761" y="4116"/>
                    <a:pt x="17641" y="3846"/>
                  </a:cubicBezTo>
                  <a:cubicBezTo>
                    <a:pt x="17521" y="3576"/>
                    <a:pt x="17018" y="3069"/>
                    <a:pt x="16526" y="2721"/>
                  </a:cubicBezTo>
                  <a:cubicBezTo>
                    <a:pt x="16035" y="2373"/>
                    <a:pt x="15315" y="1836"/>
                    <a:pt x="14925" y="1526"/>
                  </a:cubicBezTo>
                  <a:cubicBezTo>
                    <a:pt x="14535" y="1216"/>
                    <a:pt x="13647" y="708"/>
                    <a:pt x="12952" y="393"/>
                  </a:cubicBezTo>
                  <a:cubicBezTo>
                    <a:pt x="12572" y="221"/>
                    <a:pt x="12273" y="97"/>
                    <a:pt x="12017" y="39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82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6335" t="39675" r="44816" b="45783"/>
            <a:stretch>
              <a:fillRect/>
            </a:stretch>
          </p:blipFill>
          <p:spPr>
            <a:xfrm>
              <a:off x="12752706" y="440273"/>
              <a:ext cx="1375641" cy="1271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1386" fill="norm" stroke="1" extrusionOk="0">
                  <a:moveTo>
                    <a:pt x="8367" y="3"/>
                  </a:moveTo>
                  <a:cubicBezTo>
                    <a:pt x="7988" y="39"/>
                    <a:pt x="7574" y="367"/>
                    <a:pt x="7333" y="877"/>
                  </a:cubicBezTo>
                  <a:cubicBezTo>
                    <a:pt x="6978" y="1631"/>
                    <a:pt x="5600" y="3221"/>
                    <a:pt x="5145" y="3400"/>
                  </a:cubicBezTo>
                  <a:cubicBezTo>
                    <a:pt x="4965" y="3471"/>
                    <a:pt x="4822" y="3662"/>
                    <a:pt x="4822" y="3827"/>
                  </a:cubicBezTo>
                  <a:cubicBezTo>
                    <a:pt x="4822" y="3992"/>
                    <a:pt x="4464" y="4410"/>
                    <a:pt x="4026" y="4755"/>
                  </a:cubicBezTo>
                  <a:cubicBezTo>
                    <a:pt x="3588" y="5100"/>
                    <a:pt x="3069" y="5730"/>
                    <a:pt x="2871" y="6150"/>
                  </a:cubicBezTo>
                  <a:cubicBezTo>
                    <a:pt x="2673" y="6570"/>
                    <a:pt x="2286" y="7282"/>
                    <a:pt x="2013" y="7732"/>
                  </a:cubicBezTo>
                  <a:cubicBezTo>
                    <a:pt x="1273" y="8954"/>
                    <a:pt x="942" y="10226"/>
                    <a:pt x="834" y="12310"/>
                  </a:cubicBezTo>
                  <a:cubicBezTo>
                    <a:pt x="758" y="13776"/>
                    <a:pt x="655" y="14300"/>
                    <a:pt x="360" y="14713"/>
                  </a:cubicBezTo>
                  <a:cubicBezTo>
                    <a:pt x="-287" y="15615"/>
                    <a:pt x="-132" y="16132"/>
                    <a:pt x="1412" y="18190"/>
                  </a:cubicBezTo>
                  <a:cubicBezTo>
                    <a:pt x="1826" y="18743"/>
                    <a:pt x="2144" y="18873"/>
                    <a:pt x="5497" y="19885"/>
                  </a:cubicBezTo>
                  <a:cubicBezTo>
                    <a:pt x="7890" y="20608"/>
                    <a:pt x="10602" y="21206"/>
                    <a:pt x="12173" y="21360"/>
                  </a:cubicBezTo>
                  <a:cubicBezTo>
                    <a:pt x="14523" y="21591"/>
                    <a:pt x="19530" y="20223"/>
                    <a:pt x="20386" y="19118"/>
                  </a:cubicBezTo>
                  <a:cubicBezTo>
                    <a:pt x="21099" y="18198"/>
                    <a:pt x="21313" y="15243"/>
                    <a:pt x="20763" y="13959"/>
                  </a:cubicBezTo>
                  <a:cubicBezTo>
                    <a:pt x="20595" y="13565"/>
                    <a:pt x="20428" y="12924"/>
                    <a:pt x="20393" y="12530"/>
                  </a:cubicBezTo>
                  <a:cubicBezTo>
                    <a:pt x="20328" y="11815"/>
                    <a:pt x="20055" y="10902"/>
                    <a:pt x="19706" y="10234"/>
                  </a:cubicBezTo>
                  <a:cubicBezTo>
                    <a:pt x="19603" y="10039"/>
                    <a:pt x="19523" y="9735"/>
                    <a:pt x="19523" y="9560"/>
                  </a:cubicBezTo>
                  <a:cubicBezTo>
                    <a:pt x="19523" y="9221"/>
                    <a:pt x="18111" y="7596"/>
                    <a:pt x="17888" y="7678"/>
                  </a:cubicBezTo>
                  <a:cubicBezTo>
                    <a:pt x="17814" y="7705"/>
                    <a:pt x="17731" y="7637"/>
                    <a:pt x="17705" y="7525"/>
                  </a:cubicBezTo>
                  <a:cubicBezTo>
                    <a:pt x="17680" y="7412"/>
                    <a:pt x="17742" y="7318"/>
                    <a:pt x="17839" y="7318"/>
                  </a:cubicBezTo>
                  <a:cubicBezTo>
                    <a:pt x="18441" y="7318"/>
                    <a:pt x="18320" y="6820"/>
                    <a:pt x="17420" y="5576"/>
                  </a:cubicBezTo>
                  <a:cubicBezTo>
                    <a:pt x="16887" y="4841"/>
                    <a:pt x="16293" y="3906"/>
                    <a:pt x="16100" y="3494"/>
                  </a:cubicBezTo>
                  <a:cubicBezTo>
                    <a:pt x="15907" y="3082"/>
                    <a:pt x="15658" y="2763"/>
                    <a:pt x="15547" y="2786"/>
                  </a:cubicBezTo>
                  <a:cubicBezTo>
                    <a:pt x="15436" y="2809"/>
                    <a:pt x="15214" y="2534"/>
                    <a:pt x="15048" y="2179"/>
                  </a:cubicBezTo>
                  <a:cubicBezTo>
                    <a:pt x="14843" y="1736"/>
                    <a:pt x="14667" y="1586"/>
                    <a:pt x="14501" y="1698"/>
                  </a:cubicBezTo>
                  <a:cubicBezTo>
                    <a:pt x="14368" y="1789"/>
                    <a:pt x="14030" y="1787"/>
                    <a:pt x="13747" y="1698"/>
                  </a:cubicBezTo>
                  <a:cubicBezTo>
                    <a:pt x="13433" y="1599"/>
                    <a:pt x="13157" y="1626"/>
                    <a:pt x="13036" y="1758"/>
                  </a:cubicBezTo>
                  <a:cubicBezTo>
                    <a:pt x="12896" y="1912"/>
                    <a:pt x="12786" y="1824"/>
                    <a:pt x="12659" y="1458"/>
                  </a:cubicBezTo>
                  <a:cubicBezTo>
                    <a:pt x="12464" y="894"/>
                    <a:pt x="11464" y="542"/>
                    <a:pt x="10750" y="791"/>
                  </a:cubicBezTo>
                  <a:cubicBezTo>
                    <a:pt x="10529" y="868"/>
                    <a:pt x="10077" y="776"/>
                    <a:pt x="9686" y="570"/>
                  </a:cubicBezTo>
                  <a:cubicBezTo>
                    <a:pt x="9313" y="374"/>
                    <a:pt x="8880" y="150"/>
                    <a:pt x="8726" y="70"/>
                  </a:cubicBezTo>
                  <a:cubicBezTo>
                    <a:pt x="8614" y="12"/>
                    <a:pt x="8493" y="-9"/>
                    <a:pt x="8367" y="3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83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7266" t="40971" r="34073" b="47689"/>
            <a:stretch>
              <a:fillRect/>
            </a:stretch>
          </p:blipFill>
          <p:spPr>
            <a:xfrm>
              <a:off x="13902995" y="553579"/>
              <a:ext cx="1346517" cy="991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479" fill="norm" stroke="1" extrusionOk="0">
                  <a:moveTo>
                    <a:pt x="7882" y="0"/>
                  </a:moveTo>
                  <a:cubicBezTo>
                    <a:pt x="7192" y="0"/>
                    <a:pt x="5149" y="1738"/>
                    <a:pt x="3638" y="3602"/>
                  </a:cubicBezTo>
                  <a:cubicBezTo>
                    <a:pt x="3069" y="4304"/>
                    <a:pt x="2278" y="5205"/>
                    <a:pt x="1885" y="5613"/>
                  </a:cubicBezTo>
                  <a:cubicBezTo>
                    <a:pt x="1493" y="6021"/>
                    <a:pt x="959" y="6940"/>
                    <a:pt x="700" y="7650"/>
                  </a:cubicBezTo>
                  <a:cubicBezTo>
                    <a:pt x="168" y="9107"/>
                    <a:pt x="241" y="10242"/>
                    <a:pt x="965" y="11914"/>
                  </a:cubicBezTo>
                  <a:cubicBezTo>
                    <a:pt x="1389" y="12895"/>
                    <a:pt x="1294" y="13177"/>
                    <a:pt x="429" y="13539"/>
                  </a:cubicBezTo>
                  <a:cubicBezTo>
                    <a:pt x="85" y="13682"/>
                    <a:pt x="0" y="13913"/>
                    <a:pt x="0" y="14656"/>
                  </a:cubicBezTo>
                  <a:cubicBezTo>
                    <a:pt x="0" y="15602"/>
                    <a:pt x="644" y="17364"/>
                    <a:pt x="990" y="17364"/>
                  </a:cubicBezTo>
                  <a:cubicBezTo>
                    <a:pt x="1093" y="17364"/>
                    <a:pt x="1669" y="17820"/>
                    <a:pt x="2276" y="18370"/>
                  </a:cubicBezTo>
                  <a:cubicBezTo>
                    <a:pt x="4020" y="19948"/>
                    <a:pt x="4976" y="20449"/>
                    <a:pt x="7043" y="20888"/>
                  </a:cubicBezTo>
                  <a:cubicBezTo>
                    <a:pt x="8105" y="21114"/>
                    <a:pt x="9187" y="21355"/>
                    <a:pt x="9452" y="21421"/>
                  </a:cubicBezTo>
                  <a:cubicBezTo>
                    <a:pt x="10165" y="21600"/>
                    <a:pt x="14764" y="21337"/>
                    <a:pt x="16212" y="21034"/>
                  </a:cubicBezTo>
                  <a:cubicBezTo>
                    <a:pt x="18072" y="20645"/>
                    <a:pt x="18683" y="20312"/>
                    <a:pt x="18753" y="19676"/>
                  </a:cubicBezTo>
                  <a:cubicBezTo>
                    <a:pt x="18791" y="19328"/>
                    <a:pt x="19241" y="18781"/>
                    <a:pt x="19970" y="18180"/>
                  </a:cubicBezTo>
                  <a:cubicBezTo>
                    <a:pt x="20716" y="17566"/>
                    <a:pt x="21186" y="16971"/>
                    <a:pt x="21307" y="16504"/>
                  </a:cubicBezTo>
                  <a:cubicBezTo>
                    <a:pt x="21600" y="15367"/>
                    <a:pt x="21111" y="12043"/>
                    <a:pt x="20436" y="10573"/>
                  </a:cubicBezTo>
                  <a:cubicBezTo>
                    <a:pt x="20127" y="9898"/>
                    <a:pt x="19747" y="8972"/>
                    <a:pt x="19592" y="8519"/>
                  </a:cubicBezTo>
                  <a:cubicBezTo>
                    <a:pt x="19319" y="7725"/>
                    <a:pt x="18270" y="6318"/>
                    <a:pt x="17952" y="6318"/>
                  </a:cubicBezTo>
                  <a:cubicBezTo>
                    <a:pt x="17867" y="6318"/>
                    <a:pt x="17692" y="6489"/>
                    <a:pt x="17561" y="6705"/>
                  </a:cubicBezTo>
                  <a:cubicBezTo>
                    <a:pt x="17430" y="6920"/>
                    <a:pt x="17240" y="7031"/>
                    <a:pt x="17139" y="6946"/>
                  </a:cubicBezTo>
                  <a:cubicBezTo>
                    <a:pt x="17034" y="6857"/>
                    <a:pt x="17089" y="6592"/>
                    <a:pt x="17265" y="6327"/>
                  </a:cubicBezTo>
                  <a:cubicBezTo>
                    <a:pt x="17553" y="5893"/>
                    <a:pt x="17530" y="5833"/>
                    <a:pt x="16912" y="5433"/>
                  </a:cubicBezTo>
                  <a:cubicBezTo>
                    <a:pt x="16547" y="5197"/>
                    <a:pt x="16143" y="5003"/>
                    <a:pt x="16016" y="5003"/>
                  </a:cubicBezTo>
                  <a:cubicBezTo>
                    <a:pt x="15889" y="5003"/>
                    <a:pt x="15554" y="4679"/>
                    <a:pt x="15272" y="4281"/>
                  </a:cubicBezTo>
                  <a:cubicBezTo>
                    <a:pt x="14481" y="3161"/>
                    <a:pt x="13518" y="2279"/>
                    <a:pt x="12252" y="1521"/>
                  </a:cubicBezTo>
                  <a:cubicBezTo>
                    <a:pt x="10984" y="763"/>
                    <a:pt x="8797" y="0"/>
                    <a:pt x="7882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84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68431" t="39630" r="23510" b="46272"/>
            <a:stretch>
              <a:fillRect/>
            </a:stretch>
          </p:blipFill>
          <p:spPr>
            <a:xfrm>
              <a:off x="15018784" y="436343"/>
              <a:ext cx="1252957" cy="1232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500" fill="norm" stroke="1" extrusionOk="0">
                  <a:moveTo>
                    <a:pt x="5718" y="10"/>
                  </a:moveTo>
                  <a:cubicBezTo>
                    <a:pt x="5189" y="82"/>
                    <a:pt x="4420" y="576"/>
                    <a:pt x="3564" y="1422"/>
                  </a:cubicBezTo>
                  <a:cubicBezTo>
                    <a:pt x="2514" y="2458"/>
                    <a:pt x="2281" y="2831"/>
                    <a:pt x="2073" y="3782"/>
                  </a:cubicBezTo>
                  <a:cubicBezTo>
                    <a:pt x="1937" y="4402"/>
                    <a:pt x="1653" y="5161"/>
                    <a:pt x="1443" y="5471"/>
                  </a:cubicBezTo>
                  <a:cubicBezTo>
                    <a:pt x="1234" y="5780"/>
                    <a:pt x="1067" y="6211"/>
                    <a:pt x="1067" y="6433"/>
                  </a:cubicBezTo>
                  <a:cubicBezTo>
                    <a:pt x="1067" y="6655"/>
                    <a:pt x="936" y="7012"/>
                    <a:pt x="780" y="7229"/>
                  </a:cubicBezTo>
                  <a:cubicBezTo>
                    <a:pt x="572" y="7516"/>
                    <a:pt x="517" y="8202"/>
                    <a:pt x="568" y="9762"/>
                  </a:cubicBezTo>
                  <a:cubicBezTo>
                    <a:pt x="606" y="10936"/>
                    <a:pt x="686" y="12101"/>
                    <a:pt x="746" y="12350"/>
                  </a:cubicBezTo>
                  <a:cubicBezTo>
                    <a:pt x="805" y="12600"/>
                    <a:pt x="658" y="13241"/>
                    <a:pt x="424" y="13776"/>
                  </a:cubicBezTo>
                  <a:lnTo>
                    <a:pt x="0" y="14745"/>
                  </a:lnTo>
                  <a:lnTo>
                    <a:pt x="882" y="16447"/>
                  </a:lnTo>
                  <a:cubicBezTo>
                    <a:pt x="1908" y="18436"/>
                    <a:pt x="2181" y="18641"/>
                    <a:pt x="5253" y="19721"/>
                  </a:cubicBezTo>
                  <a:cubicBezTo>
                    <a:pt x="6788" y="20260"/>
                    <a:pt x="7956" y="20531"/>
                    <a:pt x="9125" y="20607"/>
                  </a:cubicBezTo>
                  <a:cubicBezTo>
                    <a:pt x="10046" y="20667"/>
                    <a:pt x="11458" y="20814"/>
                    <a:pt x="12265" y="20939"/>
                  </a:cubicBezTo>
                  <a:cubicBezTo>
                    <a:pt x="13071" y="21064"/>
                    <a:pt x="14109" y="21227"/>
                    <a:pt x="14570" y="21299"/>
                  </a:cubicBezTo>
                  <a:cubicBezTo>
                    <a:pt x="16407" y="21586"/>
                    <a:pt x="18407" y="21564"/>
                    <a:pt x="19002" y="21250"/>
                  </a:cubicBezTo>
                  <a:cubicBezTo>
                    <a:pt x="19945" y="20753"/>
                    <a:pt x="21589" y="18685"/>
                    <a:pt x="21588" y="17998"/>
                  </a:cubicBezTo>
                  <a:cubicBezTo>
                    <a:pt x="21587" y="17672"/>
                    <a:pt x="21589" y="16759"/>
                    <a:pt x="21595" y="15970"/>
                  </a:cubicBezTo>
                  <a:cubicBezTo>
                    <a:pt x="21600" y="15181"/>
                    <a:pt x="21547" y="14326"/>
                    <a:pt x="21471" y="14066"/>
                  </a:cubicBezTo>
                  <a:cubicBezTo>
                    <a:pt x="21253" y="13317"/>
                    <a:pt x="20104" y="10960"/>
                    <a:pt x="19891" y="10827"/>
                  </a:cubicBezTo>
                  <a:cubicBezTo>
                    <a:pt x="19785" y="10761"/>
                    <a:pt x="19700" y="10520"/>
                    <a:pt x="19700" y="10288"/>
                  </a:cubicBezTo>
                  <a:cubicBezTo>
                    <a:pt x="19700" y="9723"/>
                    <a:pt x="19096" y="8575"/>
                    <a:pt x="18626" y="8239"/>
                  </a:cubicBezTo>
                  <a:cubicBezTo>
                    <a:pt x="18418" y="8090"/>
                    <a:pt x="18294" y="7838"/>
                    <a:pt x="18352" y="7685"/>
                  </a:cubicBezTo>
                  <a:cubicBezTo>
                    <a:pt x="18410" y="7532"/>
                    <a:pt x="18311" y="7288"/>
                    <a:pt x="18133" y="7139"/>
                  </a:cubicBezTo>
                  <a:cubicBezTo>
                    <a:pt x="17955" y="6989"/>
                    <a:pt x="17812" y="6745"/>
                    <a:pt x="17812" y="6599"/>
                  </a:cubicBezTo>
                  <a:cubicBezTo>
                    <a:pt x="17812" y="6100"/>
                    <a:pt x="17172" y="5793"/>
                    <a:pt x="15992" y="5727"/>
                  </a:cubicBezTo>
                  <a:cubicBezTo>
                    <a:pt x="15344" y="5690"/>
                    <a:pt x="14716" y="5564"/>
                    <a:pt x="14597" y="5443"/>
                  </a:cubicBezTo>
                  <a:cubicBezTo>
                    <a:pt x="14478" y="5322"/>
                    <a:pt x="14223" y="5221"/>
                    <a:pt x="14036" y="5221"/>
                  </a:cubicBezTo>
                  <a:cubicBezTo>
                    <a:pt x="13849" y="5221"/>
                    <a:pt x="13482" y="4990"/>
                    <a:pt x="13215" y="4702"/>
                  </a:cubicBezTo>
                  <a:cubicBezTo>
                    <a:pt x="12948" y="4415"/>
                    <a:pt x="12655" y="4224"/>
                    <a:pt x="12565" y="4280"/>
                  </a:cubicBezTo>
                  <a:cubicBezTo>
                    <a:pt x="12243" y="4482"/>
                    <a:pt x="10932" y="3496"/>
                    <a:pt x="10725" y="2896"/>
                  </a:cubicBezTo>
                  <a:cubicBezTo>
                    <a:pt x="10591" y="2507"/>
                    <a:pt x="10214" y="2124"/>
                    <a:pt x="9686" y="1851"/>
                  </a:cubicBezTo>
                  <a:cubicBezTo>
                    <a:pt x="9228" y="1615"/>
                    <a:pt x="8646" y="1164"/>
                    <a:pt x="8400" y="847"/>
                  </a:cubicBezTo>
                  <a:cubicBezTo>
                    <a:pt x="8067" y="420"/>
                    <a:pt x="7748" y="261"/>
                    <a:pt x="7148" y="231"/>
                  </a:cubicBezTo>
                  <a:cubicBezTo>
                    <a:pt x="6705" y="210"/>
                    <a:pt x="6263" y="141"/>
                    <a:pt x="6163" y="79"/>
                  </a:cubicBezTo>
                  <a:cubicBezTo>
                    <a:pt x="6045" y="6"/>
                    <a:pt x="5895" y="-14"/>
                    <a:pt x="5718" y="1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85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4704" t="58487" r="67380" b="26842"/>
            <a:stretch>
              <a:fillRect/>
            </a:stretch>
          </p:blipFill>
          <p:spPr>
            <a:xfrm>
              <a:off x="15975929" y="400539"/>
              <a:ext cx="1230745" cy="1283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0" h="21564" fill="norm" stroke="1" extrusionOk="0">
                  <a:moveTo>
                    <a:pt x="11536" y="6"/>
                  </a:moveTo>
                  <a:cubicBezTo>
                    <a:pt x="11382" y="-13"/>
                    <a:pt x="11108" y="10"/>
                    <a:pt x="10665" y="73"/>
                  </a:cubicBezTo>
                  <a:cubicBezTo>
                    <a:pt x="10062" y="158"/>
                    <a:pt x="9016" y="287"/>
                    <a:pt x="8334" y="360"/>
                  </a:cubicBezTo>
                  <a:cubicBezTo>
                    <a:pt x="6827" y="521"/>
                    <a:pt x="6677" y="610"/>
                    <a:pt x="6152" y="1627"/>
                  </a:cubicBezTo>
                  <a:cubicBezTo>
                    <a:pt x="5799" y="2310"/>
                    <a:pt x="5639" y="2426"/>
                    <a:pt x="5071" y="2428"/>
                  </a:cubicBezTo>
                  <a:cubicBezTo>
                    <a:pt x="4704" y="2429"/>
                    <a:pt x="3937" y="2646"/>
                    <a:pt x="3369" y="2908"/>
                  </a:cubicBezTo>
                  <a:cubicBezTo>
                    <a:pt x="2072" y="3504"/>
                    <a:pt x="1232" y="4644"/>
                    <a:pt x="991" y="6136"/>
                  </a:cubicBezTo>
                  <a:cubicBezTo>
                    <a:pt x="893" y="6736"/>
                    <a:pt x="621" y="7727"/>
                    <a:pt x="389" y="8344"/>
                  </a:cubicBezTo>
                  <a:cubicBezTo>
                    <a:pt x="-247" y="10039"/>
                    <a:pt x="-79" y="12623"/>
                    <a:pt x="720" y="13494"/>
                  </a:cubicBezTo>
                  <a:cubicBezTo>
                    <a:pt x="949" y="13744"/>
                    <a:pt x="993" y="14013"/>
                    <a:pt x="882" y="14415"/>
                  </a:cubicBezTo>
                  <a:cubicBezTo>
                    <a:pt x="726" y="14983"/>
                    <a:pt x="697" y="16574"/>
                    <a:pt x="822" y="17536"/>
                  </a:cubicBezTo>
                  <a:cubicBezTo>
                    <a:pt x="871" y="17918"/>
                    <a:pt x="794" y="18038"/>
                    <a:pt x="524" y="18017"/>
                  </a:cubicBezTo>
                  <a:cubicBezTo>
                    <a:pt x="239" y="17994"/>
                    <a:pt x="191" y="18103"/>
                    <a:pt x="288" y="18530"/>
                  </a:cubicBezTo>
                  <a:cubicBezTo>
                    <a:pt x="492" y="19430"/>
                    <a:pt x="1081" y="20065"/>
                    <a:pt x="1835" y="20205"/>
                  </a:cubicBezTo>
                  <a:cubicBezTo>
                    <a:pt x="4213" y="20644"/>
                    <a:pt x="5715" y="20818"/>
                    <a:pt x="7915" y="20898"/>
                  </a:cubicBezTo>
                  <a:cubicBezTo>
                    <a:pt x="9280" y="20948"/>
                    <a:pt x="10866" y="21124"/>
                    <a:pt x="11435" y="21292"/>
                  </a:cubicBezTo>
                  <a:cubicBezTo>
                    <a:pt x="12154" y="21504"/>
                    <a:pt x="13254" y="21587"/>
                    <a:pt x="15056" y="21559"/>
                  </a:cubicBezTo>
                  <a:lnTo>
                    <a:pt x="17643" y="21519"/>
                  </a:lnTo>
                  <a:lnTo>
                    <a:pt x="19116" y="20652"/>
                  </a:lnTo>
                  <a:cubicBezTo>
                    <a:pt x="20214" y="20007"/>
                    <a:pt x="20650" y="19628"/>
                    <a:pt x="20818" y="19151"/>
                  </a:cubicBezTo>
                  <a:cubicBezTo>
                    <a:pt x="20943" y="18799"/>
                    <a:pt x="20986" y="18422"/>
                    <a:pt x="20920" y="18317"/>
                  </a:cubicBezTo>
                  <a:cubicBezTo>
                    <a:pt x="20854" y="18212"/>
                    <a:pt x="20773" y="17464"/>
                    <a:pt x="20737" y="16656"/>
                  </a:cubicBezTo>
                  <a:cubicBezTo>
                    <a:pt x="20679" y="15350"/>
                    <a:pt x="20492" y="13485"/>
                    <a:pt x="20379" y="13087"/>
                  </a:cubicBezTo>
                  <a:cubicBezTo>
                    <a:pt x="20357" y="13008"/>
                    <a:pt x="20466" y="12714"/>
                    <a:pt x="20623" y="12433"/>
                  </a:cubicBezTo>
                  <a:cubicBezTo>
                    <a:pt x="21353" y="11128"/>
                    <a:pt x="20674" y="9082"/>
                    <a:pt x="18724" y="6717"/>
                  </a:cubicBezTo>
                  <a:cubicBezTo>
                    <a:pt x="17942" y="5768"/>
                    <a:pt x="17281" y="5213"/>
                    <a:pt x="16414" y="4776"/>
                  </a:cubicBezTo>
                  <a:cubicBezTo>
                    <a:pt x="15345" y="4236"/>
                    <a:pt x="15165" y="4050"/>
                    <a:pt x="14894" y="3241"/>
                  </a:cubicBezTo>
                  <a:cubicBezTo>
                    <a:pt x="14478" y="2004"/>
                    <a:pt x="13513" y="661"/>
                    <a:pt x="12766" y="280"/>
                  </a:cubicBezTo>
                  <a:cubicBezTo>
                    <a:pt x="12304" y="44"/>
                    <a:pt x="12164" y="29"/>
                    <a:pt x="12205" y="226"/>
                  </a:cubicBezTo>
                  <a:cubicBezTo>
                    <a:pt x="12235" y="370"/>
                    <a:pt x="12119" y="487"/>
                    <a:pt x="11948" y="487"/>
                  </a:cubicBezTo>
                  <a:cubicBezTo>
                    <a:pt x="11778" y="487"/>
                    <a:pt x="11664" y="356"/>
                    <a:pt x="11698" y="200"/>
                  </a:cubicBezTo>
                  <a:cubicBezTo>
                    <a:pt x="11723" y="85"/>
                    <a:pt x="11690" y="26"/>
                    <a:pt x="11536" y="6"/>
                  </a:cubicBezTo>
                  <a:close/>
                  <a:moveTo>
                    <a:pt x="20379" y="10886"/>
                  </a:moveTo>
                  <a:cubicBezTo>
                    <a:pt x="20437" y="10899"/>
                    <a:pt x="20488" y="10933"/>
                    <a:pt x="20521" y="10986"/>
                  </a:cubicBezTo>
                  <a:cubicBezTo>
                    <a:pt x="20588" y="11092"/>
                    <a:pt x="20555" y="11234"/>
                    <a:pt x="20447" y="11299"/>
                  </a:cubicBezTo>
                  <a:cubicBezTo>
                    <a:pt x="20339" y="11365"/>
                    <a:pt x="20196" y="11332"/>
                    <a:pt x="20129" y="11226"/>
                  </a:cubicBezTo>
                  <a:cubicBezTo>
                    <a:pt x="20063" y="11120"/>
                    <a:pt x="20096" y="10978"/>
                    <a:pt x="20204" y="10913"/>
                  </a:cubicBezTo>
                  <a:cubicBezTo>
                    <a:pt x="20258" y="10880"/>
                    <a:pt x="20322" y="10873"/>
                    <a:pt x="20379" y="10886"/>
                  </a:cubicBezTo>
                  <a:close/>
                  <a:moveTo>
                    <a:pt x="20170" y="18437"/>
                  </a:moveTo>
                  <a:cubicBezTo>
                    <a:pt x="20227" y="18450"/>
                    <a:pt x="20279" y="18484"/>
                    <a:pt x="20312" y="18537"/>
                  </a:cubicBezTo>
                  <a:cubicBezTo>
                    <a:pt x="20378" y="18643"/>
                    <a:pt x="20345" y="18785"/>
                    <a:pt x="20238" y="18851"/>
                  </a:cubicBezTo>
                  <a:cubicBezTo>
                    <a:pt x="20130" y="18916"/>
                    <a:pt x="19987" y="18883"/>
                    <a:pt x="19920" y="18777"/>
                  </a:cubicBezTo>
                  <a:cubicBezTo>
                    <a:pt x="19853" y="18671"/>
                    <a:pt x="19887" y="18529"/>
                    <a:pt x="19994" y="18464"/>
                  </a:cubicBezTo>
                  <a:cubicBezTo>
                    <a:pt x="20048" y="18431"/>
                    <a:pt x="20113" y="18424"/>
                    <a:pt x="20170" y="18437"/>
                  </a:cubicBezTo>
                  <a:close/>
                  <a:moveTo>
                    <a:pt x="930" y="18630"/>
                  </a:moveTo>
                  <a:cubicBezTo>
                    <a:pt x="989" y="18636"/>
                    <a:pt x="1042" y="18677"/>
                    <a:pt x="1092" y="18757"/>
                  </a:cubicBezTo>
                  <a:cubicBezTo>
                    <a:pt x="1174" y="18889"/>
                    <a:pt x="1152" y="19092"/>
                    <a:pt x="1038" y="19204"/>
                  </a:cubicBezTo>
                  <a:cubicBezTo>
                    <a:pt x="900" y="19340"/>
                    <a:pt x="780" y="19331"/>
                    <a:pt x="680" y="19171"/>
                  </a:cubicBezTo>
                  <a:cubicBezTo>
                    <a:pt x="597" y="19039"/>
                    <a:pt x="620" y="18836"/>
                    <a:pt x="734" y="18724"/>
                  </a:cubicBezTo>
                  <a:cubicBezTo>
                    <a:pt x="803" y="18656"/>
                    <a:pt x="870" y="18624"/>
                    <a:pt x="930" y="1863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86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34918" t="60136" r="55075" b="27265"/>
            <a:stretch>
              <a:fillRect/>
            </a:stretch>
          </p:blipFill>
          <p:spPr>
            <a:xfrm>
              <a:off x="16798994" y="544736"/>
              <a:ext cx="1555816" cy="1101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5" h="21548" fill="norm" stroke="1" extrusionOk="0">
                  <a:moveTo>
                    <a:pt x="8903" y="5"/>
                  </a:moveTo>
                  <a:cubicBezTo>
                    <a:pt x="8080" y="70"/>
                    <a:pt x="7208" y="763"/>
                    <a:pt x="6699" y="1922"/>
                  </a:cubicBezTo>
                  <a:cubicBezTo>
                    <a:pt x="6531" y="2305"/>
                    <a:pt x="6258" y="2621"/>
                    <a:pt x="6097" y="2621"/>
                  </a:cubicBezTo>
                  <a:cubicBezTo>
                    <a:pt x="5936" y="2621"/>
                    <a:pt x="5720" y="2769"/>
                    <a:pt x="5613" y="2955"/>
                  </a:cubicBezTo>
                  <a:cubicBezTo>
                    <a:pt x="5506" y="3140"/>
                    <a:pt x="5112" y="3368"/>
                    <a:pt x="4737" y="3459"/>
                  </a:cubicBezTo>
                  <a:cubicBezTo>
                    <a:pt x="3627" y="3730"/>
                    <a:pt x="2868" y="4449"/>
                    <a:pt x="2232" y="5834"/>
                  </a:cubicBezTo>
                  <a:cubicBezTo>
                    <a:pt x="1909" y="6537"/>
                    <a:pt x="1578" y="7170"/>
                    <a:pt x="1501" y="7239"/>
                  </a:cubicBezTo>
                  <a:cubicBezTo>
                    <a:pt x="1423" y="7308"/>
                    <a:pt x="1360" y="7780"/>
                    <a:pt x="1355" y="8295"/>
                  </a:cubicBezTo>
                  <a:cubicBezTo>
                    <a:pt x="1345" y="9414"/>
                    <a:pt x="752" y="12307"/>
                    <a:pt x="425" y="12827"/>
                  </a:cubicBezTo>
                  <a:cubicBezTo>
                    <a:pt x="45" y="13434"/>
                    <a:pt x="-117" y="14976"/>
                    <a:pt x="92" y="16025"/>
                  </a:cubicBezTo>
                  <a:cubicBezTo>
                    <a:pt x="391" y="17528"/>
                    <a:pt x="824" y="17849"/>
                    <a:pt x="3049" y="18206"/>
                  </a:cubicBezTo>
                  <a:cubicBezTo>
                    <a:pt x="3957" y="18352"/>
                    <a:pt x="5395" y="19036"/>
                    <a:pt x="6011" y="19619"/>
                  </a:cubicBezTo>
                  <a:cubicBezTo>
                    <a:pt x="6230" y="19826"/>
                    <a:pt x="6530" y="20022"/>
                    <a:pt x="6678" y="20053"/>
                  </a:cubicBezTo>
                  <a:cubicBezTo>
                    <a:pt x="6825" y="20085"/>
                    <a:pt x="6998" y="20238"/>
                    <a:pt x="7065" y="20395"/>
                  </a:cubicBezTo>
                  <a:cubicBezTo>
                    <a:pt x="7270" y="20873"/>
                    <a:pt x="8241" y="21149"/>
                    <a:pt x="9796" y="21163"/>
                  </a:cubicBezTo>
                  <a:cubicBezTo>
                    <a:pt x="10611" y="21171"/>
                    <a:pt x="11573" y="21268"/>
                    <a:pt x="11935" y="21381"/>
                  </a:cubicBezTo>
                  <a:cubicBezTo>
                    <a:pt x="12297" y="21493"/>
                    <a:pt x="13599" y="21566"/>
                    <a:pt x="14828" y="21544"/>
                  </a:cubicBezTo>
                  <a:cubicBezTo>
                    <a:pt x="17044" y="21503"/>
                    <a:pt x="17067" y="21497"/>
                    <a:pt x="17688" y="20791"/>
                  </a:cubicBezTo>
                  <a:cubicBezTo>
                    <a:pt x="18032" y="20399"/>
                    <a:pt x="18637" y="19813"/>
                    <a:pt x="19032" y="19487"/>
                  </a:cubicBezTo>
                  <a:cubicBezTo>
                    <a:pt x="19883" y="18783"/>
                    <a:pt x="20252" y="18085"/>
                    <a:pt x="20322" y="17042"/>
                  </a:cubicBezTo>
                  <a:cubicBezTo>
                    <a:pt x="20451" y="15117"/>
                    <a:pt x="20627" y="13863"/>
                    <a:pt x="20838" y="13378"/>
                  </a:cubicBezTo>
                  <a:cubicBezTo>
                    <a:pt x="21483" y="11897"/>
                    <a:pt x="20739" y="9190"/>
                    <a:pt x="19473" y="8411"/>
                  </a:cubicBezTo>
                  <a:cubicBezTo>
                    <a:pt x="19184" y="8234"/>
                    <a:pt x="18824" y="7794"/>
                    <a:pt x="18672" y="7433"/>
                  </a:cubicBezTo>
                  <a:cubicBezTo>
                    <a:pt x="18403" y="6799"/>
                    <a:pt x="17083" y="5229"/>
                    <a:pt x="16817" y="5229"/>
                  </a:cubicBezTo>
                  <a:cubicBezTo>
                    <a:pt x="16745" y="5229"/>
                    <a:pt x="16475" y="4907"/>
                    <a:pt x="16215" y="4515"/>
                  </a:cubicBezTo>
                  <a:cubicBezTo>
                    <a:pt x="15955" y="4123"/>
                    <a:pt x="15646" y="3808"/>
                    <a:pt x="15532" y="3808"/>
                  </a:cubicBezTo>
                  <a:cubicBezTo>
                    <a:pt x="15418" y="3808"/>
                    <a:pt x="15266" y="3669"/>
                    <a:pt x="15193" y="3506"/>
                  </a:cubicBezTo>
                  <a:cubicBezTo>
                    <a:pt x="14967" y="2995"/>
                    <a:pt x="13439" y="2103"/>
                    <a:pt x="13107" y="2287"/>
                  </a:cubicBezTo>
                  <a:cubicBezTo>
                    <a:pt x="12980" y="2358"/>
                    <a:pt x="12823" y="2295"/>
                    <a:pt x="12763" y="2155"/>
                  </a:cubicBezTo>
                  <a:cubicBezTo>
                    <a:pt x="12704" y="2016"/>
                    <a:pt x="12413" y="1907"/>
                    <a:pt x="12113" y="1907"/>
                  </a:cubicBezTo>
                  <a:cubicBezTo>
                    <a:pt x="11812" y="1907"/>
                    <a:pt x="11473" y="1746"/>
                    <a:pt x="11360" y="1550"/>
                  </a:cubicBezTo>
                  <a:cubicBezTo>
                    <a:pt x="11248" y="1354"/>
                    <a:pt x="11059" y="1193"/>
                    <a:pt x="10941" y="1193"/>
                  </a:cubicBezTo>
                  <a:cubicBezTo>
                    <a:pt x="10823" y="1193"/>
                    <a:pt x="10505" y="922"/>
                    <a:pt x="10237" y="595"/>
                  </a:cubicBezTo>
                  <a:cubicBezTo>
                    <a:pt x="9870" y="150"/>
                    <a:pt x="9397" y="-34"/>
                    <a:pt x="8903" y="5"/>
                  </a:cubicBezTo>
                  <a:close/>
                  <a:moveTo>
                    <a:pt x="5559" y="18392"/>
                  </a:moveTo>
                  <a:cubicBezTo>
                    <a:pt x="5605" y="18408"/>
                    <a:pt x="5646" y="18455"/>
                    <a:pt x="5672" y="18517"/>
                  </a:cubicBezTo>
                  <a:cubicBezTo>
                    <a:pt x="5725" y="18640"/>
                    <a:pt x="5699" y="18805"/>
                    <a:pt x="5613" y="18881"/>
                  </a:cubicBezTo>
                  <a:cubicBezTo>
                    <a:pt x="5527" y="18958"/>
                    <a:pt x="5414" y="18912"/>
                    <a:pt x="5361" y="18788"/>
                  </a:cubicBezTo>
                  <a:cubicBezTo>
                    <a:pt x="5308" y="18665"/>
                    <a:pt x="5339" y="18508"/>
                    <a:pt x="5425" y="18431"/>
                  </a:cubicBezTo>
                  <a:cubicBezTo>
                    <a:pt x="5468" y="18393"/>
                    <a:pt x="5514" y="18377"/>
                    <a:pt x="5559" y="18392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87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7026" t="61485" r="44765" b="26170"/>
            <a:stretch>
              <a:fillRect/>
            </a:stretch>
          </p:blipFill>
          <p:spPr>
            <a:xfrm>
              <a:off x="17933092" y="596894"/>
              <a:ext cx="1276289" cy="1079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410" fill="norm" stroke="1" extrusionOk="0">
                  <a:moveTo>
                    <a:pt x="8750" y="17"/>
                  </a:moveTo>
                  <a:cubicBezTo>
                    <a:pt x="7795" y="-49"/>
                    <a:pt x="7117" y="80"/>
                    <a:pt x="7232" y="301"/>
                  </a:cubicBezTo>
                  <a:cubicBezTo>
                    <a:pt x="7437" y="693"/>
                    <a:pt x="6991" y="803"/>
                    <a:pt x="6727" y="427"/>
                  </a:cubicBezTo>
                  <a:cubicBezTo>
                    <a:pt x="6564" y="194"/>
                    <a:pt x="6394" y="149"/>
                    <a:pt x="6248" y="293"/>
                  </a:cubicBezTo>
                  <a:cubicBezTo>
                    <a:pt x="6122" y="416"/>
                    <a:pt x="5344" y="590"/>
                    <a:pt x="4517" y="686"/>
                  </a:cubicBezTo>
                  <a:cubicBezTo>
                    <a:pt x="2916" y="873"/>
                    <a:pt x="3006" y="812"/>
                    <a:pt x="698" y="3362"/>
                  </a:cubicBezTo>
                  <a:cubicBezTo>
                    <a:pt x="-46" y="4183"/>
                    <a:pt x="-200" y="5184"/>
                    <a:pt x="258" y="6172"/>
                  </a:cubicBezTo>
                  <a:cubicBezTo>
                    <a:pt x="399" y="6475"/>
                    <a:pt x="478" y="7376"/>
                    <a:pt x="445" y="8297"/>
                  </a:cubicBezTo>
                  <a:cubicBezTo>
                    <a:pt x="393" y="9719"/>
                    <a:pt x="437" y="9953"/>
                    <a:pt x="877" y="10461"/>
                  </a:cubicBezTo>
                  <a:cubicBezTo>
                    <a:pt x="1149" y="10775"/>
                    <a:pt x="1811" y="11721"/>
                    <a:pt x="2348" y="12562"/>
                  </a:cubicBezTo>
                  <a:cubicBezTo>
                    <a:pt x="3218" y="13926"/>
                    <a:pt x="3384" y="14082"/>
                    <a:pt x="3885" y="13963"/>
                  </a:cubicBezTo>
                  <a:cubicBezTo>
                    <a:pt x="4403" y="13841"/>
                    <a:pt x="4529" y="13972"/>
                    <a:pt x="5469" y="15718"/>
                  </a:cubicBezTo>
                  <a:cubicBezTo>
                    <a:pt x="6183" y="17046"/>
                    <a:pt x="6601" y="17602"/>
                    <a:pt x="6866" y="17576"/>
                  </a:cubicBezTo>
                  <a:cubicBezTo>
                    <a:pt x="7126" y="17550"/>
                    <a:pt x="7230" y="17686"/>
                    <a:pt x="7206" y="18009"/>
                  </a:cubicBezTo>
                  <a:cubicBezTo>
                    <a:pt x="7186" y="18267"/>
                    <a:pt x="7298" y="18767"/>
                    <a:pt x="7452" y="19118"/>
                  </a:cubicBezTo>
                  <a:cubicBezTo>
                    <a:pt x="7633" y="19532"/>
                    <a:pt x="7660" y="19840"/>
                    <a:pt x="7532" y="19992"/>
                  </a:cubicBezTo>
                  <a:cubicBezTo>
                    <a:pt x="7132" y="20465"/>
                    <a:pt x="8121" y="21111"/>
                    <a:pt x="9535" y="21298"/>
                  </a:cubicBezTo>
                  <a:cubicBezTo>
                    <a:pt x="11441" y="21551"/>
                    <a:pt x="14747" y="21355"/>
                    <a:pt x="16203" y="20905"/>
                  </a:cubicBezTo>
                  <a:cubicBezTo>
                    <a:pt x="17375" y="20542"/>
                    <a:pt x="18346" y="19791"/>
                    <a:pt x="18346" y="19244"/>
                  </a:cubicBezTo>
                  <a:cubicBezTo>
                    <a:pt x="18346" y="19101"/>
                    <a:pt x="18853" y="18411"/>
                    <a:pt x="19477" y="17710"/>
                  </a:cubicBezTo>
                  <a:cubicBezTo>
                    <a:pt x="20506" y="16553"/>
                    <a:pt x="20605" y="16344"/>
                    <a:pt x="20555" y="15522"/>
                  </a:cubicBezTo>
                  <a:cubicBezTo>
                    <a:pt x="20517" y="14894"/>
                    <a:pt x="20638" y="14383"/>
                    <a:pt x="20947" y="13869"/>
                  </a:cubicBezTo>
                  <a:cubicBezTo>
                    <a:pt x="21268" y="13337"/>
                    <a:pt x="21400" y="12777"/>
                    <a:pt x="21400" y="11901"/>
                  </a:cubicBezTo>
                  <a:cubicBezTo>
                    <a:pt x="21400" y="10750"/>
                    <a:pt x="21353" y="10641"/>
                    <a:pt x="20635" y="10099"/>
                  </a:cubicBezTo>
                  <a:cubicBezTo>
                    <a:pt x="19657" y="9361"/>
                    <a:pt x="18878" y="8367"/>
                    <a:pt x="19038" y="8061"/>
                  </a:cubicBezTo>
                  <a:cubicBezTo>
                    <a:pt x="19269" y="7618"/>
                    <a:pt x="18790" y="6655"/>
                    <a:pt x="17946" y="5865"/>
                  </a:cubicBezTo>
                  <a:cubicBezTo>
                    <a:pt x="17485" y="5433"/>
                    <a:pt x="17135" y="5168"/>
                    <a:pt x="17168" y="5283"/>
                  </a:cubicBezTo>
                  <a:cubicBezTo>
                    <a:pt x="17200" y="5397"/>
                    <a:pt x="17131" y="5495"/>
                    <a:pt x="17021" y="5495"/>
                  </a:cubicBezTo>
                  <a:cubicBezTo>
                    <a:pt x="16911" y="5495"/>
                    <a:pt x="16824" y="5342"/>
                    <a:pt x="16822" y="5157"/>
                  </a:cubicBezTo>
                  <a:cubicBezTo>
                    <a:pt x="16819" y="4971"/>
                    <a:pt x="16593" y="4782"/>
                    <a:pt x="16316" y="4732"/>
                  </a:cubicBezTo>
                  <a:cubicBezTo>
                    <a:pt x="16039" y="4681"/>
                    <a:pt x="15459" y="4203"/>
                    <a:pt x="15032" y="3677"/>
                  </a:cubicBezTo>
                  <a:cubicBezTo>
                    <a:pt x="14604" y="3151"/>
                    <a:pt x="14135" y="2725"/>
                    <a:pt x="13987" y="2725"/>
                  </a:cubicBezTo>
                  <a:cubicBezTo>
                    <a:pt x="13839" y="2725"/>
                    <a:pt x="13272" y="2265"/>
                    <a:pt x="12729" y="1702"/>
                  </a:cubicBezTo>
                  <a:cubicBezTo>
                    <a:pt x="12186" y="1139"/>
                    <a:pt x="11809" y="803"/>
                    <a:pt x="11891" y="962"/>
                  </a:cubicBezTo>
                  <a:cubicBezTo>
                    <a:pt x="12127" y="1421"/>
                    <a:pt x="11312" y="1830"/>
                    <a:pt x="11012" y="1403"/>
                  </a:cubicBezTo>
                  <a:cubicBezTo>
                    <a:pt x="10879" y="1212"/>
                    <a:pt x="10833" y="943"/>
                    <a:pt x="10906" y="804"/>
                  </a:cubicBezTo>
                  <a:cubicBezTo>
                    <a:pt x="11068" y="493"/>
                    <a:pt x="10804" y="486"/>
                    <a:pt x="10400" y="789"/>
                  </a:cubicBezTo>
                  <a:cubicBezTo>
                    <a:pt x="10187" y="948"/>
                    <a:pt x="9973" y="876"/>
                    <a:pt x="9668" y="537"/>
                  </a:cubicBezTo>
                  <a:cubicBezTo>
                    <a:pt x="9430" y="272"/>
                    <a:pt x="9017" y="36"/>
                    <a:pt x="8750" y="17"/>
                  </a:cubicBezTo>
                  <a:close/>
                  <a:moveTo>
                    <a:pt x="12390" y="1623"/>
                  </a:moveTo>
                  <a:cubicBezTo>
                    <a:pt x="12446" y="1639"/>
                    <a:pt x="12497" y="1678"/>
                    <a:pt x="12529" y="1741"/>
                  </a:cubicBezTo>
                  <a:cubicBezTo>
                    <a:pt x="12595" y="1866"/>
                    <a:pt x="12562" y="2033"/>
                    <a:pt x="12456" y="2111"/>
                  </a:cubicBezTo>
                  <a:cubicBezTo>
                    <a:pt x="12350" y="2188"/>
                    <a:pt x="12209" y="2150"/>
                    <a:pt x="12143" y="2024"/>
                  </a:cubicBezTo>
                  <a:cubicBezTo>
                    <a:pt x="12078" y="1899"/>
                    <a:pt x="12111" y="1732"/>
                    <a:pt x="12217" y="1654"/>
                  </a:cubicBezTo>
                  <a:cubicBezTo>
                    <a:pt x="12270" y="1616"/>
                    <a:pt x="12333" y="1607"/>
                    <a:pt x="12390" y="1623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88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7296" t="58984" r="34116" b="27021"/>
            <a:stretch>
              <a:fillRect/>
            </a:stretch>
          </p:blipFill>
          <p:spPr>
            <a:xfrm>
              <a:off x="18800257" y="505189"/>
              <a:ext cx="1335067" cy="1223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0" h="21555" fill="norm" stroke="1" extrusionOk="0">
                  <a:moveTo>
                    <a:pt x="7739" y="2"/>
                  </a:moveTo>
                  <a:cubicBezTo>
                    <a:pt x="7543" y="20"/>
                    <a:pt x="7210" y="149"/>
                    <a:pt x="6582" y="401"/>
                  </a:cubicBezTo>
                  <a:cubicBezTo>
                    <a:pt x="4692" y="1159"/>
                    <a:pt x="4707" y="1142"/>
                    <a:pt x="4491" y="2658"/>
                  </a:cubicBezTo>
                  <a:lnTo>
                    <a:pt x="4301" y="4028"/>
                  </a:lnTo>
                  <a:lnTo>
                    <a:pt x="3182" y="4623"/>
                  </a:lnTo>
                  <a:cubicBezTo>
                    <a:pt x="2326" y="5079"/>
                    <a:pt x="2039" y="5351"/>
                    <a:pt x="1949" y="5797"/>
                  </a:cubicBezTo>
                  <a:cubicBezTo>
                    <a:pt x="1885" y="6117"/>
                    <a:pt x="1712" y="6942"/>
                    <a:pt x="1561" y="7628"/>
                  </a:cubicBezTo>
                  <a:cubicBezTo>
                    <a:pt x="1410" y="8314"/>
                    <a:pt x="1282" y="9211"/>
                    <a:pt x="1282" y="9620"/>
                  </a:cubicBezTo>
                  <a:cubicBezTo>
                    <a:pt x="1282" y="10580"/>
                    <a:pt x="944" y="12143"/>
                    <a:pt x="500" y="13227"/>
                  </a:cubicBezTo>
                  <a:cubicBezTo>
                    <a:pt x="-135" y="14779"/>
                    <a:pt x="-156" y="15358"/>
                    <a:pt x="386" y="16617"/>
                  </a:cubicBezTo>
                  <a:cubicBezTo>
                    <a:pt x="919" y="17856"/>
                    <a:pt x="1824" y="18653"/>
                    <a:pt x="3716" y="19538"/>
                  </a:cubicBezTo>
                  <a:cubicBezTo>
                    <a:pt x="4251" y="19789"/>
                    <a:pt x="5094" y="20280"/>
                    <a:pt x="5591" y="20629"/>
                  </a:cubicBezTo>
                  <a:cubicBezTo>
                    <a:pt x="6087" y="20978"/>
                    <a:pt x="6872" y="21346"/>
                    <a:pt x="7339" y="21447"/>
                  </a:cubicBezTo>
                  <a:cubicBezTo>
                    <a:pt x="7805" y="21547"/>
                    <a:pt x="8322" y="21585"/>
                    <a:pt x="8483" y="21530"/>
                  </a:cubicBezTo>
                  <a:cubicBezTo>
                    <a:pt x="9064" y="21333"/>
                    <a:pt x="12709" y="20973"/>
                    <a:pt x="14609" y="20929"/>
                  </a:cubicBezTo>
                  <a:cubicBezTo>
                    <a:pt x="16373" y="20889"/>
                    <a:pt x="17009" y="20779"/>
                    <a:pt x="18899" y="20160"/>
                  </a:cubicBezTo>
                  <a:cubicBezTo>
                    <a:pt x="19228" y="20053"/>
                    <a:pt x="19767" y="19965"/>
                    <a:pt x="20094" y="19965"/>
                  </a:cubicBezTo>
                  <a:cubicBezTo>
                    <a:pt x="20816" y="19965"/>
                    <a:pt x="21047" y="19677"/>
                    <a:pt x="21283" y="18525"/>
                  </a:cubicBezTo>
                  <a:cubicBezTo>
                    <a:pt x="21444" y="17736"/>
                    <a:pt x="21423" y="17631"/>
                    <a:pt x="21079" y="17532"/>
                  </a:cubicBezTo>
                  <a:cubicBezTo>
                    <a:pt x="20835" y="17462"/>
                    <a:pt x="20749" y="17331"/>
                    <a:pt x="20844" y="17162"/>
                  </a:cubicBezTo>
                  <a:cubicBezTo>
                    <a:pt x="20946" y="16981"/>
                    <a:pt x="20900" y="16934"/>
                    <a:pt x="20692" y="17022"/>
                  </a:cubicBezTo>
                  <a:cubicBezTo>
                    <a:pt x="20524" y="17093"/>
                    <a:pt x="20330" y="17093"/>
                    <a:pt x="20266" y="17022"/>
                  </a:cubicBezTo>
                  <a:cubicBezTo>
                    <a:pt x="20079" y="16816"/>
                    <a:pt x="20764" y="16108"/>
                    <a:pt x="21003" y="16260"/>
                  </a:cubicBezTo>
                  <a:cubicBezTo>
                    <a:pt x="21123" y="16337"/>
                    <a:pt x="21054" y="16187"/>
                    <a:pt x="20851" y="15932"/>
                  </a:cubicBezTo>
                  <a:cubicBezTo>
                    <a:pt x="20647" y="15676"/>
                    <a:pt x="20551" y="15470"/>
                    <a:pt x="20635" y="15470"/>
                  </a:cubicBezTo>
                  <a:cubicBezTo>
                    <a:pt x="20718" y="15470"/>
                    <a:pt x="20673" y="15327"/>
                    <a:pt x="20539" y="15149"/>
                  </a:cubicBezTo>
                  <a:cubicBezTo>
                    <a:pt x="20323" y="14862"/>
                    <a:pt x="20273" y="14861"/>
                    <a:pt x="20063" y="15177"/>
                  </a:cubicBezTo>
                  <a:cubicBezTo>
                    <a:pt x="19758" y="15634"/>
                    <a:pt x="19381" y="15390"/>
                    <a:pt x="19516" y="14820"/>
                  </a:cubicBezTo>
                  <a:cubicBezTo>
                    <a:pt x="19585" y="14532"/>
                    <a:pt x="19536" y="14402"/>
                    <a:pt x="19370" y="14443"/>
                  </a:cubicBezTo>
                  <a:cubicBezTo>
                    <a:pt x="19223" y="14479"/>
                    <a:pt x="19061" y="14222"/>
                    <a:pt x="18982" y="13821"/>
                  </a:cubicBezTo>
                  <a:cubicBezTo>
                    <a:pt x="18810" y="12951"/>
                    <a:pt x="18975" y="12752"/>
                    <a:pt x="19382" y="13346"/>
                  </a:cubicBezTo>
                  <a:cubicBezTo>
                    <a:pt x="19639" y="13720"/>
                    <a:pt x="19700" y="13740"/>
                    <a:pt x="19700" y="13450"/>
                  </a:cubicBezTo>
                  <a:cubicBezTo>
                    <a:pt x="19700" y="13152"/>
                    <a:pt x="18875" y="12481"/>
                    <a:pt x="18353" y="12353"/>
                  </a:cubicBezTo>
                  <a:cubicBezTo>
                    <a:pt x="18273" y="12333"/>
                    <a:pt x="18153" y="12305"/>
                    <a:pt x="18086" y="12290"/>
                  </a:cubicBezTo>
                  <a:cubicBezTo>
                    <a:pt x="18019" y="12275"/>
                    <a:pt x="18076" y="12115"/>
                    <a:pt x="18213" y="11934"/>
                  </a:cubicBezTo>
                  <a:cubicBezTo>
                    <a:pt x="18408" y="11676"/>
                    <a:pt x="18409" y="11541"/>
                    <a:pt x="18226" y="11340"/>
                  </a:cubicBezTo>
                  <a:cubicBezTo>
                    <a:pt x="18097" y="11197"/>
                    <a:pt x="17890" y="11088"/>
                    <a:pt x="17762" y="11088"/>
                  </a:cubicBezTo>
                  <a:cubicBezTo>
                    <a:pt x="17633" y="11088"/>
                    <a:pt x="17520" y="10867"/>
                    <a:pt x="17508" y="10599"/>
                  </a:cubicBezTo>
                  <a:cubicBezTo>
                    <a:pt x="17481" y="10013"/>
                    <a:pt x="17315" y="9806"/>
                    <a:pt x="16878" y="9802"/>
                  </a:cubicBezTo>
                  <a:cubicBezTo>
                    <a:pt x="16699" y="9800"/>
                    <a:pt x="16570" y="9690"/>
                    <a:pt x="16592" y="9557"/>
                  </a:cubicBezTo>
                  <a:cubicBezTo>
                    <a:pt x="16615" y="9424"/>
                    <a:pt x="16489" y="9332"/>
                    <a:pt x="16306" y="9348"/>
                  </a:cubicBezTo>
                  <a:cubicBezTo>
                    <a:pt x="16076" y="9367"/>
                    <a:pt x="15970" y="9205"/>
                    <a:pt x="15963" y="8830"/>
                  </a:cubicBezTo>
                  <a:cubicBezTo>
                    <a:pt x="15958" y="8533"/>
                    <a:pt x="15898" y="8197"/>
                    <a:pt x="15836" y="8082"/>
                  </a:cubicBezTo>
                  <a:cubicBezTo>
                    <a:pt x="15774" y="7968"/>
                    <a:pt x="15656" y="7537"/>
                    <a:pt x="15575" y="7125"/>
                  </a:cubicBezTo>
                  <a:cubicBezTo>
                    <a:pt x="15495" y="6713"/>
                    <a:pt x="15268" y="6252"/>
                    <a:pt x="15067" y="6097"/>
                  </a:cubicBezTo>
                  <a:cubicBezTo>
                    <a:pt x="14697" y="5812"/>
                    <a:pt x="14757" y="5291"/>
                    <a:pt x="15131" y="5545"/>
                  </a:cubicBezTo>
                  <a:cubicBezTo>
                    <a:pt x="15255" y="5630"/>
                    <a:pt x="15293" y="5526"/>
                    <a:pt x="15226" y="5280"/>
                  </a:cubicBezTo>
                  <a:cubicBezTo>
                    <a:pt x="15166" y="5059"/>
                    <a:pt x="15057" y="4591"/>
                    <a:pt x="14984" y="4238"/>
                  </a:cubicBezTo>
                  <a:cubicBezTo>
                    <a:pt x="14760" y="3148"/>
                    <a:pt x="14189" y="2700"/>
                    <a:pt x="12105" y="1973"/>
                  </a:cubicBezTo>
                  <a:cubicBezTo>
                    <a:pt x="11020" y="1595"/>
                    <a:pt x="10045" y="1218"/>
                    <a:pt x="9938" y="1128"/>
                  </a:cubicBezTo>
                  <a:cubicBezTo>
                    <a:pt x="9831" y="1038"/>
                    <a:pt x="9414" y="896"/>
                    <a:pt x="9010" y="813"/>
                  </a:cubicBezTo>
                  <a:cubicBezTo>
                    <a:pt x="8604" y="730"/>
                    <a:pt x="8194" y="485"/>
                    <a:pt x="8089" y="268"/>
                  </a:cubicBezTo>
                  <a:cubicBezTo>
                    <a:pt x="7997" y="80"/>
                    <a:pt x="7935" y="-15"/>
                    <a:pt x="7739" y="2"/>
                  </a:cubicBezTo>
                  <a:close/>
                  <a:moveTo>
                    <a:pt x="18518" y="12577"/>
                  </a:moveTo>
                  <a:cubicBezTo>
                    <a:pt x="18586" y="12568"/>
                    <a:pt x="18644" y="12594"/>
                    <a:pt x="18677" y="12654"/>
                  </a:cubicBezTo>
                  <a:cubicBezTo>
                    <a:pt x="18739" y="12764"/>
                    <a:pt x="18662" y="12964"/>
                    <a:pt x="18512" y="13101"/>
                  </a:cubicBezTo>
                  <a:cubicBezTo>
                    <a:pt x="18351" y="13248"/>
                    <a:pt x="18197" y="13268"/>
                    <a:pt x="18130" y="13150"/>
                  </a:cubicBezTo>
                  <a:cubicBezTo>
                    <a:pt x="18069" y="13040"/>
                    <a:pt x="18140" y="12839"/>
                    <a:pt x="18289" y="12703"/>
                  </a:cubicBezTo>
                  <a:cubicBezTo>
                    <a:pt x="18370" y="12629"/>
                    <a:pt x="18450" y="12585"/>
                    <a:pt x="18518" y="12577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89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67747" t="59494" r="23754" b="25450"/>
            <a:stretch>
              <a:fillRect/>
            </a:stretch>
          </p:blipFill>
          <p:spPr>
            <a:xfrm>
              <a:off x="19695781" y="549825"/>
              <a:ext cx="1321194" cy="1316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5" h="21421" fill="norm" stroke="1" extrusionOk="0">
                  <a:moveTo>
                    <a:pt x="9632" y="12"/>
                  </a:moveTo>
                  <a:cubicBezTo>
                    <a:pt x="9472" y="74"/>
                    <a:pt x="8578" y="138"/>
                    <a:pt x="7654" y="148"/>
                  </a:cubicBezTo>
                  <a:cubicBezTo>
                    <a:pt x="6729" y="158"/>
                    <a:pt x="5861" y="210"/>
                    <a:pt x="5720" y="264"/>
                  </a:cubicBezTo>
                  <a:cubicBezTo>
                    <a:pt x="5580" y="318"/>
                    <a:pt x="5403" y="687"/>
                    <a:pt x="5330" y="1084"/>
                  </a:cubicBezTo>
                  <a:cubicBezTo>
                    <a:pt x="5115" y="2238"/>
                    <a:pt x="4686" y="3126"/>
                    <a:pt x="3863" y="4119"/>
                  </a:cubicBezTo>
                  <a:cubicBezTo>
                    <a:pt x="3400" y="4678"/>
                    <a:pt x="3181" y="5093"/>
                    <a:pt x="3306" y="5171"/>
                  </a:cubicBezTo>
                  <a:cubicBezTo>
                    <a:pt x="3449" y="5260"/>
                    <a:pt x="3444" y="5387"/>
                    <a:pt x="3287" y="5578"/>
                  </a:cubicBezTo>
                  <a:cubicBezTo>
                    <a:pt x="2985" y="5946"/>
                    <a:pt x="2664" y="5722"/>
                    <a:pt x="2813" y="5249"/>
                  </a:cubicBezTo>
                  <a:cubicBezTo>
                    <a:pt x="2920" y="4908"/>
                    <a:pt x="2839" y="4922"/>
                    <a:pt x="1955" y="5384"/>
                  </a:cubicBezTo>
                  <a:cubicBezTo>
                    <a:pt x="1124" y="5819"/>
                    <a:pt x="964" y="6001"/>
                    <a:pt x="854" y="6618"/>
                  </a:cubicBezTo>
                  <a:cubicBezTo>
                    <a:pt x="783" y="7015"/>
                    <a:pt x="560" y="7660"/>
                    <a:pt x="361" y="8051"/>
                  </a:cubicBezTo>
                  <a:cubicBezTo>
                    <a:pt x="9" y="8744"/>
                    <a:pt x="10" y="8787"/>
                    <a:pt x="374" y="9607"/>
                  </a:cubicBezTo>
                  <a:cubicBezTo>
                    <a:pt x="852" y="10685"/>
                    <a:pt x="849" y="11719"/>
                    <a:pt x="361" y="12803"/>
                  </a:cubicBezTo>
                  <a:cubicBezTo>
                    <a:pt x="-173" y="13990"/>
                    <a:pt x="-132" y="14374"/>
                    <a:pt x="604" y="15218"/>
                  </a:cubicBezTo>
                  <a:cubicBezTo>
                    <a:pt x="1210" y="15912"/>
                    <a:pt x="1716" y="16163"/>
                    <a:pt x="4280" y="17065"/>
                  </a:cubicBezTo>
                  <a:cubicBezTo>
                    <a:pt x="4765" y="17236"/>
                    <a:pt x="5513" y="17623"/>
                    <a:pt x="5944" y="17924"/>
                  </a:cubicBezTo>
                  <a:cubicBezTo>
                    <a:pt x="7571" y="19059"/>
                    <a:pt x="10703" y="20574"/>
                    <a:pt x="12315" y="21004"/>
                  </a:cubicBezTo>
                  <a:cubicBezTo>
                    <a:pt x="14365" y="21550"/>
                    <a:pt x="14260" y="21543"/>
                    <a:pt x="15997" y="21088"/>
                  </a:cubicBezTo>
                  <a:cubicBezTo>
                    <a:pt x="17025" y="20818"/>
                    <a:pt x="17535" y="20571"/>
                    <a:pt x="17822" y="20203"/>
                  </a:cubicBezTo>
                  <a:cubicBezTo>
                    <a:pt x="18041" y="19922"/>
                    <a:pt x="18831" y="19331"/>
                    <a:pt x="19576" y="18892"/>
                  </a:cubicBezTo>
                  <a:cubicBezTo>
                    <a:pt x="20321" y="18453"/>
                    <a:pt x="21016" y="17930"/>
                    <a:pt x="21126" y="17724"/>
                  </a:cubicBezTo>
                  <a:cubicBezTo>
                    <a:pt x="21427" y="17156"/>
                    <a:pt x="21371" y="16259"/>
                    <a:pt x="20946" y="14999"/>
                  </a:cubicBezTo>
                  <a:cubicBezTo>
                    <a:pt x="20441" y="13501"/>
                    <a:pt x="20384" y="10956"/>
                    <a:pt x="20812" y="9020"/>
                  </a:cubicBezTo>
                  <a:cubicBezTo>
                    <a:pt x="21221" y="7167"/>
                    <a:pt x="21417" y="4584"/>
                    <a:pt x="21241" y="3402"/>
                  </a:cubicBezTo>
                  <a:cubicBezTo>
                    <a:pt x="21124" y="2614"/>
                    <a:pt x="20971" y="2388"/>
                    <a:pt x="20005" y="1594"/>
                  </a:cubicBezTo>
                  <a:cubicBezTo>
                    <a:pt x="19120" y="867"/>
                    <a:pt x="18801" y="714"/>
                    <a:pt x="18398" y="813"/>
                  </a:cubicBezTo>
                  <a:cubicBezTo>
                    <a:pt x="16906" y="1180"/>
                    <a:pt x="14754" y="1470"/>
                    <a:pt x="14575" y="1329"/>
                  </a:cubicBezTo>
                  <a:cubicBezTo>
                    <a:pt x="14463" y="1240"/>
                    <a:pt x="13833" y="1121"/>
                    <a:pt x="13180" y="1065"/>
                  </a:cubicBezTo>
                  <a:cubicBezTo>
                    <a:pt x="12450" y="1001"/>
                    <a:pt x="11594" y="757"/>
                    <a:pt x="10958" y="432"/>
                  </a:cubicBezTo>
                  <a:cubicBezTo>
                    <a:pt x="10388" y="141"/>
                    <a:pt x="9793" y="-50"/>
                    <a:pt x="9632" y="12"/>
                  </a:cubicBezTo>
                  <a:close/>
                  <a:moveTo>
                    <a:pt x="4228" y="4558"/>
                  </a:moveTo>
                  <a:cubicBezTo>
                    <a:pt x="4283" y="4571"/>
                    <a:pt x="4331" y="4603"/>
                    <a:pt x="4363" y="4655"/>
                  </a:cubicBezTo>
                  <a:cubicBezTo>
                    <a:pt x="4426" y="4758"/>
                    <a:pt x="4394" y="4895"/>
                    <a:pt x="4292" y="4958"/>
                  </a:cubicBezTo>
                  <a:cubicBezTo>
                    <a:pt x="4190" y="5022"/>
                    <a:pt x="4055" y="4990"/>
                    <a:pt x="3991" y="4887"/>
                  </a:cubicBezTo>
                  <a:cubicBezTo>
                    <a:pt x="3928" y="4784"/>
                    <a:pt x="3960" y="4647"/>
                    <a:pt x="4062" y="4584"/>
                  </a:cubicBezTo>
                  <a:cubicBezTo>
                    <a:pt x="4113" y="4552"/>
                    <a:pt x="4174" y="4545"/>
                    <a:pt x="4228" y="4558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90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5443" t="82803" r="68132" b="4202"/>
            <a:stretch>
              <a:fillRect/>
            </a:stretch>
          </p:blipFill>
          <p:spPr>
            <a:xfrm>
              <a:off x="20870732" y="579463"/>
              <a:ext cx="998872" cy="1136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0" h="21153" fill="norm" stroke="1" extrusionOk="0">
                  <a:moveTo>
                    <a:pt x="5337" y="48"/>
                  </a:moveTo>
                  <a:cubicBezTo>
                    <a:pt x="5587" y="314"/>
                    <a:pt x="5055" y="1132"/>
                    <a:pt x="4743" y="964"/>
                  </a:cubicBezTo>
                  <a:cubicBezTo>
                    <a:pt x="4588" y="881"/>
                    <a:pt x="4601" y="674"/>
                    <a:pt x="4768" y="403"/>
                  </a:cubicBezTo>
                  <a:cubicBezTo>
                    <a:pt x="4993" y="38"/>
                    <a:pt x="4961" y="-12"/>
                    <a:pt x="4573" y="115"/>
                  </a:cubicBezTo>
                  <a:cubicBezTo>
                    <a:pt x="4010" y="299"/>
                    <a:pt x="3481" y="861"/>
                    <a:pt x="3470" y="1289"/>
                  </a:cubicBezTo>
                  <a:cubicBezTo>
                    <a:pt x="3465" y="1464"/>
                    <a:pt x="3185" y="1924"/>
                    <a:pt x="2850" y="2309"/>
                  </a:cubicBezTo>
                  <a:cubicBezTo>
                    <a:pt x="2212" y="3042"/>
                    <a:pt x="1198" y="5013"/>
                    <a:pt x="567" y="6741"/>
                  </a:cubicBezTo>
                  <a:cubicBezTo>
                    <a:pt x="211" y="7716"/>
                    <a:pt x="155" y="9689"/>
                    <a:pt x="423" y="11986"/>
                  </a:cubicBezTo>
                  <a:cubicBezTo>
                    <a:pt x="509" y="12725"/>
                    <a:pt x="442" y="13137"/>
                    <a:pt x="194" y="13316"/>
                  </a:cubicBezTo>
                  <a:cubicBezTo>
                    <a:pt x="-104" y="13531"/>
                    <a:pt x="-71" y="13633"/>
                    <a:pt x="380" y="13951"/>
                  </a:cubicBezTo>
                  <a:cubicBezTo>
                    <a:pt x="700" y="14176"/>
                    <a:pt x="948" y="14658"/>
                    <a:pt x="991" y="15118"/>
                  </a:cubicBezTo>
                  <a:cubicBezTo>
                    <a:pt x="1032" y="15548"/>
                    <a:pt x="1078" y="15942"/>
                    <a:pt x="1093" y="15997"/>
                  </a:cubicBezTo>
                  <a:cubicBezTo>
                    <a:pt x="1109" y="16052"/>
                    <a:pt x="1288" y="15899"/>
                    <a:pt x="1492" y="15657"/>
                  </a:cubicBezTo>
                  <a:cubicBezTo>
                    <a:pt x="1832" y="15256"/>
                    <a:pt x="1878" y="15253"/>
                    <a:pt x="2035" y="15606"/>
                  </a:cubicBezTo>
                  <a:cubicBezTo>
                    <a:pt x="2259" y="16109"/>
                    <a:pt x="1989" y="16475"/>
                    <a:pt x="1509" y="16315"/>
                  </a:cubicBezTo>
                  <a:cubicBezTo>
                    <a:pt x="1202" y="16212"/>
                    <a:pt x="1146" y="16375"/>
                    <a:pt x="1238" y="17172"/>
                  </a:cubicBezTo>
                  <a:cubicBezTo>
                    <a:pt x="1545" y="19854"/>
                    <a:pt x="1891" y="20578"/>
                    <a:pt x="3071" y="20998"/>
                  </a:cubicBezTo>
                  <a:cubicBezTo>
                    <a:pt x="4591" y="21540"/>
                    <a:pt x="8686" y="20579"/>
                    <a:pt x="10183" y="19329"/>
                  </a:cubicBezTo>
                  <a:cubicBezTo>
                    <a:pt x="11001" y="18646"/>
                    <a:pt x="13124" y="17330"/>
                    <a:pt x="14681" y="16544"/>
                  </a:cubicBezTo>
                  <a:cubicBezTo>
                    <a:pt x="14958" y="16404"/>
                    <a:pt x="15340" y="16099"/>
                    <a:pt x="15529" y="15864"/>
                  </a:cubicBezTo>
                  <a:cubicBezTo>
                    <a:pt x="15718" y="15630"/>
                    <a:pt x="16526" y="14981"/>
                    <a:pt x="17328" y="14424"/>
                  </a:cubicBezTo>
                  <a:cubicBezTo>
                    <a:pt x="18131" y="13866"/>
                    <a:pt x="18869" y="13210"/>
                    <a:pt x="18958" y="12961"/>
                  </a:cubicBezTo>
                  <a:cubicBezTo>
                    <a:pt x="19047" y="12712"/>
                    <a:pt x="19393" y="12219"/>
                    <a:pt x="19730" y="11868"/>
                  </a:cubicBezTo>
                  <a:cubicBezTo>
                    <a:pt x="20068" y="11516"/>
                    <a:pt x="20341" y="11002"/>
                    <a:pt x="20341" y="10730"/>
                  </a:cubicBezTo>
                  <a:cubicBezTo>
                    <a:pt x="20341" y="10458"/>
                    <a:pt x="20582" y="9857"/>
                    <a:pt x="20867" y="9393"/>
                  </a:cubicBezTo>
                  <a:cubicBezTo>
                    <a:pt x="21476" y="8405"/>
                    <a:pt x="21496" y="8306"/>
                    <a:pt x="21063" y="8381"/>
                  </a:cubicBezTo>
                  <a:cubicBezTo>
                    <a:pt x="20884" y="8412"/>
                    <a:pt x="20761" y="8307"/>
                    <a:pt x="20800" y="8145"/>
                  </a:cubicBezTo>
                  <a:cubicBezTo>
                    <a:pt x="20838" y="7982"/>
                    <a:pt x="20694" y="7624"/>
                    <a:pt x="20477" y="7354"/>
                  </a:cubicBezTo>
                  <a:cubicBezTo>
                    <a:pt x="20260" y="7085"/>
                    <a:pt x="20087" y="6631"/>
                    <a:pt x="20087" y="6342"/>
                  </a:cubicBezTo>
                  <a:cubicBezTo>
                    <a:pt x="20087" y="5968"/>
                    <a:pt x="19953" y="5837"/>
                    <a:pt x="19628" y="5884"/>
                  </a:cubicBezTo>
                  <a:cubicBezTo>
                    <a:pt x="19364" y="5923"/>
                    <a:pt x="19179" y="5808"/>
                    <a:pt x="19179" y="5611"/>
                  </a:cubicBezTo>
                  <a:cubicBezTo>
                    <a:pt x="19179" y="5424"/>
                    <a:pt x="19319" y="5293"/>
                    <a:pt x="19493" y="5323"/>
                  </a:cubicBezTo>
                  <a:cubicBezTo>
                    <a:pt x="19674" y="5354"/>
                    <a:pt x="19747" y="5235"/>
                    <a:pt x="19662" y="5042"/>
                  </a:cubicBezTo>
                  <a:cubicBezTo>
                    <a:pt x="19581" y="4858"/>
                    <a:pt x="19415" y="4757"/>
                    <a:pt x="19297" y="4820"/>
                  </a:cubicBezTo>
                  <a:cubicBezTo>
                    <a:pt x="19003" y="4979"/>
                    <a:pt x="18716" y="4537"/>
                    <a:pt x="18924" y="4244"/>
                  </a:cubicBezTo>
                  <a:cubicBezTo>
                    <a:pt x="19039" y="4082"/>
                    <a:pt x="19208" y="4093"/>
                    <a:pt x="19459" y="4274"/>
                  </a:cubicBezTo>
                  <a:cubicBezTo>
                    <a:pt x="19758" y="4490"/>
                    <a:pt x="19824" y="4429"/>
                    <a:pt x="19824" y="3956"/>
                  </a:cubicBezTo>
                  <a:cubicBezTo>
                    <a:pt x="19824" y="3637"/>
                    <a:pt x="19691" y="3306"/>
                    <a:pt x="19527" y="3217"/>
                  </a:cubicBezTo>
                  <a:cubicBezTo>
                    <a:pt x="19348" y="3121"/>
                    <a:pt x="19295" y="3152"/>
                    <a:pt x="19399" y="3299"/>
                  </a:cubicBezTo>
                  <a:cubicBezTo>
                    <a:pt x="19495" y="3434"/>
                    <a:pt x="19469" y="3599"/>
                    <a:pt x="19340" y="3668"/>
                  </a:cubicBezTo>
                  <a:cubicBezTo>
                    <a:pt x="19002" y="3850"/>
                    <a:pt x="18492" y="3239"/>
                    <a:pt x="18661" y="2855"/>
                  </a:cubicBezTo>
                  <a:cubicBezTo>
                    <a:pt x="18869" y="2384"/>
                    <a:pt x="16875" y="1027"/>
                    <a:pt x="16480" y="1371"/>
                  </a:cubicBezTo>
                  <a:cubicBezTo>
                    <a:pt x="16317" y="1512"/>
                    <a:pt x="16175" y="1561"/>
                    <a:pt x="16157" y="1474"/>
                  </a:cubicBezTo>
                  <a:cubicBezTo>
                    <a:pt x="16139" y="1387"/>
                    <a:pt x="16091" y="1214"/>
                    <a:pt x="16055" y="1090"/>
                  </a:cubicBezTo>
                  <a:cubicBezTo>
                    <a:pt x="16020" y="966"/>
                    <a:pt x="15980" y="798"/>
                    <a:pt x="15962" y="721"/>
                  </a:cubicBezTo>
                  <a:cubicBezTo>
                    <a:pt x="15944" y="643"/>
                    <a:pt x="15750" y="707"/>
                    <a:pt x="15538" y="861"/>
                  </a:cubicBezTo>
                  <a:cubicBezTo>
                    <a:pt x="15226" y="1086"/>
                    <a:pt x="15124" y="1075"/>
                    <a:pt x="15003" y="802"/>
                  </a:cubicBezTo>
                  <a:cubicBezTo>
                    <a:pt x="14783" y="302"/>
                    <a:pt x="13509" y="159"/>
                    <a:pt x="12236" y="492"/>
                  </a:cubicBezTo>
                  <a:cubicBezTo>
                    <a:pt x="11527" y="677"/>
                    <a:pt x="10839" y="714"/>
                    <a:pt x="10344" y="595"/>
                  </a:cubicBezTo>
                  <a:cubicBezTo>
                    <a:pt x="9915" y="492"/>
                    <a:pt x="8803" y="454"/>
                    <a:pt x="7874" y="506"/>
                  </a:cubicBezTo>
                  <a:cubicBezTo>
                    <a:pt x="6565" y="580"/>
                    <a:pt x="6070" y="517"/>
                    <a:pt x="5668" y="226"/>
                  </a:cubicBezTo>
                  <a:cubicBezTo>
                    <a:pt x="5382" y="19"/>
                    <a:pt x="5235" y="-60"/>
                    <a:pt x="5337" y="48"/>
                  </a:cubicBezTo>
                  <a:close/>
                  <a:moveTo>
                    <a:pt x="2171" y="16514"/>
                  </a:moveTo>
                  <a:cubicBezTo>
                    <a:pt x="2441" y="16520"/>
                    <a:pt x="2645" y="16737"/>
                    <a:pt x="2528" y="17002"/>
                  </a:cubicBezTo>
                  <a:cubicBezTo>
                    <a:pt x="2456" y="17165"/>
                    <a:pt x="2580" y="17427"/>
                    <a:pt x="2799" y="17586"/>
                  </a:cubicBezTo>
                  <a:cubicBezTo>
                    <a:pt x="3018" y="17744"/>
                    <a:pt x="3132" y="17963"/>
                    <a:pt x="3054" y="18073"/>
                  </a:cubicBezTo>
                  <a:cubicBezTo>
                    <a:pt x="2819" y="18404"/>
                    <a:pt x="2458" y="18302"/>
                    <a:pt x="2163" y="17822"/>
                  </a:cubicBezTo>
                  <a:cubicBezTo>
                    <a:pt x="2010" y="17573"/>
                    <a:pt x="1958" y="17364"/>
                    <a:pt x="2052" y="17364"/>
                  </a:cubicBezTo>
                  <a:cubicBezTo>
                    <a:pt x="2146" y="17364"/>
                    <a:pt x="2092" y="17222"/>
                    <a:pt x="1925" y="17046"/>
                  </a:cubicBezTo>
                  <a:cubicBezTo>
                    <a:pt x="1717" y="16828"/>
                    <a:pt x="1705" y="16681"/>
                    <a:pt x="1891" y="16581"/>
                  </a:cubicBezTo>
                  <a:cubicBezTo>
                    <a:pt x="1987" y="16529"/>
                    <a:pt x="2081" y="16513"/>
                    <a:pt x="2171" y="16514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91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34549" t="82073" r="56170" b="5730"/>
            <a:stretch>
              <a:fillRect/>
            </a:stretch>
          </p:blipFill>
          <p:spPr>
            <a:xfrm>
              <a:off x="21503377" y="515634"/>
              <a:ext cx="1442898" cy="1066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398" fill="norm" stroke="1" extrusionOk="0">
                  <a:moveTo>
                    <a:pt x="12917" y="27"/>
                  </a:moveTo>
                  <a:cubicBezTo>
                    <a:pt x="11454" y="-130"/>
                    <a:pt x="10436" y="386"/>
                    <a:pt x="8837" y="1826"/>
                  </a:cubicBezTo>
                  <a:lnTo>
                    <a:pt x="8071" y="2519"/>
                  </a:lnTo>
                  <a:lnTo>
                    <a:pt x="8071" y="4629"/>
                  </a:lnTo>
                  <a:cubicBezTo>
                    <a:pt x="8071" y="5940"/>
                    <a:pt x="7981" y="6900"/>
                    <a:pt x="7841" y="7153"/>
                  </a:cubicBezTo>
                  <a:cubicBezTo>
                    <a:pt x="7599" y="7591"/>
                    <a:pt x="5474" y="8116"/>
                    <a:pt x="4844" y="7893"/>
                  </a:cubicBezTo>
                  <a:cubicBezTo>
                    <a:pt x="4560" y="7793"/>
                    <a:pt x="4479" y="7904"/>
                    <a:pt x="4432" y="8459"/>
                  </a:cubicBezTo>
                  <a:cubicBezTo>
                    <a:pt x="4357" y="9345"/>
                    <a:pt x="4030" y="9361"/>
                    <a:pt x="3955" y="8482"/>
                  </a:cubicBezTo>
                  <a:cubicBezTo>
                    <a:pt x="3903" y="7868"/>
                    <a:pt x="3840" y="7817"/>
                    <a:pt x="3148" y="7830"/>
                  </a:cubicBezTo>
                  <a:cubicBezTo>
                    <a:pt x="2733" y="7837"/>
                    <a:pt x="2105" y="7971"/>
                    <a:pt x="1758" y="8132"/>
                  </a:cubicBezTo>
                  <a:cubicBezTo>
                    <a:pt x="1148" y="8415"/>
                    <a:pt x="1134" y="8466"/>
                    <a:pt x="1193" y="9525"/>
                  </a:cubicBezTo>
                  <a:cubicBezTo>
                    <a:pt x="1226" y="10128"/>
                    <a:pt x="1404" y="11407"/>
                    <a:pt x="1593" y="12376"/>
                  </a:cubicBezTo>
                  <a:cubicBezTo>
                    <a:pt x="1783" y="13345"/>
                    <a:pt x="1941" y="14305"/>
                    <a:pt x="1941" y="14502"/>
                  </a:cubicBezTo>
                  <a:cubicBezTo>
                    <a:pt x="1941" y="14699"/>
                    <a:pt x="1577" y="15196"/>
                    <a:pt x="1134" y="15608"/>
                  </a:cubicBezTo>
                  <a:cubicBezTo>
                    <a:pt x="210" y="16468"/>
                    <a:pt x="-191" y="17826"/>
                    <a:pt x="86" y="19136"/>
                  </a:cubicBezTo>
                  <a:cubicBezTo>
                    <a:pt x="333" y="20302"/>
                    <a:pt x="1108" y="20519"/>
                    <a:pt x="4915" y="20505"/>
                  </a:cubicBezTo>
                  <a:cubicBezTo>
                    <a:pt x="7957" y="20494"/>
                    <a:pt x="11004" y="20746"/>
                    <a:pt x="13294" y="21198"/>
                  </a:cubicBezTo>
                  <a:cubicBezTo>
                    <a:pt x="14506" y="21437"/>
                    <a:pt x="17205" y="21470"/>
                    <a:pt x="17758" y="21253"/>
                  </a:cubicBezTo>
                  <a:cubicBezTo>
                    <a:pt x="18451" y="20982"/>
                    <a:pt x="20123" y="18998"/>
                    <a:pt x="20567" y="17925"/>
                  </a:cubicBezTo>
                  <a:cubicBezTo>
                    <a:pt x="21057" y="16739"/>
                    <a:pt x="21256" y="14723"/>
                    <a:pt x="21038" y="13164"/>
                  </a:cubicBezTo>
                  <a:cubicBezTo>
                    <a:pt x="20934" y="12416"/>
                    <a:pt x="20972" y="11602"/>
                    <a:pt x="21150" y="10545"/>
                  </a:cubicBezTo>
                  <a:cubicBezTo>
                    <a:pt x="21292" y="9699"/>
                    <a:pt x="21409" y="8953"/>
                    <a:pt x="21409" y="8896"/>
                  </a:cubicBezTo>
                  <a:cubicBezTo>
                    <a:pt x="21409" y="8840"/>
                    <a:pt x="20981" y="8508"/>
                    <a:pt x="20461" y="8156"/>
                  </a:cubicBezTo>
                  <a:cubicBezTo>
                    <a:pt x="19940" y="7804"/>
                    <a:pt x="19313" y="7269"/>
                    <a:pt x="19065" y="6962"/>
                  </a:cubicBezTo>
                  <a:cubicBezTo>
                    <a:pt x="18817" y="6654"/>
                    <a:pt x="18049" y="6080"/>
                    <a:pt x="17358" y="5688"/>
                  </a:cubicBezTo>
                  <a:cubicBezTo>
                    <a:pt x="15942" y="4885"/>
                    <a:pt x="15867" y="4716"/>
                    <a:pt x="15838" y="2288"/>
                  </a:cubicBezTo>
                  <a:lnTo>
                    <a:pt x="15821" y="783"/>
                  </a:lnTo>
                  <a:lnTo>
                    <a:pt x="14566" y="401"/>
                  </a:lnTo>
                  <a:cubicBezTo>
                    <a:pt x="13942" y="209"/>
                    <a:pt x="13405" y="79"/>
                    <a:pt x="12917" y="27"/>
                  </a:cubicBezTo>
                  <a:close/>
                  <a:moveTo>
                    <a:pt x="2453" y="13252"/>
                  </a:moveTo>
                  <a:cubicBezTo>
                    <a:pt x="2504" y="13276"/>
                    <a:pt x="2545" y="13361"/>
                    <a:pt x="2589" y="13514"/>
                  </a:cubicBezTo>
                  <a:cubicBezTo>
                    <a:pt x="2655" y="13747"/>
                    <a:pt x="2621" y="14060"/>
                    <a:pt x="2512" y="14207"/>
                  </a:cubicBezTo>
                  <a:cubicBezTo>
                    <a:pt x="2368" y="14402"/>
                    <a:pt x="2281" y="14363"/>
                    <a:pt x="2194" y="14056"/>
                  </a:cubicBezTo>
                  <a:cubicBezTo>
                    <a:pt x="2128" y="13823"/>
                    <a:pt x="2162" y="13511"/>
                    <a:pt x="2271" y="13363"/>
                  </a:cubicBezTo>
                  <a:cubicBezTo>
                    <a:pt x="2343" y="13266"/>
                    <a:pt x="2403" y="13227"/>
                    <a:pt x="2453" y="13252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92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7285" t="80379" r="45263" b="6412"/>
            <a:stretch>
              <a:fillRect/>
            </a:stretch>
          </p:blipFill>
          <p:spPr>
            <a:xfrm>
              <a:off x="22663838" y="543727"/>
              <a:ext cx="1158547" cy="1155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483" fill="norm" stroke="1" extrusionOk="0">
                  <a:moveTo>
                    <a:pt x="5316" y="20"/>
                  </a:moveTo>
                  <a:cubicBezTo>
                    <a:pt x="4549" y="133"/>
                    <a:pt x="3987" y="673"/>
                    <a:pt x="3987" y="1415"/>
                  </a:cubicBezTo>
                  <a:cubicBezTo>
                    <a:pt x="3987" y="2455"/>
                    <a:pt x="3602" y="3199"/>
                    <a:pt x="2981" y="3356"/>
                  </a:cubicBezTo>
                  <a:cubicBezTo>
                    <a:pt x="2220" y="3548"/>
                    <a:pt x="1616" y="4464"/>
                    <a:pt x="1424" y="5710"/>
                  </a:cubicBezTo>
                  <a:cubicBezTo>
                    <a:pt x="1332" y="6309"/>
                    <a:pt x="1044" y="6957"/>
                    <a:pt x="727" y="7290"/>
                  </a:cubicBezTo>
                  <a:cubicBezTo>
                    <a:pt x="431" y="7601"/>
                    <a:pt x="196" y="7907"/>
                    <a:pt x="205" y="7969"/>
                  </a:cubicBezTo>
                  <a:cubicBezTo>
                    <a:pt x="214" y="8031"/>
                    <a:pt x="154" y="8995"/>
                    <a:pt x="66" y="10117"/>
                  </a:cubicBezTo>
                  <a:cubicBezTo>
                    <a:pt x="-67" y="11803"/>
                    <a:pt x="-17" y="12506"/>
                    <a:pt x="374" y="14162"/>
                  </a:cubicBezTo>
                  <a:cubicBezTo>
                    <a:pt x="635" y="15264"/>
                    <a:pt x="791" y="16357"/>
                    <a:pt x="719" y="16583"/>
                  </a:cubicBezTo>
                  <a:cubicBezTo>
                    <a:pt x="577" y="17033"/>
                    <a:pt x="1244" y="18642"/>
                    <a:pt x="1505" y="18480"/>
                  </a:cubicBezTo>
                  <a:cubicBezTo>
                    <a:pt x="1594" y="18425"/>
                    <a:pt x="2007" y="18662"/>
                    <a:pt x="2430" y="19011"/>
                  </a:cubicBezTo>
                  <a:cubicBezTo>
                    <a:pt x="3445" y="19850"/>
                    <a:pt x="6223" y="20799"/>
                    <a:pt x="8782" y="21174"/>
                  </a:cubicBezTo>
                  <a:cubicBezTo>
                    <a:pt x="11542" y="21579"/>
                    <a:pt x="12850" y="21582"/>
                    <a:pt x="14818" y="21204"/>
                  </a:cubicBezTo>
                  <a:cubicBezTo>
                    <a:pt x="17055" y="20773"/>
                    <a:pt x="18702" y="19976"/>
                    <a:pt x="20113" y="18642"/>
                  </a:cubicBezTo>
                  <a:cubicBezTo>
                    <a:pt x="21188" y="17626"/>
                    <a:pt x="21292" y="17438"/>
                    <a:pt x="21295" y="16531"/>
                  </a:cubicBezTo>
                  <a:cubicBezTo>
                    <a:pt x="21297" y="15984"/>
                    <a:pt x="21353" y="15327"/>
                    <a:pt x="21420" y="15077"/>
                  </a:cubicBezTo>
                  <a:cubicBezTo>
                    <a:pt x="21533" y="14654"/>
                    <a:pt x="21066" y="13843"/>
                    <a:pt x="19210" y="11209"/>
                  </a:cubicBezTo>
                  <a:cubicBezTo>
                    <a:pt x="18933" y="10817"/>
                    <a:pt x="18357" y="9900"/>
                    <a:pt x="17924" y="9180"/>
                  </a:cubicBezTo>
                  <a:cubicBezTo>
                    <a:pt x="17492" y="8459"/>
                    <a:pt x="16226" y="6855"/>
                    <a:pt x="15112" y="5607"/>
                  </a:cubicBezTo>
                  <a:cubicBezTo>
                    <a:pt x="13998" y="4360"/>
                    <a:pt x="12714" y="2868"/>
                    <a:pt x="12256" y="2293"/>
                  </a:cubicBezTo>
                  <a:cubicBezTo>
                    <a:pt x="11447" y="1279"/>
                    <a:pt x="11355" y="1227"/>
                    <a:pt x="9223" y="750"/>
                  </a:cubicBezTo>
                  <a:cubicBezTo>
                    <a:pt x="8014" y="480"/>
                    <a:pt x="6625" y="174"/>
                    <a:pt x="6139" y="64"/>
                  </a:cubicBezTo>
                  <a:cubicBezTo>
                    <a:pt x="5850" y="-1"/>
                    <a:pt x="5572" y="-18"/>
                    <a:pt x="5316" y="2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93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7186" t="79085" r="34073" b="4174"/>
            <a:stretch>
              <a:fillRect/>
            </a:stretch>
          </p:blipFill>
          <p:spPr>
            <a:xfrm>
              <a:off x="23432676" y="344087"/>
              <a:ext cx="1358910" cy="1464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542" fill="norm" stroke="1" extrusionOk="0">
                  <a:moveTo>
                    <a:pt x="17656" y="0"/>
                  </a:moveTo>
                  <a:lnTo>
                    <a:pt x="15305" y="41"/>
                  </a:lnTo>
                  <a:cubicBezTo>
                    <a:pt x="14012" y="62"/>
                    <a:pt x="12673" y="86"/>
                    <a:pt x="12334" y="93"/>
                  </a:cubicBezTo>
                  <a:cubicBezTo>
                    <a:pt x="11942" y="102"/>
                    <a:pt x="11562" y="265"/>
                    <a:pt x="11281" y="543"/>
                  </a:cubicBezTo>
                  <a:cubicBezTo>
                    <a:pt x="10790" y="1031"/>
                    <a:pt x="9993" y="1355"/>
                    <a:pt x="9295" y="1355"/>
                  </a:cubicBezTo>
                  <a:cubicBezTo>
                    <a:pt x="8928" y="1355"/>
                    <a:pt x="8727" y="1553"/>
                    <a:pt x="8323" y="2295"/>
                  </a:cubicBezTo>
                  <a:cubicBezTo>
                    <a:pt x="8043" y="2811"/>
                    <a:pt x="7477" y="3727"/>
                    <a:pt x="7070" y="4327"/>
                  </a:cubicBezTo>
                  <a:cubicBezTo>
                    <a:pt x="6663" y="4927"/>
                    <a:pt x="6330" y="5523"/>
                    <a:pt x="6330" y="5653"/>
                  </a:cubicBezTo>
                  <a:cubicBezTo>
                    <a:pt x="6330" y="5782"/>
                    <a:pt x="6191" y="6033"/>
                    <a:pt x="6017" y="6213"/>
                  </a:cubicBezTo>
                  <a:cubicBezTo>
                    <a:pt x="5764" y="6473"/>
                    <a:pt x="5408" y="6540"/>
                    <a:pt x="4287" y="6540"/>
                  </a:cubicBezTo>
                  <a:cubicBezTo>
                    <a:pt x="3512" y="6540"/>
                    <a:pt x="2877" y="6616"/>
                    <a:pt x="2877" y="6709"/>
                  </a:cubicBezTo>
                  <a:cubicBezTo>
                    <a:pt x="2877" y="6803"/>
                    <a:pt x="2683" y="7077"/>
                    <a:pt x="2438" y="7323"/>
                  </a:cubicBezTo>
                  <a:cubicBezTo>
                    <a:pt x="2145" y="7618"/>
                    <a:pt x="1909" y="8185"/>
                    <a:pt x="1755" y="8987"/>
                  </a:cubicBezTo>
                  <a:cubicBezTo>
                    <a:pt x="1626" y="9655"/>
                    <a:pt x="1363" y="10686"/>
                    <a:pt x="1166" y="11276"/>
                  </a:cubicBezTo>
                  <a:cubicBezTo>
                    <a:pt x="539" y="13153"/>
                    <a:pt x="0" y="15597"/>
                    <a:pt x="0" y="16590"/>
                  </a:cubicBezTo>
                  <a:cubicBezTo>
                    <a:pt x="0" y="17406"/>
                    <a:pt x="85" y="17622"/>
                    <a:pt x="533" y="18020"/>
                  </a:cubicBezTo>
                  <a:cubicBezTo>
                    <a:pt x="1138" y="18559"/>
                    <a:pt x="1909" y="18871"/>
                    <a:pt x="2651" y="18873"/>
                  </a:cubicBezTo>
                  <a:cubicBezTo>
                    <a:pt x="3178" y="18874"/>
                    <a:pt x="5128" y="19424"/>
                    <a:pt x="8555" y="20549"/>
                  </a:cubicBezTo>
                  <a:cubicBezTo>
                    <a:pt x="9618" y="20897"/>
                    <a:pt x="11083" y="21238"/>
                    <a:pt x="11814" y="21302"/>
                  </a:cubicBezTo>
                  <a:cubicBezTo>
                    <a:pt x="12545" y="21366"/>
                    <a:pt x="13180" y="21446"/>
                    <a:pt x="13224" y="21483"/>
                  </a:cubicBezTo>
                  <a:cubicBezTo>
                    <a:pt x="13364" y="21600"/>
                    <a:pt x="13881" y="21545"/>
                    <a:pt x="14967" y="21296"/>
                  </a:cubicBezTo>
                  <a:cubicBezTo>
                    <a:pt x="16602" y="20921"/>
                    <a:pt x="17073" y="20704"/>
                    <a:pt x="17073" y="20327"/>
                  </a:cubicBezTo>
                  <a:cubicBezTo>
                    <a:pt x="17073" y="19827"/>
                    <a:pt x="17396" y="19674"/>
                    <a:pt x="18978" y="19433"/>
                  </a:cubicBezTo>
                  <a:cubicBezTo>
                    <a:pt x="19762" y="19314"/>
                    <a:pt x="20519" y="19132"/>
                    <a:pt x="20658" y="19025"/>
                  </a:cubicBezTo>
                  <a:cubicBezTo>
                    <a:pt x="20825" y="18896"/>
                    <a:pt x="20915" y="18385"/>
                    <a:pt x="20915" y="17530"/>
                  </a:cubicBezTo>
                  <a:cubicBezTo>
                    <a:pt x="20915" y="16817"/>
                    <a:pt x="21038" y="15892"/>
                    <a:pt x="21197" y="15474"/>
                  </a:cubicBezTo>
                  <a:cubicBezTo>
                    <a:pt x="21600" y="14409"/>
                    <a:pt x="21563" y="13829"/>
                    <a:pt x="20927" y="11328"/>
                  </a:cubicBezTo>
                  <a:cubicBezTo>
                    <a:pt x="20620" y="10121"/>
                    <a:pt x="20316" y="8731"/>
                    <a:pt x="20244" y="8239"/>
                  </a:cubicBezTo>
                  <a:cubicBezTo>
                    <a:pt x="20060" y="6975"/>
                    <a:pt x="18873" y="2946"/>
                    <a:pt x="18213" y="1349"/>
                  </a:cubicBezTo>
                  <a:lnTo>
                    <a:pt x="17656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94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67668" t="80832" r="23654" b="5971"/>
            <a:stretch>
              <a:fillRect/>
            </a:stretch>
          </p:blipFill>
          <p:spPr>
            <a:xfrm>
              <a:off x="24336805" y="496884"/>
              <a:ext cx="1349187" cy="1154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600" fill="norm" stroke="1" extrusionOk="0">
                  <a:moveTo>
                    <a:pt x="15714" y="0"/>
                  </a:moveTo>
                  <a:cubicBezTo>
                    <a:pt x="14558" y="0"/>
                    <a:pt x="12176" y="1155"/>
                    <a:pt x="11016" y="2280"/>
                  </a:cubicBezTo>
                  <a:cubicBezTo>
                    <a:pt x="10192" y="3080"/>
                    <a:pt x="10130" y="3092"/>
                    <a:pt x="9494" y="2503"/>
                  </a:cubicBezTo>
                  <a:cubicBezTo>
                    <a:pt x="8499" y="1583"/>
                    <a:pt x="7400" y="2066"/>
                    <a:pt x="6185" y="3959"/>
                  </a:cubicBezTo>
                  <a:cubicBezTo>
                    <a:pt x="5742" y="4649"/>
                    <a:pt x="4789" y="5766"/>
                    <a:pt x="4064" y="6447"/>
                  </a:cubicBezTo>
                  <a:cubicBezTo>
                    <a:pt x="3338" y="7128"/>
                    <a:pt x="2373" y="8206"/>
                    <a:pt x="1923" y="8839"/>
                  </a:cubicBezTo>
                  <a:cubicBezTo>
                    <a:pt x="1059" y="10053"/>
                    <a:pt x="1053" y="10076"/>
                    <a:pt x="957" y="13704"/>
                  </a:cubicBezTo>
                  <a:cubicBezTo>
                    <a:pt x="939" y="14384"/>
                    <a:pt x="835" y="14613"/>
                    <a:pt x="451" y="14818"/>
                  </a:cubicBezTo>
                  <a:cubicBezTo>
                    <a:pt x="-122" y="15126"/>
                    <a:pt x="-133" y="15387"/>
                    <a:pt x="325" y="17114"/>
                  </a:cubicBezTo>
                  <a:cubicBezTo>
                    <a:pt x="652" y="18346"/>
                    <a:pt x="974" y="18977"/>
                    <a:pt x="1285" y="18993"/>
                  </a:cubicBezTo>
                  <a:cubicBezTo>
                    <a:pt x="1359" y="18997"/>
                    <a:pt x="1900" y="19375"/>
                    <a:pt x="2485" y="19832"/>
                  </a:cubicBezTo>
                  <a:cubicBezTo>
                    <a:pt x="3435" y="20576"/>
                    <a:pt x="3758" y="20692"/>
                    <a:pt x="5547" y="20931"/>
                  </a:cubicBezTo>
                  <a:cubicBezTo>
                    <a:pt x="8062" y="21268"/>
                    <a:pt x="8737" y="21171"/>
                    <a:pt x="10858" y="20174"/>
                  </a:cubicBezTo>
                  <a:lnTo>
                    <a:pt x="12570" y="19372"/>
                  </a:lnTo>
                  <a:lnTo>
                    <a:pt x="13611" y="19929"/>
                  </a:lnTo>
                  <a:cubicBezTo>
                    <a:pt x="14184" y="20237"/>
                    <a:pt x="14706" y="20584"/>
                    <a:pt x="14767" y="20701"/>
                  </a:cubicBezTo>
                  <a:cubicBezTo>
                    <a:pt x="14828" y="20818"/>
                    <a:pt x="15035" y="20917"/>
                    <a:pt x="15228" y="20917"/>
                  </a:cubicBezTo>
                  <a:cubicBezTo>
                    <a:pt x="15421" y="20917"/>
                    <a:pt x="15689" y="21071"/>
                    <a:pt x="15822" y="21258"/>
                  </a:cubicBezTo>
                  <a:cubicBezTo>
                    <a:pt x="15985" y="21489"/>
                    <a:pt x="16419" y="21600"/>
                    <a:pt x="17173" y="21600"/>
                  </a:cubicBezTo>
                  <a:cubicBezTo>
                    <a:pt x="18218" y="21600"/>
                    <a:pt x="18326" y="21548"/>
                    <a:pt x="18954" y="20731"/>
                  </a:cubicBezTo>
                  <a:cubicBezTo>
                    <a:pt x="19546" y="19959"/>
                    <a:pt x="19634" y="19674"/>
                    <a:pt x="19737" y="18228"/>
                  </a:cubicBezTo>
                  <a:cubicBezTo>
                    <a:pt x="19823" y="17018"/>
                    <a:pt x="20062" y="16040"/>
                    <a:pt x="20659" y="14440"/>
                  </a:cubicBezTo>
                  <a:lnTo>
                    <a:pt x="21467" y="12286"/>
                  </a:lnTo>
                  <a:lnTo>
                    <a:pt x="20930" y="11201"/>
                  </a:lnTo>
                  <a:cubicBezTo>
                    <a:pt x="20636" y="10605"/>
                    <a:pt x="20185" y="9797"/>
                    <a:pt x="19933" y="9404"/>
                  </a:cubicBezTo>
                  <a:cubicBezTo>
                    <a:pt x="19291" y="8404"/>
                    <a:pt x="19143" y="7602"/>
                    <a:pt x="19301" y="6024"/>
                  </a:cubicBezTo>
                  <a:cubicBezTo>
                    <a:pt x="19458" y="4457"/>
                    <a:pt x="19455" y="4455"/>
                    <a:pt x="17861" y="1864"/>
                  </a:cubicBezTo>
                  <a:lnTo>
                    <a:pt x="16718" y="0"/>
                  </a:lnTo>
                  <a:lnTo>
                    <a:pt x="15714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196" name="Welcome to the F2026 Critical Minerals Summit!"/>
          <p:cNvSpPr txBox="1"/>
          <p:nvPr/>
        </p:nvSpPr>
        <p:spPr>
          <a:xfrm>
            <a:off x="646951" y="171562"/>
            <a:ext cx="23090099" cy="1743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92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Welcome to the F2026 Critical Minerals Summit!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roup"/>
          <p:cNvGrpSpPr/>
          <p:nvPr/>
        </p:nvGrpSpPr>
        <p:grpSpPr>
          <a:xfrm>
            <a:off x="12354413" y="7198393"/>
            <a:ext cx="7123702" cy="6355648"/>
            <a:chOff x="0" y="0"/>
            <a:chExt cx="7123701" cy="6355647"/>
          </a:xfrm>
        </p:grpSpPr>
        <p:pic>
          <p:nvPicPr>
            <p:cNvPr id="198" name="pasted-movie.png" descr="pasted-movie.png"/>
            <p:cNvPicPr>
              <a:picLocks noChangeAspect="1"/>
            </p:cNvPicPr>
            <p:nvPr/>
          </p:nvPicPr>
          <p:blipFill>
            <a:blip r:embed="rId2">
              <a:alphaModFix amt="25706"/>
              <a:extLst/>
            </a:blip>
            <a:stretch>
              <a:fillRect/>
            </a:stretch>
          </p:blipFill>
          <p:spPr>
            <a:xfrm>
              <a:off x="0" y="442975"/>
              <a:ext cx="7123702" cy="59126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9" name="Circle"/>
            <p:cNvSpPr/>
            <p:nvPr/>
          </p:nvSpPr>
          <p:spPr>
            <a:xfrm>
              <a:off x="510684" y="0"/>
              <a:ext cx="6349812" cy="6349813"/>
            </a:xfrm>
            <a:prstGeom prst="ellipse">
              <a:avLst/>
            </a:prstGeom>
            <a:noFill/>
            <a:ln w="127000" cap="flat">
              <a:solidFill>
                <a:schemeClr val="accent4">
                  <a:hueOff val="-1247790"/>
                  <a:lumOff val="-12326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00" name="5. Impacts…"/>
            <p:cNvSpPr txBox="1"/>
            <p:nvPr/>
          </p:nvSpPr>
          <p:spPr>
            <a:xfrm>
              <a:off x="1176793" y="339462"/>
              <a:ext cx="5017593" cy="18560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1" sz="5200">
                  <a:solidFill>
                    <a:srgbClr val="000000"/>
                  </a:solidFill>
                  <a:latin typeface="Avenir Next Condensed Regular"/>
                  <a:ea typeface="Avenir Next Condensed Regular"/>
                  <a:cs typeface="Avenir Next Condensed Regular"/>
                  <a:sym typeface="Avenir Next Condensed Regular"/>
                </a:defRPr>
              </a:pPr>
              <a:r>
                <a:t>5. Impacts</a:t>
              </a:r>
            </a:p>
            <a:p>
              <a:pPr>
                <a:defRPr sz="5200">
                  <a:solidFill>
                    <a:srgbClr val="000000"/>
                  </a:solidFill>
                  <a:latin typeface="Avenir Next Condensed Regular"/>
                  <a:ea typeface="Avenir Next Condensed Regular"/>
                  <a:cs typeface="Avenir Next Condensed Regular"/>
                  <a:sym typeface="Avenir Next Condensed Regular"/>
                </a:defRPr>
              </a:pPr>
              <a:r>
                <a:t>‘Who pays a price?’</a:t>
              </a:r>
            </a:p>
          </p:txBody>
        </p:sp>
      </p:grpSp>
      <p:pic>
        <p:nvPicPr>
          <p:cNvPr id="202" name="pasted-movie.png" descr="pasted-movie.png"/>
          <p:cNvPicPr>
            <a:picLocks noChangeAspect="1"/>
          </p:cNvPicPr>
          <p:nvPr/>
        </p:nvPicPr>
        <p:blipFill>
          <a:blip r:embed="rId3">
            <a:alphaModFix amt="18488"/>
            <a:extLst/>
          </a:blip>
          <a:srcRect l="3192" t="25156" r="58078" b="7856"/>
          <a:stretch>
            <a:fillRect/>
          </a:stretch>
        </p:blipFill>
        <p:spPr>
          <a:xfrm>
            <a:off x="17337324" y="1867806"/>
            <a:ext cx="5882582" cy="6235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7" h="21598" fill="norm" stroke="1" extrusionOk="0">
                <a:moveTo>
                  <a:pt x="10246" y="0"/>
                </a:moveTo>
                <a:cubicBezTo>
                  <a:pt x="10077" y="0"/>
                  <a:pt x="9908" y="4"/>
                  <a:pt x="9739" y="11"/>
                </a:cubicBezTo>
                <a:cubicBezTo>
                  <a:pt x="9733" y="22"/>
                  <a:pt x="9728" y="42"/>
                  <a:pt x="9722" y="49"/>
                </a:cubicBezTo>
                <a:cubicBezTo>
                  <a:pt x="9633" y="157"/>
                  <a:pt x="9616" y="312"/>
                  <a:pt x="9678" y="426"/>
                </a:cubicBezTo>
                <a:cubicBezTo>
                  <a:pt x="9703" y="470"/>
                  <a:pt x="9679" y="759"/>
                  <a:pt x="9616" y="1191"/>
                </a:cubicBezTo>
                <a:cubicBezTo>
                  <a:pt x="9560" y="1573"/>
                  <a:pt x="9502" y="1990"/>
                  <a:pt x="9487" y="2117"/>
                </a:cubicBezTo>
                <a:cubicBezTo>
                  <a:pt x="9433" y="2566"/>
                  <a:pt x="9277" y="3569"/>
                  <a:pt x="9256" y="3601"/>
                </a:cubicBezTo>
                <a:cubicBezTo>
                  <a:pt x="9245" y="3618"/>
                  <a:pt x="9202" y="3632"/>
                  <a:pt x="9161" y="3632"/>
                </a:cubicBezTo>
                <a:cubicBezTo>
                  <a:pt x="9119" y="3632"/>
                  <a:pt x="9029" y="3676"/>
                  <a:pt x="8959" y="3728"/>
                </a:cubicBezTo>
                <a:cubicBezTo>
                  <a:pt x="8862" y="3802"/>
                  <a:pt x="8826" y="3871"/>
                  <a:pt x="8808" y="4023"/>
                </a:cubicBezTo>
                <a:cubicBezTo>
                  <a:pt x="8795" y="4131"/>
                  <a:pt x="8763" y="4238"/>
                  <a:pt x="8736" y="4259"/>
                </a:cubicBezTo>
                <a:cubicBezTo>
                  <a:pt x="8690" y="4294"/>
                  <a:pt x="7416" y="4968"/>
                  <a:pt x="7152" y="5098"/>
                </a:cubicBezTo>
                <a:cubicBezTo>
                  <a:pt x="7091" y="5128"/>
                  <a:pt x="6991" y="5240"/>
                  <a:pt x="6930" y="5349"/>
                </a:cubicBezTo>
                <a:cubicBezTo>
                  <a:pt x="6869" y="5458"/>
                  <a:pt x="6784" y="5554"/>
                  <a:pt x="6739" y="5562"/>
                </a:cubicBezTo>
                <a:cubicBezTo>
                  <a:pt x="6612" y="5585"/>
                  <a:pt x="6443" y="5408"/>
                  <a:pt x="6443" y="5252"/>
                </a:cubicBezTo>
                <a:cubicBezTo>
                  <a:pt x="6443" y="5101"/>
                  <a:pt x="6590" y="4896"/>
                  <a:pt x="6698" y="4896"/>
                </a:cubicBezTo>
                <a:cubicBezTo>
                  <a:pt x="6737" y="4896"/>
                  <a:pt x="6756" y="4883"/>
                  <a:pt x="6740" y="4868"/>
                </a:cubicBezTo>
                <a:cubicBezTo>
                  <a:pt x="6725" y="4853"/>
                  <a:pt x="6732" y="4805"/>
                  <a:pt x="6758" y="4761"/>
                </a:cubicBezTo>
                <a:cubicBezTo>
                  <a:pt x="6783" y="4716"/>
                  <a:pt x="6805" y="4602"/>
                  <a:pt x="6807" y="4507"/>
                </a:cubicBezTo>
                <a:cubicBezTo>
                  <a:pt x="6809" y="4364"/>
                  <a:pt x="6785" y="4314"/>
                  <a:pt x="6684" y="4237"/>
                </a:cubicBezTo>
                <a:cubicBezTo>
                  <a:pt x="6498" y="4097"/>
                  <a:pt x="6368" y="4081"/>
                  <a:pt x="6172" y="4172"/>
                </a:cubicBezTo>
                <a:lnTo>
                  <a:pt x="6001" y="4252"/>
                </a:lnTo>
                <a:lnTo>
                  <a:pt x="4878" y="3433"/>
                </a:lnTo>
                <a:cubicBezTo>
                  <a:pt x="4261" y="2982"/>
                  <a:pt x="3685" y="2538"/>
                  <a:pt x="3597" y="2448"/>
                </a:cubicBezTo>
                <a:cubicBezTo>
                  <a:pt x="3510" y="2359"/>
                  <a:pt x="3404" y="2286"/>
                  <a:pt x="3364" y="2286"/>
                </a:cubicBezTo>
                <a:cubicBezTo>
                  <a:pt x="3351" y="2286"/>
                  <a:pt x="3315" y="2266"/>
                  <a:pt x="3286" y="2252"/>
                </a:cubicBezTo>
                <a:cubicBezTo>
                  <a:pt x="2905" y="2531"/>
                  <a:pt x="2538" y="2833"/>
                  <a:pt x="2189" y="3163"/>
                </a:cubicBezTo>
                <a:cubicBezTo>
                  <a:pt x="1382" y="3928"/>
                  <a:pt x="724" y="4781"/>
                  <a:pt x="209" y="5687"/>
                </a:cubicBezTo>
                <a:cubicBezTo>
                  <a:pt x="311" y="5700"/>
                  <a:pt x="406" y="5683"/>
                  <a:pt x="511" y="5631"/>
                </a:cubicBezTo>
                <a:cubicBezTo>
                  <a:pt x="633" y="5571"/>
                  <a:pt x="650" y="5573"/>
                  <a:pt x="811" y="5679"/>
                </a:cubicBezTo>
                <a:cubicBezTo>
                  <a:pt x="908" y="5742"/>
                  <a:pt x="981" y="5825"/>
                  <a:pt x="981" y="5870"/>
                </a:cubicBezTo>
                <a:cubicBezTo>
                  <a:pt x="981" y="5914"/>
                  <a:pt x="1010" y="6015"/>
                  <a:pt x="1045" y="6094"/>
                </a:cubicBezTo>
                <a:cubicBezTo>
                  <a:pt x="1115" y="6254"/>
                  <a:pt x="1315" y="6334"/>
                  <a:pt x="1515" y="6284"/>
                </a:cubicBezTo>
                <a:cubicBezTo>
                  <a:pt x="1628" y="6256"/>
                  <a:pt x="1618" y="6250"/>
                  <a:pt x="2436" y="6864"/>
                </a:cubicBezTo>
                <a:cubicBezTo>
                  <a:pt x="2600" y="6988"/>
                  <a:pt x="2619" y="7016"/>
                  <a:pt x="2576" y="7091"/>
                </a:cubicBezTo>
                <a:cubicBezTo>
                  <a:pt x="2491" y="7243"/>
                  <a:pt x="2566" y="7453"/>
                  <a:pt x="2746" y="7561"/>
                </a:cubicBezTo>
                <a:cubicBezTo>
                  <a:pt x="2903" y="7656"/>
                  <a:pt x="2908" y="7666"/>
                  <a:pt x="2897" y="7887"/>
                </a:cubicBezTo>
                <a:cubicBezTo>
                  <a:pt x="2879" y="8235"/>
                  <a:pt x="2495" y="11590"/>
                  <a:pt x="2469" y="11631"/>
                </a:cubicBezTo>
                <a:cubicBezTo>
                  <a:pt x="2456" y="11650"/>
                  <a:pt x="2384" y="11678"/>
                  <a:pt x="2309" y="11694"/>
                </a:cubicBezTo>
                <a:cubicBezTo>
                  <a:pt x="2141" y="11729"/>
                  <a:pt x="1991" y="11939"/>
                  <a:pt x="2015" y="12106"/>
                </a:cubicBezTo>
                <a:cubicBezTo>
                  <a:pt x="2030" y="12212"/>
                  <a:pt x="2008" y="12236"/>
                  <a:pt x="1812" y="12330"/>
                </a:cubicBezTo>
                <a:cubicBezTo>
                  <a:pt x="1691" y="12388"/>
                  <a:pt x="1513" y="12443"/>
                  <a:pt x="1418" y="12451"/>
                </a:cubicBezTo>
                <a:cubicBezTo>
                  <a:pt x="1303" y="12461"/>
                  <a:pt x="1191" y="12510"/>
                  <a:pt x="1093" y="12592"/>
                </a:cubicBezTo>
                <a:cubicBezTo>
                  <a:pt x="876" y="12772"/>
                  <a:pt x="772" y="12793"/>
                  <a:pt x="647" y="12682"/>
                </a:cubicBezTo>
                <a:cubicBezTo>
                  <a:pt x="503" y="12553"/>
                  <a:pt x="261" y="12552"/>
                  <a:pt x="117" y="12681"/>
                </a:cubicBezTo>
                <a:cubicBezTo>
                  <a:pt x="-103" y="12876"/>
                  <a:pt x="6" y="13271"/>
                  <a:pt x="294" y="13320"/>
                </a:cubicBezTo>
                <a:cubicBezTo>
                  <a:pt x="380" y="13335"/>
                  <a:pt x="382" y="13373"/>
                  <a:pt x="394" y="14947"/>
                </a:cubicBezTo>
                <a:lnTo>
                  <a:pt x="402" y="16243"/>
                </a:lnTo>
                <a:cubicBezTo>
                  <a:pt x="545" y="16474"/>
                  <a:pt x="698" y="16701"/>
                  <a:pt x="861" y="16923"/>
                </a:cubicBezTo>
                <a:cubicBezTo>
                  <a:pt x="892" y="16795"/>
                  <a:pt x="1027" y="16745"/>
                  <a:pt x="1358" y="16745"/>
                </a:cubicBezTo>
                <a:cubicBezTo>
                  <a:pt x="1665" y="16745"/>
                  <a:pt x="1669" y="16743"/>
                  <a:pt x="1771" y="16593"/>
                </a:cubicBezTo>
                <a:cubicBezTo>
                  <a:pt x="1879" y="16436"/>
                  <a:pt x="1813" y="16464"/>
                  <a:pt x="3987" y="15641"/>
                </a:cubicBezTo>
                <a:cubicBezTo>
                  <a:pt x="4017" y="15630"/>
                  <a:pt x="4069" y="15686"/>
                  <a:pt x="4105" y="15767"/>
                </a:cubicBezTo>
                <a:cubicBezTo>
                  <a:pt x="4228" y="16046"/>
                  <a:pt x="4537" y="16132"/>
                  <a:pt x="4819" y="15967"/>
                </a:cubicBezTo>
                <a:lnTo>
                  <a:pt x="4959" y="15884"/>
                </a:lnTo>
                <a:lnTo>
                  <a:pt x="5647" y="16279"/>
                </a:lnTo>
                <a:cubicBezTo>
                  <a:pt x="6695" y="16881"/>
                  <a:pt x="6650" y="16846"/>
                  <a:pt x="6629" y="17055"/>
                </a:cubicBezTo>
                <a:cubicBezTo>
                  <a:pt x="6612" y="17218"/>
                  <a:pt x="6625" y="17245"/>
                  <a:pt x="6795" y="17394"/>
                </a:cubicBezTo>
                <a:lnTo>
                  <a:pt x="6981" y="17556"/>
                </a:lnTo>
                <a:lnTo>
                  <a:pt x="6776" y="18958"/>
                </a:lnTo>
                <a:cubicBezTo>
                  <a:pt x="6664" y="19729"/>
                  <a:pt x="6554" y="20380"/>
                  <a:pt x="6533" y="20404"/>
                </a:cubicBezTo>
                <a:cubicBezTo>
                  <a:pt x="6512" y="20428"/>
                  <a:pt x="6496" y="20604"/>
                  <a:pt x="6497" y="20795"/>
                </a:cubicBezTo>
                <a:cubicBezTo>
                  <a:pt x="6497" y="20875"/>
                  <a:pt x="6494" y="20942"/>
                  <a:pt x="6489" y="21000"/>
                </a:cubicBezTo>
                <a:cubicBezTo>
                  <a:pt x="7485" y="21328"/>
                  <a:pt x="8519" y="21519"/>
                  <a:pt x="9560" y="21578"/>
                </a:cubicBezTo>
                <a:lnTo>
                  <a:pt x="10131" y="21562"/>
                </a:lnTo>
                <a:lnTo>
                  <a:pt x="10153" y="21598"/>
                </a:lnTo>
                <a:cubicBezTo>
                  <a:pt x="10457" y="21600"/>
                  <a:pt x="10761" y="21589"/>
                  <a:pt x="11065" y="21569"/>
                </a:cubicBezTo>
                <a:cubicBezTo>
                  <a:pt x="11066" y="21550"/>
                  <a:pt x="11070" y="21535"/>
                  <a:pt x="11071" y="21514"/>
                </a:cubicBezTo>
                <a:cubicBezTo>
                  <a:pt x="11074" y="21406"/>
                  <a:pt x="11038" y="21348"/>
                  <a:pt x="10891" y="21224"/>
                </a:cubicBezTo>
                <a:cubicBezTo>
                  <a:pt x="10789" y="21138"/>
                  <a:pt x="10705" y="21033"/>
                  <a:pt x="10705" y="20990"/>
                </a:cubicBezTo>
                <a:cubicBezTo>
                  <a:pt x="10705" y="20947"/>
                  <a:pt x="10780" y="20853"/>
                  <a:pt x="10871" y="20781"/>
                </a:cubicBezTo>
                <a:cubicBezTo>
                  <a:pt x="11005" y="20674"/>
                  <a:pt x="11035" y="20621"/>
                  <a:pt x="11035" y="20496"/>
                </a:cubicBezTo>
                <a:cubicBezTo>
                  <a:pt x="11035" y="20405"/>
                  <a:pt x="10995" y="20293"/>
                  <a:pt x="10936" y="20217"/>
                </a:cubicBezTo>
                <a:lnTo>
                  <a:pt x="10837" y="20091"/>
                </a:lnTo>
                <a:lnTo>
                  <a:pt x="10916" y="19533"/>
                </a:lnTo>
                <a:lnTo>
                  <a:pt x="10995" y="18975"/>
                </a:lnTo>
                <a:lnTo>
                  <a:pt x="11158" y="18903"/>
                </a:lnTo>
                <a:cubicBezTo>
                  <a:pt x="11362" y="18812"/>
                  <a:pt x="11461" y="18681"/>
                  <a:pt x="11461" y="18500"/>
                </a:cubicBezTo>
                <a:cubicBezTo>
                  <a:pt x="11461" y="18348"/>
                  <a:pt x="11396" y="18387"/>
                  <a:pt x="12238" y="18027"/>
                </a:cubicBezTo>
                <a:cubicBezTo>
                  <a:pt x="12456" y="17934"/>
                  <a:pt x="14023" y="17288"/>
                  <a:pt x="14646" y="17035"/>
                </a:cubicBezTo>
                <a:cubicBezTo>
                  <a:pt x="14896" y="16933"/>
                  <a:pt x="15113" y="16849"/>
                  <a:pt x="15127" y="16849"/>
                </a:cubicBezTo>
                <a:cubicBezTo>
                  <a:pt x="15142" y="16849"/>
                  <a:pt x="15209" y="16886"/>
                  <a:pt x="15275" y="16930"/>
                </a:cubicBezTo>
                <a:cubicBezTo>
                  <a:pt x="15341" y="16975"/>
                  <a:pt x="15463" y="17018"/>
                  <a:pt x="15548" y="17025"/>
                </a:cubicBezTo>
                <a:lnTo>
                  <a:pt x="15702" y="17039"/>
                </a:lnTo>
                <a:lnTo>
                  <a:pt x="15702" y="17259"/>
                </a:lnTo>
                <a:cubicBezTo>
                  <a:pt x="15702" y="17443"/>
                  <a:pt x="15722" y="17498"/>
                  <a:pt x="15825" y="17596"/>
                </a:cubicBezTo>
                <a:cubicBezTo>
                  <a:pt x="15977" y="17740"/>
                  <a:pt x="16282" y="17760"/>
                  <a:pt x="16428" y="17634"/>
                </a:cubicBezTo>
                <a:cubicBezTo>
                  <a:pt x="16518" y="17557"/>
                  <a:pt x="16522" y="17557"/>
                  <a:pt x="16698" y="17689"/>
                </a:cubicBezTo>
                <a:cubicBezTo>
                  <a:pt x="16796" y="17763"/>
                  <a:pt x="16915" y="17907"/>
                  <a:pt x="16963" y="18010"/>
                </a:cubicBezTo>
                <a:cubicBezTo>
                  <a:pt x="17057" y="18210"/>
                  <a:pt x="17191" y="18288"/>
                  <a:pt x="17413" y="18272"/>
                </a:cubicBezTo>
                <a:cubicBezTo>
                  <a:pt x="17485" y="18267"/>
                  <a:pt x="17577" y="18296"/>
                  <a:pt x="17628" y="18339"/>
                </a:cubicBezTo>
                <a:cubicBezTo>
                  <a:pt x="17700" y="18402"/>
                  <a:pt x="17709" y="18435"/>
                  <a:pt x="17673" y="18525"/>
                </a:cubicBezTo>
                <a:cubicBezTo>
                  <a:pt x="17613" y="18672"/>
                  <a:pt x="17661" y="18814"/>
                  <a:pt x="17758" y="18917"/>
                </a:cubicBezTo>
                <a:cubicBezTo>
                  <a:pt x="17943" y="18763"/>
                  <a:pt x="18125" y="18604"/>
                  <a:pt x="18302" y="18437"/>
                </a:cubicBezTo>
                <a:cubicBezTo>
                  <a:pt x="19287" y="17503"/>
                  <a:pt x="20053" y="16441"/>
                  <a:pt x="20602" y="15307"/>
                </a:cubicBezTo>
                <a:cubicBezTo>
                  <a:pt x="20557" y="15276"/>
                  <a:pt x="20517" y="15252"/>
                  <a:pt x="20470" y="15217"/>
                </a:cubicBezTo>
                <a:cubicBezTo>
                  <a:pt x="19989" y="14861"/>
                  <a:pt x="18169" y="13519"/>
                  <a:pt x="18084" y="13458"/>
                </a:cubicBezTo>
                <a:cubicBezTo>
                  <a:pt x="18033" y="13420"/>
                  <a:pt x="18031" y="13395"/>
                  <a:pt x="18076" y="13315"/>
                </a:cubicBezTo>
                <a:cubicBezTo>
                  <a:pt x="18159" y="13167"/>
                  <a:pt x="18066" y="12911"/>
                  <a:pt x="17899" y="12829"/>
                </a:cubicBezTo>
                <a:cubicBezTo>
                  <a:pt x="17827" y="12794"/>
                  <a:pt x="17747" y="12728"/>
                  <a:pt x="17720" y="12681"/>
                </a:cubicBezTo>
                <a:cubicBezTo>
                  <a:pt x="17661" y="12575"/>
                  <a:pt x="17711" y="11045"/>
                  <a:pt x="17777" y="10967"/>
                </a:cubicBezTo>
                <a:cubicBezTo>
                  <a:pt x="17801" y="10938"/>
                  <a:pt x="17858" y="10914"/>
                  <a:pt x="17902" y="10914"/>
                </a:cubicBezTo>
                <a:cubicBezTo>
                  <a:pt x="18012" y="10914"/>
                  <a:pt x="18166" y="10697"/>
                  <a:pt x="18166" y="10540"/>
                </a:cubicBezTo>
                <a:cubicBezTo>
                  <a:pt x="18166" y="10387"/>
                  <a:pt x="18197" y="10370"/>
                  <a:pt x="18976" y="10077"/>
                </a:cubicBezTo>
                <a:cubicBezTo>
                  <a:pt x="19276" y="9965"/>
                  <a:pt x="19795" y="9767"/>
                  <a:pt x="20131" y="9637"/>
                </a:cubicBezTo>
                <a:cubicBezTo>
                  <a:pt x="20663" y="9432"/>
                  <a:pt x="20757" y="9408"/>
                  <a:pt x="20855" y="9450"/>
                </a:cubicBezTo>
                <a:cubicBezTo>
                  <a:pt x="20999" y="9512"/>
                  <a:pt x="21258" y="9404"/>
                  <a:pt x="21317" y="9256"/>
                </a:cubicBezTo>
                <a:cubicBezTo>
                  <a:pt x="21340" y="9199"/>
                  <a:pt x="21409" y="9147"/>
                  <a:pt x="21497" y="9115"/>
                </a:cubicBezTo>
                <a:cubicBezTo>
                  <a:pt x="21387" y="8451"/>
                  <a:pt x="21213" y="7795"/>
                  <a:pt x="20972" y="7156"/>
                </a:cubicBezTo>
                <a:lnTo>
                  <a:pt x="20180" y="5927"/>
                </a:lnTo>
                <a:lnTo>
                  <a:pt x="20260" y="5826"/>
                </a:lnTo>
                <a:cubicBezTo>
                  <a:pt x="20280" y="5801"/>
                  <a:pt x="20297" y="5768"/>
                  <a:pt x="20309" y="5733"/>
                </a:cubicBezTo>
                <a:cubicBezTo>
                  <a:pt x="20202" y="5541"/>
                  <a:pt x="20086" y="5353"/>
                  <a:pt x="19965" y="5166"/>
                </a:cubicBezTo>
                <a:cubicBezTo>
                  <a:pt x="19934" y="5162"/>
                  <a:pt x="19903" y="5159"/>
                  <a:pt x="19878" y="5165"/>
                </a:cubicBezTo>
                <a:cubicBezTo>
                  <a:pt x="19672" y="5214"/>
                  <a:pt x="19542" y="5354"/>
                  <a:pt x="19542" y="5529"/>
                </a:cubicBezTo>
                <a:cubicBezTo>
                  <a:pt x="19542" y="5746"/>
                  <a:pt x="19404" y="5838"/>
                  <a:pt x="19094" y="5828"/>
                </a:cubicBezTo>
                <a:cubicBezTo>
                  <a:pt x="18843" y="5819"/>
                  <a:pt x="18717" y="5868"/>
                  <a:pt x="18676" y="5990"/>
                </a:cubicBezTo>
                <a:cubicBezTo>
                  <a:pt x="18644" y="6084"/>
                  <a:pt x="18409" y="6217"/>
                  <a:pt x="18343" y="6178"/>
                </a:cubicBezTo>
                <a:cubicBezTo>
                  <a:pt x="18319" y="6164"/>
                  <a:pt x="18299" y="6124"/>
                  <a:pt x="18299" y="6089"/>
                </a:cubicBezTo>
                <a:cubicBezTo>
                  <a:pt x="18299" y="6054"/>
                  <a:pt x="18240" y="5970"/>
                  <a:pt x="18169" y="5902"/>
                </a:cubicBezTo>
                <a:cubicBezTo>
                  <a:pt x="18065" y="5804"/>
                  <a:pt x="18001" y="5780"/>
                  <a:pt x="17847" y="5780"/>
                </a:cubicBezTo>
                <a:cubicBezTo>
                  <a:pt x="17740" y="5780"/>
                  <a:pt x="17607" y="5809"/>
                  <a:pt x="17552" y="5846"/>
                </a:cubicBezTo>
                <a:cubicBezTo>
                  <a:pt x="17455" y="5910"/>
                  <a:pt x="17427" y="5893"/>
                  <a:pt x="16666" y="5366"/>
                </a:cubicBezTo>
                <a:cubicBezTo>
                  <a:pt x="16233" y="5066"/>
                  <a:pt x="15449" y="4525"/>
                  <a:pt x="14924" y="4163"/>
                </a:cubicBezTo>
                <a:lnTo>
                  <a:pt x="13970" y="3504"/>
                </a:lnTo>
                <a:lnTo>
                  <a:pt x="13970" y="3269"/>
                </a:lnTo>
                <a:cubicBezTo>
                  <a:pt x="13969" y="3050"/>
                  <a:pt x="13959" y="3026"/>
                  <a:pt x="13803" y="2902"/>
                </a:cubicBezTo>
                <a:cubicBezTo>
                  <a:pt x="13666" y="2793"/>
                  <a:pt x="13636" y="2743"/>
                  <a:pt x="13636" y="2613"/>
                </a:cubicBezTo>
                <a:cubicBezTo>
                  <a:pt x="13636" y="2502"/>
                  <a:pt x="13661" y="2445"/>
                  <a:pt x="13722" y="2414"/>
                </a:cubicBezTo>
                <a:cubicBezTo>
                  <a:pt x="13825" y="2362"/>
                  <a:pt x="13917" y="2119"/>
                  <a:pt x="13876" y="2009"/>
                </a:cubicBezTo>
                <a:cubicBezTo>
                  <a:pt x="13859" y="1964"/>
                  <a:pt x="13817" y="1898"/>
                  <a:pt x="13784" y="1861"/>
                </a:cubicBezTo>
                <a:cubicBezTo>
                  <a:pt x="13690" y="1756"/>
                  <a:pt x="13757" y="1530"/>
                  <a:pt x="13897" y="1479"/>
                </a:cubicBezTo>
                <a:cubicBezTo>
                  <a:pt x="14110" y="1403"/>
                  <a:pt x="14213" y="1275"/>
                  <a:pt x="14212" y="1089"/>
                </a:cubicBezTo>
                <a:cubicBezTo>
                  <a:pt x="14210" y="749"/>
                  <a:pt x="13891" y="586"/>
                  <a:pt x="13574" y="763"/>
                </a:cubicBezTo>
                <a:lnTo>
                  <a:pt x="13417" y="850"/>
                </a:lnTo>
                <a:lnTo>
                  <a:pt x="12122" y="150"/>
                </a:lnTo>
                <a:cubicBezTo>
                  <a:pt x="11501" y="52"/>
                  <a:pt x="10874" y="0"/>
                  <a:pt x="10246" y="0"/>
                </a:cubicBezTo>
                <a:close/>
                <a:moveTo>
                  <a:pt x="12813" y="4172"/>
                </a:moveTo>
                <a:lnTo>
                  <a:pt x="12911" y="4281"/>
                </a:lnTo>
                <a:lnTo>
                  <a:pt x="13011" y="4391"/>
                </a:lnTo>
                <a:lnTo>
                  <a:pt x="12882" y="4674"/>
                </a:lnTo>
                <a:cubicBezTo>
                  <a:pt x="12812" y="4830"/>
                  <a:pt x="12597" y="5298"/>
                  <a:pt x="12407" y="5715"/>
                </a:cubicBezTo>
                <a:lnTo>
                  <a:pt x="12060" y="6472"/>
                </a:lnTo>
                <a:lnTo>
                  <a:pt x="11838" y="6503"/>
                </a:lnTo>
                <a:cubicBezTo>
                  <a:pt x="11657" y="6527"/>
                  <a:pt x="11592" y="6560"/>
                  <a:pt x="11480" y="6686"/>
                </a:cubicBezTo>
                <a:lnTo>
                  <a:pt x="11342" y="6841"/>
                </a:lnTo>
                <a:lnTo>
                  <a:pt x="11010" y="6405"/>
                </a:lnTo>
                <a:cubicBezTo>
                  <a:pt x="10100" y="5212"/>
                  <a:pt x="9773" y="4762"/>
                  <a:pt x="9793" y="4731"/>
                </a:cubicBezTo>
                <a:cubicBezTo>
                  <a:pt x="9805" y="4712"/>
                  <a:pt x="9891" y="4685"/>
                  <a:pt x="9983" y="4673"/>
                </a:cubicBezTo>
                <a:cubicBezTo>
                  <a:pt x="10075" y="4660"/>
                  <a:pt x="10749" y="4543"/>
                  <a:pt x="11481" y="4412"/>
                </a:cubicBezTo>
                <a:lnTo>
                  <a:pt x="12813" y="4172"/>
                </a:lnTo>
                <a:close/>
                <a:moveTo>
                  <a:pt x="6537" y="5528"/>
                </a:moveTo>
                <a:lnTo>
                  <a:pt x="6701" y="5627"/>
                </a:lnTo>
                <a:lnTo>
                  <a:pt x="6865" y="5725"/>
                </a:lnTo>
                <a:lnTo>
                  <a:pt x="6959" y="6857"/>
                </a:lnTo>
                <a:cubicBezTo>
                  <a:pt x="7011" y="7480"/>
                  <a:pt x="7066" y="8127"/>
                  <a:pt x="7081" y="8295"/>
                </a:cubicBezTo>
                <a:cubicBezTo>
                  <a:pt x="7107" y="8590"/>
                  <a:pt x="7104" y="8604"/>
                  <a:pt x="7001" y="8640"/>
                </a:cubicBezTo>
                <a:cubicBezTo>
                  <a:pt x="6943" y="8662"/>
                  <a:pt x="6859" y="8715"/>
                  <a:pt x="6814" y="8760"/>
                </a:cubicBezTo>
                <a:cubicBezTo>
                  <a:pt x="6733" y="8840"/>
                  <a:pt x="6713" y="8834"/>
                  <a:pt x="5577" y="8346"/>
                </a:cubicBezTo>
                <a:cubicBezTo>
                  <a:pt x="4173" y="7744"/>
                  <a:pt x="4179" y="7746"/>
                  <a:pt x="4179" y="7620"/>
                </a:cubicBezTo>
                <a:cubicBezTo>
                  <a:pt x="4179" y="7566"/>
                  <a:pt x="4158" y="7501"/>
                  <a:pt x="4133" y="7477"/>
                </a:cubicBezTo>
                <a:cubicBezTo>
                  <a:pt x="4101" y="7447"/>
                  <a:pt x="4464" y="7140"/>
                  <a:pt x="5312" y="6481"/>
                </a:cubicBezTo>
                <a:lnTo>
                  <a:pt x="6537" y="5528"/>
                </a:lnTo>
                <a:close/>
                <a:moveTo>
                  <a:pt x="16167" y="7433"/>
                </a:moveTo>
                <a:cubicBezTo>
                  <a:pt x="16197" y="7428"/>
                  <a:pt x="16217" y="7434"/>
                  <a:pt x="16235" y="7447"/>
                </a:cubicBezTo>
                <a:cubicBezTo>
                  <a:pt x="16281" y="7479"/>
                  <a:pt x="16352" y="7505"/>
                  <a:pt x="16395" y="7505"/>
                </a:cubicBezTo>
                <a:cubicBezTo>
                  <a:pt x="16438" y="7505"/>
                  <a:pt x="16488" y="7526"/>
                  <a:pt x="16505" y="7553"/>
                </a:cubicBezTo>
                <a:cubicBezTo>
                  <a:pt x="16538" y="7603"/>
                  <a:pt x="16630" y="8104"/>
                  <a:pt x="16789" y="9104"/>
                </a:cubicBezTo>
                <a:cubicBezTo>
                  <a:pt x="16839" y="9416"/>
                  <a:pt x="16896" y="9773"/>
                  <a:pt x="16917" y="9896"/>
                </a:cubicBezTo>
                <a:cubicBezTo>
                  <a:pt x="16937" y="10018"/>
                  <a:pt x="16942" y="10124"/>
                  <a:pt x="16927" y="10132"/>
                </a:cubicBezTo>
                <a:cubicBezTo>
                  <a:pt x="16912" y="10140"/>
                  <a:pt x="16351" y="9888"/>
                  <a:pt x="15680" y="9573"/>
                </a:cubicBezTo>
                <a:lnTo>
                  <a:pt x="14459" y="8999"/>
                </a:lnTo>
                <a:lnTo>
                  <a:pt x="14430" y="8810"/>
                </a:lnTo>
                <a:cubicBezTo>
                  <a:pt x="14408" y="8664"/>
                  <a:pt x="14419" y="8604"/>
                  <a:pt x="14475" y="8551"/>
                </a:cubicBezTo>
                <a:cubicBezTo>
                  <a:pt x="14515" y="8513"/>
                  <a:pt x="14908" y="8237"/>
                  <a:pt x="15349" y="7937"/>
                </a:cubicBezTo>
                <a:cubicBezTo>
                  <a:pt x="15892" y="7567"/>
                  <a:pt x="16077" y="7448"/>
                  <a:pt x="16167" y="7433"/>
                </a:cubicBezTo>
                <a:close/>
                <a:moveTo>
                  <a:pt x="12114" y="7800"/>
                </a:moveTo>
                <a:cubicBezTo>
                  <a:pt x="12196" y="7830"/>
                  <a:pt x="12365" y="7963"/>
                  <a:pt x="12744" y="8287"/>
                </a:cubicBezTo>
                <a:cubicBezTo>
                  <a:pt x="13089" y="8581"/>
                  <a:pt x="13370" y="8836"/>
                  <a:pt x="13370" y="8855"/>
                </a:cubicBezTo>
                <a:cubicBezTo>
                  <a:pt x="13370" y="8873"/>
                  <a:pt x="13350" y="8901"/>
                  <a:pt x="13326" y="8915"/>
                </a:cubicBezTo>
                <a:cubicBezTo>
                  <a:pt x="13302" y="8930"/>
                  <a:pt x="13281" y="9003"/>
                  <a:pt x="13281" y="9079"/>
                </a:cubicBezTo>
                <a:cubicBezTo>
                  <a:pt x="13281" y="9211"/>
                  <a:pt x="13345" y="9301"/>
                  <a:pt x="13516" y="9412"/>
                </a:cubicBezTo>
                <a:cubicBezTo>
                  <a:pt x="13592" y="9461"/>
                  <a:pt x="13585" y="9527"/>
                  <a:pt x="13374" y="10747"/>
                </a:cubicBezTo>
                <a:cubicBezTo>
                  <a:pt x="13252" y="11452"/>
                  <a:pt x="13115" y="12247"/>
                  <a:pt x="13071" y="12512"/>
                </a:cubicBezTo>
                <a:cubicBezTo>
                  <a:pt x="12991" y="12992"/>
                  <a:pt x="12991" y="12994"/>
                  <a:pt x="12853" y="13027"/>
                </a:cubicBezTo>
                <a:cubicBezTo>
                  <a:pt x="12679" y="13070"/>
                  <a:pt x="12608" y="13151"/>
                  <a:pt x="12575" y="13344"/>
                </a:cubicBezTo>
                <a:lnTo>
                  <a:pt x="12549" y="13496"/>
                </a:lnTo>
                <a:lnTo>
                  <a:pt x="11774" y="13741"/>
                </a:lnTo>
                <a:cubicBezTo>
                  <a:pt x="11006" y="13984"/>
                  <a:pt x="11000" y="13985"/>
                  <a:pt x="10918" y="13903"/>
                </a:cubicBezTo>
                <a:cubicBezTo>
                  <a:pt x="10874" y="13857"/>
                  <a:pt x="10786" y="13808"/>
                  <a:pt x="10726" y="13793"/>
                </a:cubicBezTo>
                <a:cubicBezTo>
                  <a:pt x="10617" y="13767"/>
                  <a:pt x="10350" y="13844"/>
                  <a:pt x="10350" y="13900"/>
                </a:cubicBezTo>
                <a:cubicBezTo>
                  <a:pt x="10350" y="13916"/>
                  <a:pt x="10324" y="13963"/>
                  <a:pt x="10292" y="14005"/>
                </a:cubicBezTo>
                <a:cubicBezTo>
                  <a:pt x="10239" y="14074"/>
                  <a:pt x="10112" y="13985"/>
                  <a:pt x="8816" y="12987"/>
                </a:cubicBezTo>
                <a:cubicBezTo>
                  <a:pt x="8036" y="12387"/>
                  <a:pt x="7371" y="11865"/>
                  <a:pt x="7339" y="11829"/>
                </a:cubicBezTo>
                <a:cubicBezTo>
                  <a:pt x="7294" y="11777"/>
                  <a:pt x="7293" y="11741"/>
                  <a:pt x="7332" y="11672"/>
                </a:cubicBezTo>
                <a:cubicBezTo>
                  <a:pt x="7398" y="11554"/>
                  <a:pt x="7325" y="11346"/>
                  <a:pt x="7175" y="11231"/>
                </a:cubicBezTo>
                <a:lnTo>
                  <a:pt x="7065" y="11145"/>
                </a:lnTo>
                <a:lnTo>
                  <a:pt x="7242" y="10417"/>
                </a:lnTo>
                <a:cubicBezTo>
                  <a:pt x="7339" y="10016"/>
                  <a:pt x="7430" y="9670"/>
                  <a:pt x="7444" y="9648"/>
                </a:cubicBezTo>
                <a:cubicBezTo>
                  <a:pt x="7458" y="9627"/>
                  <a:pt x="7510" y="9610"/>
                  <a:pt x="7558" y="9610"/>
                </a:cubicBezTo>
                <a:cubicBezTo>
                  <a:pt x="7684" y="9610"/>
                  <a:pt x="7864" y="9410"/>
                  <a:pt x="7864" y="9269"/>
                </a:cubicBezTo>
                <a:cubicBezTo>
                  <a:pt x="7864" y="9198"/>
                  <a:pt x="7895" y="9133"/>
                  <a:pt x="7942" y="9109"/>
                </a:cubicBezTo>
                <a:cubicBezTo>
                  <a:pt x="7986" y="9087"/>
                  <a:pt x="8490" y="8908"/>
                  <a:pt x="9064" y="8711"/>
                </a:cubicBezTo>
                <a:cubicBezTo>
                  <a:pt x="9637" y="8513"/>
                  <a:pt x="10368" y="8258"/>
                  <a:pt x="10688" y="8146"/>
                </a:cubicBezTo>
                <a:lnTo>
                  <a:pt x="11269" y="7941"/>
                </a:lnTo>
                <a:lnTo>
                  <a:pt x="11390" y="8038"/>
                </a:lnTo>
                <a:cubicBezTo>
                  <a:pt x="11542" y="8162"/>
                  <a:pt x="11782" y="8169"/>
                  <a:pt x="11905" y="8052"/>
                </a:cubicBezTo>
                <a:cubicBezTo>
                  <a:pt x="11954" y="8006"/>
                  <a:pt x="11993" y="7942"/>
                  <a:pt x="11993" y="7910"/>
                </a:cubicBezTo>
                <a:cubicBezTo>
                  <a:pt x="11993" y="7879"/>
                  <a:pt x="12021" y="7830"/>
                  <a:pt x="12056" y="7803"/>
                </a:cubicBezTo>
                <a:cubicBezTo>
                  <a:pt x="12068" y="7793"/>
                  <a:pt x="12086" y="7791"/>
                  <a:pt x="12114" y="7800"/>
                </a:cubicBezTo>
                <a:close/>
                <a:moveTo>
                  <a:pt x="6021" y="11676"/>
                </a:moveTo>
                <a:lnTo>
                  <a:pt x="6159" y="11829"/>
                </a:lnTo>
                <a:lnTo>
                  <a:pt x="6295" y="11981"/>
                </a:lnTo>
                <a:lnTo>
                  <a:pt x="6086" y="12427"/>
                </a:lnTo>
                <a:cubicBezTo>
                  <a:pt x="5971" y="12671"/>
                  <a:pt x="5745" y="13135"/>
                  <a:pt x="5583" y="13456"/>
                </a:cubicBezTo>
                <a:cubicBezTo>
                  <a:pt x="5421" y="13778"/>
                  <a:pt x="5288" y="14056"/>
                  <a:pt x="5288" y="14075"/>
                </a:cubicBezTo>
                <a:cubicBezTo>
                  <a:pt x="5288" y="14206"/>
                  <a:pt x="5141" y="14078"/>
                  <a:pt x="4660" y="13537"/>
                </a:cubicBezTo>
                <a:cubicBezTo>
                  <a:pt x="4359" y="13198"/>
                  <a:pt x="3990" y="12782"/>
                  <a:pt x="3840" y="12614"/>
                </a:cubicBezTo>
                <a:cubicBezTo>
                  <a:pt x="3570" y="12310"/>
                  <a:pt x="3568" y="12304"/>
                  <a:pt x="3621" y="12158"/>
                </a:cubicBezTo>
                <a:cubicBezTo>
                  <a:pt x="3650" y="12077"/>
                  <a:pt x="3686" y="11999"/>
                  <a:pt x="3702" y="11984"/>
                </a:cubicBezTo>
                <a:cubicBezTo>
                  <a:pt x="3717" y="11969"/>
                  <a:pt x="4245" y="11893"/>
                  <a:pt x="4875" y="11816"/>
                </a:cubicBezTo>
                <a:lnTo>
                  <a:pt x="6021" y="11676"/>
                </a:lnTo>
                <a:close/>
                <a:moveTo>
                  <a:pt x="16757" y="13309"/>
                </a:moveTo>
                <a:cubicBezTo>
                  <a:pt x="16777" y="13327"/>
                  <a:pt x="16691" y="13615"/>
                  <a:pt x="16566" y="13948"/>
                </a:cubicBezTo>
                <a:cubicBezTo>
                  <a:pt x="16441" y="14282"/>
                  <a:pt x="16222" y="14870"/>
                  <a:pt x="16079" y="15254"/>
                </a:cubicBezTo>
                <a:cubicBezTo>
                  <a:pt x="15936" y="15639"/>
                  <a:pt x="15788" y="16023"/>
                  <a:pt x="15751" y="16107"/>
                </a:cubicBezTo>
                <a:cubicBezTo>
                  <a:pt x="15705" y="16210"/>
                  <a:pt x="15655" y="16259"/>
                  <a:pt x="15596" y="16259"/>
                </a:cubicBezTo>
                <a:cubicBezTo>
                  <a:pt x="15490" y="16259"/>
                  <a:pt x="15477" y="16243"/>
                  <a:pt x="15439" y="16044"/>
                </a:cubicBezTo>
                <a:cubicBezTo>
                  <a:pt x="15416" y="15924"/>
                  <a:pt x="15378" y="15875"/>
                  <a:pt x="15265" y="15824"/>
                </a:cubicBezTo>
                <a:cubicBezTo>
                  <a:pt x="15185" y="15788"/>
                  <a:pt x="15077" y="15770"/>
                  <a:pt x="15026" y="15782"/>
                </a:cubicBezTo>
                <a:cubicBezTo>
                  <a:pt x="14949" y="15801"/>
                  <a:pt x="14874" y="15733"/>
                  <a:pt x="14602" y="15391"/>
                </a:cubicBezTo>
                <a:cubicBezTo>
                  <a:pt x="14421" y="15163"/>
                  <a:pt x="14090" y="14748"/>
                  <a:pt x="13866" y="14468"/>
                </a:cubicBezTo>
                <a:lnTo>
                  <a:pt x="13457" y="13959"/>
                </a:lnTo>
                <a:lnTo>
                  <a:pt x="13545" y="13771"/>
                </a:lnTo>
                <a:lnTo>
                  <a:pt x="13632" y="13583"/>
                </a:lnTo>
                <a:lnTo>
                  <a:pt x="15178" y="13430"/>
                </a:lnTo>
                <a:cubicBezTo>
                  <a:pt x="16028" y="13346"/>
                  <a:pt x="16738" y="13291"/>
                  <a:pt x="16757" y="13309"/>
                </a:cubicBezTo>
                <a:close/>
                <a:moveTo>
                  <a:pt x="10221" y="15036"/>
                </a:moveTo>
                <a:lnTo>
                  <a:pt x="10335" y="15121"/>
                </a:lnTo>
                <a:cubicBezTo>
                  <a:pt x="10399" y="15168"/>
                  <a:pt x="10498" y="15208"/>
                  <a:pt x="10554" y="15208"/>
                </a:cubicBezTo>
                <a:cubicBezTo>
                  <a:pt x="10611" y="15208"/>
                  <a:pt x="10667" y="15224"/>
                  <a:pt x="10681" y="15245"/>
                </a:cubicBezTo>
                <a:cubicBezTo>
                  <a:pt x="10705" y="15283"/>
                  <a:pt x="10927" y="17154"/>
                  <a:pt x="10927" y="17325"/>
                </a:cubicBezTo>
                <a:cubicBezTo>
                  <a:pt x="10927" y="17380"/>
                  <a:pt x="10868" y="17463"/>
                  <a:pt x="10781" y="17528"/>
                </a:cubicBezTo>
                <a:lnTo>
                  <a:pt x="10633" y="17640"/>
                </a:lnTo>
                <a:lnTo>
                  <a:pt x="9304" y="17157"/>
                </a:lnTo>
                <a:cubicBezTo>
                  <a:pt x="8573" y="16891"/>
                  <a:pt x="7949" y="16650"/>
                  <a:pt x="7918" y="16622"/>
                </a:cubicBezTo>
                <a:cubicBezTo>
                  <a:pt x="7873" y="16582"/>
                  <a:pt x="7896" y="16549"/>
                  <a:pt x="8029" y="16464"/>
                </a:cubicBezTo>
                <a:cubicBezTo>
                  <a:pt x="8122" y="16406"/>
                  <a:pt x="8652" y="16061"/>
                  <a:pt x="9209" y="15697"/>
                </a:cubicBezTo>
                <a:lnTo>
                  <a:pt x="10221" y="15036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03" name="Image" descr="Image"/>
          <p:cNvPicPr>
            <a:picLocks noChangeAspect="1"/>
          </p:cNvPicPr>
          <p:nvPr/>
        </p:nvPicPr>
        <p:blipFill>
          <a:blip r:embed="rId4">
            <a:alphaModFix amt="23169"/>
            <a:extLst/>
          </a:blip>
          <a:srcRect l="47449" t="10808" r="8642" b="6478"/>
          <a:stretch>
            <a:fillRect/>
          </a:stretch>
        </p:blipFill>
        <p:spPr>
          <a:xfrm>
            <a:off x="958526" y="1870934"/>
            <a:ext cx="6228849" cy="6228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fill="norm" stroke="1" extrusionOk="0">
                <a:moveTo>
                  <a:pt x="9839" y="0"/>
                </a:moveTo>
                <a:cubicBezTo>
                  <a:pt x="7321" y="0"/>
                  <a:pt x="4803" y="1005"/>
                  <a:pt x="2881" y="3016"/>
                </a:cubicBezTo>
                <a:cubicBezTo>
                  <a:pt x="-961" y="7037"/>
                  <a:pt x="-961" y="13557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7"/>
                  <a:pt x="20639" y="7037"/>
                  <a:pt x="16797" y="3016"/>
                </a:cubicBezTo>
                <a:cubicBezTo>
                  <a:pt x="14875" y="1005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04" name="Circle"/>
          <p:cNvSpPr/>
          <p:nvPr/>
        </p:nvSpPr>
        <p:spPr>
          <a:xfrm>
            <a:off x="958640" y="1870868"/>
            <a:ext cx="6228649" cy="6228649"/>
          </a:xfrm>
          <a:prstGeom prst="ellipse">
            <a:avLst/>
          </a:prstGeom>
          <a:ln w="1270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05" name="1. Geological/…"/>
          <p:cNvSpPr txBox="1"/>
          <p:nvPr/>
        </p:nvSpPr>
        <p:spPr>
          <a:xfrm>
            <a:off x="1972317" y="3128903"/>
            <a:ext cx="4201268" cy="4406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1" sz="5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1. Geological/</a:t>
            </a:r>
          </a:p>
          <a:p>
            <a:pPr>
              <a:defRPr b="1" sz="5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Geographical</a:t>
            </a:r>
          </a:p>
          <a:p>
            <a:pPr>
              <a:defRPr b="1" sz="5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Distribution</a:t>
            </a:r>
          </a:p>
          <a:p>
            <a:pPr>
              <a:defRPr i="1" sz="5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</a:p>
          <a:p>
            <a:pPr>
              <a:defRPr i="1" sz="5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‘Where?’</a:t>
            </a:r>
          </a:p>
        </p:txBody>
      </p:sp>
      <p:pic>
        <p:nvPicPr>
          <p:cNvPr id="206" name="Screenshot 2025-03-18 at 10.34.50 PM.png" descr="Screenshot 2025-03-18 at 10.34.50 PM.png"/>
          <p:cNvPicPr>
            <a:picLocks noChangeAspect="1"/>
          </p:cNvPicPr>
          <p:nvPr/>
        </p:nvPicPr>
        <p:blipFill>
          <a:blip r:embed="rId5">
            <a:alphaModFix amt="25753"/>
            <a:extLst/>
          </a:blip>
          <a:srcRect l="25967" t="21685" r="36077" b="19867"/>
          <a:stretch>
            <a:fillRect/>
          </a:stretch>
        </p:blipFill>
        <p:spPr>
          <a:xfrm>
            <a:off x="9087521" y="1874196"/>
            <a:ext cx="6222203" cy="6222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fill="norm" stroke="1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07" name="Circle"/>
          <p:cNvSpPr/>
          <p:nvPr/>
        </p:nvSpPr>
        <p:spPr>
          <a:xfrm>
            <a:off x="9080890" y="1874196"/>
            <a:ext cx="6222220" cy="6222220"/>
          </a:xfrm>
          <a:prstGeom prst="ellipse">
            <a:avLst/>
          </a:prstGeom>
          <a:ln w="1270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08" name="2. Geological…"/>
          <p:cNvSpPr txBox="1"/>
          <p:nvPr/>
        </p:nvSpPr>
        <p:spPr>
          <a:xfrm>
            <a:off x="9564310" y="3098165"/>
            <a:ext cx="5255381" cy="4534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1" sz="5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2. Geological </a:t>
            </a:r>
          </a:p>
          <a:p>
            <a:pPr>
              <a:defRPr b="1" sz="5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Formation Processes</a:t>
            </a:r>
          </a:p>
          <a:p>
            <a:pPr>
              <a:defRPr sz="5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</a:p>
          <a:p>
            <a:pPr>
              <a:defRPr i="1" sz="5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‘How?’</a:t>
            </a:r>
          </a:p>
        </p:txBody>
      </p:sp>
      <p:grpSp>
        <p:nvGrpSpPr>
          <p:cNvPr id="214" name="Group"/>
          <p:cNvGrpSpPr/>
          <p:nvPr/>
        </p:nvGrpSpPr>
        <p:grpSpPr>
          <a:xfrm>
            <a:off x="4988496" y="7117186"/>
            <a:ext cx="6355412" cy="6344581"/>
            <a:chOff x="235" y="0"/>
            <a:chExt cx="6355411" cy="6344579"/>
          </a:xfrm>
        </p:grpSpPr>
        <p:pic>
          <p:nvPicPr>
            <p:cNvPr id="209" name="pasted-movie.png" descr="pasted-movie.png"/>
            <p:cNvPicPr>
              <a:picLocks noChangeAspect="1"/>
            </p:cNvPicPr>
            <p:nvPr/>
          </p:nvPicPr>
          <p:blipFill>
            <a:blip r:embed="rId6">
              <a:alphaModFix amt="60544"/>
              <a:extLst/>
            </a:blip>
            <a:srcRect l="0" t="1434" r="0" b="1"/>
            <a:stretch>
              <a:fillRect/>
            </a:stretch>
          </p:blipFill>
          <p:spPr>
            <a:xfrm>
              <a:off x="25091" y="0"/>
              <a:ext cx="6143050" cy="4986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1066" y="0"/>
                  </a:moveTo>
                  <a:cubicBezTo>
                    <a:pt x="8211" y="0"/>
                    <a:pt x="5357" y="1341"/>
                    <a:pt x="3179" y="4025"/>
                  </a:cubicBezTo>
                  <a:cubicBezTo>
                    <a:pt x="1352" y="6276"/>
                    <a:pt x="294" y="9114"/>
                    <a:pt x="0" y="12046"/>
                  </a:cubicBezTo>
                  <a:lnTo>
                    <a:pt x="0" y="15438"/>
                  </a:lnTo>
                  <a:cubicBezTo>
                    <a:pt x="218" y="17612"/>
                    <a:pt x="858" y="19731"/>
                    <a:pt x="1919" y="21600"/>
                  </a:cubicBezTo>
                  <a:lnTo>
                    <a:pt x="20214" y="21600"/>
                  </a:lnTo>
                  <a:cubicBezTo>
                    <a:pt x="20807" y="20556"/>
                    <a:pt x="21270" y="19434"/>
                    <a:pt x="21600" y="18266"/>
                  </a:cubicBezTo>
                  <a:lnTo>
                    <a:pt x="21600" y="9217"/>
                  </a:lnTo>
                  <a:cubicBezTo>
                    <a:pt x="21065" y="7320"/>
                    <a:pt x="20182" y="5539"/>
                    <a:pt x="18953" y="4025"/>
                  </a:cubicBezTo>
                  <a:cubicBezTo>
                    <a:pt x="16775" y="1341"/>
                    <a:pt x="13920" y="0"/>
                    <a:pt x="11066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210" name="Shape"/>
            <p:cNvSpPr/>
            <p:nvPr/>
          </p:nvSpPr>
          <p:spPr>
            <a:xfrm>
              <a:off x="675634" y="3004232"/>
              <a:ext cx="5441208" cy="3286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" y="14204"/>
                  </a:moveTo>
                  <a:lnTo>
                    <a:pt x="469" y="12139"/>
                  </a:lnTo>
                  <a:lnTo>
                    <a:pt x="1087" y="10128"/>
                  </a:lnTo>
                  <a:lnTo>
                    <a:pt x="2334" y="8622"/>
                  </a:lnTo>
                  <a:cubicBezTo>
                    <a:pt x="2691" y="7855"/>
                    <a:pt x="3056" y="7098"/>
                    <a:pt x="3429" y="6353"/>
                  </a:cubicBezTo>
                  <a:cubicBezTo>
                    <a:pt x="3864" y="5483"/>
                    <a:pt x="4317" y="4621"/>
                    <a:pt x="4893" y="4012"/>
                  </a:cubicBezTo>
                  <a:cubicBezTo>
                    <a:pt x="5225" y="3660"/>
                    <a:pt x="5590" y="3403"/>
                    <a:pt x="5966" y="3205"/>
                  </a:cubicBezTo>
                  <a:cubicBezTo>
                    <a:pt x="6876" y="2724"/>
                    <a:pt x="7832" y="2586"/>
                    <a:pt x="8782" y="2458"/>
                  </a:cubicBezTo>
                  <a:cubicBezTo>
                    <a:pt x="9426" y="2372"/>
                    <a:pt x="10075" y="2290"/>
                    <a:pt x="10714" y="2459"/>
                  </a:cubicBezTo>
                  <a:cubicBezTo>
                    <a:pt x="11391" y="2638"/>
                    <a:pt x="12031" y="3095"/>
                    <a:pt x="12709" y="3252"/>
                  </a:cubicBezTo>
                  <a:cubicBezTo>
                    <a:pt x="12971" y="3312"/>
                    <a:pt x="13248" y="3336"/>
                    <a:pt x="13460" y="3602"/>
                  </a:cubicBezTo>
                  <a:cubicBezTo>
                    <a:pt x="13554" y="3721"/>
                    <a:pt x="13626" y="3879"/>
                    <a:pt x="13697" y="4035"/>
                  </a:cubicBezTo>
                  <a:cubicBezTo>
                    <a:pt x="13875" y="4424"/>
                    <a:pt x="14056" y="4809"/>
                    <a:pt x="14251" y="5174"/>
                  </a:cubicBezTo>
                  <a:cubicBezTo>
                    <a:pt x="14462" y="5568"/>
                    <a:pt x="14689" y="5941"/>
                    <a:pt x="14853" y="6392"/>
                  </a:cubicBezTo>
                  <a:cubicBezTo>
                    <a:pt x="14970" y="6712"/>
                    <a:pt x="15052" y="7065"/>
                    <a:pt x="15078" y="7437"/>
                  </a:cubicBezTo>
                  <a:cubicBezTo>
                    <a:pt x="15098" y="7748"/>
                    <a:pt x="15079" y="8069"/>
                    <a:pt x="15142" y="8365"/>
                  </a:cubicBezTo>
                  <a:cubicBezTo>
                    <a:pt x="15183" y="8558"/>
                    <a:pt x="15256" y="8725"/>
                    <a:pt x="15335" y="8882"/>
                  </a:cubicBezTo>
                  <a:cubicBezTo>
                    <a:pt x="15428" y="9069"/>
                    <a:pt x="15530" y="9245"/>
                    <a:pt x="15603" y="9456"/>
                  </a:cubicBezTo>
                  <a:cubicBezTo>
                    <a:pt x="15668" y="9644"/>
                    <a:pt x="15707" y="9854"/>
                    <a:pt x="15718" y="10070"/>
                  </a:cubicBezTo>
                  <a:lnTo>
                    <a:pt x="17329" y="8364"/>
                  </a:lnTo>
                  <a:lnTo>
                    <a:pt x="17384" y="1056"/>
                  </a:lnTo>
                  <a:lnTo>
                    <a:pt x="19292" y="0"/>
                  </a:lnTo>
                  <a:lnTo>
                    <a:pt x="21470" y="1113"/>
                  </a:lnTo>
                  <a:lnTo>
                    <a:pt x="21600" y="11380"/>
                  </a:lnTo>
                  <a:lnTo>
                    <a:pt x="19803" y="15750"/>
                  </a:lnTo>
                  <a:lnTo>
                    <a:pt x="14770" y="21600"/>
                  </a:lnTo>
                  <a:lnTo>
                    <a:pt x="5451" y="21545"/>
                  </a:lnTo>
                  <a:lnTo>
                    <a:pt x="1434" y="18793"/>
                  </a:lnTo>
                  <a:lnTo>
                    <a:pt x="0" y="15005"/>
                  </a:lnTo>
                  <a:lnTo>
                    <a:pt x="216" y="1420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2438338">
                <a:lnSpc>
                  <a:spcPct val="90000"/>
                </a:lnSpc>
                <a:spcBef>
                  <a:spcPts val="4500"/>
                </a:spcBef>
                <a:defRPr sz="4800">
                  <a:solidFill>
                    <a:srgbClr val="000000"/>
                  </a:solidFill>
                </a:defRPr>
              </a:pPr>
            </a:p>
          </p:txBody>
        </p:sp>
        <p:pic>
          <p:nvPicPr>
            <p:cNvPr id="211" name="Image" descr="Image"/>
            <p:cNvPicPr>
              <a:picLocks noChangeAspect="1"/>
            </p:cNvPicPr>
            <p:nvPr/>
          </p:nvPicPr>
          <p:blipFill>
            <a:blip r:embed="rId7">
              <a:alphaModFix amt="50000"/>
              <a:extLst/>
            </a:blip>
            <a:srcRect l="6193" t="0" r="12775" b="14279"/>
            <a:stretch>
              <a:fillRect/>
            </a:stretch>
          </p:blipFill>
          <p:spPr>
            <a:xfrm>
              <a:off x="235" y="1991710"/>
              <a:ext cx="6343973" cy="4352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37" h="20165" fill="norm" stroke="1" extrusionOk="0">
                  <a:moveTo>
                    <a:pt x="722" y="0"/>
                  </a:moveTo>
                  <a:cubicBezTo>
                    <a:pt x="-731" y="5295"/>
                    <a:pt x="11" y="11573"/>
                    <a:pt x="2949" y="15861"/>
                  </a:cubicBezTo>
                  <a:cubicBezTo>
                    <a:pt x="6881" y="21600"/>
                    <a:pt x="13257" y="21600"/>
                    <a:pt x="17189" y="15861"/>
                  </a:cubicBezTo>
                  <a:cubicBezTo>
                    <a:pt x="20127" y="11573"/>
                    <a:pt x="20869" y="5295"/>
                    <a:pt x="19416" y="0"/>
                  </a:cubicBezTo>
                  <a:lnTo>
                    <a:pt x="722" y="0"/>
                  </a:lnTo>
                  <a:close/>
                </a:path>
              </a:pathLst>
            </a:custGeom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</p:pic>
        <p:sp>
          <p:nvSpPr>
            <p:cNvPr id="212" name="Circle"/>
            <p:cNvSpPr/>
            <p:nvPr/>
          </p:nvSpPr>
          <p:spPr>
            <a:xfrm>
              <a:off x="11067" y="0"/>
              <a:ext cx="6344581" cy="6344580"/>
            </a:xfrm>
            <a:prstGeom prst="ellipse">
              <a:avLst/>
            </a:prstGeom>
            <a:noFill/>
            <a:ln w="1270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13" name="4. Uses…"/>
            <p:cNvSpPr txBox="1"/>
            <p:nvPr/>
          </p:nvSpPr>
          <p:spPr>
            <a:xfrm>
              <a:off x="1160916" y="306190"/>
              <a:ext cx="4044884" cy="1920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1" sz="5200">
                  <a:solidFill>
                    <a:srgbClr val="000000"/>
                  </a:solidFill>
                  <a:latin typeface="Avenir Next Condensed Regular"/>
                  <a:ea typeface="Avenir Next Condensed Regular"/>
                  <a:cs typeface="Avenir Next Condensed Regular"/>
                  <a:sym typeface="Avenir Next Condensed Regular"/>
                </a:defRPr>
              </a:pPr>
              <a:r>
                <a:t>4. Uses</a:t>
              </a:r>
            </a:p>
            <a:p>
              <a:pPr>
                <a:defRPr sz="5200">
                  <a:solidFill>
                    <a:srgbClr val="000000"/>
                  </a:solidFill>
                  <a:latin typeface="Avenir Next Condensed Regular"/>
                  <a:ea typeface="Avenir Next Condensed Regular"/>
                  <a:cs typeface="Avenir Next Condensed Regular"/>
                  <a:sym typeface="Avenir Next Condensed Regular"/>
                </a:defRPr>
              </a:pPr>
              <a:r>
                <a:t>‘Who benefits?’</a:t>
              </a:r>
            </a:p>
          </p:txBody>
        </p:sp>
      </p:grpSp>
      <p:sp>
        <p:nvSpPr>
          <p:cNvPr id="215" name="3. Mineralogy…"/>
          <p:cNvSpPr txBox="1"/>
          <p:nvPr/>
        </p:nvSpPr>
        <p:spPr>
          <a:xfrm>
            <a:off x="17389489" y="3405511"/>
            <a:ext cx="5266081" cy="370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5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3. Mineralogy</a:t>
            </a:r>
          </a:p>
          <a:p>
            <a:pPr>
              <a:defRPr b="1" sz="5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(Chemical Formula)</a:t>
            </a:r>
          </a:p>
          <a:p>
            <a:pPr>
              <a:defRPr sz="5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</a:p>
          <a:p>
            <a:pPr>
              <a:defRPr i="1" sz="5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‘What?’</a:t>
            </a:r>
          </a:p>
        </p:txBody>
      </p:sp>
      <p:sp>
        <p:nvSpPr>
          <p:cNvPr id="216" name="Circle"/>
          <p:cNvSpPr/>
          <p:nvPr/>
        </p:nvSpPr>
        <p:spPr>
          <a:xfrm>
            <a:off x="16908206" y="1870961"/>
            <a:ext cx="6228649" cy="6228648"/>
          </a:xfrm>
          <a:prstGeom prst="ellipse">
            <a:avLst/>
          </a:prstGeom>
          <a:ln w="1270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17" name="Pre-activity Research Assignment"/>
          <p:cNvSpPr txBox="1"/>
          <p:nvPr/>
        </p:nvSpPr>
        <p:spPr>
          <a:xfrm>
            <a:off x="4668587" y="235076"/>
            <a:ext cx="15060644" cy="134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7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Pre-activity Research Assignment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60CMs_Periodic_Table.png" descr="60CMs_Periodic_Table.png"/>
          <p:cNvPicPr>
            <a:picLocks noChangeAspect="1"/>
          </p:cNvPicPr>
          <p:nvPr/>
        </p:nvPicPr>
        <p:blipFill>
          <a:blip r:embed="rId2">
            <a:extLst/>
          </a:blip>
          <a:srcRect l="0" t="17163" r="0" b="0"/>
          <a:stretch>
            <a:fillRect/>
          </a:stretch>
        </p:blipFill>
        <p:spPr>
          <a:xfrm>
            <a:off x="1732648" y="1922724"/>
            <a:ext cx="19830561" cy="12693556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Critical Minerals (Elements)"/>
          <p:cNvSpPr txBox="1"/>
          <p:nvPr/>
        </p:nvSpPr>
        <p:spPr>
          <a:xfrm>
            <a:off x="4958877" y="553565"/>
            <a:ext cx="14828872" cy="134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2000"/>
              </a:spcBef>
              <a:defRPr b="1" sz="7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Critical Minerals </a:t>
            </a:r>
            <a:r>
              <a:rPr b="0"/>
              <a:t>(Elements)</a:t>
            </a:r>
          </a:p>
        </p:txBody>
      </p:sp>
      <p:sp>
        <p:nvSpPr>
          <p:cNvPr id="221" name="Graphite, Metallurgical Coal (C)…"/>
          <p:cNvSpPr txBox="1"/>
          <p:nvPr/>
        </p:nvSpPr>
        <p:spPr>
          <a:xfrm>
            <a:off x="20824682" y="2683878"/>
            <a:ext cx="3672226" cy="412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09599" indent="-609599" algn="l">
              <a:lnSpc>
                <a:spcPct val="90000"/>
              </a:lnSpc>
              <a:spcBef>
                <a:spcPts val="3200"/>
              </a:spcBef>
              <a:buSzPct val="123000"/>
              <a:buChar char="*"/>
              <a:defRPr i="1" sz="40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Graphite, Metallurgical Coal (C)</a:t>
            </a:r>
          </a:p>
          <a:p>
            <a:pPr marL="609599" indent="-609599" algn="l">
              <a:lnSpc>
                <a:spcPct val="90000"/>
              </a:lnSpc>
              <a:spcBef>
                <a:spcPts val="3200"/>
              </a:spcBef>
              <a:buSzPct val="123000"/>
              <a:buChar char="*"/>
              <a:defRPr i="1" sz="40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Fluorspar (F)</a:t>
            </a:r>
          </a:p>
          <a:p>
            <a:pPr marL="609599" indent="-609599" algn="l">
              <a:lnSpc>
                <a:spcPct val="90000"/>
              </a:lnSpc>
              <a:spcBef>
                <a:spcPts val="3200"/>
              </a:spcBef>
              <a:buSzPct val="123000"/>
              <a:buChar char="*"/>
              <a:defRPr i="1" sz="40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Phosphate (P)</a:t>
            </a:r>
          </a:p>
        </p:txBody>
      </p:sp>
      <p:sp>
        <p:nvSpPr>
          <p:cNvPr id="222" name="Potash (K)…"/>
          <p:cNvSpPr txBox="1"/>
          <p:nvPr/>
        </p:nvSpPr>
        <p:spPr>
          <a:xfrm>
            <a:off x="1027039" y="10972794"/>
            <a:ext cx="2584324" cy="1876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marL="609599" indent="-609599" algn="l">
              <a:lnSpc>
                <a:spcPct val="90000"/>
              </a:lnSpc>
              <a:spcBef>
                <a:spcPts val="3200"/>
              </a:spcBef>
              <a:buSzPct val="123000"/>
              <a:buChar char="*"/>
              <a:defRPr i="1" sz="40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Potash (K)</a:t>
            </a:r>
          </a:p>
          <a:p>
            <a:pPr marL="609599" indent="-609599" algn="l">
              <a:lnSpc>
                <a:spcPct val="90000"/>
              </a:lnSpc>
              <a:spcBef>
                <a:spcPts val="3200"/>
              </a:spcBef>
              <a:buSzPct val="123000"/>
              <a:buChar char="*"/>
              <a:defRPr i="1" sz="40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Barite (Ba)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60CMs_Periodic_Table.png" descr="60CMs_Periodic_Table.png"/>
          <p:cNvPicPr>
            <a:picLocks noChangeAspect="1"/>
          </p:cNvPicPr>
          <p:nvPr/>
        </p:nvPicPr>
        <p:blipFill>
          <a:blip r:embed="rId2">
            <a:extLst/>
          </a:blip>
          <a:srcRect l="0" t="17163" r="0" b="0"/>
          <a:stretch>
            <a:fillRect/>
          </a:stretch>
        </p:blipFill>
        <p:spPr>
          <a:xfrm>
            <a:off x="51242" y="5210988"/>
            <a:ext cx="13161007" cy="8424370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Rectangle"/>
          <p:cNvSpPr/>
          <p:nvPr/>
        </p:nvSpPr>
        <p:spPr>
          <a:xfrm>
            <a:off x="13065715" y="-78098"/>
            <a:ext cx="11346257" cy="13872196"/>
          </a:xfrm>
          <a:prstGeom prst="rect">
            <a:avLst/>
          </a:prstGeom>
          <a:solidFill>
            <a:srgbClr val="EDEDE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26" name="Rounded Rectangle"/>
          <p:cNvSpPr/>
          <p:nvPr/>
        </p:nvSpPr>
        <p:spPr>
          <a:xfrm>
            <a:off x="14041043" y="12134612"/>
            <a:ext cx="4216577" cy="1109462"/>
          </a:xfrm>
          <a:prstGeom prst="roundRect">
            <a:avLst>
              <a:gd name="adj" fmla="val 17170"/>
            </a:avLst>
          </a:prstGeom>
          <a:solidFill>
            <a:srgbClr val="FFFFFF"/>
          </a:solidFill>
          <a:ln w="63500">
            <a:solidFill>
              <a:srgbClr val="9F88B8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27" name="Rounded Rectangle"/>
          <p:cNvSpPr/>
          <p:nvPr/>
        </p:nvSpPr>
        <p:spPr>
          <a:xfrm>
            <a:off x="14041043" y="10838969"/>
            <a:ext cx="4216577" cy="1109463"/>
          </a:xfrm>
          <a:prstGeom prst="roundRect">
            <a:avLst>
              <a:gd name="adj" fmla="val 17170"/>
            </a:avLst>
          </a:prstGeom>
          <a:solidFill>
            <a:srgbClr val="FFFFFF"/>
          </a:solidFill>
          <a:ln w="63500">
            <a:solidFill>
              <a:srgbClr val="9F88B8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28" name="Rounded Rectangle"/>
          <p:cNvSpPr/>
          <p:nvPr/>
        </p:nvSpPr>
        <p:spPr>
          <a:xfrm>
            <a:off x="19118003" y="12132691"/>
            <a:ext cx="4216577" cy="1109462"/>
          </a:xfrm>
          <a:prstGeom prst="roundRect">
            <a:avLst>
              <a:gd name="adj" fmla="val 17170"/>
            </a:avLst>
          </a:prstGeom>
          <a:solidFill>
            <a:srgbClr val="FFFFFF"/>
          </a:solidFill>
          <a:ln w="63500">
            <a:solidFill>
              <a:srgbClr val="7F786F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29" name="Rounded Rectangle"/>
          <p:cNvSpPr/>
          <p:nvPr/>
        </p:nvSpPr>
        <p:spPr>
          <a:xfrm>
            <a:off x="19118003" y="7960721"/>
            <a:ext cx="4216577" cy="1109462"/>
          </a:xfrm>
          <a:prstGeom prst="roundRect">
            <a:avLst>
              <a:gd name="adj" fmla="val 17170"/>
            </a:avLst>
          </a:prstGeom>
          <a:solidFill>
            <a:srgbClr val="FFFFFF"/>
          </a:solidFill>
          <a:ln w="63500">
            <a:solidFill>
              <a:srgbClr val="EDAA54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30" name="Rounded Rectangle"/>
          <p:cNvSpPr/>
          <p:nvPr/>
        </p:nvSpPr>
        <p:spPr>
          <a:xfrm>
            <a:off x="14244501" y="6373160"/>
            <a:ext cx="3809663" cy="1109463"/>
          </a:xfrm>
          <a:prstGeom prst="roundRect">
            <a:avLst>
              <a:gd name="adj" fmla="val 17170"/>
            </a:avLst>
          </a:prstGeom>
          <a:solidFill>
            <a:srgbClr val="FFFFFF"/>
          </a:solidFill>
          <a:ln w="63500">
            <a:solidFill>
              <a:srgbClr val="7DA67E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7EA77D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31" name="Rounded Rectangle"/>
          <p:cNvSpPr/>
          <p:nvPr/>
        </p:nvSpPr>
        <p:spPr>
          <a:xfrm>
            <a:off x="14244501" y="5075685"/>
            <a:ext cx="3809663" cy="1109462"/>
          </a:xfrm>
          <a:prstGeom prst="roundRect">
            <a:avLst>
              <a:gd name="adj" fmla="val 17170"/>
            </a:avLst>
          </a:prstGeom>
          <a:solidFill>
            <a:srgbClr val="FFFFFF"/>
          </a:solidFill>
          <a:ln w="63500">
            <a:solidFill>
              <a:srgbClr val="7DA67E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7EA77D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32" name="Rounded Rectangle"/>
          <p:cNvSpPr/>
          <p:nvPr/>
        </p:nvSpPr>
        <p:spPr>
          <a:xfrm>
            <a:off x="14244501" y="3778209"/>
            <a:ext cx="3809663" cy="1109463"/>
          </a:xfrm>
          <a:prstGeom prst="roundRect">
            <a:avLst>
              <a:gd name="adj" fmla="val 17170"/>
            </a:avLst>
          </a:prstGeom>
          <a:solidFill>
            <a:srgbClr val="FFFFFF"/>
          </a:solidFill>
          <a:ln w="63500">
            <a:solidFill>
              <a:srgbClr val="7DA67E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7EA77D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33" name="Rounded Rectangle"/>
          <p:cNvSpPr/>
          <p:nvPr/>
        </p:nvSpPr>
        <p:spPr>
          <a:xfrm>
            <a:off x="19118003" y="4632638"/>
            <a:ext cx="4216577" cy="1109463"/>
          </a:xfrm>
          <a:prstGeom prst="roundRect">
            <a:avLst>
              <a:gd name="adj" fmla="val 17170"/>
            </a:avLst>
          </a:prstGeom>
          <a:solidFill>
            <a:srgbClr val="FFFFFF"/>
          </a:solidFill>
          <a:ln w="63500">
            <a:solidFill>
              <a:srgbClr val="6093BC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34" name="Rare Earth…"/>
          <p:cNvSpPr txBox="1"/>
          <p:nvPr/>
        </p:nvSpPr>
        <p:spPr>
          <a:xfrm>
            <a:off x="14232660" y="8097674"/>
            <a:ext cx="3833344" cy="5052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lnSpc>
                <a:spcPct val="90000"/>
              </a:lnSpc>
              <a:defRPr b="1" sz="5200">
                <a:solidFill>
                  <a:srgbClr val="9F88B7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Rare Earth </a:t>
            </a:r>
          </a:p>
          <a:p>
            <a:pPr>
              <a:lnSpc>
                <a:spcPct val="90000"/>
              </a:lnSpc>
              <a:defRPr b="1" sz="5200">
                <a:solidFill>
                  <a:srgbClr val="9F88B7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Elements</a:t>
            </a:r>
            <a:r>
              <a:rPr b="0"/>
              <a:t> </a:t>
            </a:r>
            <a:endParaRPr b="0"/>
          </a:p>
          <a:p>
            <a:pPr>
              <a:lnSpc>
                <a:spcPct val="90000"/>
              </a:lnSpc>
              <a:spcBef>
                <a:spcPts val="3000"/>
              </a:spcBef>
              <a:defRPr b="1" sz="5200">
                <a:solidFill>
                  <a:srgbClr val="9F88B7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b="0"/>
              <a:t>(Lanthanides):</a:t>
            </a:r>
            <a:endParaRPr b="0"/>
          </a:p>
          <a:p>
            <a:pPr>
              <a:lnSpc>
                <a:spcPct val="90000"/>
              </a:lnSpc>
              <a:spcBef>
                <a:spcPts val="3000"/>
              </a:spcBef>
              <a:defRPr b="1" sz="5200">
                <a:solidFill>
                  <a:srgbClr val="9F88B7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La, Nd, Ce, Sm</a:t>
            </a:r>
          </a:p>
          <a:p>
            <a:pPr>
              <a:lnSpc>
                <a:spcPct val="90000"/>
              </a:lnSpc>
              <a:spcBef>
                <a:spcPts val="3000"/>
              </a:spcBef>
              <a:defRPr b="1" sz="5200">
                <a:solidFill>
                  <a:srgbClr val="9F88B7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Tb, Eu, Yb, Lu</a:t>
            </a:r>
          </a:p>
        </p:txBody>
      </p:sp>
      <p:sp>
        <p:nvSpPr>
          <p:cNvPr id="235" name="Metalloids…"/>
          <p:cNvSpPr txBox="1"/>
          <p:nvPr/>
        </p:nvSpPr>
        <p:spPr>
          <a:xfrm>
            <a:off x="19470097" y="6834637"/>
            <a:ext cx="3512390" cy="220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spcBef>
                <a:spcPts val="2000"/>
              </a:spcBef>
              <a:defRPr b="1" sz="5200">
                <a:solidFill>
                  <a:srgbClr val="EDAA53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Metalloids</a:t>
            </a:r>
          </a:p>
          <a:p>
            <a:pPr>
              <a:defRPr b="1" sz="5200">
                <a:solidFill>
                  <a:srgbClr val="EDAA53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Ge, As, Sb, Te</a:t>
            </a:r>
          </a:p>
        </p:txBody>
      </p:sp>
      <p:sp>
        <p:nvSpPr>
          <p:cNvPr id="236" name="Transition Metals…"/>
          <p:cNvSpPr txBox="1"/>
          <p:nvPr/>
        </p:nvSpPr>
        <p:spPr>
          <a:xfrm>
            <a:off x="13813146" y="2720231"/>
            <a:ext cx="4733469" cy="4765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spcBef>
                <a:spcPts val="2000"/>
              </a:spcBef>
              <a:defRPr b="1" sz="5200">
                <a:solidFill>
                  <a:srgbClr val="7EA77E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Transition Metals</a:t>
            </a:r>
          </a:p>
          <a:p>
            <a:pPr>
              <a:spcBef>
                <a:spcPts val="3000"/>
              </a:spcBef>
              <a:defRPr b="1" sz="5200">
                <a:solidFill>
                  <a:srgbClr val="7EA77E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Ti, Cr, Ni, Zn</a:t>
            </a:r>
          </a:p>
          <a:p>
            <a:pPr>
              <a:spcBef>
                <a:spcPts val="3000"/>
              </a:spcBef>
              <a:defRPr b="1" sz="5200">
                <a:solidFill>
                  <a:srgbClr val="7EA77E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Y, Pd, Nb, Zr</a:t>
            </a:r>
          </a:p>
          <a:p>
            <a:pPr>
              <a:spcBef>
                <a:spcPts val="3000"/>
              </a:spcBef>
              <a:defRPr b="1" sz="5200">
                <a:solidFill>
                  <a:srgbClr val="7EA77E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Hf, Ta, Ir, Pt</a:t>
            </a:r>
          </a:p>
        </p:txBody>
      </p:sp>
      <p:sp>
        <p:nvSpPr>
          <p:cNvPr id="237" name="Alkaline Earth /…"/>
          <p:cNvSpPr txBox="1"/>
          <p:nvPr/>
        </p:nvSpPr>
        <p:spPr>
          <a:xfrm>
            <a:off x="19114142" y="2739630"/>
            <a:ext cx="4224300" cy="2921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lnSpc>
                <a:spcPct val="90000"/>
              </a:lnSpc>
              <a:defRPr b="1" sz="5200">
                <a:solidFill>
                  <a:srgbClr val="6093BC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Alkaline Earth /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 b="1" sz="5200">
                <a:solidFill>
                  <a:srgbClr val="6093BC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Alkali metals</a:t>
            </a:r>
          </a:p>
          <a:p>
            <a:pPr>
              <a:lnSpc>
                <a:spcPct val="90000"/>
              </a:lnSpc>
              <a:defRPr b="1" sz="5200">
                <a:solidFill>
                  <a:srgbClr val="6093BC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Cs, Li, Rb, Be</a:t>
            </a:r>
          </a:p>
        </p:txBody>
      </p:sp>
      <p:sp>
        <p:nvSpPr>
          <p:cNvPr id="238" name="Post-transition…"/>
          <p:cNvSpPr txBox="1"/>
          <p:nvPr/>
        </p:nvSpPr>
        <p:spPr>
          <a:xfrm>
            <a:off x="19151619" y="10289437"/>
            <a:ext cx="4149345" cy="2880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90000"/>
              </a:lnSpc>
              <a:defRPr b="1" sz="5200">
                <a:solidFill>
                  <a:srgbClr val="7F786E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Post-transition </a:t>
            </a:r>
          </a:p>
          <a:p>
            <a:pPr>
              <a:lnSpc>
                <a:spcPct val="90000"/>
              </a:lnSpc>
              <a:spcBef>
                <a:spcPts val="2000"/>
              </a:spcBef>
              <a:defRPr b="1" sz="5200">
                <a:solidFill>
                  <a:srgbClr val="7F786E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Metals</a:t>
            </a:r>
          </a:p>
          <a:p>
            <a:pPr>
              <a:defRPr b="1" sz="5200">
                <a:solidFill>
                  <a:srgbClr val="7F786E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Ga, In, Sn, Bi</a:t>
            </a:r>
          </a:p>
        </p:txBody>
      </p:sp>
      <p:sp>
        <p:nvSpPr>
          <p:cNvPr id="239" name="Rectangle"/>
          <p:cNvSpPr/>
          <p:nvPr/>
        </p:nvSpPr>
        <p:spPr>
          <a:xfrm>
            <a:off x="3705403" y="5160322"/>
            <a:ext cx="3873164" cy="220027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40" name="Find other element in your group and assemble into teams of four (4) as show on the right"/>
          <p:cNvSpPr txBox="1"/>
          <p:nvPr/>
        </p:nvSpPr>
        <p:spPr>
          <a:xfrm>
            <a:off x="1266966" y="2656720"/>
            <a:ext cx="10759445" cy="1694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defRPr i="1" sz="48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Find other element in your group and assemble into teams of four (4) as show on the right</a:t>
            </a:r>
          </a:p>
        </p:txBody>
      </p:sp>
      <p:sp>
        <p:nvSpPr>
          <p:cNvPr id="241" name="Assemble into Focus Teams"/>
          <p:cNvSpPr txBox="1"/>
          <p:nvPr/>
        </p:nvSpPr>
        <p:spPr>
          <a:xfrm>
            <a:off x="1266966" y="744812"/>
            <a:ext cx="10759445" cy="134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spcBef>
                <a:spcPts val="2000"/>
              </a:spcBef>
              <a:defRPr b="1" sz="72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Assemble into Focus Teams</a:t>
            </a:r>
          </a:p>
        </p:txBody>
      </p:sp>
      <p:sp>
        <p:nvSpPr>
          <p:cNvPr id="242" name="CMS 2024 Expert Teams:"/>
          <p:cNvSpPr txBox="1"/>
          <p:nvPr/>
        </p:nvSpPr>
        <p:spPr>
          <a:xfrm>
            <a:off x="15372835" y="884512"/>
            <a:ext cx="6732017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90000"/>
              </a:lnSpc>
              <a:defRPr i="1" sz="56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b="1"/>
              <a:t>CMS 2024</a:t>
            </a:r>
            <a:r>
              <a:t> </a:t>
            </a:r>
            <a:r>
              <a:rPr>
                <a:latin typeface="Avenir Next Condensed Demi Bold"/>
                <a:ea typeface="Avenir Next Condensed Demi Bold"/>
                <a:cs typeface="Avenir Next Condensed Demi Bold"/>
                <a:sym typeface="Avenir Next Condensed Demi Bold"/>
              </a:rPr>
              <a:t>Expert Teams:</a:t>
            </a:r>
          </a:p>
        </p:txBody>
      </p:sp>
      <p:sp>
        <p:nvSpPr>
          <p:cNvPr id="243" name="I–"/>
          <p:cNvSpPr txBox="1"/>
          <p:nvPr/>
        </p:nvSpPr>
        <p:spPr>
          <a:xfrm>
            <a:off x="13516015" y="3810653"/>
            <a:ext cx="576251" cy="1044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spcBef>
                <a:spcPts val="3000"/>
              </a:spcBef>
              <a:defRPr b="1" i="1" sz="5200">
                <a:solidFill>
                  <a:srgbClr val="7EA77E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I–</a:t>
            </a:r>
          </a:p>
        </p:txBody>
      </p:sp>
      <p:sp>
        <p:nvSpPr>
          <p:cNvPr id="244" name="II–"/>
          <p:cNvSpPr txBox="1"/>
          <p:nvPr/>
        </p:nvSpPr>
        <p:spPr>
          <a:xfrm>
            <a:off x="13329123" y="5108128"/>
            <a:ext cx="763144" cy="1044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spcBef>
                <a:spcPts val="3000"/>
              </a:spcBef>
              <a:defRPr b="1" i="1" sz="5200">
                <a:solidFill>
                  <a:srgbClr val="7EA77E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II–</a:t>
            </a:r>
          </a:p>
        </p:txBody>
      </p:sp>
      <p:sp>
        <p:nvSpPr>
          <p:cNvPr id="245" name="III–"/>
          <p:cNvSpPr txBox="1"/>
          <p:nvPr/>
        </p:nvSpPr>
        <p:spPr>
          <a:xfrm>
            <a:off x="13142229" y="6335712"/>
            <a:ext cx="950037" cy="1044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spcBef>
                <a:spcPts val="3000"/>
              </a:spcBef>
              <a:defRPr b="1" i="1" sz="5200">
                <a:solidFill>
                  <a:srgbClr val="7EA77E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III–</a:t>
            </a:r>
          </a:p>
        </p:txBody>
      </p:sp>
      <p:sp>
        <p:nvSpPr>
          <p:cNvPr id="246" name="I–"/>
          <p:cNvSpPr txBox="1"/>
          <p:nvPr/>
        </p:nvSpPr>
        <p:spPr>
          <a:xfrm>
            <a:off x="13325515" y="10896812"/>
            <a:ext cx="576251" cy="1044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90000"/>
              </a:lnSpc>
              <a:spcBef>
                <a:spcPts val="3000"/>
              </a:spcBef>
              <a:defRPr b="1" i="1" sz="5200">
                <a:solidFill>
                  <a:srgbClr val="9F88B7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I–</a:t>
            </a:r>
          </a:p>
        </p:txBody>
      </p:sp>
      <p:sp>
        <p:nvSpPr>
          <p:cNvPr id="247" name="II–"/>
          <p:cNvSpPr txBox="1"/>
          <p:nvPr/>
        </p:nvSpPr>
        <p:spPr>
          <a:xfrm>
            <a:off x="13138623" y="12128262"/>
            <a:ext cx="763144" cy="1044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90000"/>
              </a:lnSpc>
              <a:spcBef>
                <a:spcPts val="3000"/>
              </a:spcBef>
              <a:defRPr b="1" i="1" sz="5200">
                <a:solidFill>
                  <a:srgbClr val="9F88B7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II–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Rounded Rectangle"/>
          <p:cNvSpPr/>
          <p:nvPr/>
        </p:nvSpPr>
        <p:spPr>
          <a:xfrm>
            <a:off x="595860" y="599909"/>
            <a:ext cx="1270001" cy="166813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25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84397" y="3333134"/>
            <a:ext cx="19615206" cy="10412406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Where in the World is your element/critical mineral…"/>
          <p:cNvSpPr txBox="1"/>
          <p:nvPr/>
        </p:nvSpPr>
        <p:spPr>
          <a:xfrm>
            <a:off x="4397895" y="548149"/>
            <a:ext cx="15588210" cy="235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64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b="1"/>
              <a:t>Where in the World</a:t>
            </a:r>
            <a:r>
              <a:t> is your element/critical mineral </a:t>
            </a:r>
          </a:p>
          <a:p>
            <a:pPr>
              <a:defRPr sz="64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most abundant and/or mined?</a:t>
            </a:r>
          </a:p>
        </p:txBody>
      </p:sp>
      <p:sp>
        <p:nvSpPr>
          <p:cNvPr id="252" name="1"/>
          <p:cNvSpPr txBox="1"/>
          <p:nvPr/>
        </p:nvSpPr>
        <p:spPr>
          <a:xfrm>
            <a:off x="800013" y="571070"/>
            <a:ext cx="861696" cy="1668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10000">
                <a:solidFill>
                  <a:srgbClr val="000000"/>
                </a:solidFill>
              </a:defRPr>
            </a:lvl1pPr>
          </a:lstStyle>
          <a:p>
            <a:pPr/>
            <a:r>
              <a:t>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Rectangle"/>
          <p:cNvSpPr/>
          <p:nvPr/>
        </p:nvSpPr>
        <p:spPr>
          <a:xfrm>
            <a:off x="19467328" y="11758956"/>
            <a:ext cx="2268948" cy="120716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55" name="Rectangle"/>
          <p:cNvSpPr/>
          <p:nvPr/>
        </p:nvSpPr>
        <p:spPr>
          <a:xfrm>
            <a:off x="4000839" y="11758956"/>
            <a:ext cx="3585395" cy="120716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56" name="In what kind of rock/…"/>
          <p:cNvSpPr txBox="1"/>
          <p:nvPr/>
        </p:nvSpPr>
        <p:spPr>
          <a:xfrm>
            <a:off x="520607" y="3034509"/>
            <a:ext cx="6040756" cy="4968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In what kind of rock/</a:t>
            </a:r>
          </a:p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setting does your </a:t>
            </a:r>
          </a:p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element/critical </a:t>
            </a:r>
          </a:p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mineral </a:t>
            </a:r>
          </a:p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form?</a:t>
            </a:r>
          </a:p>
        </p:txBody>
      </p:sp>
      <p:sp>
        <p:nvSpPr>
          <p:cNvPr id="257" name="Rounded Rectangle"/>
          <p:cNvSpPr/>
          <p:nvPr/>
        </p:nvSpPr>
        <p:spPr>
          <a:xfrm>
            <a:off x="595860" y="599909"/>
            <a:ext cx="1270001" cy="166813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0">
            <a:solidFill>
              <a:srgbClr val="5E5E5E"/>
            </a:solidFill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58" name="2"/>
          <p:cNvSpPr txBox="1"/>
          <p:nvPr/>
        </p:nvSpPr>
        <p:spPr>
          <a:xfrm>
            <a:off x="800013" y="571070"/>
            <a:ext cx="861696" cy="1668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10000"/>
            </a:lvl1pPr>
          </a:lstStyle>
          <a:p>
            <a:pPr/>
            <a:r>
              <a:t>2</a:t>
            </a:r>
          </a:p>
        </p:txBody>
      </p:sp>
      <p:sp>
        <p:nvSpPr>
          <p:cNvPr id="259" name="Shape"/>
          <p:cNvSpPr/>
          <p:nvPr/>
        </p:nvSpPr>
        <p:spPr>
          <a:xfrm>
            <a:off x="14279729" y="7234103"/>
            <a:ext cx="4236229" cy="4871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77" h="20806" fill="norm" stroke="1" extrusionOk="0">
                <a:moveTo>
                  <a:pt x="18462" y="0"/>
                </a:moveTo>
                <a:cubicBezTo>
                  <a:pt x="15916" y="855"/>
                  <a:pt x="13813" y="2444"/>
                  <a:pt x="12548" y="4493"/>
                </a:cubicBezTo>
                <a:cubicBezTo>
                  <a:pt x="11534" y="6134"/>
                  <a:pt x="11114" y="7976"/>
                  <a:pt x="11108" y="9824"/>
                </a:cubicBezTo>
                <a:cubicBezTo>
                  <a:pt x="11103" y="11062"/>
                  <a:pt x="11242" y="12379"/>
                  <a:pt x="10355" y="13372"/>
                </a:cubicBezTo>
                <a:cubicBezTo>
                  <a:pt x="9098" y="14780"/>
                  <a:pt x="6732" y="14651"/>
                  <a:pt x="4729" y="15090"/>
                </a:cubicBezTo>
                <a:cubicBezTo>
                  <a:pt x="3429" y="15375"/>
                  <a:pt x="2232" y="15944"/>
                  <a:pt x="1362" y="16804"/>
                </a:cubicBezTo>
                <a:cubicBezTo>
                  <a:pt x="377" y="17776"/>
                  <a:pt x="-106" y="19037"/>
                  <a:pt x="20" y="20309"/>
                </a:cubicBezTo>
                <a:lnTo>
                  <a:pt x="20" y="20313"/>
                </a:lnTo>
                <a:cubicBezTo>
                  <a:pt x="5362" y="21600"/>
                  <a:pt x="11303" y="20369"/>
                  <a:pt x="15495" y="16609"/>
                </a:cubicBezTo>
                <a:cubicBezTo>
                  <a:pt x="20508" y="12115"/>
                  <a:pt x="21494" y="5380"/>
                  <a:pt x="18462" y="0"/>
                </a:cubicBezTo>
                <a:close/>
              </a:path>
            </a:pathLst>
          </a:custGeom>
          <a:solidFill>
            <a:srgbClr val="9D5D3E">
              <a:alpha val="50000"/>
            </a:srgbClr>
          </a:solidFill>
          <a:ln w="254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60" name="Shape"/>
          <p:cNvSpPr/>
          <p:nvPr/>
        </p:nvSpPr>
        <p:spPr>
          <a:xfrm>
            <a:off x="11799846" y="5389495"/>
            <a:ext cx="4225480" cy="4607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2" h="21600" fill="norm" stroke="1" extrusionOk="0">
                <a:moveTo>
                  <a:pt x="16231" y="0"/>
                </a:moveTo>
                <a:cubicBezTo>
                  <a:pt x="12077" y="0"/>
                  <a:pt x="7923" y="1536"/>
                  <a:pt x="4753" y="4611"/>
                </a:cubicBezTo>
                <a:cubicBezTo>
                  <a:pt x="19" y="9203"/>
                  <a:pt x="-1178" y="15929"/>
                  <a:pt x="1160" y="21600"/>
                </a:cubicBezTo>
                <a:lnTo>
                  <a:pt x="1444" y="21484"/>
                </a:lnTo>
                <a:cubicBezTo>
                  <a:pt x="3361" y="20107"/>
                  <a:pt x="4902" y="18327"/>
                  <a:pt x="5943" y="16284"/>
                </a:cubicBezTo>
                <a:cubicBezTo>
                  <a:pt x="6728" y="14742"/>
                  <a:pt x="7210" y="13087"/>
                  <a:pt x="7778" y="11465"/>
                </a:cubicBezTo>
                <a:cubicBezTo>
                  <a:pt x="8353" y="9821"/>
                  <a:pt x="9046" y="8173"/>
                  <a:pt x="10381" y="6975"/>
                </a:cubicBezTo>
                <a:cubicBezTo>
                  <a:pt x="11555" y="5922"/>
                  <a:pt x="13091" y="5348"/>
                  <a:pt x="14536" y="4659"/>
                </a:cubicBezTo>
                <a:cubicBezTo>
                  <a:pt x="16686" y="3634"/>
                  <a:pt x="18669" y="2325"/>
                  <a:pt x="20422" y="771"/>
                </a:cubicBezTo>
                <a:lnTo>
                  <a:pt x="20223" y="483"/>
                </a:lnTo>
                <a:cubicBezTo>
                  <a:pt x="18914" y="162"/>
                  <a:pt x="17573" y="0"/>
                  <a:pt x="16231" y="0"/>
                </a:cubicBezTo>
                <a:close/>
              </a:path>
            </a:pathLst>
          </a:custGeom>
          <a:solidFill>
            <a:srgbClr val="9D5D3E">
              <a:alpha val="50000"/>
            </a:srgbClr>
          </a:solidFill>
          <a:ln w="254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61" name="Shape"/>
          <p:cNvSpPr/>
          <p:nvPr/>
        </p:nvSpPr>
        <p:spPr>
          <a:xfrm>
            <a:off x="11963905" y="5389495"/>
            <a:ext cx="6551713" cy="6716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99" fill="norm" stroke="1" extrusionOk="0">
                <a:moveTo>
                  <a:pt x="10526" y="0"/>
                </a:moveTo>
                <a:cubicBezTo>
                  <a:pt x="9906" y="0"/>
                  <a:pt x="9286" y="51"/>
                  <a:pt x="8674" y="152"/>
                </a:cubicBezTo>
                <a:cubicBezTo>
                  <a:pt x="9286" y="52"/>
                  <a:pt x="9906" y="2"/>
                  <a:pt x="10526" y="2"/>
                </a:cubicBezTo>
                <a:cubicBezTo>
                  <a:pt x="10750" y="2"/>
                  <a:pt x="10974" y="9"/>
                  <a:pt x="11198" y="23"/>
                </a:cubicBezTo>
                <a:cubicBezTo>
                  <a:pt x="10974" y="9"/>
                  <a:pt x="10750" y="0"/>
                  <a:pt x="10526" y="0"/>
                </a:cubicBezTo>
                <a:close/>
                <a:moveTo>
                  <a:pt x="11240" y="26"/>
                </a:moveTo>
                <a:cubicBezTo>
                  <a:pt x="11438" y="38"/>
                  <a:pt x="11637" y="56"/>
                  <a:pt x="11834" y="78"/>
                </a:cubicBezTo>
                <a:cubicBezTo>
                  <a:pt x="11637" y="55"/>
                  <a:pt x="11438" y="38"/>
                  <a:pt x="11240" y="26"/>
                </a:cubicBezTo>
                <a:close/>
                <a:moveTo>
                  <a:pt x="11941" y="92"/>
                </a:moveTo>
                <a:cubicBezTo>
                  <a:pt x="12212" y="126"/>
                  <a:pt x="12482" y="173"/>
                  <a:pt x="12750" y="226"/>
                </a:cubicBezTo>
                <a:cubicBezTo>
                  <a:pt x="12482" y="173"/>
                  <a:pt x="12212" y="126"/>
                  <a:pt x="11941" y="92"/>
                </a:cubicBezTo>
                <a:close/>
                <a:moveTo>
                  <a:pt x="12750" y="226"/>
                </a:moveTo>
                <a:cubicBezTo>
                  <a:pt x="12808" y="237"/>
                  <a:pt x="12865" y="250"/>
                  <a:pt x="12922" y="262"/>
                </a:cubicBezTo>
                <a:cubicBezTo>
                  <a:pt x="12865" y="250"/>
                  <a:pt x="12808" y="238"/>
                  <a:pt x="12750" y="226"/>
                </a:cubicBezTo>
                <a:close/>
                <a:moveTo>
                  <a:pt x="12922" y="262"/>
                </a:moveTo>
                <a:cubicBezTo>
                  <a:pt x="13034" y="286"/>
                  <a:pt x="13144" y="318"/>
                  <a:pt x="13255" y="345"/>
                </a:cubicBezTo>
                <a:lnTo>
                  <a:pt x="13248" y="333"/>
                </a:lnTo>
                <a:cubicBezTo>
                  <a:pt x="13140" y="306"/>
                  <a:pt x="13031" y="286"/>
                  <a:pt x="12922" y="262"/>
                </a:cubicBezTo>
                <a:close/>
                <a:moveTo>
                  <a:pt x="13255" y="345"/>
                </a:moveTo>
                <a:lnTo>
                  <a:pt x="13384" y="531"/>
                </a:lnTo>
                <a:cubicBezTo>
                  <a:pt x="12188" y="1596"/>
                  <a:pt x="10836" y="2494"/>
                  <a:pt x="9370" y="3197"/>
                </a:cubicBezTo>
                <a:cubicBezTo>
                  <a:pt x="8385" y="3670"/>
                  <a:pt x="7338" y="4064"/>
                  <a:pt x="6537" y="4786"/>
                </a:cubicBezTo>
                <a:cubicBezTo>
                  <a:pt x="5627" y="5608"/>
                  <a:pt x="5155" y="6739"/>
                  <a:pt x="4762" y="7866"/>
                </a:cubicBezTo>
                <a:cubicBezTo>
                  <a:pt x="4375" y="8979"/>
                  <a:pt x="4047" y="10114"/>
                  <a:pt x="3511" y="11172"/>
                </a:cubicBezTo>
                <a:cubicBezTo>
                  <a:pt x="2802" y="12573"/>
                  <a:pt x="1750" y="13794"/>
                  <a:pt x="443" y="14738"/>
                </a:cubicBezTo>
                <a:lnTo>
                  <a:pt x="250" y="14818"/>
                </a:lnTo>
                <a:cubicBezTo>
                  <a:pt x="790" y="16136"/>
                  <a:pt x="1607" y="17371"/>
                  <a:pt x="2700" y="18438"/>
                </a:cubicBezTo>
                <a:cubicBezTo>
                  <a:pt x="4122" y="19825"/>
                  <a:pt x="5834" y="20753"/>
                  <a:pt x="7645" y="21228"/>
                </a:cubicBezTo>
                <a:lnTo>
                  <a:pt x="7645" y="21225"/>
                </a:lnTo>
                <a:cubicBezTo>
                  <a:pt x="7558" y="20267"/>
                  <a:pt x="7892" y="19318"/>
                  <a:pt x="8573" y="18585"/>
                </a:cubicBezTo>
                <a:cubicBezTo>
                  <a:pt x="9175" y="17938"/>
                  <a:pt x="10003" y="17509"/>
                  <a:pt x="10903" y="17295"/>
                </a:cubicBezTo>
                <a:cubicBezTo>
                  <a:pt x="12289" y="16965"/>
                  <a:pt x="13926" y="17062"/>
                  <a:pt x="14796" y="16002"/>
                </a:cubicBezTo>
                <a:cubicBezTo>
                  <a:pt x="15409" y="15254"/>
                  <a:pt x="15313" y="14262"/>
                  <a:pt x="15316" y="13330"/>
                </a:cubicBezTo>
                <a:cubicBezTo>
                  <a:pt x="15321" y="11939"/>
                  <a:pt x="15611" y="10552"/>
                  <a:pt x="16313" y="9316"/>
                </a:cubicBezTo>
                <a:cubicBezTo>
                  <a:pt x="17188" y="7774"/>
                  <a:pt x="18643" y="6577"/>
                  <a:pt x="20405" y="5933"/>
                </a:cubicBezTo>
                <a:cubicBezTo>
                  <a:pt x="20667" y="6440"/>
                  <a:pt x="20886" y="6962"/>
                  <a:pt x="21061" y="7495"/>
                </a:cubicBezTo>
                <a:cubicBezTo>
                  <a:pt x="20541" y="5911"/>
                  <a:pt x="19640" y="4420"/>
                  <a:pt x="18352" y="3163"/>
                </a:cubicBezTo>
                <a:cubicBezTo>
                  <a:pt x="16891" y="1738"/>
                  <a:pt x="15122" y="806"/>
                  <a:pt x="13255" y="345"/>
                </a:cubicBezTo>
                <a:close/>
                <a:moveTo>
                  <a:pt x="21061" y="7495"/>
                </a:moveTo>
                <a:cubicBezTo>
                  <a:pt x="21236" y="8028"/>
                  <a:pt x="21368" y="8571"/>
                  <a:pt x="21457" y="9120"/>
                </a:cubicBezTo>
                <a:cubicBezTo>
                  <a:pt x="21368" y="8571"/>
                  <a:pt x="21236" y="8028"/>
                  <a:pt x="21061" y="7495"/>
                </a:cubicBezTo>
                <a:close/>
                <a:moveTo>
                  <a:pt x="21457" y="9120"/>
                </a:moveTo>
                <a:cubicBezTo>
                  <a:pt x="21500" y="9389"/>
                  <a:pt x="21533" y="9660"/>
                  <a:pt x="21555" y="9931"/>
                </a:cubicBezTo>
                <a:cubicBezTo>
                  <a:pt x="21533" y="9660"/>
                  <a:pt x="21500" y="9389"/>
                  <a:pt x="21457" y="9120"/>
                </a:cubicBezTo>
                <a:close/>
                <a:moveTo>
                  <a:pt x="3541" y="2422"/>
                </a:moveTo>
                <a:cubicBezTo>
                  <a:pt x="3251" y="2653"/>
                  <a:pt x="2970" y="2899"/>
                  <a:pt x="2700" y="3163"/>
                </a:cubicBezTo>
                <a:cubicBezTo>
                  <a:pt x="2700" y="3163"/>
                  <a:pt x="2700" y="3164"/>
                  <a:pt x="2700" y="3164"/>
                </a:cubicBezTo>
                <a:cubicBezTo>
                  <a:pt x="2970" y="2901"/>
                  <a:pt x="3251" y="2653"/>
                  <a:pt x="3541" y="2422"/>
                </a:cubicBezTo>
                <a:close/>
                <a:moveTo>
                  <a:pt x="21558" y="9975"/>
                </a:moveTo>
                <a:cubicBezTo>
                  <a:pt x="21600" y="10498"/>
                  <a:pt x="21600" y="11022"/>
                  <a:pt x="21563" y="11546"/>
                </a:cubicBezTo>
                <a:cubicBezTo>
                  <a:pt x="21600" y="11022"/>
                  <a:pt x="21599" y="10498"/>
                  <a:pt x="21558" y="9975"/>
                </a:cubicBezTo>
                <a:close/>
                <a:moveTo>
                  <a:pt x="21555" y="11662"/>
                </a:moveTo>
                <a:cubicBezTo>
                  <a:pt x="21535" y="11914"/>
                  <a:pt x="21506" y="12166"/>
                  <a:pt x="21467" y="12417"/>
                </a:cubicBezTo>
                <a:cubicBezTo>
                  <a:pt x="21506" y="12166"/>
                  <a:pt x="21535" y="11914"/>
                  <a:pt x="21555" y="11662"/>
                </a:cubicBezTo>
                <a:close/>
                <a:moveTo>
                  <a:pt x="21455" y="12489"/>
                </a:moveTo>
                <a:cubicBezTo>
                  <a:pt x="21418" y="12719"/>
                  <a:pt x="21373" y="12947"/>
                  <a:pt x="21321" y="13175"/>
                </a:cubicBezTo>
                <a:cubicBezTo>
                  <a:pt x="21373" y="12948"/>
                  <a:pt x="21418" y="12719"/>
                  <a:pt x="21455" y="12489"/>
                </a:cubicBezTo>
                <a:close/>
                <a:moveTo>
                  <a:pt x="21296" y="13290"/>
                </a:moveTo>
                <a:cubicBezTo>
                  <a:pt x="21238" y="13530"/>
                  <a:pt x="21170" y="13768"/>
                  <a:pt x="21095" y="14004"/>
                </a:cubicBezTo>
                <a:cubicBezTo>
                  <a:pt x="21170" y="13768"/>
                  <a:pt x="21238" y="13529"/>
                  <a:pt x="21296" y="13290"/>
                </a:cubicBezTo>
                <a:close/>
                <a:moveTo>
                  <a:pt x="0" y="14137"/>
                </a:moveTo>
                <a:cubicBezTo>
                  <a:pt x="73" y="14358"/>
                  <a:pt x="153" y="14577"/>
                  <a:pt x="241" y="14794"/>
                </a:cubicBezTo>
                <a:cubicBezTo>
                  <a:pt x="153" y="14577"/>
                  <a:pt x="73" y="14358"/>
                  <a:pt x="0" y="14137"/>
                </a:cubicBezTo>
                <a:close/>
                <a:moveTo>
                  <a:pt x="21050" y="14138"/>
                </a:moveTo>
                <a:cubicBezTo>
                  <a:pt x="20974" y="14370"/>
                  <a:pt x="20892" y="14599"/>
                  <a:pt x="20798" y="14826"/>
                </a:cubicBezTo>
                <a:cubicBezTo>
                  <a:pt x="20892" y="14599"/>
                  <a:pt x="20974" y="14370"/>
                  <a:pt x="21050" y="14138"/>
                </a:cubicBezTo>
                <a:close/>
                <a:moveTo>
                  <a:pt x="20783" y="14865"/>
                </a:moveTo>
                <a:cubicBezTo>
                  <a:pt x="20689" y="15091"/>
                  <a:pt x="20584" y="15312"/>
                  <a:pt x="20474" y="15533"/>
                </a:cubicBezTo>
                <a:cubicBezTo>
                  <a:pt x="20584" y="15313"/>
                  <a:pt x="20689" y="15090"/>
                  <a:pt x="20783" y="14865"/>
                </a:cubicBezTo>
                <a:close/>
                <a:moveTo>
                  <a:pt x="20394" y="15693"/>
                </a:moveTo>
                <a:cubicBezTo>
                  <a:pt x="20282" y="15908"/>
                  <a:pt x="20162" y="16121"/>
                  <a:pt x="20034" y="16330"/>
                </a:cubicBezTo>
                <a:cubicBezTo>
                  <a:pt x="20162" y="16121"/>
                  <a:pt x="20281" y="15909"/>
                  <a:pt x="20394" y="15693"/>
                </a:cubicBezTo>
                <a:close/>
                <a:moveTo>
                  <a:pt x="19938" y="16479"/>
                </a:moveTo>
                <a:cubicBezTo>
                  <a:pt x="19833" y="16646"/>
                  <a:pt x="19722" y="16809"/>
                  <a:pt x="19606" y="16971"/>
                </a:cubicBezTo>
                <a:cubicBezTo>
                  <a:pt x="19721" y="16809"/>
                  <a:pt x="19833" y="16646"/>
                  <a:pt x="19938" y="16479"/>
                </a:cubicBezTo>
                <a:close/>
                <a:moveTo>
                  <a:pt x="19478" y="17152"/>
                </a:moveTo>
                <a:cubicBezTo>
                  <a:pt x="19334" y="17344"/>
                  <a:pt x="19182" y="17533"/>
                  <a:pt x="19024" y="17719"/>
                </a:cubicBezTo>
                <a:cubicBezTo>
                  <a:pt x="19182" y="17534"/>
                  <a:pt x="19334" y="17344"/>
                  <a:pt x="19478" y="17152"/>
                </a:cubicBezTo>
                <a:close/>
                <a:moveTo>
                  <a:pt x="18892" y="17866"/>
                </a:moveTo>
                <a:cubicBezTo>
                  <a:pt x="18734" y="18045"/>
                  <a:pt x="18570" y="18221"/>
                  <a:pt x="18398" y="18391"/>
                </a:cubicBezTo>
                <a:cubicBezTo>
                  <a:pt x="18570" y="18221"/>
                  <a:pt x="18734" y="18045"/>
                  <a:pt x="18892" y="17866"/>
                </a:cubicBezTo>
                <a:close/>
                <a:moveTo>
                  <a:pt x="18265" y="18518"/>
                </a:moveTo>
                <a:cubicBezTo>
                  <a:pt x="18133" y="18644"/>
                  <a:pt x="17999" y="18767"/>
                  <a:pt x="17862" y="18885"/>
                </a:cubicBezTo>
                <a:cubicBezTo>
                  <a:pt x="17999" y="18767"/>
                  <a:pt x="18133" y="18644"/>
                  <a:pt x="18265" y="18518"/>
                </a:cubicBezTo>
                <a:close/>
                <a:moveTo>
                  <a:pt x="17681" y="19036"/>
                </a:moveTo>
                <a:cubicBezTo>
                  <a:pt x="17566" y="19131"/>
                  <a:pt x="17450" y="19225"/>
                  <a:pt x="17332" y="19315"/>
                </a:cubicBezTo>
                <a:cubicBezTo>
                  <a:pt x="17450" y="19225"/>
                  <a:pt x="17566" y="19131"/>
                  <a:pt x="17681" y="19036"/>
                </a:cubicBezTo>
                <a:close/>
                <a:moveTo>
                  <a:pt x="17131" y="19466"/>
                </a:moveTo>
                <a:cubicBezTo>
                  <a:pt x="16979" y="19577"/>
                  <a:pt x="16824" y="19683"/>
                  <a:pt x="16668" y="19785"/>
                </a:cubicBezTo>
                <a:cubicBezTo>
                  <a:pt x="16824" y="19683"/>
                  <a:pt x="16979" y="19577"/>
                  <a:pt x="17131" y="19466"/>
                </a:cubicBezTo>
                <a:close/>
                <a:moveTo>
                  <a:pt x="16493" y="19895"/>
                </a:moveTo>
                <a:cubicBezTo>
                  <a:pt x="16350" y="19985"/>
                  <a:pt x="16205" y="20073"/>
                  <a:pt x="16058" y="20156"/>
                </a:cubicBezTo>
                <a:cubicBezTo>
                  <a:pt x="16205" y="20073"/>
                  <a:pt x="16350" y="19985"/>
                  <a:pt x="16493" y="19895"/>
                </a:cubicBezTo>
                <a:close/>
                <a:moveTo>
                  <a:pt x="15857" y="20265"/>
                </a:moveTo>
                <a:cubicBezTo>
                  <a:pt x="15714" y="20341"/>
                  <a:pt x="15570" y="20415"/>
                  <a:pt x="15424" y="20485"/>
                </a:cubicBezTo>
                <a:cubicBezTo>
                  <a:pt x="15570" y="20415"/>
                  <a:pt x="15714" y="20342"/>
                  <a:pt x="15857" y="20265"/>
                </a:cubicBezTo>
                <a:close/>
                <a:moveTo>
                  <a:pt x="15271" y="20559"/>
                </a:moveTo>
                <a:cubicBezTo>
                  <a:pt x="15079" y="20647"/>
                  <a:pt x="14887" y="20733"/>
                  <a:pt x="14691" y="20810"/>
                </a:cubicBezTo>
                <a:cubicBezTo>
                  <a:pt x="14886" y="20733"/>
                  <a:pt x="15080" y="20647"/>
                  <a:pt x="15271" y="20559"/>
                </a:cubicBezTo>
                <a:close/>
                <a:moveTo>
                  <a:pt x="14593" y="20847"/>
                </a:moveTo>
                <a:cubicBezTo>
                  <a:pt x="14419" y="20913"/>
                  <a:pt x="14243" y="20975"/>
                  <a:pt x="14066" y="21033"/>
                </a:cubicBezTo>
                <a:cubicBezTo>
                  <a:pt x="14243" y="20975"/>
                  <a:pt x="14419" y="20914"/>
                  <a:pt x="14593" y="20847"/>
                </a:cubicBezTo>
                <a:close/>
                <a:moveTo>
                  <a:pt x="13870" y="21095"/>
                </a:moveTo>
                <a:cubicBezTo>
                  <a:pt x="13706" y="21146"/>
                  <a:pt x="13542" y="21193"/>
                  <a:pt x="13376" y="21235"/>
                </a:cubicBezTo>
                <a:cubicBezTo>
                  <a:pt x="13542" y="21193"/>
                  <a:pt x="13706" y="21146"/>
                  <a:pt x="13870" y="21095"/>
                </a:cubicBezTo>
                <a:close/>
                <a:moveTo>
                  <a:pt x="7657" y="21231"/>
                </a:moveTo>
                <a:cubicBezTo>
                  <a:pt x="7884" y="21290"/>
                  <a:pt x="8113" y="21343"/>
                  <a:pt x="8343" y="21388"/>
                </a:cubicBezTo>
                <a:cubicBezTo>
                  <a:pt x="8113" y="21343"/>
                  <a:pt x="7884" y="21290"/>
                  <a:pt x="7657" y="21231"/>
                </a:cubicBezTo>
                <a:close/>
                <a:moveTo>
                  <a:pt x="8343" y="21388"/>
                </a:moveTo>
                <a:cubicBezTo>
                  <a:pt x="8577" y="21433"/>
                  <a:pt x="8812" y="21471"/>
                  <a:pt x="9048" y="21502"/>
                </a:cubicBezTo>
                <a:cubicBezTo>
                  <a:pt x="8812" y="21471"/>
                  <a:pt x="8577" y="21433"/>
                  <a:pt x="8343" y="21388"/>
                </a:cubicBezTo>
                <a:close/>
                <a:moveTo>
                  <a:pt x="9048" y="21502"/>
                </a:moveTo>
                <a:cubicBezTo>
                  <a:pt x="9271" y="21532"/>
                  <a:pt x="9495" y="21554"/>
                  <a:pt x="9720" y="21570"/>
                </a:cubicBezTo>
                <a:cubicBezTo>
                  <a:pt x="9495" y="21554"/>
                  <a:pt x="9271" y="21532"/>
                  <a:pt x="9048" y="21502"/>
                </a:cubicBezTo>
                <a:close/>
                <a:moveTo>
                  <a:pt x="13266" y="21264"/>
                </a:moveTo>
                <a:cubicBezTo>
                  <a:pt x="13049" y="21318"/>
                  <a:pt x="12829" y="21367"/>
                  <a:pt x="12610" y="21407"/>
                </a:cubicBezTo>
                <a:cubicBezTo>
                  <a:pt x="12830" y="21366"/>
                  <a:pt x="13049" y="21318"/>
                  <a:pt x="13266" y="21264"/>
                </a:cubicBezTo>
                <a:close/>
                <a:moveTo>
                  <a:pt x="12557" y="21416"/>
                </a:moveTo>
                <a:cubicBezTo>
                  <a:pt x="12348" y="21454"/>
                  <a:pt x="12139" y="21485"/>
                  <a:pt x="11929" y="21511"/>
                </a:cubicBezTo>
                <a:cubicBezTo>
                  <a:pt x="12139" y="21485"/>
                  <a:pt x="12348" y="21454"/>
                  <a:pt x="12557" y="21416"/>
                </a:cubicBezTo>
                <a:close/>
                <a:moveTo>
                  <a:pt x="11850" y="21522"/>
                </a:moveTo>
                <a:cubicBezTo>
                  <a:pt x="11644" y="21546"/>
                  <a:pt x="11437" y="21563"/>
                  <a:pt x="11230" y="21576"/>
                </a:cubicBezTo>
                <a:cubicBezTo>
                  <a:pt x="11437" y="21563"/>
                  <a:pt x="11644" y="21546"/>
                  <a:pt x="11850" y="21522"/>
                </a:cubicBezTo>
                <a:close/>
                <a:moveTo>
                  <a:pt x="9792" y="21575"/>
                </a:moveTo>
                <a:cubicBezTo>
                  <a:pt x="10018" y="21589"/>
                  <a:pt x="10244" y="21598"/>
                  <a:pt x="10470" y="21599"/>
                </a:cubicBezTo>
                <a:cubicBezTo>
                  <a:pt x="10245" y="21598"/>
                  <a:pt x="10018" y="21589"/>
                  <a:pt x="9792" y="21575"/>
                </a:cubicBezTo>
                <a:close/>
                <a:moveTo>
                  <a:pt x="10470" y="21599"/>
                </a:moveTo>
                <a:cubicBezTo>
                  <a:pt x="10700" y="21600"/>
                  <a:pt x="10930" y="21593"/>
                  <a:pt x="11159" y="21581"/>
                </a:cubicBezTo>
                <a:cubicBezTo>
                  <a:pt x="10930" y="21593"/>
                  <a:pt x="10700" y="21600"/>
                  <a:pt x="10470" y="21599"/>
                </a:cubicBezTo>
                <a:close/>
              </a:path>
            </a:pathLst>
          </a:custGeom>
          <a:gradFill>
            <a:gsLst>
              <a:gs pos="0">
                <a:srgbClr val="F90009">
                  <a:alpha val="33000"/>
                </a:srgbClr>
              </a:gs>
              <a:gs pos="100000">
                <a:srgbClr val="FFC200">
                  <a:alpha val="33000"/>
                </a:srgbClr>
              </a:gs>
            </a:gsLst>
            <a:lin ang="16813124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62" name="Circle"/>
          <p:cNvSpPr/>
          <p:nvPr/>
        </p:nvSpPr>
        <p:spPr>
          <a:xfrm>
            <a:off x="11799476" y="5389498"/>
            <a:ext cx="6716994" cy="6716995"/>
          </a:xfrm>
          <a:prstGeom prst="ellipse">
            <a:avLst/>
          </a:prstGeom>
          <a:ln w="1270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63" name="Line"/>
          <p:cNvSpPr/>
          <p:nvPr/>
        </p:nvSpPr>
        <p:spPr>
          <a:xfrm>
            <a:off x="8509057" y="8818646"/>
            <a:ext cx="2405806" cy="21634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4" h="21038" fill="norm" stroke="1" extrusionOk="0">
                <a:moveTo>
                  <a:pt x="9903" y="0"/>
                </a:moveTo>
                <a:cubicBezTo>
                  <a:pt x="8381" y="2148"/>
                  <a:pt x="7067" y="4457"/>
                  <a:pt x="5976" y="6890"/>
                </a:cubicBezTo>
                <a:cubicBezTo>
                  <a:pt x="4582" y="9996"/>
                  <a:pt x="3532" y="13355"/>
                  <a:pt x="1510" y="16054"/>
                </a:cubicBezTo>
                <a:cubicBezTo>
                  <a:pt x="432" y="17494"/>
                  <a:pt x="-606" y="19249"/>
                  <a:pt x="422" y="20478"/>
                </a:cubicBezTo>
                <a:cubicBezTo>
                  <a:pt x="1361" y="21600"/>
                  <a:pt x="2924" y="20864"/>
                  <a:pt x="4120" y="19767"/>
                </a:cubicBezTo>
                <a:cubicBezTo>
                  <a:pt x="8066" y="16148"/>
                  <a:pt x="11424" y="11729"/>
                  <a:pt x="15767" y="8714"/>
                </a:cubicBezTo>
                <a:cubicBezTo>
                  <a:pt x="17406" y="7576"/>
                  <a:pt x="19161" y="6658"/>
                  <a:pt x="20994" y="5980"/>
                </a:cubicBezTo>
              </a:path>
            </a:pathLst>
          </a:custGeom>
          <a:ln w="25400" cap="rnd">
            <a:solidFill>
              <a:srgbClr val="FFFFFF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64" name="Circle"/>
          <p:cNvSpPr/>
          <p:nvPr/>
        </p:nvSpPr>
        <p:spPr>
          <a:xfrm>
            <a:off x="7524386" y="5389496"/>
            <a:ext cx="6716994" cy="6716995"/>
          </a:xfrm>
          <a:prstGeom prst="ellipse">
            <a:avLst/>
          </a:prstGeom>
          <a:gradFill>
            <a:gsLst>
              <a:gs pos="0">
                <a:srgbClr val="A5927E">
                  <a:alpha val="33000"/>
                </a:srgbClr>
              </a:gs>
              <a:gs pos="100000">
                <a:srgbClr val="FEFFD3">
                  <a:alpha val="33000"/>
                </a:srgbClr>
              </a:gs>
            </a:gsLst>
            <a:lin ang="16069894"/>
          </a:gradFill>
          <a:ln w="127000">
            <a:solidFill>
              <a:srgbClr val="000000">
                <a:alpha val="33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65" name="Line"/>
          <p:cNvSpPr/>
          <p:nvPr/>
        </p:nvSpPr>
        <p:spPr>
          <a:xfrm>
            <a:off x="7490964" y="8747993"/>
            <a:ext cx="6783841" cy="1"/>
          </a:xfrm>
          <a:prstGeom prst="line">
            <a:avLst/>
          </a:prstGeom>
          <a:ln w="63500">
            <a:solidFill>
              <a:srgbClr val="FFFFFF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66" name="Line"/>
          <p:cNvSpPr/>
          <p:nvPr/>
        </p:nvSpPr>
        <p:spPr>
          <a:xfrm>
            <a:off x="7557809" y="9418318"/>
            <a:ext cx="6650150" cy="1"/>
          </a:xfrm>
          <a:prstGeom prst="line">
            <a:avLst/>
          </a:prstGeom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67" name="Line"/>
          <p:cNvSpPr/>
          <p:nvPr/>
        </p:nvSpPr>
        <p:spPr>
          <a:xfrm>
            <a:off x="7952673" y="10364107"/>
            <a:ext cx="5860422" cy="1"/>
          </a:xfrm>
          <a:prstGeom prst="line">
            <a:avLst/>
          </a:prstGeom>
          <a:ln w="63500">
            <a:solidFill>
              <a:srgbClr val="FFFFFF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68" name="Line"/>
          <p:cNvSpPr/>
          <p:nvPr/>
        </p:nvSpPr>
        <p:spPr>
          <a:xfrm>
            <a:off x="8163894" y="10605935"/>
            <a:ext cx="5437980" cy="1"/>
          </a:xfrm>
          <a:prstGeom prst="line">
            <a:avLst/>
          </a:prstGeom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69" name="Line"/>
          <p:cNvSpPr/>
          <p:nvPr/>
        </p:nvSpPr>
        <p:spPr>
          <a:xfrm>
            <a:off x="8711793" y="11309896"/>
            <a:ext cx="4342183" cy="1"/>
          </a:xfrm>
          <a:prstGeom prst="line">
            <a:avLst/>
          </a:prstGeom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70" name="Line"/>
          <p:cNvSpPr/>
          <p:nvPr/>
        </p:nvSpPr>
        <p:spPr>
          <a:xfrm>
            <a:off x="7790553" y="7526742"/>
            <a:ext cx="6184662" cy="1"/>
          </a:xfrm>
          <a:prstGeom prst="line">
            <a:avLst/>
          </a:prstGeom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71" name="Line"/>
          <p:cNvSpPr/>
          <p:nvPr/>
        </p:nvSpPr>
        <p:spPr>
          <a:xfrm>
            <a:off x="7940560" y="7131879"/>
            <a:ext cx="5884649" cy="1"/>
          </a:xfrm>
          <a:prstGeom prst="line">
            <a:avLst/>
          </a:prstGeom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72" name="Line"/>
          <p:cNvSpPr/>
          <p:nvPr/>
        </p:nvSpPr>
        <p:spPr>
          <a:xfrm>
            <a:off x="8108596" y="6890051"/>
            <a:ext cx="5548575" cy="1"/>
          </a:xfrm>
          <a:prstGeom prst="line">
            <a:avLst/>
          </a:prstGeom>
          <a:ln w="63500" cap="rnd">
            <a:solidFill>
              <a:srgbClr val="FFFFFF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73" name="Line"/>
          <p:cNvSpPr/>
          <p:nvPr/>
        </p:nvSpPr>
        <p:spPr>
          <a:xfrm>
            <a:off x="8580279" y="6305490"/>
            <a:ext cx="4605209" cy="1"/>
          </a:xfrm>
          <a:prstGeom prst="line">
            <a:avLst/>
          </a:prstGeom>
          <a:ln w="635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74" name="Circle"/>
          <p:cNvSpPr/>
          <p:nvPr/>
        </p:nvSpPr>
        <p:spPr>
          <a:xfrm>
            <a:off x="9653018" y="1609507"/>
            <a:ext cx="6716994" cy="6716995"/>
          </a:xfrm>
          <a:prstGeom prst="ellipse">
            <a:avLst/>
          </a:prstGeom>
          <a:gradFill>
            <a:gsLst>
              <a:gs pos="0">
                <a:srgbClr val="00788F">
                  <a:alpha val="33000"/>
                </a:srgbClr>
              </a:gs>
              <a:gs pos="100000">
                <a:srgbClr val="20FF9A">
                  <a:alpha val="33000"/>
                </a:srgbClr>
              </a:gs>
            </a:gsLst>
            <a:lin ang="1598401"/>
          </a:gradFill>
          <a:ln w="127000">
            <a:solidFill>
              <a:srgbClr val="000000">
                <a:alpha val="33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75" name="Line"/>
          <p:cNvSpPr/>
          <p:nvPr/>
        </p:nvSpPr>
        <p:spPr>
          <a:xfrm>
            <a:off x="11141833" y="1625481"/>
            <a:ext cx="3442210" cy="6638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38" h="21600" fill="norm" stroke="1" extrusionOk="0">
                <a:moveTo>
                  <a:pt x="11683" y="0"/>
                </a:moveTo>
                <a:cubicBezTo>
                  <a:pt x="10172" y="1750"/>
                  <a:pt x="8692" y="3476"/>
                  <a:pt x="7207" y="5233"/>
                </a:cubicBezTo>
                <a:cubicBezTo>
                  <a:pt x="6080" y="6566"/>
                  <a:pt x="5070" y="7911"/>
                  <a:pt x="3875" y="9176"/>
                </a:cubicBezTo>
                <a:cubicBezTo>
                  <a:pt x="2784" y="10333"/>
                  <a:pt x="1984" y="11632"/>
                  <a:pt x="745" y="12576"/>
                </a:cubicBezTo>
                <a:cubicBezTo>
                  <a:pt x="84" y="13078"/>
                  <a:pt x="-383" y="13651"/>
                  <a:pt x="439" y="13993"/>
                </a:cubicBezTo>
                <a:cubicBezTo>
                  <a:pt x="1224" y="14320"/>
                  <a:pt x="2221" y="13927"/>
                  <a:pt x="2957" y="13467"/>
                </a:cubicBezTo>
                <a:cubicBezTo>
                  <a:pt x="5499" y="11879"/>
                  <a:pt x="8940" y="10763"/>
                  <a:pt x="11415" y="9308"/>
                </a:cubicBezTo>
                <a:cubicBezTo>
                  <a:pt x="13247" y="8232"/>
                  <a:pt x="15304" y="7126"/>
                  <a:pt x="16737" y="6141"/>
                </a:cubicBezTo>
                <a:cubicBezTo>
                  <a:pt x="17654" y="5511"/>
                  <a:pt x="18765" y="5029"/>
                  <a:pt x="19990" y="5447"/>
                </a:cubicBezTo>
                <a:cubicBezTo>
                  <a:pt x="21217" y="5867"/>
                  <a:pt x="20734" y="6803"/>
                  <a:pt x="19975" y="7587"/>
                </a:cubicBezTo>
                <a:cubicBezTo>
                  <a:pt x="17499" y="10145"/>
                  <a:pt x="16173" y="12940"/>
                  <a:pt x="14430" y="15623"/>
                </a:cubicBezTo>
                <a:cubicBezTo>
                  <a:pt x="13108" y="17658"/>
                  <a:pt x="11536" y="19654"/>
                  <a:pt x="9709" y="21600"/>
                </a:cubicBezTo>
              </a:path>
            </a:pathLst>
          </a:custGeom>
          <a:ln w="38100">
            <a:solidFill>
              <a:srgbClr val="FFFFFF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76" name="Line"/>
          <p:cNvSpPr/>
          <p:nvPr/>
        </p:nvSpPr>
        <p:spPr>
          <a:xfrm>
            <a:off x="10467753" y="1760647"/>
            <a:ext cx="2817370" cy="6384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8" h="21600" fill="norm" stroke="1" extrusionOk="0">
                <a:moveTo>
                  <a:pt x="11277" y="21600"/>
                </a:moveTo>
                <a:cubicBezTo>
                  <a:pt x="11869" y="20772"/>
                  <a:pt x="12767" y="20013"/>
                  <a:pt x="13751" y="19267"/>
                </a:cubicBezTo>
                <a:cubicBezTo>
                  <a:pt x="14693" y="18551"/>
                  <a:pt x="15732" y="17830"/>
                  <a:pt x="16574" y="17074"/>
                </a:cubicBezTo>
                <a:cubicBezTo>
                  <a:pt x="17854" y="15926"/>
                  <a:pt x="18697" y="14708"/>
                  <a:pt x="20038" y="13657"/>
                </a:cubicBezTo>
                <a:cubicBezTo>
                  <a:pt x="20714" y="13126"/>
                  <a:pt x="21197" y="12518"/>
                  <a:pt x="20197" y="12182"/>
                </a:cubicBezTo>
                <a:cubicBezTo>
                  <a:pt x="19247" y="11862"/>
                  <a:pt x="18288" y="12161"/>
                  <a:pt x="17383" y="12541"/>
                </a:cubicBezTo>
                <a:cubicBezTo>
                  <a:pt x="16201" y="13036"/>
                  <a:pt x="14491" y="13508"/>
                  <a:pt x="13069" y="14109"/>
                </a:cubicBezTo>
                <a:cubicBezTo>
                  <a:pt x="10933" y="15013"/>
                  <a:pt x="8750" y="15922"/>
                  <a:pt x="6564" y="16830"/>
                </a:cubicBezTo>
                <a:cubicBezTo>
                  <a:pt x="5323" y="17345"/>
                  <a:pt x="3868" y="17852"/>
                  <a:pt x="2293" y="17644"/>
                </a:cubicBezTo>
                <a:cubicBezTo>
                  <a:pt x="-357" y="17293"/>
                  <a:pt x="-403" y="15854"/>
                  <a:pt x="614" y="14468"/>
                </a:cubicBezTo>
                <a:cubicBezTo>
                  <a:pt x="1399" y="13397"/>
                  <a:pt x="2186" y="12205"/>
                  <a:pt x="3377" y="11054"/>
                </a:cubicBezTo>
                <a:cubicBezTo>
                  <a:pt x="4877" y="9606"/>
                  <a:pt x="6543" y="8195"/>
                  <a:pt x="7983" y="6733"/>
                </a:cubicBezTo>
                <a:cubicBezTo>
                  <a:pt x="10113" y="4570"/>
                  <a:pt x="11771" y="2312"/>
                  <a:pt x="12947" y="0"/>
                </a:cubicBezTo>
              </a:path>
            </a:pathLst>
          </a:custGeom>
          <a:ln w="25400">
            <a:solidFill>
              <a:srgbClr val="FFFFFF"/>
            </a:solidFill>
            <a:custDash>
              <a:ds d="600000" sp="600000"/>
            </a:custDash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77" name="Line"/>
          <p:cNvSpPr/>
          <p:nvPr/>
        </p:nvSpPr>
        <p:spPr>
          <a:xfrm>
            <a:off x="9885184" y="2116950"/>
            <a:ext cx="1377718" cy="3847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1240" y="18636"/>
                  <a:pt x="3447" y="15735"/>
                  <a:pt x="6574" y="12956"/>
                </a:cubicBezTo>
                <a:cubicBezTo>
                  <a:pt x="9546" y="10313"/>
                  <a:pt x="13330" y="7800"/>
                  <a:pt x="16443" y="5179"/>
                </a:cubicBezTo>
                <a:cubicBezTo>
                  <a:pt x="18447" y="3491"/>
                  <a:pt x="20170" y="1761"/>
                  <a:pt x="21600" y="0"/>
                </a:cubicBezTo>
              </a:path>
            </a:pathLst>
          </a:cu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78" name="Line"/>
          <p:cNvSpPr/>
          <p:nvPr/>
        </p:nvSpPr>
        <p:spPr>
          <a:xfrm>
            <a:off x="13768927" y="2921982"/>
            <a:ext cx="1883838" cy="5252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1248" y="19898"/>
                  <a:pt x="2741" y="18220"/>
                  <a:pt x="4474" y="16573"/>
                </a:cubicBezTo>
                <a:cubicBezTo>
                  <a:pt x="7874" y="13342"/>
                  <a:pt x="12182" y="10244"/>
                  <a:pt x="15623" y="7019"/>
                </a:cubicBezTo>
                <a:cubicBezTo>
                  <a:pt x="18063" y="4732"/>
                  <a:pt x="20060" y="2386"/>
                  <a:pt x="21600" y="0"/>
                </a:cubicBezTo>
              </a:path>
            </a:pathLst>
          </a:cu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79" name="Line"/>
          <p:cNvSpPr/>
          <p:nvPr/>
        </p:nvSpPr>
        <p:spPr>
          <a:xfrm>
            <a:off x="14328153" y="4360442"/>
            <a:ext cx="2022014" cy="3678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2099" y="20191"/>
                  <a:pt x="3813" y="18632"/>
                  <a:pt x="5115" y="16967"/>
                </a:cubicBezTo>
                <a:cubicBezTo>
                  <a:pt x="6311" y="15438"/>
                  <a:pt x="7106" y="13826"/>
                  <a:pt x="7750" y="12181"/>
                </a:cubicBezTo>
                <a:cubicBezTo>
                  <a:pt x="8831" y="9418"/>
                  <a:pt x="9560" y="6610"/>
                  <a:pt x="11048" y="3904"/>
                </a:cubicBezTo>
                <a:cubicBezTo>
                  <a:pt x="11244" y="3548"/>
                  <a:pt x="11575" y="3178"/>
                  <a:pt x="12215" y="3171"/>
                </a:cubicBezTo>
                <a:cubicBezTo>
                  <a:pt x="13161" y="3160"/>
                  <a:pt x="13428" y="3827"/>
                  <a:pt x="13218" y="4464"/>
                </a:cubicBezTo>
                <a:cubicBezTo>
                  <a:pt x="12535" y="6533"/>
                  <a:pt x="12922" y="8810"/>
                  <a:pt x="12202" y="10773"/>
                </a:cubicBezTo>
                <a:cubicBezTo>
                  <a:pt x="12054" y="11178"/>
                  <a:pt x="11983" y="11630"/>
                  <a:pt x="12584" y="11836"/>
                </a:cubicBezTo>
                <a:cubicBezTo>
                  <a:pt x="13415" y="12121"/>
                  <a:pt x="14121" y="11684"/>
                  <a:pt x="14606" y="11128"/>
                </a:cubicBezTo>
                <a:cubicBezTo>
                  <a:pt x="15832" y="9725"/>
                  <a:pt x="17063" y="7972"/>
                  <a:pt x="17386" y="6147"/>
                </a:cubicBezTo>
                <a:cubicBezTo>
                  <a:pt x="17780" y="3927"/>
                  <a:pt x="19273" y="1828"/>
                  <a:pt x="21600" y="0"/>
                </a:cubicBezTo>
              </a:path>
            </a:pathLst>
          </a:custGeom>
          <a:ln w="25400">
            <a:solidFill>
              <a:srgbClr val="FFFFFF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 algn="l" defTabSz="2438338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000000"/>
                </a:solidFill>
              </a:defRPr>
            </a:pPr>
          </a:p>
        </p:txBody>
      </p:sp>
      <p:sp>
        <p:nvSpPr>
          <p:cNvPr id="280" name="Metamorphic rocks/processes"/>
          <p:cNvSpPr txBox="1"/>
          <p:nvPr/>
        </p:nvSpPr>
        <p:spPr>
          <a:xfrm>
            <a:off x="9034928" y="393055"/>
            <a:ext cx="7953173" cy="1108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 sz="5600"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Metamorphic </a:t>
            </a:r>
            <a:r>
              <a:rPr b="0"/>
              <a:t>rocks/processes</a:t>
            </a:r>
          </a:p>
        </p:txBody>
      </p:sp>
      <p:sp>
        <p:nvSpPr>
          <p:cNvPr id="281" name="Sedimentary…"/>
          <p:cNvSpPr txBox="1"/>
          <p:nvPr/>
        </p:nvSpPr>
        <p:spPr>
          <a:xfrm>
            <a:off x="3202287" y="9810087"/>
            <a:ext cx="3997479" cy="2073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 sz="5600">
                <a:solidFill>
                  <a:schemeClr val="accent1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Sedimentary</a:t>
            </a:r>
          </a:p>
          <a:p>
            <a:pPr>
              <a:defRPr sz="5600">
                <a:solidFill>
                  <a:schemeClr val="accent1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rocks/processes</a:t>
            </a:r>
          </a:p>
        </p:txBody>
      </p:sp>
      <p:sp>
        <p:nvSpPr>
          <p:cNvPr id="282" name="Igneous…"/>
          <p:cNvSpPr txBox="1"/>
          <p:nvPr/>
        </p:nvSpPr>
        <p:spPr>
          <a:xfrm>
            <a:off x="18820474" y="9569298"/>
            <a:ext cx="3997478" cy="2073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 sz="56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Igneous</a:t>
            </a:r>
          </a:p>
          <a:p>
            <a:pPr>
              <a:defRPr sz="56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rocks/processes</a:t>
            </a:r>
          </a:p>
        </p:txBody>
      </p:sp>
      <p:sp>
        <p:nvSpPr>
          <p:cNvPr id="283" name="Circle"/>
          <p:cNvSpPr/>
          <p:nvPr/>
        </p:nvSpPr>
        <p:spPr>
          <a:xfrm>
            <a:off x="7524386" y="5389496"/>
            <a:ext cx="6716994" cy="6716995"/>
          </a:xfrm>
          <a:prstGeom prst="ellipse">
            <a:avLst/>
          </a:prstGeom>
          <a:ln w="152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84" name="Circle"/>
          <p:cNvSpPr/>
          <p:nvPr/>
        </p:nvSpPr>
        <p:spPr>
          <a:xfrm>
            <a:off x="9653018" y="1609507"/>
            <a:ext cx="6716994" cy="6716995"/>
          </a:xfrm>
          <a:prstGeom prst="ellipse">
            <a:avLst/>
          </a:prstGeom>
          <a:ln w="152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85" name="Circle"/>
          <p:cNvSpPr/>
          <p:nvPr/>
        </p:nvSpPr>
        <p:spPr>
          <a:xfrm>
            <a:off x="11799476" y="5389498"/>
            <a:ext cx="6716994" cy="6716995"/>
          </a:xfrm>
          <a:prstGeom prst="ellipse">
            <a:avLst/>
          </a:prstGeom>
          <a:ln w="152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Rounded Rectangle"/>
          <p:cNvSpPr/>
          <p:nvPr/>
        </p:nvSpPr>
        <p:spPr>
          <a:xfrm>
            <a:off x="595860" y="599909"/>
            <a:ext cx="1270001" cy="166813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88" name="3"/>
          <p:cNvSpPr txBox="1"/>
          <p:nvPr/>
        </p:nvSpPr>
        <p:spPr>
          <a:xfrm>
            <a:off x="800013" y="571070"/>
            <a:ext cx="861696" cy="1668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10000">
                <a:solidFill>
                  <a:srgbClr val="929292"/>
                </a:solidFill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89" name="My critical Mineral/Element is……"/>
          <p:cNvSpPr txBox="1"/>
          <p:nvPr/>
        </p:nvSpPr>
        <p:spPr>
          <a:xfrm>
            <a:off x="905775" y="8223005"/>
            <a:ext cx="11946174" cy="3762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56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My critical Mineral/Element is…</a:t>
            </a:r>
          </a:p>
          <a:p>
            <a:pPr>
              <a:defRPr sz="56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</a:p>
          <a:p>
            <a:pPr>
              <a:defRPr sz="56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A </a:t>
            </a:r>
            <a:r>
              <a:rPr b="1" u="sng"/>
              <a:t>Major Element</a:t>
            </a:r>
            <a:r>
              <a:t> in at least one mineral </a:t>
            </a:r>
          </a:p>
          <a:p>
            <a:pPr>
              <a:defRPr sz="56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sz="4200"/>
              <a:t>(provide an example mineral and its formula)</a:t>
            </a:r>
          </a:p>
        </p:txBody>
      </p:sp>
      <p:sp>
        <p:nvSpPr>
          <p:cNvPr id="290" name="My critical Mineral/Element is……"/>
          <p:cNvSpPr txBox="1"/>
          <p:nvPr/>
        </p:nvSpPr>
        <p:spPr>
          <a:xfrm>
            <a:off x="11917525" y="1647433"/>
            <a:ext cx="11776627" cy="3762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56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My critical Mineral/Element is…</a:t>
            </a:r>
          </a:p>
          <a:p>
            <a:pPr>
              <a:defRPr sz="56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</a:p>
          <a:p>
            <a:pPr>
              <a:defRPr sz="56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Typically a </a:t>
            </a:r>
            <a:r>
              <a:rPr b="1" u="sng"/>
              <a:t>Minor/Trace Element</a:t>
            </a:r>
            <a:r>
              <a:t> in minerals</a:t>
            </a:r>
          </a:p>
          <a:p>
            <a:pPr>
              <a:defRPr sz="56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sz="4200"/>
              <a:t>(provide an example mineral and its formula)</a:t>
            </a:r>
          </a:p>
        </p:txBody>
      </p:sp>
      <p:sp>
        <p:nvSpPr>
          <p:cNvPr id="291" name="Rectangle"/>
          <p:cNvSpPr/>
          <p:nvPr/>
        </p:nvSpPr>
        <p:spPr>
          <a:xfrm>
            <a:off x="595860" y="7124889"/>
            <a:ext cx="12476908" cy="5958609"/>
          </a:xfrm>
          <a:prstGeom prst="rect">
            <a:avLst/>
          </a:prstGeom>
          <a:ln w="635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92" name="Rectangle"/>
          <p:cNvSpPr/>
          <p:nvPr/>
        </p:nvSpPr>
        <p:spPr>
          <a:xfrm>
            <a:off x="11567385" y="549317"/>
            <a:ext cx="12476908" cy="5958609"/>
          </a:xfrm>
          <a:prstGeom prst="rect">
            <a:avLst/>
          </a:prstGeom>
          <a:ln w="635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Rounded Rectangle"/>
          <p:cNvSpPr/>
          <p:nvPr/>
        </p:nvSpPr>
        <p:spPr>
          <a:xfrm>
            <a:off x="595860" y="599909"/>
            <a:ext cx="1270001" cy="166813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0">
            <a:solidFill>
              <a:schemeClr val="accent1"/>
            </a:solidFill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chemeClr val="accent1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95" name="4"/>
          <p:cNvSpPr txBox="1"/>
          <p:nvPr/>
        </p:nvSpPr>
        <p:spPr>
          <a:xfrm>
            <a:off x="800013" y="571070"/>
            <a:ext cx="861696" cy="1668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10000">
                <a:solidFill>
                  <a:schemeClr val="accent1"/>
                </a:solidFill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96" name="Societal/Cultural/Economic Uses of your element/mineral…"/>
          <p:cNvSpPr txBox="1"/>
          <p:nvPr/>
        </p:nvSpPr>
        <p:spPr>
          <a:xfrm>
            <a:off x="6632516" y="4614862"/>
            <a:ext cx="11946175" cy="4486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5600">
                <a:solidFill>
                  <a:schemeClr val="accent1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Societal/Cultural/Economic </a:t>
            </a:r>
            <a:r>
              <a:rPr b="1" u="sng"/>
              <a:t>Uses</a:t>
            </a:r>
            <a:r>
              <a:t> of your element/mineral</a:t>
            </a:r>
          </a:p>
          <a:p>
            <a:pPr>
              <a:defRPr sz="5600">
                <a:solidFill>
                  <a:schemeClr val="accent1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</a:p>
          <a:p>
            <a:pPr>
              <a:defRPr sz="5600">
                <a:solidFill>
                  <a:schemeClr val="accent1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sz="4200"/>
              <a:t>(provide 1-2 examples and indicate which element is associated with these particular uses)</a:t>
            </a:r>
          </a:p>
        </p:txBody>
      </p:sp>
      <p:sp>
        <p:nvSpPr>
          <p:cNvPr id="297" name="Rectangle"/>
          <p:cNvSpPr/>
          <p:nvPr/>
        </p:nvSpPr>
        <p:spPr>
          <a:xfrm>
            <a:off x="6322602" y="3878695"/>
            <a:ext cx="12476908" cy="5958609"/>
          </a:xfrm>
          <a:prstGeom prst="rect">
            <a:avLst/>
          </a:prstGeom>
          <a:ln w="63500">
            <a:solidFill>
              <a:schemeClr val="accent1"/>
            </a:solidFill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98" name="Shape"/>
          <p:cNvSpPr/>
          <p:nvPr/>
        </p:nvSpPr>
        <p:spPr>
          <a:xfrm>
            <a:off x="6320842" y="3101716"/>
            <a:ext cx="2087600" cy="733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600" fill="norm" stroke="1" extrusionOk="0">
                <a:moveTo>
                  <a:pt x="9598" y="11673"/>
                </a:moveTo>
                <a:cubicBezTo>
                  <a:pt x="9057" y="11748"/>
                  <a:pt x="9097" y="14059"/>
                  <a:pt x="9638" y="13983"/>
                </a:cubicBezTo>
                <a:cubicBezTo>
                  <a:pt x="10179" y="13907"/>
                  <a:pt x="10139" y="11597"/>
                  <a:pt x="9598" y="11673"/>
                </a:cubicBezTo>
                <a:close/>
                <a:moveTo>
                  <a:pt x="9191" y="0"/>
                </a:moveTo>
                <a:cubicBezTo>
                  <a:pt x="4946" y="0"/>
                  <a:pt x="3151" y="4913"/>
                  <a:pt x="1063" y="5528"/>
                </a:cubicBezTo>
                <a:cubicBezTo>
                  <a:pt x="433" y="5713"/>
                  <a:pt x="414" y="6599"/>
                  <a:pt x="414" y="7476"/>
                </a:cubicBezTo>
                <a:lnTo>
                  <a:pt x="414" y="9609"/>
                </a:lnTo>
                <a:cubicBezTo>
                  <a:pt x="414" y="9752"/>
                  <a:pt x="404" y="9890"/>
                  <a:pt x="386" y="10017"/>
                </a:cubicBezTo>
                <a:cubicBezTo>
                  <a:pt x="368" y="10142"/>
                  <a:pt x="341" y="10256"/>
                  <a:pt x="308" y="10353"/>
                </a:cubicBezTo>
                <a:cubicBezTo>
                  <a:pt x="187" y="10715"/>
                  <a:pt x="0" y="11399"/>
                  <a:pt x="0" y="12391"/>
                </a:cubicBezTo>
                <a:cubicBezTo>
                  <a:pt x="0" y="14602"/>
                  <a:pt x="441" y="16815"/>
                  <a:pt x="642" y="17710"/>
                </a:cubicBezTo>
                <a:cubicBezTo>
                  <a:pt x="702" y="17977"/>
                  <a:pt x="803" y="18133"/>
                  <a:pt x="916" y="18133"/>
                </a:cubicBezTo>
                <a:lnTo>
                  <a:pt x="2322" y="18109"/>
                </a:lnTo>
                <a:lnTo>
                  <a:pt x="2322" y="17061"/>
                </a:lnTo>
                <a:cubicBezTo>
                  <a:pt x="2322" y="13992"/>
                  <a:pt x="3192" y="11497"/>
                  <a:pt x="4276" y="11497"/>
                </a:cubicBezTo>
                <a:cubicBezTo>
                  <a:pt x="5354" y="11497"/>
                  <a:pt x="6232" y="13973"/>
                  <a:pt x="6232" y="17061"/>
                </a:cubicBezTo>
                <a:lnTo>
                  <a:pt x="6232" y="18073"/>
                </a:lnTo>
                <a:lnTo>
                  <a:pt x="15906" y="18133"/>
                </a:lnTo>
                <a:lnTo>
                  <a:pt x="15906" y="17061"/>
                </a:lnTo>
                <a:cubicBezTo>
                  <a:pt x="15906" y="13992"/>
                  <a:pt x="16783" y="11497"/>
                  <a:pt x="17860" y="11497"/>
                </a:cubicBezTo>
                <a:cubicBezTo>
                  <a:pt x="18938" y="11497"/>
                  <a:pt x="19816" y="13973"/>
                  <a:pt x="19816" y="17061"/>
                </a:cubicBezTo>
                <a:lnTo>
                  <a:pt x="19816" y="18151"/>
                </a:lnTo>
                <a:lnTo>
                  <a:pt x="20900" y="18151"/>
                </a:lnTo>
                <a:cubicBezTo>
                  <a:pt x="20947" y="18160"/>
                  <a:pt x="20990" y="18127"/>
                  <a:pt x="21027" y="18060"/>
                </a:cubicBezTo>
                <a:cubicBezTo>
                  <a:pt x="21064" y="17994"/>
                  <a:pt x="21094" y="17894"/>
                  <a:pt x="21114" y="17770"/>
                </a:cubicBezTo>
                <a:lnTo>
                  <a:pt x="21557" y="14946"/>
                </a:lnTo>
                <a:cubicBezTo>
                  <a:pt x="21574" y="14841"/>
                  <a:pt x="21586" y="14737"/>
                  <a:pt x="21592" y="14633"/>
                </a:cubicBezTo>
                <a:cubicBezTo>
                  <a:pt x="21598" y="14530"/>
                  <a:pt x="21600" y="14425"/>
                  <a:pt x="21597" y="14321"/>
                </a:cubicBezTo>
                <a:cubicBezTo>
                  <a:pt x="21577" y="13253"/>
                  <a:pt x="21450" y="10061"/>
                  <a:pt x="20733" y="9495"/>
                </a:cubicBezTo>
                <a:cubicBezTo>
                  <a:pt x="20024" y="8936"/>
                  <a:pt x="16381" y="6445"/>
                  <a:pt x="16381" y="6445"/>
                </a:cubicBezTo>
                <a:cubicBezTo>
                  <a:pt x="16381" y="6445"/>
                  <a:pt x="12933" y="0"/>
                  <a:pt x="9191" y="0"/>
                </a:cubicBezTo>
                <a:close/>
                <a:moveTo>
                  <a:pt x="9620" y="1549"/>
                </a:moveTo>
                <a:cubicBezTo>
                  <a:pt x="10507" y="1616"/>
                  <a:pt x="11447" y="1987"/>
                  <a:pt x="12393" y="2839"/>
                </a:cubicBezTo>
                <a:cubicBezTo>
                  <a:pt x="13339" y="3692"/>
                  <a:pt x="14290" y="5025"/>
                  <a:pt x="15197" y="7017"/>
                </a:cubicBezTo>
                <a:cubicBezTo>
                  <a:pt x="15210" y="7047"/>
                  <a:pt x="15214" y="7098"/>
                  <a:pt x="15209" y="7141"/>
                </a:cubicBezTo>
                <a:cubicBezTo>
                  <a:pt x="15203" y="7184"/>
                  <a:pt x="15190" y="7217"/>
                  <a:pt x="15170" y="7208"/>
                </a:cubicBezTo>
                <a:cubicBezTo>
                  <a:pt x="14859" y="7198"/>
                  <a:pt x="14181" y="7169"/>
                  <a:pt x="13305" y="7126"/>
                </a:cubicBezTo>
                <a:cubicBezTo>
                  <a:pt x="12430" y="7082"/>
                  <a:pt x="11357" y="7024"/>
                  <a:pt x="10256" y="6958"/>
                </a:cubicBezTo>
                <a:cubicBezTo>
                  <a:pt x="10226" y="6956"/>
                  <a:pt x="10197" y="6929"/>
                  <a:pt x="10174" y="6879"/>
                </a:cubicBezTo>
                <a:cubicBezTo>
                  <a:pt x="10150" y="6830"/>
                  <a:pt x="10132" y="6758"/>
                  <a:pt x="10122" y="6672"/>
                </a:cubicBezTo>
                <a:lnTo>
                  <a:pt x="9565" y="1739"/>
                </a:lnTo>
                <a:cubicBezTo>
                  <a:pt x="9562" y="1693"/>
                  <a:pt x="9567" y="1645"/>
                  <a:pt x="9577" y="1608"/>
                </a:cubicBezTo>
                <a:cubicBezTo>
                  <a:pt x="9588" y="1572"/>
                  <a:pt x="9603" y="1550"/>
                  <a:pt x="9620" y="1549"/>
                </a:cubicBezTo>
                <a:close/>
                <a:moveTo>
                  <a:pt x="8862" y="1567"/>
                </a:moveTo>
                <a:cubicBezTo>
                  <a:pt x="8882" y="1567"/>
                  <a:pt x="8903" y="1590"/>
                  <a:pt x="8919" y="1628"/>
                </a:cubicBezTo>
                <a:cubicBezTo>
                  <a:pt x="8935" y="1666"/>
                  <a:pt x="8947" y="1718"/>
                  <a:pt x="8950" y="1775"/>
                </a:cubicBezTo>
                <a:lnTo>
                  <a:pt x="9272" y="6636"/>
                </a:lnTo>
                <a:cubicBezTo>
                  <a:pt x="9279" y="6703"/>
                  <a:pt x="9272" y="6770"/>
                  <a:pt x="9256" y="6822"/>
                </a:cubicBezTo>
                <a:cubicBezTo>
                  <a:pt x="9240" y="6874"/>
                  <a:pt x="9214" y="6912"/>
                  <a:pt x="9184" y="6922"/>
                </a:cubicBezTo>
                <a:cubicBezTo>
                  <a:pt x="8609" y="6884"/>
                  <a:pt x="8040" y="6851"/>
                  <a:pt x="7501" y="6820"/>
                </a:cubicBezTo>
                <a:cubicBezTo>
                  <a:pt x="6963" y="6789"/>
                  <a:pt x="6456" y="6760"/>
                  <a:pt x="6004" y="6731"/>
                </a:cubicBezTo>
                <a:cubicBezTo>
                  <a:pt x="5988" y="6731"/>
                  <a:pt x="5972" y="6701"/>
                  <a:pt x="5962" y="6663"/>
                </a:cubicBezTo>
                <a:cubicBezTo>
                  <a:pt x="5951" y="6623"/>
                  <a:pt x="5947" y="6572"/>
                  <a:pt x="5950" y="6523"/>
                </a:cubicBezTo>
                <a:lnTo>
                  <a:pt x="6278" y="2841"/>
                </a:lnTo>
                <a:cubicBezTo>
                  <a:pt x="6285" y="2775"/>
                  <a:pt x="6296" y="2719"/>
                  <a:pt x="6313" y="2672"/>
                </a:cubicBezTo>
                <a:cubicBezTo>
                  <a:pt x="6329" y="2625"/>
                  <a:pt x="6349" y="2592"/>
                  <a:pt x="6373" y="2573"/>
                </a:cubicBezTo>
                <a:cubicBezTo>
                  <a:pt x="6724" y="2326"/>
                  <a:pt x="7112" y="2103"/>
                  <a:pt x="7530" y="1927"/>
                </a:cubicBezTo>
                <a:cubicBezTo>
                  <a:pt x="7947" y="1752"/>
                  <a:pt x="8394" y="1624"/>
                  <a:pt x="8862" y="1567"/>
                </a:cubicBezTo>
                <a:close/>
                <a:moveTo>
                  <a:pt x="5542" y="3241"/>
                </a:moveTo>
                <a:cubicBezTo>
                  <a:pt x="5555" y="3231"/>
                  <a:pt x="5569" y="3250"/>
                  <a:pt x="5577" y="3281"/>
                </a:cubicBezTo>
                <a:cubicBezTo>
                  <a:pt x="5585" y="3311"/>
                  <a:pt x="5588" y="3349"/>
                  <a:pt x="5582" y="3378"/>
                </a:cubicBezTo>
                <a:lnTo>
                  <a:pt x="4979" y="6523"/>
                </a:lnTo>
                <a:cubicBezTo>
                  <a:pt x="4973" y="6561"/>
                  <a:pt x="4960" y="6594"/>
                  <a:pt x="4947" y="6617"/>
                </a:cubicBezTo>
                <a:cubicBezTo>
                  <a:pt x="4933" y="6641"/>
                  <a:pt x="4916" y="6654"/>
                  <a:pt x="4900" y="6654"/>
                </a:cubicBezTo>
                <a:cubicBezTo>
                  <a:pt x="4702" y="6644"/>
                  <a:pt x="4533" y="6635"/>
                  <a:pt x="4399" y="6629"/>
                </a:cubicBezTo>
                <a:cubicBezTo>
                  <a:pt x="4265" y="6622"/>
                  <a:pt x="4166" y="6618"/>
                  <a:pt x="4109" y="6618"/>
                </a:cubicBezTo>
                <a:cubicBezTo>
                  <a:pt x="4089" y="6609"/>
                  <a:pt x="4071" y="6588"/>
                  <a:pt x="4057" y="6550"/>
                </a:cubicBezTo>
                <a:cubicBezTo>
                  <a:pt x="4043" y="6512"/>
                  <a:pt x="4033" y="6467"/>
                  <a:pt x="4029" y="6410"/>
                </a:cubicBezTo>
                <a:cubicBezTo>
                  <a:pt x="4013" y="6162"/>
                  <a:pt x="4026" y="5713"/>
                  <a:pt x="4226" y="5154"/>
                </a:cubicBezTo>
                <a:cubicBezTo>
                  <a:pt x="4426" y="4595"/>
                  <a:pt x="4812" y="3927"/>
                  <a:pt x="5542" y="3241"/>
                </a:cubicBezTo>
                <a:close/>
                <a:moveTo>
                  <a:pt x="4264" y="12486"/>
                </a:moveTo>
                <a:cubicBezTo>
                  <a:pt x="3380" y="12486"/>
                  <a:pt x="2663" y="14526"/>
                  <a:pt x="2663" y="17043"/>
                </a:cubicBezTo>
                <a:cubicBezTo>
                  <a:pt x="2663" y="19560"/>
                  <a:pt x="3380" y="21600"/>
                  <a:pt x="4264" y="21600"/>
                </a:cubicBezTo>
                <a:cubicBezTo>
                  <a:pt x="5148" y="21600"/>
                  <a:pt x="5864" y="19560"/>
                  <a:pt x="5864" y="17043"/>
                </a:cubicBezTo>
                <a:cubicBezTo>
                  <a:pt x="5864" y="14526"/>
                  <a:pt x="5148" y="12486"/>
                  <a:pt x="4264" y="12486"/>
                </a:cubicBezTo>
                <a:close/>
                <a:moveTo>
                  <a:pt x="17854" y="12486"/>
                </a:moveTo>
                <a:cubicBezTo>
                  <a:pt x="16970" y="12486"/>
                  <a:pt x="16254" y="14526"/>
                  <a:pt x="16254" y="17043"/>
                </a:cubicBezTo>
                <a:cubicBezTo>
                  <a:pt x="16254" y="19560"/>
                  <a:pt x="16970" y="21600"/>
                  <a:pt x="17854" y="21600"/>
                </a:cubicBezTo>
                <a:cubicBezTo>
                  <a:pt x="18738" y="21600"/>
                  <a:pt x="19455" y="19560"/>
                  <a:pt x="19455" y="17043"/>
                </a:cubicBezTo>
                <a:cubicBezTo>
                  <a:pt x="19455" y="14526"/>
                  <a:pt x="18738" y="12486"/>
                  <a:pt x="17854" y="12486"/>
                </a:cubicBezTo>
                <a:close/>
                <a:moveTo>
                  <a:pt x="4264" y="14642"/>
                </a:moveTo>
                <a:cubicBezTo>
                  <a:pt x="4732" y="14642"/>
                  <a:pt x="5107" y="15728"/>
                  <a:pt x="5107" y="17043"/>
                </a:cubicBezTo>
                <a:cubicBezTo>
                  <a:pt x="5107" y="18377"/>
                  <a:pt x="4732" y="19444"/>
                  <a:pt x="4264" y="19444"/>
                </a:cubicBezTo>
                <a:cubicBezTo>
                  <a:pt x="3795" y="19444"/>
                  <a:pt x="3421" y="18358"/>
                  <a:pt x="3421" y="17043"/>
                </a:cubicBezTo>
                <a:cubicBezTo>
                  <a:pt x="3421" y="15709"/>
                  <a:pt x="3802" y="14642"/>
                  <a:pt x="4264" y="14642"/>
                </a:cubicBezTo>
                <a:close/>
                <a:moveTo>
                  <a:pt x="17854" y="14642"/>
                </a:moveTo>
                <a:cubicBezTo>
                  <a:pt x="18323" y="14642"/>
                  <a:pt x="18697" y="15728"/>
                  <a:pt x="18697" y="17043"/>
                </a:cubicBezTo>
                <a:cubicBezTo>
                  <a:pt x="18697" y="18377"/>
                  <a:pt x="18323" y="19444"/>
                  <a:pt x="17854" y="19444"/>
                </a:cubicBezTo>
                <a:cubicBezTo>
                  <a:pt x="17385" y="19444"/>
                  <a:pt x="17011" y="18358"/>
                  <a:pt x="17011" y="17043"/>
                </a:cubicBezTo>
                <a:cubicBezTo>
                  <a:pt x="17011" y="15709"/>
                  <a:pt x="17385" y="14642"/>
                  <a:pt x="17854" y="1464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99" name="Rectangle"/>
          <p:cNvSpPr/>
          <p:nvPr/>
        </p:nvSpPr>
        <p:spPr>
          <a:xfrm>
            <a:off x="17672434" y="9638638"/>
            <a:ext cx="820271" cy="39382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00" name="Phone"/>
          <p:cNvSpPr/>
          <p:nvPr/>
        </p:nvSpPr>
        <p:spPr>
          <a:xfrm>
            <a:off x="17651722" y="8852685"/>
            <a:ext cx="861696" cy="1774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068" y="0"/>
                </a:moveTo>
                <a:cubicBezTo>
                  <a:pt x="934" y="0"/>
                  <a:pt x="0" y="453"/>
                  <a:pt x="0" y="1004"/>
                </a:cubicBezTo>
                <a:lnTo>
                  <a:pt x="0" y="20596"/>
                </a:lnTo>
                <a:cubicBezTo>
                  <a:pt x="0" y="21152"/>
                  <a:pt x="934" y="21600"/>
                  <a:pt x="2068" y="21600"/>
                </a:cubicBezTo>
                <a:lnTo>
                  <a:pt x="19532" y="21600"/>
                </a:lnTo>
                <a:cubicBezTo>
                  <a:pt x="20666" y="21600"/>
                  <a:pt x="21600" y="21147"/>
                  <a:pt x="21600" y="20596"/>
                </a:cubicBezTo>
                <a:lnTo>
                  <a:pt x="21600" y="1004"/>
                </a:lnTo>
                <a:cubicBezTo>
                  <a:pt x="21600" y="453"/>
                  <a:pt x="20677" y="0"/>
                  <a:pt x="19532" y="0"/>
                </a:cubicBezTo>
                <a:lnTo>
                  <a:pt x="2068" y="0"/>
                </a:lnTo>
                <a:close/>
                <a:moveTo>
                  <a:pt x="9142" y="1350"/>
                </a:moveTo>
                <a:lnTo>
                  <a:pt x="12468" y="1350"/>
                </a:lnTo>
                <a:cubicBezTo>
                  <a:pt x="12758" y="1350"/>
                  <a:pt x="12990" y="1463"/>
                  <a:pt x="12990" y="1604"/>
                </a:cubicBezTo>
                <a:cubicBezTo>
                  <a:pt x="12990" y="1744"/>
                  <a:pt x="12758" y="1858"/>
                  <a:pt x="12468" y="1858"/>
                </a:cubicBezTo>
                <a:lnTo>
                  <a:pt x="9142" y="1858"/>
                </a:lnTo>
                <a:cubicBezTo>
                  <a:pt x="8853" y="1858"/>
                  <a:pt x="8621" y="1744"/>
                  <a:pt x="8621" y="1604"/>
                </a:cubicBezTo>
                <a:cubicBezTo>
                  <a:pt x="8621" y="1463"/>
                  <a:pt x="8853" y="1350"/>
                  <a:pt x="9142" y="1350"/>
                </a:cubicBezTo>
                <a:close/>
                <a:moveTo>
                  <a:pt x="1477" y="2927"/>
                </a:moveTo>
                <a:lnTo>
                  <a:pt x="20123" y="2927"/>
                </a:lnTo>
                <a:lnTo>
                  <a:pt x="20123" y="18985"/>
                </a:lnTo>
                <a:lnTo>
                  <a:pt x="1477" y="18985"/>
                </a:lnTo>
                <a:lnTo>
                  <a:pt x="1477" y="2927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Rounded Rectangle"/>
          <p:cNvSpPr/>
          <p:nvPr/>
        </p:nvSpPr>
        <p:spPr>
          <a:xfrm>
            <a:off x="595860" y="599909"/>
            <a:ext cx="1270001" cy="166813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0">
            <a:solidFill>
              <a:schemeClr val="accent4">
                <a:hueOff val="-1247790"/>
                <a:lumOff val="-12326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chemeClr val="accent4">
                    <a:hueOff val="-1247790"/>
                    <a:lumOff val="-1232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03" name="5"/>
          <p:cNvSpPr txBox="1"/>
          <p:nvPr/>
        </p:nvSpPr>
        <p:spPr>
          <a:xfrm>
            <a:off x="800013" y="571070"/>
            <a:ext cx="861696" cy="1668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10000">
                <a:solidFill>
                  <a:schemeClr val="accent4">
                    <a:hueOff val="-1247790"/>
                    <a:lumOff val="-12326"/>
                  </a:schemeClr>
                </a:solidFill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304" name="Some of the Environmental/          ecological impacts of mining and processing my element are……"/>
          <p:cNvSpPr txBox="1"/>
          <p:nvPr/>
        </p:nvSpPr>
        <p:spPr>
          <a:xfrm>
            <a:off x="1329895" y="7378455"/>
            <a:ext cx="11097933" cy="5451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56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Some of the </a:t>
            </a:r>
            <a:r>
              <a:rPr b="1" u="sng"/>
              <a:t>Environmental/          ecological impacts </a:t>
            </a:r>
            <a:r>
              <a:t>of mining and processing my element are…</a:t>
            </a:r>
          </a:p>
          <a:p>
            <a:pPr>
              <a:defRPr sz="56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</a:p>
          <a:p>
            <a:pPr>
              <a:defRPr sz="56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sz="4200"/>
              <a:t>(provide 1-2 examples and indicate which element is associated with these particular impacts)</a:t>
            </a:r>
          </a:p>
        </p:txBody>
      </p:sp>
      <p:sp>
        <p:nvSpPr>
          <p:cNvPr id="305" name="Some of the Human/Health                   Hazards &amp; impacts of mining and processing my element are……"/>
          <p:cNvSpPr txBox="1"/>
          <p:nvPr/>
        </p:nvSpPr>
        <p:spPr>
          <a:xfrm>
            <a:off x="11917525" y="802883"/>
            <a:ext cx="11776627" cy="5451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56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Some of the </a:t>
            </a:r>
            <a:r>
              <a:rPr b="1" u="sng"/>
              <a:t>Human/Health                   Hazards &amp; impacts</a:t>
            </a:r>
            <a:r>
              <a:t> of mining and processing my element are…</a:t>
            </a:r>
          </a:p>
          <a:p>
            <a:pPr>
              <a:defRPr sz="56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</a:p>
          <a:p>
            <a:pPr>
              <a:defRPr sz="56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sz="4200"/>
              <a:t>(provide 1-2 examples and indicate which element is associated with these particular impacts)</a:t>
            </a:r>
          </a:p>
        </p:txBody>
      </p:sp>
      <p:sp>
        <p:nvSpPr>
          <p:cNvPr id="306" name="Rectangle"/>
          <p:cNvSpPr/>
          <p:nvPr/>
        </p:nvSpPr>
        <p:spPr>
          <a:xfrm>
            <a:off x="595860" y="7124889"/>
            <a:ext cx="12476908" cy="5958609"/>
          </a:xfrm>
          <a:prstGeom prst="rect">
            <a:avLst/>
          </a:prstGeom>
          <a:ln w="63500">
            <a:solidFill>
              <a:schemeClr val="accent4">
                <a:hueOff val="-1247790"/>
                <a:lumOff val="-12326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chemeClr val="accent4">
                    <a:hueOff val="-1247790"/>
                    <a:lumOff val="-1232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07" name="Rectangle"/>
          <p:cNvSpPr/>
          <p:nvPr/>
        </p:nvSpPr>
        <p:spPr>
          <a:xfrm>
            <a:off x="11567385" y="549317"/>
            <a:ext cx="12476908" cy="5958609"/>
          </a:xfrm>
          <a:prstGeom prst="rect">
            <a:avLst/>
          </a:prstGeom>
          <a:ln w="63500">
            <a:solidFill>
              <a:schemeClr val="accent4">
                <a:hueOff val="-1247790"/>
                <a:lumOff val="-12326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chemeClr val="accent4">
                    <a:hueOff val="-1247790"/>
                    <a:lumOff val="-1232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08" name="Leaf"/>
          <p:cNvSpPr/>
          <p:nvPr/>
        </p:nvSpPr>
        <p:spPr>
          <a:xfrm rot="13140000">
            <a:off x="12522664" y="8437212"/>
            <a:ext cx="1297645" cy="2707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51" h="21257" fill="norm" stroke="1" extrusionOk="0">
                <a:moveTo>
                  <a:pt x="8569" y="0"/>
                </a:moveTo>
                <a:cubicBezTo>
                  <a:pt x="8569" y="0"/>
                  <a:pt x="7960" y="872"/>
                  <a:pt x="7063" y="1296"/>
                </a:cubicBezTo>
                <a:cubicBezTo>
                  <a:pt x="7063" y="1296"/>
                  <a:pt x="6773" y="1291"/>
                  <a:pt x="6305" y="1071"/>
                </a:cubicBezTo>
                <a:cubicBezTo>
                  <a:pt x="5070" y="2064"/>
                  <a:pt x="4829" y="2643"/>
                  <a:pt x="4829" y="2643"/>
                </a:cubicBezTo>
                <a:cubicBezTo>
                  <a:pt x="4829" y="2643"/>
                  <a:pt x="4438" y="2681"/>
                  <a:pt x="3930" y="2574"/>
                </a:cubicBezTo>
                <a:cubicBezTo>
                  <a:pt x="3128" y="3239"/>
                  <a:pt x="3078" y="4268"/>
                  <a:pt x="3078" y="4268"/>
                </a:cubicBezTo>
                <a:cubicBezTo>
                  <a:pt x="3078" y="4268"/>
                  <a:pt x="2753" y="4335"/>
                  <a:pt x="2203" y="4231"/>
                </a:cubicBezTo>
                <a:cubicBezTo>
                  <a:pt x="1635" y="5413"/>
                  <a:pt x="1792" y="6413"/>
                  <a:pt x="1792" y="6413"/>
                </a:cubicBezTo>
                <a:cubicBezTo>
                  <a:pt x="1792" y="6413"/>
                  <a:pt x="1308" y="6468"/>
                  <a:pt x="955" y="6337"/>
                </a:cubicBezTo>
                <a:cubicBezTo>
                  <a:pt x="298" y="7555"/>
                  <a:pt x="1031" y="9725"/>
                  <a:pt x="1031" y="9725"/>
                </a:cubicBezTo>
                <a:cubicBezTo>
                  <a:pt x="1031" y="9725"/>
                  <a:pt x="857" y="9731"/>
                  <a:pt x="0" y="9765"/>
                </a:cubicBezTo>
                <a:cubicBezTo>
                  <a:pt x="33" y="11547"/>
                  <a:pt x="2351" y="13629"/>
                  <a:pt x="2351" y="13629"/>
                </a:cubicBezTo>
                <a:cubicBezTo>
                  <a:pt x="2351" y="13629"/>
                  <a:pt x="1961" y="13730"/>
                  <a:pt x="1320" y="13851"/>
                </a:cubicBezTo>
                <a:cubicBezTo>
                  <a:pt x="2533" y="15496"/>
                  <a:pt x="7438" y="17151"/>
                  <a:pt x="9007" y="17647"/>
                </a:cubicBezTo>
                <a:cubicBezTo>
                  <a:pt x="8362" y="19739"/>
                  <a:pt x="7186" y="20393"/>
                  <a:pt x="6980" y="20603"/>
                </a:cubicBezTo>
                <a:cubicBezTo>
                  <a:pt x="6624" y="20967"/>
                  <a:pt x="8642" y="21600"/>
                  <a:pt x="9038" y="21026"/>
                </a:cubicBezTo>
                <a:cubicBezTo>
                  <a:pt x="9646" y="20377"/>
                  <a:pt x="10024" y="19132"/>
                  <a:pt x="10258" y="17707"/>
                </a:cubicBezTo>
                <a:cubicBezTo>
                  <a:pt x="19307" y="16546"/>
                  <a:pt x="20265" y="13117"/>
                  <a:pt x="20265" y="13117"/>
                </a:cubicBezTo>
                <a:cubicBezTo>
                  <a:pt x="20265" y="13117"/>
                  <a:pt x="19734" y="13084"/>
                  <a:pt x="19203" y="12995"/>
                </a:cubicBezTo>
                <a:cubicBezTo>
                  <a:pt x="21600" y="10731"/>
                  <a:pt x="20978" y="8626"/>
                  <a:pt x="20978" y="8626"/>
                </a:cubicBezTo>
                <a:cubicBezTo>
                  <a:pt x="20978" y="8626"/>
                  <a:pt x="20532" y="8683"/>
                  <a:pt x="19875" y="8574"/>
                </a:cubicBezTo>
                <a:cubicBezTo>
                  <a:pt x="20421" y="6667"/>
                  <a:pt x="19241" y="4715"/>
                  <a:pt x="19241" y="4715"/>
                </a:cubicBezTo>
                <a:cubicBezTo>
                  <a:pt x="19241" y="4715"/>
                  <a:pt x="18747" y="4854"/>
                  <a:pt x="18238" y="4840"/>
                </a:cubicBezTo>
                <a:cubicBezTo>
                  <a:pt x="17533" y="3662"/>
                  <a:pt x="16670" y="2678"/>
                  <a:pt x="16670" y="2678"/>
                </a:cubicBezTo>
                <a:cubicBezTo>
                  <a:pt x="16670" y="2678"/>
                  <a:pt x="16400" y="2794"/>
                  <a:pt x="15946" y="2838"/>
                </a:cubicBezTo>
                <a:cubicBezTo>
                  <a:pt x="15399" y="2183"/>
                  <a:pt x="13619" y="1268"/>
                  <a:pt x="13619" y="1268"/>
                </a:cubicBezTo>
                <a:cubicBezTo>
                  <a:pt x="13619" y="1268"/>
                  <a:pt x="13482" y="1326"/>
                  <a:pt x="13009" y="1473"/>
                </a:cubicBezTo>
                <a:cubicBezTo>
                  <a:pt x="12618" y="1044"/>
                  <a:pt x="11299" y="602"/>
                  <a:pt x="11299" y="602"/>
                </a:cubicBezTo>
                <a:lnTo>
                  <a:pt x="10682" y="881"/>
                </a:lnTo>
                <a:cubicBezTo>
                  <a:pt x="10682" y="881"/>
                  <a:pt x="9822" y="323"/>
                  <a:pt x="8569" y="0"/>
                </a:cubicBezTo>
                <a:close/>
              </a:path>
            </a:pathLst>
          </a:custGeom>
          <a:solidFill>
            <a:schemeClr val="accent4">
              <a:hueOff val="-1247790"/>
              <a:lumOff val="-12326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09" name="Rectangle"/>
          <p:cNvSpPr/>
          <p:nvPr/>
        </p:nvSpPr>
        <p:spPr>
          <a:xfrm>
            <a:off x="11398689" y="2025116"/>
            <a:ext cx="337948" cy="232214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31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83237" y="2097355"/>
            <a:ext cx="1768852" cy="21776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(See hidden slides for sample results slides)"/>
          <p:cNvSpPr txBox="1"/>
          <p:nvPr/>
        </p:nvSpPr>
        <p:spPr>
          <a:xfrm>
            <a:off x="714614" y="5916612"/>
            <a:ext cx="22954773" cy="1882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10000">
                <a:solidFill>
                  <a:srgbClr val="000000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(See hidden slides for sample results slides)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ome Example Results Slides…"/>
          <p:cNvSpPr txBox="1"/>
          <p:nvPr/>
        </p:nvSpPr>
        <p:spPr>
          <a:xfrm>
            <a:off x="714614" y="4519612"/>
            <a:ext cx="22954773" cy="4676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b="1" sz="150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Some Example Results Slides </a:t>
            </a:r>
          </a:p>
          <a:p>
            <a:pPr>
              <a:defRPr sz="56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from GEOL321 Fall 2024 course at William &amp; Mary</a:t>
            </a:r>
          </a:p>
          <a:p>
            <a:pPr>
              <a:defRPr sz="56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(C. Hamelin)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Where in the World is your element/critical mineral…"/>
          <p:cNvSpPr txBox="1"/>
          <p:nvPr/>
        </p:nvSpPr>
        <p:spPr>
          <a:xfrm>
            <a:off x="4397895" y="548149"/>
            <a:ext cx="15588210" cy="235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64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rPr b="1"/>
              <a:t>Where in the World</a:t>
            </a:r>
            <a:r>
              <a:t> is your element/critical mineral </a:t>
            </a:r>
          </a:p>
          <a:p>
            <a:pPr>
              <a:defRPr sz="64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most abundant and/or mined?</a:t>
            </a:r>
          </a:p>
        </p:txBody>
      </p:sp>
      <p:pic>
        <p:nvPicPr>
          <p:cNvPr id="317" name="IMG_6055.HEIC" descr="IMG_6055.HEIC"/>
          <p:cNvPicPr>
            <a:picLocks noChangeAspect="1"/>
          </p:cNvPicPr>
          <p:nvPr/>
        </p:nvPicPr>
        <p:blipFill>
          <a:blip r:embed="rId2">
            <a:extLst/>
          </a:blip>
          <a:srcRect l="0" t="30205" r="8242" b="11341"/>
          <a:stretch>
            <a:fillRect/>
          </a:stretch>
        </p:blipFill>
        <p:spPr>
          <a:xfrm>
            <a:off x="1366474" y="3474723"/>
            <a:ext cx="21511195" cy="10277456"/>
          </a:xfrm>
          <a:prstGeom prst="rect">
            <a:avLst/>
          </a:prstGeom>
          <a:ln w="12700">
            <a:miter lim="400000"/>
          </a:ln>
        </p:spPr>
      </p:pic>
      <p:sp>
        <p:nvSpPr>
          <p:cNvPr id="318" name="Rounded Rectangle"/>
          <p:cNvSpPr/>
          <p:nvPr/>
        </p:nvSpPr>
        <p:spPr>
          <a:xfrm>
            <a:off x="595860" y="599909"/>
            <a:ext cx="1270001" cy="166813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19" name="1"/>
          <p:cNvSpPr txBox="1"/>
          <p:nvPr/>
        </p:nvSpPr>
        <p:spPr>
          <a:xfrm>
            <a:off x="800013" y="571070"/>
            <a:ext cx="861696" cy="1668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10000">
                <a:solidFill>
                  <a:srgbClr val="000000"/>
                </a:solidFill>
              </a:defRPr>
            </a:lvl1pPr>
          </a:lstStyle>
          <a:p>
            <a:pPr/>
            <a:r>
              <a:t>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IMG_6070.heic" descr="IMG_6070.heic"/>
          <p:cNvPicPr>
            <a:picLocks noChangeAspect="1"/>
          </p:cNvPicPr>
          <p:nvPr/>
        </p:nvPicPr>
        <p:blipFill>
          <a:blip r:embed="rId2">
            <a:extLst/>
          </a:blip>
          <a:srcRect l="13222" t="16833" r="18186" b="19921"/>
          <a:stretch>
            <a:fillRect/>
          </a:stretch>
        </p:blipFill>
        <p:spPr>
          <a:xfrm>
            <a:off x="3096465" y="280528"/>
            <a:ext cx="19022545" cy="13154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3" h="21517" fill="norm" stroke="1" extrusionOk="0">
                <a:moveTo>
                  <a:pt x="10442" y="0"/>
                </a:moveTo>
                <a:cubicBezTo>
                  <a:pt x="10280" y="1"/>
                  <a:pt x="10118" y="7"/>
                  <a:pt x="9956" y="17"/>
                </a:cubicBezTo>
                <a:cubicBezTo>
                  <a:pt x="8827" y="86"/>
                  <a:pt x="7687" y="389"/>
                  <a:pt x="6752" y="1312"/>
                </a:cubicBezTo>
                <a:cubicBezTo>
                  <a:pt x="5970" y="2083"/>
                  <a:pt x="5401" y="3230"/>
                  <a:pt x="5148" y="4550"/>
                </a:cubicBezTo>
                <a:cubicBezTo>
                  <a:pt x="4929" y="5696"/>
                  <a:pt x="4962" y="6912"/>
                  <a:pt x="5241" y="8030"/>
                </a:cubicBezTo>
                <a:cubicBezTo>
                  <a:pt x="4341" y="8227"/>
                  <a:pt x="3473" y="8659"/>
                  <a:pt x="2679" y="9305"/>
                </a:cubicBezTo>
                <a:cubicBezTo>
                  <a:pt x="1777" y="10039"/>
                  <a:pt x="981" y="11048"/>
                  <a:pt x="494" y="12372"/>
                </a:cubicBezTo>
                <a:cubicBezTo>
                  <a:pt x="112" y="13410"/>
                  <a:pt x="-54" y="14586"/>
                  <a:pt x="15" y="15758"/>
                </a:cubicBezTo>
                <a:cubicBezTo>
                  <a:pt x="-13" y="17314"/>
                  <a:pt x="461" y="18801"/>
                  <a:pt x="1298" y="19779"/>
                </a:cubicBezTo>
                <a:cubicBezTo>
                  <a:pt x="2478" y="21156"/>
                  <a:pt x="4069" y="21245"/>
                  <a:pt x="5585" y="21248"/>
                </a:cubicBezTo>
                <a:cubicBezTo>
                  <a:pt x="6748" y="21251"/>
                  <a:pt x="7916" y="21231"/>
                  <a:pt x="9059" y="20915"/>
                </a:cubicBezTo>
                <a:cubicBezTo>
                  <a:pt x="9768" y="20720"/>
                  <a:pt x="10461" y="20411"/>
                  <a:pt x="11123" y="19997"/>
                </a:cubicBezTo>
                <a:cubicBezTo>
                  <a:pt x="11667" y="20383"/>
                  <a:pt x="12235" y="20696"/>
                  <a:pt x="12819" y="20931"/>
                </a:cubicBezTo>
                <a:cubicBezTo>
                  <a:pt x="14115" y="21455"/>
                  <a:pt x="15468" y="21592"/>
                  <a:pt x="16811" y="21481"/>
                </a:cubicBezTo>
                <a:cubicBezTo>
                  <a:pt x="17831" y="21397"/>
                  <a:pt x="18866" y="21158"/>
                  <a:pt x="19713" y="20327"/>
                </a:cubicBezTo>
                <a:cubicBezTo>
                  <a:pt x="20453" y="19600"/>
                  <a:pt x="20967" y="18496"/>
                  <a:pt x="21244" y="17264"/>
                </a:cubicBezTo>
                <a:cubicBezTo>
                  <a:pt x="21496" y="16138"/>
                  <a:pt x="21546" y="14939"/>
                  <a:pt x="21405" y="13772"/>
                </a:cubicBezTo>
                <a:cubicBezTo>
                  <a:pt x="21242" y="12427"/>
                  <a:pt x="20830" y="11163"/>
                  <a:pt x="20170" y="10187"/>
                </a:cubicBezTo>
                <a:cubicBezTo>
                  <a:pt x="19733" y="9541"/>
                  <a:pt x="19203" y="9047"/>
                  <a:pt x="18634" y="8676"/>
                </a:cubicBezTo>
                <a:cubicBezTo>
                  <a:pt x="18346" y="8488"/>
                  <a:pt x="18049" y="8331"/>
                  <a:pt x="17745" y="8208"/>
                </a:cubicBezTo>
                <a:cubicBezTo>
                  <a:pt x="18290" y="7101"/>
                  <a:pt x="18417" y="5672"/>
                  <a:pt x="18083" y="4401"/>
                </a:cubicBezTo>
                <a:cubicBezTo>
                  <a:pt x="17860" y="3552"/>
                  <a:pt x="17446" y="2846"/>
                  <a:pt x="16948" y="2293"/>
                </a:cubicBezTo>
                <a:cubicBezTo>
                  <a:pt x="16046" y="1292"/>
                  <a:pt x="14931" y="838"/>
                  <a:pt x="13818" y="516"/>
                </a:cubicBezTo>
                <a:cubicBezTo>
                  <a:pt x="12705" y="195"/>
                  <a:pt x="11576" y="-8"/>
                  <a:pt x="10442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22" name="IMG_6070.heic" descr="IMG_6070.heic"/>
          <p:cNvPicPr>
            <a:picLocks noChangeAspect="1"/>
          </p:cNvPicPr>
          <p:nvPr/>
        </p:nvPicPr>
        <p:blipFill>
          <a:blip r:embed="rId3">
            <a:extLst/>
          </a:blip>
          <a:srcRect l="77252" t="51623" r="1773" b="7746"/>
          <a:stretch>
            <a:fillRect/>
          </a:stretch>
        </p:blipFill>
        <p:spPr>
          <a:xfrm>
            <a:off x="20191233" y="173793"/>
            <a:ext cx="3835675" cy="5572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3" h="21465" fill="norm" stroke="1" extrusionOk="0">
                <a:moveTo>
                  <a:pt x="16975" y="0"/>
                </a:moveTo>
                <a:cubicBezTo>
                  <a:pt x="16570" y="6"/>
                  <a:pt x="16159" y="48"/>
                  <a:pt x="15754" y="81"/>
                </a:cubicBezTo>
                <a:cubicBezTo>
                  <a:pt x="12634" y="340"/>
                  <a:pt x="9464" y="49"/>
                  <a:pt x="6361" y="402"/>
                </a:cubicBezTo>
                <a:cubicBezTo>
                  <a:pt x="5435" y="508"/>
                  <a:pt x="4482" y="691"/>
                  <a:pt x="3907" y="1225"/>
                </a:cubicBezTo>
                <a:cubicBezTo>
                  <a:pt x="2753" y="2296"/>
                  <a:pt x="3835" y="3692"/>
                  <a:pt x="4349" y="5004"/>
                </a:cubicBezTo>
                <a:cubicBezTo>
                  <a:pt x="5240" y="7274"/>
                  <a:pt x="3998" y="9605"/>
                  <a:pt x="3704" y="11939"/>
                </a:cubicBezTo>
                <a:cubicBezTo>
                  <a:pt x="3598" y="12790"/>
                  <a:pt x="3549" y="13719"/>
                  <a:pt x="2633" y="14254"/>
                </a:cubicBezTo>
                <a:cubicBezTo>
                  <a:pt x="2073" y="14580"/>
                  <a:pt x="1298" y="14652"/>
                  <a:pt x="757" y="14996"/>
                </a:cubicBezTo>
                <a:cubicBezTo>
                  <a:pt x="-427" y="15748"/>
                  <a:pt x="125" y="17026"/>
                  <a:pt x="150" y="18159"/>
                </a:cubicBezTo>
                <a:cubicBezTo>
                  <a:pt x="166" y="18868"/>
                  <a:pt x="-55" y="19625"/>
                  <a:pt x="503" y="20214"/>
                </a:cubicBezTo>
                <a:cubicBezTo>
                  <a:pt x="1165" y="20911"/>
                  <a:pt x="2461" y="20966"/>
                  <a:pt x="3650" y="20957"/>
                </a:cubicBezTo>
                <a:cubicBezTo>
                  <a:pt x="6400" y="20936"/>
                  <a:pt x="9150" y="20919"/>
                  <a:pt x="11899" y="20957"/>
                </a:cubicBezTo>
                <a:cubicBezTo>
                  <a:pt x="13453" y="20978"/>
                  <a:pt x="15015" y="21018"/>
                  <a:pt x="16521" y="21299"/>
                </a:cubicBezTo>
                <a:cubicBezTo>
                  <a:pt x="17225" y="21430"/>
                  <a:pt x="17987" y="21595"/>
                  <a:pt x="18583" y="21299"/>
                </a:cubicBezTo>
                <a:cubicBezTo>
                  <a:pt x="20274" y="20460"/>
                  <a:pt x="18074" y="18990"/>
                  <a:pt x="18251" y="17779"/>
                </a:cubicBezTo>
                <a:cubicBezTo>
                  <a:pt x="18337" y="17192"/>
                  <a:pt x="18935" y="16712"/>
                  <a:pt x="19733" y="16589"/>
                </a:cubicBezTo>
                <a:cubicBezTo>
                  <a:pt x="20451" y="15072"/>
                  <a:pt x="20612" y="13445"/>
                  <a:pt x="20200" y="11869"/>
                </a:cubicBezTo>
                <a:cubicBezTo>
                  <a:pt x="19708" y="9988"/>
                  <a:pt x="18410" y="8182"/>
                  <a:pt x="18775" y="6274"/>
                </a:cubicBezTo>
                <a:cubicBezTo>
                  <a:pt x="19236" y="3870"/>
                  <a:pt x="21173" y="1038"/>
                  <a:pt x="18156" y="139"/>
                </a:cubicBezTo>
                <a:cubicBezTo>
                  <a:pt x="17778" y="27"/>
                  <a:pt x="17380" y="-5"/>
                  <a:pt x="16975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23" name="Shape"/>
          <p:cNvSpPr/>
          <p:nvPr/>
        </p:nvSpPr>
        <p:spPr>
          <a:xfrm>
            <a:off x="9735425" y="712723"/>
            <a:ext cx="4862180" cy="1248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3" h="19469" fill="norm" stroke="1" extrusionOk="0">
                <a:moveTo>
                  <a:pt x="1221" y="5605"/>
                </a:moveTo>
                <a:cubicBezTo>
                  <a:pt x="3140" y="2419"/>
                  <a:pt x="5212" y="554"/>
                  <a:pt x="7326" y="111"/>
                </a:cubicBezTo>
                <a:cubicBezTo>
                  <a:pt x="11079" y="-677"/>
                  <a:pt x="14798" y="3037"/>
                  <a:pt x="18553" y="2367"/>
                </a:cubicBezTo>
                <a:cubicBezTo>
                  <a:pt x="19570" y="2186"/>
                  <a:pt x="20707" y="2204"/>
                  <a:pt x="21144" y="5320"/>
                </a:cubicBezTo>
                <a:cubicBezTo>
                  <a:pt x="21558" y="8276"/>
                  <a:pt x="20988" y="11569"/>
                  <a:pt x="20191" y="13669"/>
                </a:cubicBezTo>
                <a:cubicBezTo>
                  <a:pt x="18183" y="18958"/>
                  <a:pt x="15546" y="18532"/>
                  <a:pt x="13053" y="18190"/>
                </a:cubicBezTo>
                <a:cubicBezTo>
                  <a:pt x="11621" y="17993"/>
                  <a:pt x="10187" y="17892"/>
                  <a:pt x="8758" y="18284"/>
                </a:cubicBezTo>
                <a:cubicBezTo>
                  <a:pt x="6350" y="18944"/>
                  <a:pt x="3868" y="20923"/>
                  <a:pt x="1629" y="17584"/>
                </a:cubicBezTo>
                <a:cubicBezTo>
                  <a:pt x="806" y="16357"/>
                  <a:pt x="54" y="14215"/>
                  <a:pt x="3" y="11118"/>
                </a:cubicBezTo>
                <a:cubicBezTo>
                  <a:pt x="-42" y="8446"/>
                  <a:pt x="481" y="6078"/>
                  <a:pt x="1221" y="5605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24" name="Shape"/>
          <p:cNvSpPr/>
          <p:nvPr/>
        </p:nvSpPr>
        <p:spPr>
          <a:xfrm>
            <a:off x="4406655" y="11165022"/>
            <a:ext cx="4534251" cy="1800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4" fill="norm" stroke="1" extrusionOk="0">
                <a:moveTo>
                  <a:pt x="0" y="8612"/>
                </a:moveTo>
                <a:cubicBezTo>
                  <a:pt x="821" y="10526"/>
                  <a:pt x="1749" y="12128"/>
                  <a:pt x="2755" y="13370"/>
                </a:cubicBezTo>
                <a:cubicBezTo>
                  <a:pt x="4593" y="15638"/>
                  <a:pt x="6619" y="16631"/>
                  <a:pt x="8621" y="17690"/>
                </a:cubicBezTo>
                <a:cubicBezTo>
                  <a:pt x="11323" y="19120"/>
                  <a:pt x="14020" y="20703"/>
                  <a:pt x="16774" y="21269"/>
                </a:cubicBezTo>
                <a:cubicBezTo>
                  <a:pt x="18380" y="21600"/>
                  <a:pt x="19995" y="21581"/>
                  <a:pt x="21600" y="21214"/>
                </a:cubicBezTo>
                <a:lnTo>
                  <a:pt x="21259" y="10913"/>
                </a:lnTo>
                <a:lnTo>
                  <a:pt x="14723" y="7836"/>
                </a:lnTo>
                <a:lnTo>
                  <a:pt x="5315" y="0"/>
                </a:lnTo>
                <a:lnTo>
                  <a:pt x="1531" y="1200"/>
                </a:lnTo>
                <a:lnTo>
                  <a:pt x="0" y="861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/>
          </a:p>
        </p:txBody>
      </p:sp>
      <p:sp>
        <p:nvSpPr>
          <p:cNvPr id="325" name="Sedimentary"/>
          <p:cNvSpPr txBox="1"/>
          <p:nvPr/>
        </p:nvSpPr>
        <p:spPr>
          <a:xfrm>
            <a:off x="6490294" y="11777078"/>
            <a:ext cx="3816123" cy="1108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5600">
                <a:solidFill>
                  <a:schemeClr val="accent1"/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Sedimentary</a:t>
            </a:r>
          </a:p>
        </p:txBody>
      </p:sp>
      <p:sp>
        <p:nvSpPr>
          <p:cNvPr id="326" name="Metamorphic"/>
          <p:cNvSpPr txBox="1"/>
          <p:nvPr/>
        </p:nvSpPr>
        <p:spPr>
          <a:xfrm>
            <a:off x="10827562" y="782778"/>
            <a:ext cx="3969030" cy="1108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5600"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Metamorphic</a:t>
            </a:r>
          </a:p>
        </p:txBody>
      </p:sp>
      <p:sp>
        <p:nvSpPr>
          <p:cNvPr id="327" name="Shape"/>
          <p:cNvSpPr/>
          <p:nvPr/>
        </p:nvSpPr>
        <p:spPr>
          <a:xfrm>
            <a:off x="15521793" y="11933797"/>
            <a:ext cx="2727373" cy="10936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4340"/>
                </a:moveTo>
                <a:lnTo>
                  <a:pt x="60" y="18736"/>
                </a:lnTo>
                <a:lnTo>
                  <a:pt x="6139" y="21600"/>
                </a:lnTo>
                <a:lnTo>
                  <a:pt x="17301" y="21349"/>
                </a:lnTo>
                <a:lnTo>
                  <a:pt x="21600" y="17895"/>
                </a:lnTo>
                <a:lnTo>
                  <a:pt x="19303" y="8738"/>
                </a:lnTo>
                <a:lnTo>
                  <a:pt x="11065" y="5099"/>
                </a:lnTo>
                <a:lnTo>
                  <a:pt x="4483" y="0"/>
                </a:lnTo>
                <a:lnTo>
                  <a:pt x="0" y="434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/>
          </a:p>
        </p:txBody>
      </p:sp>
      <p:sp>
        <p:nvSpPr>
          <p:cNvPr id="328" name="Igneous"/>
          <p:cNvSpPr txBox="1"/>
          <p:nvPr/>
        </p:nvSpPr>
        <p:spPr>
          <a:xfrm>
            <a:off x="15647724" y="11926575"/>
            <a:ext cx="2475511" cy="1108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5600">
                <a:solidFill>
                  <a:schemeClr val="accent4">
                    <a:hueOff val="-1247790"/>
                    <a:lumOff val="-12326"/>
                  </a:schemeClr>
                </a:solidFill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Igneous</a:t>
            </a:r>
          </a:p>
        </p:txBody>
      </p:sp>
      <p:sp>
        <p:nvSpPr>
          <p:cNvPr id="329" name="In what kind of rock/…"/>
          <p:cNvSpPr txBox="1"/>
          <p:nvPr/>
        </p:nvSpPr>
        <p:spPr>
          <a:xfrm>
            <a:off x="520607" y="3034509"/>
            <a:ext cx="6040756" cy="4968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In what kind of rock/</a:t>
            </a:r>
          </a:p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setting does your </a:t>
            </a:r>
          </a:p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element/critical </a:t>
            </a:r>
          </a:p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mineral </a:t>
            </a:r>
          </a:p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form?</a:t>
            </a:r>
          </a:p>
        </p:txBody>
      </p:sp>
      <p:sp>
        <p:nvSpPr>
          <p:cNvPr id="330" name="Rounded Rectangle"/>
          <p:cNvSpPr/>
          <p:nvPr/>
        </p:nvSpPr>
        <p:spPr>
          <a:xfrm>
            <a:off x="595860" y="599909"/>
            <a:ext cx="1270001" cy="166813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0">
            <a:solidFill>
              <a:srgbClr val="5E5E5E"/>
            </a:solidFill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31" name="2"/>
          <p:cNvSpPr txBox="1"/>
          <p:nvPr/>
        </p:nvSpPr>
        <p:spPr>
          <a:xfrm>
            <a:off x="800013" y="571070"/>
            <a:ext cx="861696" cy="1668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10000"/>
            </a:lvl1pPr>
          </a:lstStyle>
          <a:p>
            <a:pPr/>
            <a:r>
              <a:t>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Major element in…"/>
          <p:cNvSpPr txBox="1"/>
          <p:nvPr/>
        </p:nvSpPr>
        <p:spPr>
          <a:xfrm>
            <a:off x="3561201" y="1144515"/>
            <a:ext cx="5831663" cy="2073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Major element in </a:t>
            </a:r>
          </a:p>
          <a:p>
            <a:pPr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at least one mineral</a:t>
            </a:r>
          </a:p>
        </p:txBody>
      </p:sp>
      <p:sp>
        <p:nvSpPr>
          <p:cNvPr id="334" name="Minor/Trace element…"/>
          <p:cNvSpPr txBox="1"/>
          <p:nvPr/>
        </p:nvSpPr>
        <p:spPr>
          <a:xfrm>
            <a:off x="15442521" y="8919090"/>
            <a:ext cx="6192242" cy="2073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Minor/Trace element </a:t>
            </a:r>
          </a:p>
          <a:p>
            <a:pPr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in minerals</a:t>
            </a:r>
          </a:p>
        </p:txBody>
      </p:sp>
      <p:sp>
        <p:nvSpPr>
          <p:cNvPr id="335" name="Line"/>
          <p:cNvSpPr/>
          <p:nvPr/>
        </p:nvSpPr>
        <p:spPr>
          <a:xfrm flipV="1">
            <a:off x="12660934" y="-16770"/>
            <a:ext cx="1" cy="1374954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/>
          </a:p>
        </p:txBody>
      </p:sp>
      <p:pic>
        <p:nvPicPr>
          <p:cNvPr id="336" name="IMG_6069.HEIC" descr="IMG_6069.HEIC"/>
          <p:cNvPicPr>
            <a:picLocks noChangeAspect="1"/>
          </p:cNvPicPr>
          <p:nvPr/>
        </p:nvPicPr>
        <p:blipFill>
          <a:blip r:embed="rId2">
            <a:extLst/>
          </a:blip>
          <a:srcRect l="12226" t="7448" r="13920" b="17815"/>
          <a:stretch>
            <a:fillRect/>
          </a:stretch>
        </p:blipFill>
        <p:spPr>
          <a:xfrm>
            <a:off x="12665288" y="2560"/>
            <a:ext cx="11721423" cy="8896173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IMG_6068.HEIC" descr="IMG_6068.HEIC"/>
          <p:cNvPicPr>
            <a:picLocks noChangeAspect="1"/>
          </p:cNvPicPr>
          <p:nvPr/>
        </p:nvPicPr>
        <p:blipFill>
          <a:blip r:embed="rId3">
            <a:extLst/>
          </a:blip>
          <a:srcRect l="13768" t="7459" r="9608" b="7459"/>
          <a:stretch>
            <a:fillRect/>
          </a:stretch>
        </p:blipFill>
        <p:spPr>
          <a:xfrm>
            <a:off x="-27926" y="3213037"/>
            <a:ext cx="12673431" cy="10554483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Rounded Rectangle"/>
          <p:cNvSpPr/>
          <p:nvPr/>
        </p:nvSpPr>
        <p:spPr>
          <a:xfrm>
            <a:off x="595860" y="599909"/>
            <a:ext cx="1270001" cy="1668137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0">
            <a:solidFill>
              <a:srgbClr val="929292"/>
            </a:solidFill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39" name="3"/>
          <p:cNvSpPr txBox="1"/>
          <p:nvPr/>
        </p:nvSpPr>
        <p:spPr>
          <a:xfrm>
            <a:off x="800013" y="571070"/>
            <a:ext cx="861696" cy="1668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10000">
                <a:solidFill>
                  <a:srgbClr val="929292"/>
                </a:solidFill>
              </a:defRPr>
            </a:lvl1pPr>
          </a:lstStyle>
          <a:p>
            <a:pPr/>
            <a:r>
              <a:t>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IMG_6065.HEIC" descr="IMG_6065.HEIC"/>
          <p:cNvPicPr>
            <a:picLocks noChangeAspect="1"/>
          </p:cNvPicPr>
          <p:nvPr/>
        </p:nvPicPr>
        <p:blipFill>
          <a:blip r:embed="rId2">
            <a:extLst/>
          </a:blip>
          <a:srcRect l="18343" t="2315" r="13731" b="7616"/>
          <a:stretch>
            <a:fillRect/>
          </a:stretch>
        </p:blipFill>
        <p:spPr>
          <a:xfrm rot="16200000">
            <a:off x="5284817" y="-5342744"/>
            <a:ext cx="13801726" cy="24401301"/>
          </a:xfrm>
          <a:prstGeom prst="rect">
            <a:avLst/>
          </a:prstGeom>
          <a:ln w="12700">
            <a:miter lim="400000"/>
          </a:ln>
        </p:spPr>
      </p:pic>
      <p:sp>
        <p:nvSpPr>
          <p:cNvPr id="342" name="Triangle"/>
          <p:cNvSpPr/>
          <p:nvPr/>
        </p:nvSpPr>
        <p:spPr>
          <a:xfrm>
            <a:off x="-30040" y="8532835"/>
            <a:ext cx="12757456" cy="5205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3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33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3" name="Environmental/…"/>
          <p:cNvSpPr txBox="1"/>
          <p:nvPr/>
        </p:nvSpPr>
        <p:spPr>
          <a:xfrm>
            <a:off x="243640" y="11335787"/>
            <a:ext cx="8653705" cy="2073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Environmental/</a:t>
            </a:r>
          </a:p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ecological Impacts of Mining?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IMG_6066.HEIC" descr="IMG_6066.HEIC"/>
          <p:cNvPicPr>
            <a:picLocks noChangeAspect="1"/>
          </p:cNvPicPr>
          <p:nvPr/>
        </p:nvPicPr>
        <p:blipFill>
          <a:blip r:embed="rId2">
            <a:extLst/>
          </a:blip>
          <a:srcRect l="9153" t="5963" r="3715" b="8854"/>
          <a:stretch>
            <a:fillRect/>
          </a:stretch>
        </p:blipFill>
        <p:spPr>
          <a:xfrm rot="16200000">
            <a:off x="8707752" y="-2081265"/>
            <a:ext cx="13715805" cy="17878727"/>
          </a:xfrm>
          <a:prstGeom prst="rect">
            <a:avLst/>
          </a:prstGeom>
          <a:ln w="12700">
            <a:miter lim="400000"/>
          </a:ln>
        </p:spPr>
      </p:pic>
      <p:sp>
        <p:nvSpPr>
          <p:cNvPr id="346" name="Human health…"/>
          <p:cNvSpPr txBox="1"/>
          <p:nvPr/>
        </p:nvSpPr>
        <p:spPr>
          <a:xfrm>
            <a:off x="730491" y="650752"/>
            <a:ext cx="4695165" cy="4003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Human health </a:t>
            </a:r>
          </a:p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hazards </a:t>
            </a:r>
          </a:p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associated with </a:t>
            </a:r>
          </a:p>
          <a:p>
            <a:pPr algn="l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mining?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IMG_6064.HEIC" descr="IMG_6064.HEIC"/>
          <p:cNvPicPr>
            <a:picLocks noChangeAspect="1"/>
          </p:cNvPicPr>
          <p:nvPr/>
        </p:nvPicPr>
        <p:blipFill>
          <a:blip r:embed="rId2">
            <a:extLst/>
          </a:blip>
          <a:srcRect l="4038" t="4778" r="6541" b="11876"/>
          <a:stretch>
            <a:fillRect/>
          </a:stretch>
        </p:blipFill>
        <p:spPr>
          <a:xfrm rot="16200000">
            <a:off x="1667306" y="-1675564"/>
            <a:ext cx="13733075" cy="17066935"/>
          </a:xfrm>
          <a:prstGeom prst="rect">
            <a:avLst/>
          </a:prstGeom>
          <a:ln w="12700">
            <a:miter lim="400000"/>
          </a:ln>
        </p:spPr>
      </p:pic>
      <p:sp>
        <p:nvSpPr>
          <p:cNvPr id="349" name="Societal/Cultural/Economic Uses of your element/mineral?"/>
          <p:cNvSpPr txBox="1"/>
          <p:nvPr/>
        </p:nvSpPr>
        <p:spPr>
          <a:xfrm>
            <a:off x="17273241" y="216842"/>
            <a:ext cx="6792395" cy="3038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r">
              <a:defRPr b="1" sz="5600"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Societal/Cultural/Economic Uses of your element/mineral?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243833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243833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