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314e58e4bd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314e58e4bd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3314e58e4bd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3314e58e4bd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314e58e4bd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314e58e4bd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314e58e4bd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314e58e4bd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314e58e4bd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314e58e4bd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314e58e4bd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314e58e4bd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314e58e4bd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3314e58e4bd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314e58e4b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314e58e4b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314e58e4b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314e58e4b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314e58e4b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314e58e4b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314e58e4b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314e58e4b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314e58e4bd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314e58e4bd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314e58e4bd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314e58e4bd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314e58e4bd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3314e58e4b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66033" y="14571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Print out slides so the prompts are on the back and the photos are on the front.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000" y="237525"/>
            <a:ext cx="8673999" cy="433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/>
          <p:nvPr>
            <p:ph idx="1" type="body"/>
          </p:nvPr>
        </p:nvSpPr>
        <p:spPr>
          <a:xfrm>
            <a:off x="464100" y="11701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Option #1: </a:t>
            </a: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Weathering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are giving carbon dioxide gas to the </a:t>
            </a: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Ocean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When water weathers rock, it dissolves carbon and deposits it into bodies of water.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Option #2: </a:t>
            </a: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Volcano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are giving carbon dioxide gas to the </a:t>
            </a: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Atmosphere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When volcanoes erupt, they put some of the carbon stored in rocks back into the atmosphere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23"/>
          <p:cNvSpPr txBox="1"/>
          <p:nvPr>
            <p:ph type="title"/>
          </p:nvPr>
        </p:nvSpPr>
        <p:spPr>
          <a:xfrm>
            <a:off x="464100" y="597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You are the 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Rocks &amp; Sediments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2129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You are the 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Atmosphere</a:t>
            </a: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25"/>
          <p:cNvSpPr txBox="1"/>
          <p:nvPr>
            <p:ph idx="1" type="body"/>
          </p:nvPr>
        </p:nvSpPr>
        <p:spPr>
          <a:xfrm>
            <a:off x="464100" y="11701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Option #1: </a:t>
            </a: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Exchange 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are giving carbon dioxide gas to the </a:t>
            </a: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Ocean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The ocean will dissolve the gas and store it.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Option #2: </a:t>
            </a: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Photosynthesis 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are giving carbon dioxide gas to the </a:t>
            </a: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Trees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use for photosynthesis. They will use it to make energy.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6"/>
          <p:cNvPicPr preferRelativeResize="0"/>
          <p:nvPr/>
        </p:nvPicPr>
        <p:blipFill rotWithShape="1">
          <a:blip r:embed="rId3">
            <a:alphaModFix/>
          </a:blip>
          <a:srcRect b="0" l="0" r="0" t="16964"/>
          <a:stretch/>
        </p:blipFill>
        <p:spPr>
          <a:xfrm>
            <a:off x="419900" y="189775"/>
            <a:ext cx="8226125" cy="455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You are the 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Ocean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2" name="Google Shape;132;p27"/>
          <p:cNvSpPr txBox="1"/>
          <p:nvPr>
            <p:ph idx="1" type="body"/>
          </p:nvPr>
        </p:nvSpPr>
        <p:spPr>
          <a:xfrm>
            <a:off x="464100" y="11701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Option #1: </a:t>
            </a: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Photosynthesis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are giving carbon dioxide gas to the </a:t>
            </a: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Algae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The 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algae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will use the carbon to generate energy.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Option #2: </a:t>
            </a: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Shell Building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are giving carbon to the </a:t>
            </a: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Marine Snails 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to use in their shells.  They will store carbon in their shells for their entire lives.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Option #3: </a:t>
            </a: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Exchange 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are giving carbon dioxide gas to the </a:t>
            </a: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Atmosphere. 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atmosphere will store the carbon dioxide gas.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61950"/>
            <a:ext cx="8839201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464100" y="11701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13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Option #1: </a:t>
            </a:r>
            <a:r>
              <a:rPr b="1" lang="en" sz="13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Photosynthesis</a:t>
            </a:r>
            <a:endParaRPr b="1" sz="136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n" sz="13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are giving carbon dioxide gas to the </a:t>
            </a:r>
            <a:r>
              <a:rPr b="1" lang="en" sz="13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Atmosphere</a:t>
            </a:r>
            <a:r>
              <a:rPr lang="en" sz="13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When you die or perform respiration, you release carbon dioxide into the air. </a:t>
            </a:r>
            <a:endParaRPr sz="136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n" sz="13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Option #2: </a:t>
            </a:r>
            <a:r>
              <a:rPr b="1" lang="en" sz="13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Burial</a:t>
            </a:r>
            <a:endParaRPr b="1" sz="136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n" sz="13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are giving carbon to the </a:t>
            </a:r>
            <a:r>
              <a:rPr b="1" lang="en" sz="13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Rocks &amp; Sediments</a:t>
            </a:r>
            <a:r>
              <a:rPr lang="en" sz="13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When you die, your remains will be buried under other plants  where you become part of the sediment. After many years, you will become </a:t>
            </a:r>
            <a:r>
              <a:rPr b="1" lang="en" sz="13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Coal</a:t>
            </a:r>
            <a:r>
              <a:rPr b="1" lang="en" sz="13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" sz="13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fossil fuel that humans burn for energy. </a:t>
            </a:r>
            <a:endParaRPr sz="136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n" sz="13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Option #3: </a:t>
            </a:r>
            <a:r>
              <a:rPr b="1" lang="en" sz="13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Predation</a:t>
            </a:r>
            <a:endParaRPr b="1" sz="136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n" sz="13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are giving carbon  to the </a:t>
            </a:r>
            <a:r>
              <a:rPr b="1" lang="en" sz="13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Land Animals. </a:t>
            </a:r>
            <a:r>
              <a:rPr b="1" lang="en" sz="13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13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animals will eat you and store your carbon in their bodies until they die. </a:t>
            </a:r>
            <a:endParaRPr sz="136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36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b="1" sz="126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You are the 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Trees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902" y="145013"/>
            <a:ext cx="7280201" cy="4853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464100" y="11701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en" sz="13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Option #1: </a:t>
            </a:r>
            <a:r>
              <a:rPr b="1" lang="en" sz="13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Respiration &amp; Decomposition</a:t>
            </a:r>
            <a:endParaRPr b="1" sz="136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n" sz="13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are giving carbon dioxide gas to the </a:t>
            </a:r>
            <a:r>
              <a:rPr b="1" lang="en" sz="13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Ocean</a:t>
            </a:r>
            <a:r>
              <a:rPr lang="en" sz="13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When you die or perform </a:t>
            </a:r>
            <a:r>
              <a:rPr lang="en" sz="13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respiration</a:t>
            </a:r>
            <a:r>
              <a:rPr lang="en" sz="13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you release carbon dioxide into the water. </a:t>
            </a:r>
            <a:endParaRPr sz="136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n" sz="13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Option #2: </a:t>
            </a:r>
            <a:r>
              <a:rPr b="1" lang="en" sz="13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Burial</a:t>
            </a:r>
            <a:endParaRPr b="1" sz="136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n" sz="13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are giving carbon to the </a:t>
            </a:r>
            <a:r>
              <a:rPr b="1" lang="en" sz="13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Rocks &amp; Sediments</a:t>
            </a:r>
            <a:r>
              <a:rPr lang="en" sz="13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" sz="13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you die, you will sink to the bottom of the ocean floor, where you become part of the sediment. After many years, you will become </a:t>
            </a:r>
            <a:r>
              <a:rPr b="1" lang="en" sz="13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Oil, </a:t>
            </a:r>
            <a:r>
              <a:rPr lang="en" sz="13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fossil fuel that humans burn for energy. </a:t>
            </a:r>
            <a:endParaRPr sz="136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n" sz="13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Option #3: </a:t>
            </a:r>
            <a:r>
              <a:rPr b="1" lang="en" sz="13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Predation</a:t>
            </a:r>
            <a:endParaRPr b="1" sz="136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rPr lang="en" sz="13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are giving carbon  to the </a:t>
            </a:r>
            <a:r>
              <a:rPr b="1" lang="en" sz="13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Marine Snails</a:t>
            </a:r>
            <a:r>
              <a:rPr b="1" lang="en" sz="13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" sz="136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snails will eat you and store your carbon in their bodies until they die. </a:t>
            </a:r>
            <a:endParaRPr sz="136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SzPts val="770"/>
              <a:buNone/>
            </a:pPr>
            <a:r>
              <a:t/>
            </a:r>
            <a:endParaRPr sz="136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SzPts val="770"/>
              <a:buNone/>
            </a:pPr>
            <a:r>
              <a:t/>
            </a:r>
            <a:endParaRPr b="1" sz="126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6" name="Google Shape;7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You are the 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Algae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775" y="195137"/>
            <a:ext cx="7856850" cy="475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464100" y="597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You are the 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Land Animals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464100" y="11701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Option #1: </a:t>
            </a: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Respiration &amp; </a:t>
            </a: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Decomposition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are giving carbon dioxide gas to the </a:t>
            </a: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Atmosphere</a:t>
            </a: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breathe carbon dioxide out and break down into carbon 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you die. 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Option #2: </a:t>
            </a: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Burial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are giving carbon to the </a:t>
            </a: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Rocks &amp; Sediments. 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you die, your body is buried under other organic matter. If it’s buried for long enough, it will become </a:t>
            </a: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Coal, 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fossil fuel that humans burn for energy.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2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" type="body"/>
          </p:nvPr>
        </p:nvSpPr>
        <p:spPr>
          <a:xfrm>
            <a:off x="464100" y="11701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Option #1: </a:t>
            </a: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Respiration &amp; </a:t>
            </a: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Decomposition</a:t>
            </a: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are giving carbon  to the </a:t>
            </a: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Ocean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When you respire or die, your body will release carbon into the water.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Option #2: </a:t>
            </a: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Burial 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You are giving carbon to the </a:t>
            </a: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Sediments &amp; Rocks.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When you die, you will sink to the bottom of the ocean floor, where you become part of the sediment. After many years, you will become </a:t>
            </a:r>
            <a:r>
              <a:rPr b="1"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Oil, </a:t>
            </a:r>
            <a:r>
              <a:rPr lang="en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fossil fuel that humans burn for energy. 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8" name="Google Shape;98;p21"/>
          <p:cNvSpPr txBox="1"/>
          <p:nvPr>
            <p:ph type="title"/>
          </p:nvPr>
        </p:nvSpPr>
        <p:spPr>
          <a:xfrm>
            <a:off x="464100" y="597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Times New Roman"/>
                <a:ea typeface="Times New Roman"/>
                <a:cs typeface="Times New Roman"/>
                <a:sym typeface="Times New Roman"/>
              </a:rPr>
              <a:t>You are the </a:t>
            </a:r>
            <a:r>
              <a:rPr b="1" lang="en">
                <a:latin typeface="Times New Roman"/>
                <a:ea typeface="Times New Roman"/>
                <a:cs typeface="Times New Roman"/>
                <a:sym typeface="Times New Roman"/>
              </a:rPr>
              <a:t>Marine Snails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