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6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b2117266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b2117266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b2117266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b2117266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cb2117266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cb2117266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b2117266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b2117266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b2117266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cb2117266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Interview Preparation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Behavioral Interview Questions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15B8-77BA-F516-DDAE-3B4F3E5B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did you learn?</a:t>
            </a:r>
          </a:p>
        </p:txBody>
      </p:sp>
    </p:spTree>
    <p:extLst>
      <p:ext uri="{BB962C8B-B14F-4D97-AF65-F5344CB8AC3E}">
        <p14:creationId xmlns:p14="http://schemas.microsoft.com/office/powerpoint/2010/main" val="175236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FF8BF-A482-D68E-C71F-51406837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Behavioral Interview Questions: </a:t>
            </a:r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9404-06EE-55BF-DDCF-9F9BCB962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Ask you to describe a past experience related to a key skill or disposition under the assumption that your [past performance will predict your future behavior.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Example:</a:t>
            </a:r>
          </a:p>
          <a:p>
            <a:pPr marL="571500" lvl="1" indent="0">
              <a:buNone/>
            </a:pPr>
            <a:r>
              <a:rPr lang="en-US" sz="1600" dirty="0"/>
              <a:t>Tell me about a time your responsibilities got a little overwhelming. What did you do?</a:t>
            </a:r>
          </a:p>
        </p:txBody>
      </p:sp>
    </p:spTree>
    <p:extLst>
      <p:ext uri="{BB962C8B-B14F-4D97-AF65-F5344CB8AC3E}">
        <p14:creationId xmlns:p14="http://schemas.microsoft.com/office/powerpoint/2010/main" val="267832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0DC33-7707-D871-381C-D5B553E23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0224"/>
            <a:ext cx="8520600" cy="777501"/>
          </a:xfrm>
        </p:spPr>
        <p:txBody>
          <a:bodyPr>
            <a:noAutofit/>
          </a:bodyPr>
          <a:lstStyle/>
          <a:p>
            <a:r>
              <a:rPr lang="en-US" sz="2000" dirty="0"/>
              <a:t>Behavioral interview questions often used to assess key skills or dispositions such as: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38A8B-187D-4518-FDBB-18A681EA3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020740"/>
            <a:ext cx="3999900" cy="3884475"/>
          </a:xfrm>
        </p:spPr>
        <p:txBody>
          <a:bodyPr>
            <a:norm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Communication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Conflict Management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Decision Making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Leadership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Teamwork/ Collaboration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Delegating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Problem Solving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Goal Setting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Positive Attitude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Initiative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A71CE-0957-9278-682B-D361778C4AA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020741"/>
            <a:ext cx="3999900" cy="3884473"/>
          </a:xfrm>
        </p:spPr>
        <p:txBody>
          <a:bodyPr>
            <a:norm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Integrity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Motivation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Planning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Flexibility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Work ethic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Organization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Desire to learn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Attention to detail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Professionalism</a:t>
            </a:r>
          </a:p>
          <a:p>
            <a:pPr marL="457200" lvl="0" indent="-342900" algn="l" rtl="0">
              <a:spcBef>
                <a:spcPts val="0"/>
              </a:spcBef>
              <a:spcAft>
                <a:spcPts val="300"/>
              </a:spcAft>
              <a:buSzPts val="1800"/>
              <a:buChar char="●"/>
            </a:pPr>
            <a:r>
              <a:rPr lang="en-US" sz="1800" dirty="0"/>
              <a:t>Self-assessment</a:t>
            </a:r>
          </a:p>
        </p:txBody>
      </p:sp>
    </p:spTree>
    <p:extLst>
      <p:ext uri="{BB962C8B-B14F-4D97-AF65-F5344CB8AC3E}">
        <p14:creationId xmlns:p14="http://schemas.microsoft.com/office/powerpoint/2010/main" val="541216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150A-CA4A-C5CB-556D-8ECB767C7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4632259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Use the STAR method to answer behavioral questions: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A0E13-BB09-0C1F-25FE-C5B3A5205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3180" y="1635071"/>
            <a:ext cx="3084162" cy="269358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S = Situation</a:t>
            </a:r>
          </a:p>
          <a:p>
            <a:pPr marL="114300" indent="0">
              <a:buNone/>
            </a:pPr>
            <a:r>
              <a:rPr lang="en-US" sz="2800" dirty="0"/>
              <a:t>T = Task</a:t>
            </a:r>
          </a:p>
          <a:p>
            <a:pPr marL="114300" indent="0">
              <a:buNone/>
            </a:pPr>
            <a:r>
              <a:rPr lang="en-US" sz="2800" dirty="0"/>
              <a:t>A = Action</a:t>
            </a:r>
          </a:p>
          <a:p>
            <a:pPr marL="114300" indent="0">
              <a:buNone/>
            </a:pPr>
            <a:r>
              <a:rPr lang="en-US" sz="2800" dirty="0"/>
              <a:t>R = Result</a:t>
            </a:r>
          </a:p>
        </p:txBody>
      </p:sp>
    </p:spTree>
    <p:extLst>
      <p:ext uri="{BB962C8B-B14F-4D97-AF65-F5344CB8AC3E}">
        <p14:creationId xmlns:p14="http://schemas.microsoft.com/office/powerpoint/2010/main" val="189390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STAR Method?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</a:rPr>
              <a:t>S = Situation</a:t>
            </a:r>
            <a:endParaRPr b="1"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Describe the situation in 1-2 sentences. 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You should describe a specific event or situation, not a generalized description of things you have done in the past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STAR Method?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</a:rPr>
              <a:t>T = Task</a:t>
            </a:r>
            <a:endParaRPr b="1"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Describe the goal you were working toward or what you were trying to accomplish (1-2 sentences)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STAR Method?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</a:rPr>
              <a:t>A = Action</a:t>
            </a:r>
            <a:endParaRPr b="1"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Describe the actions you took.  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Be specific about what you did and what your contribution was by using “I” statements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Spend most of your time talking about the action. This is the most important part of your response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STAR Method?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R = Results</a:t>
            </a:r>
            <a:endParaRPr b="1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Describe the outcome of your actions. What did you accomplish?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If the results were not positive or a lesson was learned, discuss what you learned and how you would do things differently in the future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Time to Practice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434819" y="1036238"/>
            <a:ext cx="827436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With a partner: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500" dirty="0"/>
          </a:p>
          <a:p>
            <a:pPr marL="34290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Choose one of the interview question cards</a:t>
            </a:r>
          </a:p>
          <a:p>
            <a:pPr marL="34290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Take a moment to think about how you want to respond</a:t>
            </a:r>
          </a:p>
          <a:p>
            <a:pPr marL="34290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Use the STAR template handout to organize your ideas (don’t write a script, rather keep track of key points you want to make)</a:t>
            </a:r>
          </a:p>
          <a:p>
            <a:pPr marL="34290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Each partner should practice responding to the question</a:t>
            </a:r>
          </a:p>
          <a:p>
            <a:pPr marL="342900">
              <a:spcAft>
                <a:spcPts val="600"/>
              </a:spcAft>
              <a:buFont typeface="+mj-lt"/>
              <a:buAutoNum type="arabicPeriod"/>
            </a:pPr>
            <a:r>
              <a:rPr lang="en-US" sz="1500" dirty="0"/>
              <a:t>Choose another card and repeat the process</a:t>
            </a:r>
            <a:endParaRPr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356</Words>
  <Application>Microsoft Macintosh PowerPoint</Application>
  <PresentationFormat>On-screen Show (16:9)</PresentationFormat>
  <Paragraphs>58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Interview Preparation</vt:lpstr>
      <vt:lpstr>Behavioral Interview Questions: </vt:lpstr>
      <vt:lpstr>Behavioral interview questions often used to assess key skills or dispositions such as: </vt:lpstr>
      <vt:lpstr>Use the STAR method to answer behavioral questions:</vt:lpstr>
      <vt:lpstr>What is the STAR Method?</vt:lpstr>
      <vt:lpstr>What is the STAR Method?</vt:lpstr>
      <vt:lpstr>What is the STAR Method?</vt:lpstr>
      <vt:lpstr>What is the STAR Method?</vt:lpstr>
      <vt:lpstr>Time to Practice</vt:lpstr>
      <vt:lpstr>What did you learn?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Preparation</dc:title>
  <cp:lastModifiedBy>Microsoft Office User</cp:lastModifiedBy>
  <cp:revision>2</cp:revision>
  <dcterms:modified xsi:type="dcterms:W3CDTF">2025-09-26T21:16:25Z</dcterms:modified>
</cp:coreProperties>
</file>