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0634"/>
  </p:normalViewPr>
  <p:slideViewPr>
    <p:cSldViewPr snapToGrid="0">
      <p:cViewPr varScale="1">
        <p:scale>
          <a:sx n="88" d="100"/>
          <a:sy n="88" d="100"/>
        </p:scale>
        <p:origin x="184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218F2-7906-3841-9A2C-7CDD4E6EE36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605AC-4D24-9543-B7D2-45025E21B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57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keystone species</a:t>
            </a:r>
          </a:p>
          <a:p>
            <a:r>
              <a:rPr lang="en-US" dirty="0"/>
              <a:t>bottom up or top down? examples of the opposite?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2605AC-4D24-9543-B7D2-45025E21B2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359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 at other groups’ </a:t>
            </a:r>
            <a:r>
              <a:rPr lang="en-US" dirty="0" err="1"/>
              <a:t>post-its</a:t>
            </a:r>
            <a:r>
              <a:rPr lang="en-US" dirty="0"/>
              <a:t> for information on other taxa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2605AC-4D24-9543-B7D2-45025E21B2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71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8D372-3763-D87B-33B9-CE3BE996A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30B825-933C-7CAF-B18E-09B9D6701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A35D8-813F-1C3B-62A8-BE97F52F9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81FC8-A540-1C5C-736A-0F96F31F7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7AD9C-98C4-B781-B4A1-010AEA89E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95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D1878-B3CD-AE4D-B143-2DF560702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62446F-20B9-4A0C-E3D5-C73914585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E9DD6-E848-7F42-D5CD-53C349198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D019F-D190-A2F9-00EF-68CFDB790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86F04-A597-25EB-F573-79FF58D15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38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B024B2-00B1-1249-419A-6AC327D7A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FCB0A3-1035-AA0E-6C00-31B296123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75F7E-31AA-5A56-6142-FE75AB52C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F952D-12FF-49E7-734E-46FD17A95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B1485-4341-2677-F69F-429418418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1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95D0E-1175-F1D7-118D-16C78842B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0A084-13C4-FB5D-016C-7AF0A453D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DBDE6-31B4-2259-D9E7-016369849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433F8-C54C-73F4-D678-E42913C1B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87E5D-8069-BC0D-21AF-E5EA5201C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88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6D309-ADE0-9839-554A-715A57E56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C8E27-C8E1-06A0-1CA5-46F255586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B10EA-B3F9-4975-21EB-9AADED8AA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AD559-0124-1E54-EE4C-79334CA22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7B1ED-54F6-A4FB-3C9F-9E8E370AF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57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A7D1F-A115-7E22-409F-E9E9282CF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0CB78-A728-CF4F-2BB8-DCDDB5F6D0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F5DA6-C9A7-EF7D-B3A2-50E0889037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03A39-643C-CC18-077F-C19D4A4C0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D923E-ED67-049F-728F-07BE24FFF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14884-6B98-FCE6-4211-1B60312C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05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D85AC-B4BE-5AA7-3D3F-60239FDE6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BB999-C01B-4478-0237-B370AE40A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633B2-6C74-01CD-C7E4-42F007537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95ECEC-9CE6-E1F5-C761-2E5AB74E7B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DB7CC1-9304-1D5E-F787-0004375406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F2618B-8B6C-791B-4280-9A141C416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FDAF11-F6C8-1E46-1490-81CB1A5AF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553B59-0D29-C5F0-BD47-E25FDED3F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9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C6AB8-D631-3A8D-EC80-1BC37816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23A888-1233-DA1A-08BF-44F554E80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975288-83D5-4B1C-E284-CD503A9D1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00009F-BDA6-8285-B68C-362BF696C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9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86854-902B-E9F6-AFD6-C32FB5F8E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23F32B-482A-F3EF-986E-E1FF50E31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D94119-84DF-DB8B-0C2B-287B94848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7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E18BF-155D-1B4E-92BC-365F73CED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30309-F8DC-3E84-6B86-63EDEFDC0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E5B3AC-9EA3-300A-098E-DE604A248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53F0F-CF1A-FB0D-C8DC-5DE749AFA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83995-3318-0B23-2FFC-522AF61F3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5B503-B9C2-03B3-D127-7772F108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5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E3796-361F-49FC-93D0-E47A6174F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E19725-97F9-8590-346A-F2A23396CC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29FE7-C05F-6AFD-361D-C58C3B62A2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3BD92-93D3-B746-824D-1C498C739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800F4-21C6-A388-6F2E-B5ACE432C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DCE13-4E05-0936-CDB8-217881E18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52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EAADE1-B99E-3E4F-E136-D3D24FFEB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DDB482-43F3-0F98-E90C-88D9FD781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D9479-3E7A-7C7F-6691-9C31691ED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31EBC9-6397-8749-AB30-D8C019BD42B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5634D-BDBA-99B4-B916-BA78067F8E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58DD2-A53C-F3FD-1FC5-61E52D13D3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1C480E-EA03-D547-AAE1-4AEABF4A6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9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B990BF-421F-804B-CF78-272AA8571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84683"/>
            <a:ext cx="9144000" cy="2551829"/>
          </a:xfrm>
        </p:spPr>
        <p:txBody>
          <a:bodyPr anchor="ctr">
            <a:normAutofit/>
          </a:bodyPr>
          <a:lstStyle/>
          <a:p>
            <a:r>
              <a:rPr lang="en-US" sz="6600"/>
              <a:t>How to restore the estuary you just destroyed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7B813-471E-A6CA-E096-C345B1E64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1959"/>
            <a:ext cx="9144000" cy="1182135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 not-so-straightforward guide</a:t>
            </a:r>
          </a:p>
        </p:txBody>
      </p:sp>
    </p:spTree>
    <p:extLst>
      <p:ext uri="{BB962C8B-B14F-4D97-AF65-F5344CB8AC3E}">
        <p14:creationId xmlns:p14="http://schemas.microsoft.com/office/powerpoint/2010/main" val="286886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7AB35-07BB-1110-22F4-7F271440B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After 10,000 years of human impact, where does your taxon stand now? How did it get here?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06EFB9B-231D-45E0-274A-792D13E95D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77001" y="1881414"/>
            <a:ext cx="5714999" cy="457200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542A807-F4C5-4CB6-3C01-06E41FC58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493" y="1813151"/>
            <a:ext cx="5715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213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C497C2F-1ACC-3BCF-3EDC-6CDAA914A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4000"/>
              <a:t>Trophic Cascades</a:t>
            </a:r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B5B127-584D-E7ED-0571-FD980182B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6"/>
            <a:ext cx="4559425" cy="2751090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ripple effect of population change through successive trophic levels as a result of rapid increase or decrease in a subset of the population (often a single species)</a:t>
            </a:r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Kelp Forest Community | The Mysterious World of Bull Kelp">
            <a:extLst>
              <a:ext uri="{FF2B5EF4-FFF2-40B4-BE49-F238E27FC236}">
                <a16:creationId xmlns:a16="http://schemas.microsoft.com/office/drawing/2014/main" id="{A146935E-74CC-A885-C940-6E26CC2FC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3065"/>
          <a:stretch>
            <a:fillRect/>
          </a:stretch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458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D73C09-476E-9FD4-CAF8-57872A95A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What does ecological restoration look like for </a:t>
            </a:r>
            <a:r>
              <a:rPr lang="en-US" sz="4800" i="1"/>
              <a:t>your </a:t>
            </a:r>
            <a:r>
              <a:rPr lang="en-US" sz="4800"/>
              <a:t>taxon/guild?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5CF74-1D7C-10C7-A08F-10F4D8693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31" y="2508070"/>
            <a:ext cx="9941319" cy="3124658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return to pre-impact abundances?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achieving functional recovery?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maintaining resilience?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stability without intervention?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restoration of particular ecosystem services?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other (explain)?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257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59D433-2B52-E22B-5997-AF4E5C9B9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3700" dirty="0"/>
              <a:t>Design a realistic restoration or management plan for your taxon in the Chesapeake Bay. Include: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6CA85-ABFA-2054-DBE1-9A523BCEB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87602"/>
            <a:ext cx="9941319" cy="3124658"/>
          </a:xfrm>
        </p:spPr>
        <p:txBody>
          <a:bodyPr anchor="ctr"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goal/target condition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mechanisms/actions (e.g. policy, habitat restoration, harvest limits, water quality)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metrics of success (biotic and abiotic indicators)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predicted trade-offs (who/what benefits or loses)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description of the role CPB played in setting restoration targets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(record on </a:t>
            </a:r>
            <a:r>
              <a:rPr lang="en-US" dirty="0" err="1"/>
              <a:t>post-it</a:t>
            </a:r>
            <a:r>
              <a:rPr lang="en-US" dirty="0"/>
              <a:t> and be prepared to share)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00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8CE596-62B3-6748-85F7-77E3EF791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/>
              <a:t>Reflection Questions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9007C-91FD-B63A-E616-0F6BA068B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38" y="195728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What determines whether ecosystems can recover after centuries of human impact?</a:t>
            </a:r>
          </a:p>
          <a:p>
            <a:r>
              <a:rPr lang="en-US" sz="2400" dirty="0"/>
              <a:t>What does the fossil record reveal about recovery potential that modern </a:t>
            </a:r>
            <a:r>
              <a:rPr lang="en-US" sz="2400" dirty="0" err="1"/>
              <a:t>motioring</a:t>
            </a:r>
            <a:r>
              <a:rPr lang="en-US" sz="2400" dirty="0"/>
              <a:t> cannot?</a:t>
            </a:r>
          </a:p>
          <a:p>
            <a:r>
              <a:rPr lang="en-US" sz="2400" dirty="0"/>
              <a:t>How can conservation paleobiology inform future restoration, not just describe the past?</a:t>
            </a:r>
          </a:p>
        </p:txBody>
      </p:sp>
    </p:spTree>
    <p:extLst>
      <p:ext uri="{BB962C8B-B14F-4D97-AF65-F5344CB8AC3E}">
        <p14:creationId xmlns:p14="http://schemas.microsoft.com/office/powerpoint/2010/main" val="257915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248</Words>
  <Application>Microsoft Macintosh PowerPoint</Application>
  <PresentationFormat>Widescreen</PresentationFormat>
  <Paragraphs>29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How to restore the estuary you just destroyed</vt:lpstr>
      <vt:lpstr>After 10,000 years of human impact, where does your taxon stand now? How did it get here?</vt:lpstr>
      <vt:lpstr>Trophic Cascades</vt:lpstr>
      <vt:lpstr>What does ecological restoration look like for your taxon/guild?</vt:lpstr>
      <vt:lpstr>Design a realistic restoration or management plan for your taxon in the Chesapeake Bay. Include:</vt:lpstr>
      <vt:lpstr>Reflection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Arkle, Kelsey</dc:creator>
  <cp:lastModifiedBy>Arkle, Kelsey</cp:lastModifiedBy>
  <cp:revision>1</cp:revision>
  <dcterms:created xsi:type="dcterms:W3CDTF">2025-10-16T14:50:48Z</dcterms:created>
  <dcterms:modified xsi:type="dcterms:W3CDTF">2025-10-16T15:12:41Z</dcterms:modified>
</cp:coreProperties>
</file>