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7" r:id="rId4"/>
    <p:sldMasterId id="2147483689" r:id="rId5"/>
  </p:sldMasterIdLst>
  <p:notesMasterIdLst>
    <p:notesMasterId r:id="rId17"/>
  </p:notesMasterIdLst>
  <p:sldIdLst>
    <p:sldId id="519" r:id="rId6"/>
    <p:sldId id="279" r:id="rId7"/>
    <p:sldId id="281" r:id="rId8"/>
    <p:sldId id="4863" r:id="rId9"/>
    <p:sldId id="282" r:id="rId10"/>
    <p:sldId id="283" r:id="rId11"/>
    <p:sldId id="284" r:id="rId12"/>
    <p:sldId id="285" r:id="rId13"/>
    <p:sldId id="286" r:id="rId14"/>
    <p:sldId id="293" r:id="rId15"/>
    <p:sldId id="287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FEA024CE-4F3C-45AC-816D-D443AC0E14C0}">
          <p14:sldIdLst>
            <p14:sldId id="519"/>
          </p14:sldIdLst>
        </p14:section>
        <p14:section name="Activity Board" id="{046DFF02-DD0D-4BA2-99AF-3C18CA6434A6}">
          <p14:sldIdLst>
            <p14:sldId id="279"/>
          </p14:sldIdLst>
        </p14:section>
        <p14:section name="Tokens" id="{A5481207-1630-445A-B914-0A1726810BB1}">
          <p14:sldIdLst>
            <p14:sldId id="281"/>
            <p14:sldId id="4863"/>
            <p14:sldId id="282"/>
            <p14:sldId id="283"/>
          </p14:sldIdLst>
        </p14:section>
        <p14:section name="Event Cards" id="{AF36F185-403B-4DEC-A5BC-6C093F834641}">
          <p14:sldIdLst>
            <p14:sldId id="284"/>
            <p14:sldId id="285"/>
            <p14:sldId id="286"/>
          </p14:sldIdLst>
        </p14:section>
        <p14:section name="Scoresheet" id="{1D4859B8-BC3B-4BBE-8C56-CB356E567B83}">
          <p14:sldIdLst>
            <p14:sldId id="293"/>
          </p14:sldIdLst>
        </p14:section>
        <p14:section name="Development Reference Sheet" id="{9C5F4323-1997-41B7-9ED7-E7546FC1EAE1}">
          <p14:sldIdLst>
            <p14:sldId id="287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A4E61D4E-7131-C7BB-690C-5758D5D5EF45}" name="Jackson, Nicole D." initials="JN" userId="S::njacks@sandia.gov::4294fe7e-4600-4f40-a416-e1f12f98b17a" providerId="AD"/>
  <p188:author id="{CC852B78-1A79-188B-294B-06938201FC12}" name="Crockett, Joseph Lafayette" initials="CJL" userId="S::jlcrock@sandia.gov::49d29d61-ffeb-4b7e-b7bd-ac9a85a66782" providerId="AD"/>
  <p188:author id="{B77E34AC-5F4A-556E-3BA7-8685F2F0C996}" name="Gunda, Thushara" initials="TG" userId="S::tgunda@sandia.gov::c8cf36d8-9186-4c1d-817a-5e2d5765233f" providerId="AD"/>
  <p188:author id="{5CB819C0-9138-43CF-EA36-81A9EB9D28FE}" name="Valdez, Raquel Lynn" initials="RV" userId="S::raqvald@sandia.gov::80fed716-3b0b-4dfb-b09c-0d6201921b05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D2B68"/>
    <a:srgbClr val="C08040"/>
    <a:srgbClr val="663300"/>
    <a:srgbClr val="9966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6CA7652-6502-4639-CE17-61F94AD1FD6E}" v="34" dt="2026-08-31T20:19:29.92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11" d="100"/>
          <a:sy n="111" d="100"/>
        </p:scale>
        <p:origin x="11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microsoft.com/office/2018/10/relationships/authors" Target="author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microsoft.com/office/2015/10/relationships/revisionInfo" Target="revisionInfo.xml"/><Relationship Id="rId10" Type="http://schemas.openxmlformats.org/officeDocument/2006/relationships/slide" Target="slides/slide5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rockett, Joseph Lafayette" userId="S::jlcrock@sandia.gov::49d29d61-ffeb-4b7e-b7bd-ac9a85a66782" providerId="AD" clId="Web-{0C2CADE1-8A97-E111-8186-01DB8E333EE3}"/>
    <pc:docChg chg="addSld delSld modSld">
      <pc:chgData name="Crockett, Joseph Lafayette" userId="S::jlcrock@sandia.gov::49d29d61-ffeb-4b7e-b7bd-ac9a85a66782" providerId="AD" clId="Web-{0C2CADE1-8A97-E111-8186-01DB8E333EE3}" dt="2026-08-18T14:28:27.705" v="40" actId="1076"/>
      <pc:docMkLst>
        <pc:docMk/>
      </pc:docMkLst>
      <pc:sldChg chg="addSp delSp modSp new">
        <pc:chgData name="Crockett, Joseph Lafayette" userId="S::jlcrock@sandia.gov::49d29d61-ffeb-4b7e-b7bd-ac9a85a66782" providerId="AD" clId="Web-{0C2CADE1-8A97-E111-8186-01DB8E333EE3}" dt="2026-08-18T14:27:34.986" v="32" actId="20577"/>
        <pc:sldMkLst>
          <pc:docMk/>
          <pc:sldMk cId="811699667" sldId="292"/>
        </pc:sldMkLst>
        <pc:spChg chg="add mod">
          <ac:chgData name="Crockett, Joseph Lafayette" userId="S::jlcrock@sandia.gov::49d29d61-ffeb-4b7e-b7bd-ac9a85a66782" providerId="AD" clId="Web-{0C2CADE1-8A97-E111-8186-01DB8E333EE3}" dt="2026-08-18T14:27:34.986" v="32" actId="20577"/>
          <ac:spMkLst>
            <pc:docMk/>
            <pc:sldMk cId="811699667" sldId="292"/>
            <ac:spMk id="10" creationId="{25BB9057-E314-78E8-1FE8-5C3CF0C6E738}"/>
          </ac:spMkLst>
        </pc:spChg>
      </pc:sldChg>
      <pc:sldChg chg="addSp delSp modSp new">
        <pc:chgData name="Crockett, Joseph Lafayette" userId="S::jlcrock@sandia.gov::49d29d61-ffeb-4b7e-b7bd-ac9a85a66782" providerId="AD" clId="Web-{0C2CADE1-8A97-E111-8186-01DB8E333EE3}" dt="2026-08-18T14:28:27.705" v="40" actId="1076"/>
        <pc:sldMkLst>
          <pc:docMk/>
          <pc:sldMk cId="1962575216" sldId="293"/>
        </pc:sldMkLst>
        <pc:graphicFrameChg chg="add mod">
          <ac:chgData name="Crockett, Joseph Lafayette" userId="S::jlcrock@sandia.gov::49d29d61-ffeb-4b7e-b7bd-ac9a85a66782" providerId="AD" clId="Web-{0C2CADE1-8A97-E111-8186-01DB8E333EE3}" dt="2026-08-18T14:28:27.705" v="40" actId="1076"/>
          <ac:graphicFrameMkLst>
            <pc:docMk/>
            <pc:sldMk cId="1962575216" sldId="293"/>
            <ac:graphicFrameMk id="5" creationId="{A11CD3F3-AF54-613F-A98F-5095A90E0204}"/>
          </ac:graphicFrameMkLst>
        </pc:graphicFrameChg>
        <pc:graphicFrameChg chg="add mod">
          <ac:chgData name="Crockett, Joseph Lafayette" userId="S::jlcrock@sandia.gov::49d29d61-ffeb-4b7e-b7bd-ac9a85a66782" providerId="AD" clId="Web-{0C2CADE1-8A97-E111-8186-01DB8E333EE3}" dt="2026-08-18T14:28:22.424" v="39" actId="1076"/>
          <ac:graphicFrameMkLst>
            <pc:docMk/>
            <pc:sldMk cId="1962575216" sldId="293"/>
            <ac:graphicFrameMk id="7" creationId="{5F11DE65-177A-F61D-81E3-EB279F8D1EDF}"/>
          </ac:graphicFrameMkLst>
        </pc:graphicFrameChg>
      </pc:sldChg>
    </pc:docChg>
  </pc:docChgLst>
  <pc:docChgLst>
    <pc:chgData name="Crockett, Joseph Lafayette" userId="49d29d61-ffeb-4b7e-b7bd-ac9a85a66782" providerId="ADAL" clId="{161F127B-C84C-5F29-B55F-1CB01ADBD463}"/>
    <pc:docChg chg="undo redo custSel addSld delSld modSld sldOrd">
      <pc:chgData name="Crockett, Joseph Lafayette" userId="49d29d61-ffeb-4b7e-b7bd-ac9a85a66782" providerId="ADAL" clId="{161F127B-C84C-5F29-B55F-1CB01ADBD463}" dt="2026-08-27T14:10:46.593" v="7154" actId="14100"/>
      <pc:docMkLst>
        <pc:docMk/>
      </pc:docMkLst>
      <pc:sldChg chg="addSp modSp mod setBg modCm modNotesTx">
        <pc:chgData name="Crockett, Joseph Lafayette" userId="49d29d61-ffeb-4b7e-b7bd-ac9a85a66782" providerId="ADAL" clId="{161F127B-C84C-5F29-B55F-1CB01ADBD463}" dt="2026-08-21T14:37:32.819" v="7119" actId="20577"/>
        <pc:sldMkLst>
          <pc:docMk/>
          <pc:sldMk cId="3490214352" sldId="256"/>
        </pc:sldMkLst>
        <pc:spChg chg="mod">
          <ac:chgData name="Crockett, Joseph Lafayette" userId="49d29d61-ffeb-4b7e-b7bd-ac9a85a66782" providerId="ADAL" clId="{161F127B-C84C-5F29-B55F-1CB01ADBD463}" dt="2026-07-27T18:47:21.280" v="5339" actId="20577"/>
          <ac:spMkLst>
            <pc:docMk/>
            <pc:sldMk cId="3490214352" sldId="256"/>
            <ac:spMk id="2" creationId="{CD0FEE0A-9922-D584-2115-88537D4BF980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Crockett, Joseph Lafayette" userId="49d29d61-ffeb-4b7e-b7bd-ac9a85a66782" providerId="ADAL" clId="{161F127B-C84C-5F29-B55F-1CB01ADBD463}" dt="2026-07-27T18:47:21.280" v="5339" actId="20577"/>
              <pc2:cmMkLst xmlns:pc2="http://schemas.microsoft.com/office/powerpoint/2019/9/main/command">
                <pc:docMk/>
                <pc:sldMk cId="3490214352" sldId="256"/>
                <pc2:cmMk id="{A602A969-042A-46B6-A131-DE88E24ADC33}"/>
              </pc2:cmMkLst>
            </pc226:cmChg>
            <pc226:cmChg xmlns:pc226="http://schemas.microsoft.com/office/powerpoint/2022/06/main/command" chg="mod">
              <pc226:chgData name="Crockett, Joseph Lafayette" userId="49d29d61-ffeb-4b7e-b7bd-ac9a85a66782" providerId="ADAL" clId="{161F127B-C84C-5F29-B55F-1CB01ADBD463}" dt="2026-07-27T18:47:21.280" v="5339" actId="20577"/>
              <pc2:cmMkLst xmlns:pc2="http://schemas.microsoft.com/office/powerpoint/2019/9/main/command">
                <pc:docMk/>
                <pc:sldMk cId="3490214352" sldId="256"/>
                <pc2:cmMk id="{7A61B197-EBD3-4E95-AD9D-20A4CE760D80}"/>
              </pc2:cmMkLst>
            </pc226:cmChg>
          </p:ext>
        </pc:extLst>
      </pc:sldChg>
      <pc:sldChg chg="modSp mod modCm">
        <pc:chgData name="Crockett, Joseph Lafayette" userId="49d29d61-ffeb-4b7e-b7bd-ac9a85a66782" providerId="ADAL" clId="{161F127B-C84C-5F29-B55F-1CB01ADBD463}" dt="2026-08-21T14:26:16.506" v="6958" actId="14100"/>
        <pc:sldMkLst>
          <pc:docMk/>
          <pc:sldMk cId="3634291887" sldId="257"/>
        </pc:sldMkLst>
        <pc:spChg chg="mod">
          <ac:chgData name="Crockett, Joseph Lafayette" userId="49d29d61-ffeb-4b7e-b7bd-ac9a85a66782" providerId="ADAL" clId="{161F127B-C84C-5F29-B55F-1CB01ADBD463}" dt="2026-08-21T14:26:16.506" v="6958" actId="14100"/>
          <ac:spMkLst>
            <pc:docMk/>
            <pc:sldMk cId="3634291887" sldId="257"/>
            <ac:spMk id="3" creationId="{3E6470FC-0032-9448-BE51-86BDA83C2A93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Crockett, Joseph Lafayette" userId="49d29d61-ffeb-4b7e-b7bd-ac9a85a66782" providerId="ADAL" clId="{161F127B-C84C-5F29-B55F-1CB01ADBD463}" dt="2026-08-14T19:45:36.743" v="5852" actId="20577"/>
              <pc2:cmMkLst xmlns:pc2="http://schemas.microsoft.com/office/powerpoint/2019/9/main/command">
                <pc:docMk/>
                <pc:sldMk cId="3634291887" sldId="257"/>
                <pc2:cmMk id="{7D0A844C-A08D-44B2-9AEE-5BCBE7D76ED9}"/>
              </pc2:cmMkLst>
            </pc226:cmChg>
            <pc226:cmChg xmlns:pc226="http://schemas.microsoft.com/office/powerpoint/2022/06/main/command" chg="mod">
              <pc226:chgData name="Crockett, Joseph Lafayette" userId="49d29d61-ffeb-4b7e-b7bd-ac9a85a66782" providerId="ADAL" clId="{161F127B-C84C-5F29-B55F-1CB01ADBD463}" dt="2026-08-21T14:26:11.481" v="6957" actId="20577"/>
              <pc2:cmMkLst xmlns:pc2="http://schemas.microsoft.com/office/powerpoint/2019/9/main/command">
                <pc:docMk/>
                <pc:sldMk cId="3634291887" sldId="257"/>
                <pc2:cmMk id="{87C77F9C-E6E5-4349-95E5-1358B8FF15EE}"/>
              </pc2:cmMkLst>
            </pc226:cmChg>
            <pc226:cmChg xmlns:pc226="http://schemas.microsoft.com/office/powerpoint/2022/06/main/command" chg="mod">
              <pc226:chgData name="Crockett, Joseph Lafayette" userId="49d29d61-ffeb-4b7e-b7bd-ac9a85a66782" providerId="ADAL" clId="{161F127B-C84C-5F29-B55F-1CB01ADBD463}" dt="2026-08-14T19:45:36.743" v="5852" actId="20577"/>
              <pc2:cmMkLst xmlns:pc2="http://schemas.microsoft.com/office/powerpoint/2019/9/main/command">
                <pc:docMk/>
                <pc:sldMk cId="3634291887" sldId="257"/>
                <pc2:cmMk id="{C66E65CB-962F-4906-9EDA-4431F9511831}"/>
              </pc2:cmMkLst>
            </pc226:cmChg>
            <pc226:cmChg xmlns:pc226="http://schemas.microsoft.com/office/powerpoint/2022/06/main/command" chg="mod">
              <pc226:chgData name="Crockett, Joseph Lafayette" userId="49d29d61-ffeb-4b7e-b7bd-ac9a85a66782" providerId="ADAL" clId="{161F127B-C84C-5F29-B55F-1CB01ADBD463}" dt="2026-08-14T19:45:36.743" v="5852" actId="20577"/>
              <pc2:cmMkLst xmlns:pc2="http://schemas.microsoft.com/office/powerpoint/2019/9/main/command">
                <pc:docMk/>
                <pc:sldMk cId="3634291887" sldId="257"/>
                <pc2:cmMk id="{2F7B24DA-C38B-4A10-9D26-56B1290F34FC}"/>
              </pc2:cmMkLst>
            </pc226:cmChg>
          </p:ext>
        </pc:extLst>
      </pc:sldChg>
      <pc:sldChg chg="modSp mod ord modCm">
        <pc:chgData name="Crockett, Joseph Lafayette" userId="49d29d61-ffeb-4b7e-b7bd-ac9a85a66782" providerId="ADAL" clId="{161F127B-C84C-5F29-B55F-1CB01ADBD463}" dt="2026-08-21T14:29:04.748" v="6978" actId="20578"/>
        <pc:sldMkLst>
          <pc:docMk/>
          <pc:sldMk cId="2014340052" sldId="258"/>
        </pc:sldMkLst>
        <pc:spChg chg="mod">
          <ac:chgData name="Crockett, Joseph Lafayette" userId="49d29d61-ffeb-4b7e-b7bd-ac9a85a66782" providerId="ADAL" clId="{161F127B-C84C-5F29-B55F-1CB01ADBD463}" dt="2026-07-27T18:35:24.228" v="4217" actId="20577"/>
          <ac:spMkLst>
            <pc:docMk/>
            <pc:sldMk cId="2014340052" sldId="258"/>
            <ac:spMk id="2" creationId="{093EDB3C-82E2-E86E-86E1-4C2BB0267706}"/>
          </ac:spMkLst>
        </pc:spChg>
        <pc:spChg chg="mod">
          <ac:chgData name="Crockett, Joseph Lafayette" userId="49d29d61-ffeb-4b7e-b7bd-ac9a85a66782" providerId="ADAL" clId="{161F127B-C84C-5F29-B55F-1CB01ADBD463}" dt="2026-08-20T21:19:43.674" v="6361" actId="255"/>
          <ac:spMkLst>
            <pc:docMk/>
            <pc:sldMk cId="2014340052" sldId="258"/>
            <ac:spMk id="3" creationId="{E6CB9AA3-7EAE-4295-251A-045C944CB0AD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Crockett, Joseph Lafayette" userId="49d29d61-ffeb-4b7e-b7bd-ac9a85a66782" providerId="ADAL" clId="{161F127B-C84C-5F29-B55F-1CB01ADBD463}" dt="2026-08-14T20:12:46.764" v="5948" actId="20577"/>
              <pc2:cmMkLst xmlns:pc2="http://schemas.microsoft.com/office/powerpoint/2019/9/main/command">
                <pc:docMk/>
                <pc:sldMk cId="2014340052" sldId="258"/>
                <pc2:cmMk id="{440E0B8B-3C20-4D99-A028-630AD4D61D50}"/>
              </pc2:cmMkLst>
            </pc226:cmChg>
            <pc226:cmChg xmlns:pc226="http://schemas.microsoft.com/office/powerpoint/2022/06/main/command" chg="mod">
              <pc226:chgData name="Crockett, Joseph Lafayette" userId="49d29d61-ffeb-4b7e-b7bd-ac9a85a66782" providerId="ADAL" clId="{161F127B-C84C-5F29-B55F-1CB01ADBD463}" dt="2026-08-14T20:12:46.764" v="5948" actId="20577"/>
              <pc2:cmMkLst xmlns:pc2="http://schemas.microsoft.com/office/powerpoint/2019/9/main/command">
                <pc:docMk/>
                <pc:sldMk cId="2014340052" sldId="258"/>
                <pc2:cmMk id="{290054FA-E10E-4389-B462-A4238650ADFE}"/>
              </pc2:cmMkLst>
            </pc226:cmChg>
          </p:ext>
        </pc:extLst>
      </pc:sldChg>
      <pc:sldChg chg="modSp mod modCm">
        <pc:chgData name="Crockett, Joseph Lafayette" userId="49d29d61-ffeb-4b7e-b7bd-ac9a85a66782" providerId="ADAL" clId="{161F127B-C84C-5F29-B55F-1CB01ADBD463}" dt="2026-08-20T21:21:10.571" v="6373" actId="20577"/>
        <pc:sldMkLst>
          <pc:docMk/>
          <pc:sldMk cId="3519796420" sldId="259"/>
        </pc:sldMkLst>
        <pc:spChg chg="mod">
          <ac:chgData name="Crockett, Joseph Lafayette" userId="49d29d61-ffeb-4b7e-b7bd-ac9a85a66782" providerId="ADAL" clId="{161F127B-C84C-5F29-B55F-1CB01ADBD463}" dt="2026-07-27T18:36:21.965" v="4368" actId="20577"/>
          <ac:spMkLst>
            <pc:docMk/>
            <pc:sldMk cId="3519796420" sldId="259"/>
            <ac:spMk id="2" creationId="{D694235A-CBBD-99A1-2999-76A73013E748}"/>
          </ac:spMkLst>
        </pc:spChg>
        <pc:spChg chg="mod">
          <ac:chgData name="Crockett, Joseph Lafayette" userId="49d29d61-ffeb-4b7e-b7bd-ac9a85a66782" providerId="ADAL" clId="{161F127B-C84C-5F29-B55F-1CB01ADBD463}" dt="2026-08-20T21:21:10.571" v="6373" actId="20577"/>
          <ac:spMkLst>
            <pc:docMk/>
            <pc:sldMk cId="3519796420" sldId="259"/>
            <ac:spMk id="3" creationId="{1C2EF397-BD76-DCD7-5302-3BEA44441745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Crockett, Joseph Lafayette" userId="49d29d61-ffeb-4b7e-b7bd-ac9a85a66782" providerId="ADAL" clId="{161F127B-C84C-5F29-B55F-1CB01ADBD463}" dt="2026-08-14T20:13:40.586" v="5952" actId="20577"/>
              <pc2:cmMkLst xmlns:pc2="http://schemas.microsoft.com/office/powerpoint/2019/9/main/command">
                <pc:docMk/>
                <pc:sldMk cId="3519796420" sldId="259"/>
                <pc2:cmMk id="{81671774-9837-4596-83C2-2D1DDF64E9F4}"/>
              </pc2:cmMkLst>
            </pc226:cmChg>
            <pc226:cmChg xmlns:pc226="http://schemas.microsoft.com/office/powerpoint/2022/06/main/command" chg="mod">
              <pc226:chgData name="Crockett, Joseph Lafayette" userId="49d29d61-ffeb-4b7e-b7bd-ac9a85a66782" providerId="ADAL" clId="{161F127B-C84C-5F29-B55F-1CB01ADBD463}" dt="2026-08-14T20:13:40.586" v="5952" actId="20577"/>
              <pc2:cmMkLst xmlns:pc2="http://schemas.microsoft.com/office/powerpoint/2019/9/main/command">
                <pc:docMk/>
                <pc:sldMk cId="3519796420" sldId="259"/>
                <pc2:cmMk id="{F2FA1483-896E-4CF6-A236-BF22EAFEB1EC}"/>
              </pc2:cmMkLst>
            </pc226:cmChg>
          </p:ext>
        </pc:extLst>
      </pc:sldChg>
      <pc:sldChg chg="addSp delSp modSp mod ord modCm">
        <pc:chgData name="Crockett, Joseph Lafayette" userId="49d29d61-ffeb-4b7e-b7bd-ac9a85a66782" providerId="ADAL" clId="{161F127B-C84C-5F29-B55F-1CB01ADBD463}" dt="2026-08-20T21:17:21.720" v="6336" actId="255"/>
        <pc:sldMkLst>
          <pc:docMk/>
          <pc:sldMk cId="1596228272" sldId="260"/>
        </pc:sldMkLst>
        <pc:spChg chg="mod">
          <ac:chgData name="Crockett, Joseph Lafayette" userId="49d29d61-ffeb-4b7e-b7bd-ac9a85a66782" providerId="ADAL" clId="{161F127B-C84C-5F29-B55F-1CB01ADBD463}" dt="2026-08-20T21:17:21.720" v="6336" actId="255"/>
          <ac:spMkLst>
            <pc:docMk/>
            <pc:sldMk cId="1596228272" sldId="260"/>
            <ac:spMk id="3" creationId="{0446CAC8-67C1-9A72-A15C-3FF9225B7982}"/>
          </ac:spMkLst>
        </pc:spChg>
        <pc:spChg chg="add mod">
          <ac:chgData name="Crockett, Joseph Lafayette" userId="49d29d61-ffeb-4b7e-b7bd-ac9a85a66782" providerId="ADAL" clId="{161F127B-C84C-5F29-B55F-1CB01ADBD463}" dt="2026-08-20T20:57:02.791" v="6153" actId="1076"/>
          <ac:spMkLst>
            <pc:docMk/>
            <pc:sldMk cId="1596228272" sldId="260"/>
            <ac:spMk id="27" creationId="{DC8E19DD-FCBF-2072-8352-1B1D852B182D}"/>
          </ac:spMkLst>
        </pc:spChg>
        <pc:spChg chg="add mod">
          <ac:chgData name="Crockett, Joseph Lafayette" userId="49d29d61-ffeb-4b7e-b7bd-ac9a85a66782" providerId="ADAL" clId="{161F127B-C84C-5F29-B55F-1CB01ADBD463}" dt="2026-08-20T20:57:05.178" v="6154" actId="1076"/>
          <ac:spMkLst>
            <pc:docMk/>
            <pc:sldMk cId="1596228272" sldId="260"/>
            <ac:spMk id="28" creationId="{3961AFF2-BF40-2BF0-43F7-5672A145E86B}"/>
          </ac:spMkLst>
        </pc:spChg>
        <pc:picChg chg="add mod">
          <ac:chgData name="Crockett, Joseph Lafayette" userId="49d29d61-ffeb-4b7e-b7bd-ac9a85a66782" providerId="ADAL" clId="{161F127B-C84C-5F29-B55F-1CB01ADBD463}" dt="2026-08-20T20:57:00.441" v="6152" actId="1076"/>
          <ac:picMkLst>
            <pc:docMk/>
            <pc:sldMk cId="1596228272" sldId="260"/>
            <ac:picMk id="30" creationId="{2795055B-EDCA-17BC-7208-FAE50E4CB8C1}"/>
          </ac:picMkLst>
        </pc:pic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Crockett, Joseph Lafayette" userId="49d29d61-ffeb-4b7e-b7bd-ac9a85a66782" providerId="ADAL" clId="{161F127B-C84C-5F29-B55F-1CB01ADBD463}" dt="2026-07-27T17:23:43.665" v="3733" actId="20577"/>
              <pc2:cmMkLst xmlns:pc2="http://schemas.microsoft.com/office/powerpoint/2019/9/main/command">
                <pc:docMk/>
                <pc:sldMk cId="1596228272" sldId="260"/>
                <pc2:cmMk id="{7A31B300-4091-43B4-B2EC-F30735AA26DC}"/>
              </pc2:cmMkLst>
            </pc226:cmChg>
            <pc226:cmChg xmlns:pc226="http://schemas.microsoft.com/office/powerpoint/2022/06/main/command" chg="mod">
              <pc226:chgData name="Crockett, Joseph Lafayette" userId="49d29d61-ffeb-4b7e-b7bd-ac9a85a66782" providerId="ADAL" clId="{161F127B-C84C-5F29-B55F-1CB01ADBD463}" dt="2026-07-27T17:27:02.524" v="3956" actId="20577"/>
              <pc2:cmMkLst xmlns:pc2="http://schemas.microsoft.com/office/powerpoint/2019/9/main/command">
                <pc:docMk/>
                <pc:sldMk cId="1596228272" sldId="260"/>
                <pc2:cmMk id="{F5272F66-C33C-444F-A8AD-312A6FAF1333}"/>
              </pc2:cmMkLst>
            </pc226:cmChg>
            <pc226:cmChg xmlns:pc226="http://schemas.microsoft.com/office/powerpoint/2022/06/main/command" chg="mod">
              <pc226:chgData name="Crockett, Joseph Lafayette" userId="49d29d61-ffeb-4b7e-b7bd-ac9a85a66782" providerId="ADAL" clId="{161F127B-C84C-5F29-B55F-1CB01ADBD463}" dt="2026-07-27T17:24:10.909" v="3749" actId="20577"/>
              <pc2:cmMkLst xmlns:pc2="http://schemas.microsoft.com/office/powerpoint/2019/9/main/command">
                <pc:docMk/>
                <pc:sldMk cId="1596228272" sldId="260"/>
                <pc2:cmMk id="{C8213F9D-BD87-465D-8657-20DDFEEF4030}"/>
              </pc2:cmMkLst>
            </pc226:cmChg>
          </p:ext>
        </pc:extLst>
      </pc:sldChg>
      <pc:sldChg chg="addSp delSp modSp mod modCm">
        <pc:chgData name="Crockett, Joseph Lafayette" userId="49d29d61-ffeb-4b7e-b7bd-ac9a85a66782" providerId="ADAL" clId="{161F127B-C84C-5F29-B55F-1CB01ADBD463}" dt="2026-08-20T21:17:03.980" v="6335" actId="1076"/>
        <pc:sldMkLst>
          <pc:docMk/>
          <pc:sldMk cId="3425796023" sldId="261"/>
        </pc:sldMkLst>
        <pc:spChg chg="mod">
          <ac:chgData name="Crockett, Joseph Lafayette" userId="49d29d61-ffeb-4b7e-b7bd-ac9a85a66782" providerId="ADAL" clId="{161F127B-C84C-5F29-B55F-1CB01ADBD463}" dt="2026-08-03T20:48:13.995" v="5757" actId="5793"/>
          <ac:spMkLst>
            <pc:docMk/>
            <pc:sldMk cId="3425796023" sldId="261"/>
            <ac:spMk id="3" creationId="{353CE7C2-6FA2-1D48-477E-FAC046CFC75D}"/>
          </ac:spMkLst>
        </pc:spChg>
        <pc:spChg chg="add mod">
          <ac:chgData name="Crockett, Joseph Lafayette" userId="49d29d61-ffeb-4b7e-b7bd-ac9a85a66782" providerId="ADAL" clId="{161F127B-C84C-5F29-B55F-1CB01ADBD463}" dt="2026-08-20T21:16:48.983" v="6327" actId="1076"/>
          <ac:spMkLst>
            <pc:docMk/>
            <pc:sldMk cId="3425796023" sldId="261"/>
            <ac:spMk id="4" creationId="{9B006D25-42FC-6F1B-A298-A68F1BDF57FC}"/>
          </ac:spMkLst>
        </pc:spChg>
        <pc:spChg chg="add mod">
          <ac:chgData name="Crockett, Joseph Lafayette" userId="49d29d61-ffeb-4b7e-b7bd-ac9a85a66782" providerId="ADAL" clId="{161F127B-C84C-5F29-B55F-1CB01ADBD463}" dt="2026-08-20T21:17:03.980" v="6335" actId="1076"/>
          <ac:spMkLst>
            <pc:docMk/>
            <pc:sldMk cId="3425796023" sldId="261"/>
            <ac:spMk id="6" creationId="{60B6C876-0CB7-B42B-B99A-9AAE1FCC8FAC}"/>
          </ac:spMkLst>
        </pc:spChg>
        <pc:spChg chg="mod">
          <ac:chgData name="Crockett, Joseph Lafayette" userId="49d29d61-ffeb-4b7e-b7bd-ac9a85a66782" providerId="ADAL" clId="{161F127B-C84C-5F29-B55F-1CB01ADBD463}" dt="2026-08-20T21:16:50.507" v="6328" actId="1076"/>
          <ac:spMkLst>
            <pc:docMk/>
            <pc:sldMk cId="3425796023" sldId="261"/>
            <ac:spMk id="53" creationId="{1E930385-FA3B-CE94-F85B-2C1740B8D694}"/>
          </ac:spMkLst>
        </pc:spChg>
        <pc:picChg chg="add del mod">
          <ac:chgData name="Crockett, Joseph Lafayette" userId="49d29d61-ffeb-4b7e-b7bd-ac9a85a66782" providerId="ADAL" clId="{161F127B-C84C-5F29-B55F-1CB01ADBD463}" dt="2026-08-20T21:16:56.344" v="6334" actId="1076"/>
          <ac:picMkLst>
            <pc:docMk/>
            <pc:sldMk cId="3425796023" sldId="261"/>
            <ac:picMk id="54" creationId="{C5931A46-7B0C-19FF-57ED-5E40E92EA90C}"/>
          </ac:picMkLst>
        </pc:pic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Crockett, Joseph Lafayette" userId="49d29d61-ffeb-4b7e-b7bd-ac9a85a66782" providerId="ADAL" clId="{161F127B-C84C-5F29-B55F-1CB01ADBD463}" dt="2026-08-03T20:35:08.499" v="5480" actId="20577"/>
              <pc2:cmMkLst xmlns:pc2="http://schemas.microsoft.com/office/powerpoint/2019/9/main/command">
                <pc:docMk/>
                <pc:sldMk cId="3425796023" sldId="261"/>
                <pc2:cmMk id="{BB0EF7EB-FE8D-4A32-BAF5-2481C7FB3F39}"/>
              </pc2:cmMkLst>
            </pc226:cmChg>
          </p:ext>
        </pc:extLst>
      </pc:sldChg>
      <pc:sldChg chg="addSp delSp modSp mod ord modCm">
        <pc:chgData name="Crockett, Joseph Lafayette" userId="49d29d61-ffeb-4b7e-b7bd-ac9a85a66782" providerId="ADAL" clId="{161F127B-C84C-5F29-B55F-1CB01ADBD463}" dt="2026-08-21T14:28:33.474" v="6976" actId="20578"/>
        <pc:sldMkLst>
          <pc:docMk/>
          <pc:sldMk cId="2286792428" sldId="262"/>
        </pc:sldMkLst>
        <pc:spChg chg="mod">
          <ac:chgData name="Crockett, Joseph Lafayette" userId="49d29d61-ffeb-4b7e-b7bd-ac9a85a66782" providerId="ADAL" clId="{161F127B-C84C-5F29-B55F-1CB01ADBD463}" dt="2026-07-27T18:34:49.434" v="4108" actId="20577"/>
          <ac:spMkLst>
            <pc:docMk/>
            <pc:sldMk cId="2286792428" sldId="262"/>
            <ac:spMk id="2" creationId="{45DBD98E-11FA-E53C-419D-6DD374EF7C36}"/>
          </ac:spMkLst>
        </pc:spChg>
        <pc:spChg chg="mod">
          <ac:chgData name="Crockett, Joseph Lafayette" userId="49d29d61-ffeb-4b7e-b7bd-ac9a85a66782" providerId="ADAL" clId="{161F127B-C84C-5F29-B55F-1CB01ADBD463}" dt="2026-08-20T21:19:20.183" v="6359" actId="1076"/>
          <ac:spMkLst>
            <pc:docMk/>
            <pc:sldMk cId="2286792428" sldId="262"/>
            <ac:spMk id="3" creationId="{04654A18-AFB8-B298-704F-B698912EB28A}"/>
          </ac:spMkLst>
        </pc:spChg>
        <pc:spChg chg="add mod">
          <ac:chgData name="Crockett, Joseph Lafayette" userId="49d29d61-ffeb-4b7e-b7bd-ac9a85a66782" providerId="ADAL" clId="{161F127B-C84C-5F29-B55F-1CB01ADBD463}" dt="2026-08-20T21:19:15.074" v="6358" actId="1076"/>
          <ac:spMkLst>
            <pc:docMk/>
            <pc:sldMk cId="2286792428" sldId="262"/>
            <ac:spMk id="5" creationId="{5E2C8965-A39E-3FE7-3728-F2438DBE1E4C}"/>
          </ac:spMkLst>
        </pc:spChg>
        <pc:spChg chg="add mod">
          <ac:chgData name="Crockett, Joseph Lafayette" userId="49d29d61-ffeb-4b7e-b7bd-ac9a85a66782" providerId="ADAL" clId="{161F127B-C84C-5F29-B55F-1CB01ADBD463}" dt="2026-08-20T21:19:07.906" v="6357" actId="1076"/>
          <ac:spMkLst>
            <pc:docMk/>
            <pc:sldMk cId="2286792428" sldId="262"/>
            <ac:spMk id="6" creationId="{EACDCD6B-A280-ACAE-2A59-AFE617501B1F}"/>
          </ac:spMkLst>
        </pc:spChg>
        <pc:picChg chg="add mod">
          <ac:chgData name="Crockett, Joseph Lafayette" userId="49d29d61-ffeb-4b7e-b7bd-ac9a85a66782" providerId="ADAL" clId="{161F127B-C84C-5F29-B55F-1CB01ADBD463}" dt="2026-08-20T21:19:01.687" v="6356" actId="1076"/>
          <ac:picMkLst>
            <pc:docMk/>
            <pc:sldMk cId="2286792428" sldId="262"/>
            <ac:picMk id="4" creationId="{8FE525A0-BFDC-69B0-22A7-37694798BF5E}"/>
          </ac:picMkLst>
        </pc:pic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Crockett, Joseph Lafayette" userId="49d29d61-ffeb-4b7e-b7bd-ac9a85a66782" providerId="ADAL" clId="{161F127B-C84C-5F29-B55F-1CB01ADBD463}" dt="2026-08-14T20:10:35.853" v="5918" actId="20577"/>
              <pc2:cmMkLst xmlns:pc2="http://schemas.microsoft.com/office/powerpoint/2019/9/main/command">
                <pc:docMk/>
                <pc:sldMk cId="2286792428" sldId="262"/>
                <pc2:cmMk id="{11314C9F-7044-4383-805D-A92A9CCBB811}"/>
              </pc2:cmMkLst>
            </pc226:cmChg>
          </p:ext>
        </pc:extLst>
      </pc:sldChg>
      <pc:sldChg chg="addSp delSp modSp mod modCm">
        <pc:chgData name="Crockett, Joseph Lafayette" userId="49d29d61-ffeb-4b7e-b7bd-ac9a85a66782" providerId="ADAL" clId="{161F127B-C84C-5F29-B55F-1CB01ADBD463}" dt="2026-08-21T14:26:42.818" v="6964" actId="20577"/>
        <pc:sldMkLst>
          <pc:docMk/>
          <pc:sldMk cId="1715560722" sldId="263"/>
        </pc:sldMkLst>
        <pc:spChg chg="mod">
          <ac:chgData name="Crockett, Joseph Lafayette" userId="49d29d61-ffeb-4b7e-b7bd-ac9a85a66782" providerId="ADAL" clId="{161F127B-C84C-5F29-B55F-1CB01ADBD463}" dt="2026-08-21T14:26:42.818" v="6964" actId="20577"/>
          <ac:spMkLst>
            <pc:docMk/>
            <pc:sldMk cId="1715560722" sldId="263"/>
            <ac:spMk id="3" creationId="{707BAFEB-E138-D520-0D41-6DE5FE816D33}"/>
          </ac:spMkLst>
        </pc:spChg>
        <pc:spChg chg="add mod">
          <ac:chgData name="Crockett, Joseph Lafayette" userId="49d29d61-ffeb-4b7e-b7bd-ac9a85a66782" providerId="ADAL" clId="{161F127B-C84C-5F29-B55F-1CB01ADBD463}" dt="2026-08-03T20:47:39.666" v="5752" actId="114"/>
          <ac:spMkLst>
            <pc:docMk/>
            <pc:sldMk cId="1715560722" sldId="263"/>
            <ac:spMk id="4" creationId="{C7FE7724-25AA-9EC1-EFC0-DC7388128EFA}"/>
          </ac:spMkLst>
        </pc:spChg>
        <pc:spChg chg="add del mod">
          <ac:chgData name="Crockett, Joseph Lafayette" userId="49d29d61-ffeb-4b7e-b7bd-ac9a85a66782" providerId="ADAL" clId="{161F127B-C84C-5F29-B55F-1CB01ADBD463}" dt="2026-08-20T21:15:47.019" v="6320" actId="1036"/>
          <ac:spMkLst>
            <pc:docMk/>
            <pc:sldMk cId="1715560722" sldId="263"/>
            <ac:spMk id="34" creationId="{5685EC82-402A-ECE0-6DA8-F45D719A7CBB}"/>
          </ac:spMkLst>
        </pc:spChg>
        <pc:spChg chg="add del mod">
          <ac:chgData name="Crockett, Joseph Lafayette" userId="49d29d61-ffeb-4b7e-b7bd-ac9a85a66782" providerId="ADAL" clId="{161F127B-C84C-5F29-B55F-1CB01ADBD463}" dt="2026-08-20T21:15:47.019" v="6320" actId="1036"/>
          <ac:spMkLst>
            <pc:docMk/>
            <pc:sldMk cId="1715560722" sldId="263"/>
            <ac:spMk id="35" creationId="{FC4459F8-7065-0A3E-FE89-171F2E99D290}"/>
          </ac:spMkLst>
        </pc:spChg>
        <pc:picChg chg="add del mod">
          <ac:chgData name="Crockett, Joseph Lafayette" userId="49d29d61-ffeb-4b7e-b7bd-ac9a85a66782" providerId="ADAL" clId="{161F127B-C84C-5F29-B55F-1CB01ADBD463}" dt="2026-08-20T21:15:47.019" v="6320" actId="1036"/>
          <ac:picMkLst>
            <pc:docMk/>
            <pc:sldMk cId="1715560722" sldId="263"/>
            <ac:picMk id="28" creationId="{08EEFBEC-6B84-28C1-3BE9-BDB29E29C193}"/>
          </ac:picMkLst>
        </pc:pic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Crockett, Joseph Lafayette" userId="49d29d61-ffeb-4b7e-b7bd-ac9a85a66782" providerId="ADAL" clId="{161F127B-C84C-5F29-B55F-1CB01ADBD463}" dt="2026-08-03T20:36:00.761" v="5493" actId="20577"/>
              <pc2:cmMkLst xmlns:pc2="http://schemas.microsoft.com/office/powerpoint/2019/9/main/command">
                <pc:docMk/>
                <pc:sldMk cId="1715560722" sldId="263"/>
                <pc2:cmMk id="{CB08002C-C1B4-4D8E-804E-60869777C551}"/>
              </pc2:cmMkLst>
            </pc226:cmChg>
            <pc226:cmChg xmlns:pc226="http://schemas.microsoft.com/office/powerpoint/2022/06/main/command" chg="mod">
              <pc226:chgData name="Crockett, Joseph Lafayette" userId="49d29d61-ffeb-4b7e-b7bd-ac9a85a66782" providerId="ADAL" clId="{161F127B-C84C-5F29-B55F-1CB01ADBD463}" dt="2026-08-21T14:26:42.818" v="6964" actId="20577"/>
              <pc2:cmMkLst xmlns:pc2="http://schemas.microsoft.com/office/powerpoint/2019/9/main/command">
                <pc:docMk/>
                <pc:sldMk cId="1715560722" sldId="263"/>
                <pc2:cmMk id="{7AE1C099-68B4-4921-89BA-7BBF46A4D5E7}"/>
              </pc2:cmMkLst>
            </pc226:cmChg>
          </p:ext>
        </pc:extLst>
      </pc:sldChg>
      <pc:sldChg chg="addSp delSp modSp mod modCm">
        <pc:chgData name="Crockett, Joseph Lafayette" userId="49d29d61-ffeb-4b7e-b7bd-ac9a85a66782" providerId="ADAL" clId="{161F127B-C84C-5F29-B55F-1CB01ADBD463}" dt="2026-08-27T14:10:46.593" v="7154" actId="14100"/>
        <pc:sldMkLst>
          <pc:docMk/>
          <pc:sldMk cId="750493493" sldId="264"/>
        </pc:sldMkLst>
        <pc:spChg chg="mod">
          <ac:chgData name="Crockett, Joseph Lafayette" userId="49d29d61-ffeb-4b7e-b7bd-ac9a85a66782" providerId="ADAL" clId="{161F127B-C84C-5F29-B55F-1CB01ADBD463}" dt="2026-08-27T14:10:46.593" v="7154" actId="14100"/>
          <ac:spMkLst>
            <pc:docMk/>
            <pc:sldMk cId="750493493" sldId="264"/>
            <ac:spMk id="3" creationId="{B2B3E9B4-3854-A0DE-E4BD-165922865FEF}"/>
          </ac:spMkLst>
        </pc:spChg>
        <pc:spChg chg="add mod">
          <ac:chgData name="Crockett, Joseph Lafayette" userId="49d29d61-ffeb-4b7e-b7bd-ac9a85a66782" providerId="ADAL" clId="{161F127B-C84C-5F29-B55F-1CB01ADBD463}" dt="2026-08-20T20:53:48.982" v="6118" actId="1076"/>
          <ac:spMkLst>
            <pc:docMk/>
            <pc:sldMk cId="750493493" sldId="264"/>
            <ac:spMk id="16" creationId="{A44D450B-3D2B-CFE1-C355-30AB9FDF13EB}"/>
          </ac:spMkLst>
        </pc:spChg>
        <pc:spChg chg="add mod">
          <ac:chgData name="Crockett, Joseph Lafayette" userId="49d29d61-ffeb-4b7e-b7bd-ac9a85a66782" providerId="ADAL" clId="{161F127B-C84C-5F29-B55F-1CB01ADBD463}" dt="2026-08-20T21:12:33.775" v="6284" actId="207"/>
          <ac:spMkLst>
            <pc:docMk/>
            <pc:sldMk cId="750493493" sldId="264"/>
            <ac:spMk id="17" creationId="{CB8681E6-3D44-5988-323A-31E877C4FF9B}"/>
          </ac:spMkLst>
        </pc:spChg>
        <pc:spChg chg="add mod">
          <ac:chgData name="Crockett, Joseph Lafayette" userId="49d29d61-ffeb-4b7e-b7bd-ac9a85a66782" providerId="ADAL" clId="{161F127B-C84C-5F29-B55F-1CB01ADBD463}" dt="2026-08-20T21:13:07.058" v="6304" actId="1076"/>
          <ac:spMkLst>
            <pc:docMk/>
            <pc:sldMk cId="750493493" sldId="264"/>
            <ac:spMk id="37" creationId="{0727420A-8C2C-9DC7-138C-3D47FC85DADD}"/>
          </ac:spMkLst>
        </pc:spChg>
        <pc:spChg chg="mod">
          <ac:chgData name="Crockett, Joseph Lafayette" userId="49d29d61-ffeb-4b7e-b7bd-ac9a85a66782" providerId="ADAL" clId="{161F127B-C84C-5F29-B55F-1CB01ADBD463}" dt="2026-08-20T21:12:50.279" v="6288" actId="1076"/>
          <ac:spMkLst>
            <pc:docMk/>
            <pc:sldMk cId="750493493" sldId="264"/>
            <ac:spMk id="74" creationId="{B6A7DDC6-40AE-75CB-3B19-3DE293B9AA2E}"/>
          </ac:spMkLst>
        </pc:spChg>
        <pc:picChg chg="add mod modCrop">
          <ac:chgData name="Crockett, Joseph Lafayette" userId="49d29d61-ffeb-4b7e-b7bd-ac9a85a66782" providerId="ADAL" clId="{161F127B-C84C-5F29-B55F-1CB01ADBD463}" dt="2026-08-20T21:12:50.279" v="6288" actId="1076"/>
          <ac:picMkLst>
            <pc:docMk/>
            <pc:sldMk cId="750493493" sldId="264"/>
            <ac:picMk id="15" creationId="{A914A7C7-B06D-EF7E-A3A9-ECBA1A4C36F0}"/>
          </ac:picMkLst>
        </pc:picChg>
        <pc:picChg chg="add mod modCrop">
          <ac:chgData name="Crockett, Joseph Lafayette" userId="49d29d61-ffeb-4b7e-b7bd-ac9a85a66782" providerId="ADAL" clId="{161F127B-C84C-5F29-B55F-1CB01ADBD463}" dt="2026-08-20T21:13:01.642" v="6303" actId="732"/>
          <ac:picMkLst>
            <pc:docMk/>
            <pc:sldMk cId="750493493" sldId="264"/>
            <ac:picMk id="19" creationId="{B6CCED77-13CF-7693-EC9C-025CF6400F6B}"/>
          </ac:picMkLst>
        </pc:picChg>
        <pc:picChg chg="add mod modCrop">
          <ac:chgData name="Crockett, Joseph Lafayette" userId="49d29d61-ffeb-4b7e-b7bd-ac9a85a66782" providerId="ADAL" clId="{161F127B-C84C-5F29-B55F-1CB01ADBD463}" dt="2026-08-20T21:12:50.279" v="6288" actId="1076"/>
          <ac:picMkLst>
            <pc:docMk/>
            <pc:sldMk cId="750493493" sldId="264"/>
            <ac:picMk id="36" creationId="{9FA3A909-9715-D167-0A5E-2A034433D03E}"/>
          </ac:picMkLst>
        </pc:pic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Crockett, Joseph Lafayette" userId="49d29d61-ffeb-4b7e-b7bd-ac9a85a66782" providerId="ADAL" clId="{161F127B-C84C-5F29-B55F-1CB01ADBD463}" dt="2026-08-14T19:46:51.816" v="5906" actId="20577"/>
              <pc2:cmMkLst xmlns:pc2="http://schemas.microsoft.com/office/powerpoint/2019/9/main/command">
                <pc:docMk/>
                <pc:sldMk cId="750493493" sldId="264"/>
                <pc2:cmMk id="{75E91943-FAAE-4E50-8C53-0F0A92305577}"/>
              </pc2:cmMkLst>
            </pc226:cmChg>
            <pc226:cmChg xmlns:pc226="http://schemas.microsoft.com/office/powerpoint/2022/06/main/command" chg="mod">
              <pc226:chgData name="Crockett, Joseph Lafayette" userId="49d29d61-ffeb-4b7e-b7bd-ac9a85a66782" providerId="ADAL" clId="{161F127B-C84C-5F29-B55F-1CB01ADBD463}" dt="2026-08-21T14:26:29.724" v="6963" actId="20577"/>
              <pc2:cmMkLst xmlns:pc2="http://schemas.microsoft.com/office/powerpoint/2019/9/main/command">
                <pc:docMk/>
                <pc:sldMk cId="750493493" sldId="264"/>
                <pc2:cmMk id="{22D55B51-DA5C-4718-B81A-259DB43C5428}"/>
              </pc2:cmMkLst>
            </pc226:cmChg>
            <pc226:cmChg xmlns:pc226="http://schemas.microsoft.com/office/powerpoint/2022/06/main/command" chg="mod">
              <pc226:chgData name="Crockett, Joseph Lafayette" userId="49d29d61-ffeb-4b7e-b7bd-ac9a85a66782" providerId="ADAL" clId="{161F127B-C84C-5F29-B55F-1CB01ADBD463}" dt="2026-08-14T19:46:51.816" v="5906" actId="20577"/>
              <pc2:cmMkLst xmlns:pc2="http://schemas.microsoft.com/office/powerpoint/2019/9/main/command">
                <pc:docMk/>
                <pc:sldMk cId="750493493" sldId="264"/>
                <pc2:cmMk id="{C79BC95A-B42F-4C9E-9C12-F528F1BC067C}"/>
              </pc2:cmMkLst>
            </pc226:cmChg>
          </p:ext>
        </pc:extLst>
      </pc:sldChg>
      <pc:sldChg chg="addSp modSp mod">
        <pc:chgData name="Crockett, Joseph Lafayette" userId="49d29d61-ffeb-4b7e-b7bd-ac9a85a66782" providerId="ADAL" clId="{161F127B-C84C-5F29-B55F-1CB01ADBD463}" dt="2026-08-20T21:18:16.041" v="6342" actId="1076"/>
        <pc:sldMkLst>
          <pc:docMk/>
          <pc:sldMk cId="804793277" sldId="265"/>
        </pc:sldMkLst>
        <pc:spChg chg="mod">
          <ac:chgData name="Crockett, Joseph Lafayette" userId="49d29d61-ffeb-4b7e-b7bd-ac9a85a66782" providerId="ADAL" clId="{161F127B-C84C-5F29-B55F-1CB01ADBD463}" dt="2026-07-27T18:34:40.509" v="4089" actId="20577"/>
          <ac:spMkLst>
            <pc:docMk/>
            <pc:sldMk cId="804793277" sldId="265"/>
            <ac:spMk id="2" creationId="{C8CACF05-6CAB-05B8-2664-F54418D75B51}"/>
          </ac:spMkLst>
        </pc:spChg>
        <pc:spChg chg="mod">
          <ac:chgData name="Crockett, Joseph Lafayette" userId="49d29d61-ffeb-4b7e-b7bd-ac9a85a66782" providerId="ADAL" clId="{161F127B-C84C-5F29-B55F-1CB01ADBD463}" dt="2026-08-20T21:18:13.091" v="6341" actId="1076"/>
          <ac:spMkLst>
            <pc:docMk/>
            <pc:sldMk cId="804793277" sldId="265"/>
            <ac:spMk id="3" creationId="{521F3DDF-8948-FD2E-3C93-2CA070CFE353}"/>
          </ac:spMkLst>
        </pc:spChg>
        <pc:picChg chg="mod">
          <ac:chgData name="Crockett, Joseph Lafayette" userId="49d29d61-ffeb-4b7e-b7bd-ac9a85a66782" providerId="ADAL" clId="{161F127B-C84C-5F29-B55F-1CB01ADBD463}" dt="2026-08-20T21:18:16.041" v="6342" actId="1076"/>
          <ac:picMkLst>
            <pc:docMk/>
            <pc:sldMk cId="804793277" sldId="265"/>
            <ac:picMk id="8" creationId="{0A1DBD43-F2D1-43F4-84B2-808BA285F4E2}"/>
          </ac:picMkLst>
        </pc:picChg>
      </pc:sldChg>
      <pc:sldChg chg="addSp delSp modSp mod modCm">
        <pc:chgData name="Crockett, Joseph Lafayette" userId="49d29d61-ffeb-4b7e-b7bd-ac9a85a66782" providerId="ADAL" clId="{161F127B-C84C-5F29-B55F-1CB01ADBD463}" dt="2026-08-21T14:27:53.319" v="6975" actId="114"/>
        <pc:sldMkLst>
          <pc:docMk/>
          <pc:sldMk cId="1728076761" sldId="266"/>
        </pc:sldMkLst>
        <pc:spChg chg="mod">
          <ac:chgData name="Crockett, Joseph Lafayette" userId="49d29d61-ffeb-4b7e-b7bd-ac9a85a66782" providerId="ADAL" clId="{161F127B-C84C-5F29-B55F-1CB01ADBD463}" dt="2026-07-27T18:34:38.105" v="4087" actId="20577"/>
          <ac:spMkLst>
            <pc:docMk/>
            <pc:sldMk cId="1728076761" sldId="266"/>
            <ac:spMk id="2" creationId="{D283C862-1628-FFFF-E58A-66BCE47170F2}"/>
          </ac:spMkLst>
        </pc:spChg>
        <pc:spChg chg="mod">
          <ac:chgData name="Crockett, Joseph Lafayette" userId="49d29d61-ffeb-4b7e-b7bd-ac9a85a66782" providerId="ADAL" clId="{161F127B-C84C-5F29-B55F-1CB01ADBD463}" dt="2026-08-21T14:26:55.062" v="6966" actId="20577"/>
          <ac:spMkLst>
            <pc:docMk/>
            <pc:sldMk cId="1728076761" sldId="266"/>
            <ac:spMk id="3" creationId="{236DE661-1F81-BE53-E454-C2334D0872A2}"/>
          </ac:spMkLst>
        </pc:spChg>
        <pc:spChg chg="mod">
          <ac:chgData name="Crockett, Joseph Lafayette" userId="49d29d61-ffeb-4b7e-b7bd-ac9a85a66782" providerId="ADAL" clId="{161F127B-C84C-5F29-B55F-1CB01ADBD463}" dt="2026-08-21T14:27:53.319" v="6975" actId="114"/>
          <ac:spMkLst>
            <pc:docMk/>
            <pc:sldMk cId="1728076761" sldId="266"/>
            <ac:spMk id="7" creationId="{90EE69BD-85DA-8713-26C8-EA5EA1C137DA}"/>
          </ac:spMkLst>
        </pc:spChg>
        <pc:picChg chg="mod">
          <ac:chgData name="Crockett, Joseph Lafayette" userId="49d29d61-ffeb-4b7e-b7bd-ac9a85a66782" providerId="ADAL" clId="{161F127B-C84C-5F29-B55F-1CB01ADBD463}" dt="2026-08-20T21:18:05.282" v="6340" actId="1076"/>
          <ac:picMkLst>
            <pc:docMk/>
            <pc:sldMk cId="1728076761" sldId="266"/>
            <ac:picMk id="5" creationId="{3AB7B4F5-F13F-021B-C246-65D5A4508007}"/>
          </ac:picMkLst>
        </pc:pic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Crockett, Joseph Lafayette" userId="49d29d61-ffeb-4b7e-b7bd-ac9a85a66782" providerId="ADAL" clId="{161F127B-C84C-5F29-B55F-1CB01ADBD463}" dt="2026-08-21T14:27:47.040" v="6972" actId="20577"/>
              <pc2:cmMkLst xmlns:pc2="http://schemas.microsoft.com/office/powerpoint/2019/9/main/command">
                <pc:docMk/>
                <pc:sldMk cId="1728076761" sldId="266"/>
                <pc2:cmMk id="{6968AA52-11B1-4A54-A5B5-EA8BB2AAEBDA}"/>
              </pc2:cmMkLst>
            </pc226:cmChg>
            <pc226:cmChg xmlns:pc226="http://schemas.microsoft.com/office/powerpoint/2022/06/main/command" chg="mod">
              <pc226:chgData name="Crockett, Joseph Lafayette" userId="49d29d61-ffeb-4b7e-b7bd-ac9a85a66782" providerId="ADAL" clId="{161F127B-C84C-5F29-B55F-1CB01ADBD463}" dt="2026-08-03T20:18:43.321" v="5375" actId="313"/>
              <pc2:cmMkLst xmlns:pc2="http://schemas.microsoft.com/office/powerpoint/2019/9/main/command">
                <pc:docMk/>
                <pc:sldMk cId="1728076761" sldId="266"/>
                <pc2:cmMk id="{C43F13DC-F0EB-411B-80A5-87F084449243}"/>
              </pc2:cmMkLst>
            </pc226:cmChg>
            <pc226:cmChg xmlns:pc226="http://schemas.microsoft.com/office/powerpoint/2022/06/main/command" chg="mod">
              <pc226:chgData name="Crockett, Joseph Lafayette" userId="49d29d61-ffeb-4b7e-b7bd-ac9a85a66782" providerId="ADAL" clId="{161F127B-C84C-5F29-B55F-1CB01ADBD463}" dt="2026-08-21T14:27:47.040" v="6972" actId="20577"/>
              <pc2:cmMkLst xmlns:pc2="http://schemas.microsoft.com/office/powerpoint/2019/9/main/command">
                <pc:docMk/>
                <pc:sldMk cId="1728076761" sldId="266"/>
                <pc2:cmMk id="{3951D0FD-A818-462E-8AC8-64210029C1C2}"/>
              </pc2:cmMkLst>
            </pc226:cmChg>
            <pc226:cmChg xmlns:pc226="http://schemas.microsoft.com/office/powerpoint/2022/06/main/command" chg="mod">
              <pc226:chgData name="Crockett, Joseph Lafayette" userId="49d29d61-ffeb-4b7e-b7bd-ac9a85a66782" providerId="ADAL" clId="{161F127B-C84C-5F29-B55F-1CB01ADBD463}" dt="2026-08-03T20:18:43.321" v="5375" actId="313"/>
              <pc2:cmMkLst xmlns:pc2="http://schemas.microsoft.com/office/powerpoint/2019/9/main/command">
                <pc:docMk/>
                <pc:sldMk cId="1728076761" sldId="266"/>
                <pc2:cmMk id="{DB2DE1FE-42FE-40EF-A0FF-0D671E62DDE3}"/>
              </pc2:cmMkLst>
            </pc226:cmChg>
            <pc226:cmChg xmlns:pc226="http://schemas.microsoft.com/office/powerpoint/2022/06/main/command" chg="mod">
              <pc226:chgData name="Crockett, Joseph Lafayette" userId="49d29d61-ffeb-4b7e-b7bd-ac9a85a66782" providerId="ADAL" clId="{161F127B-C84C-5F29-B55F-1CB01ADBD463}" dt="2026-08-03T20:18:43.321" v="5375" actId="313"/>
              <pc2:cmMkLst xmlns:pc2="http://schemas.microsoft.com/office/powerpoint/2019/9/main/command">
                <pc:docMk/>
                <pc:sldMk cId="1728076761" sldId="266"/>
                <pc2:cmMk id="{827546FF-8C23-473F-89CB-4B41ED1783E4}"/>
              </pc2:cmMkLst>
            </pc226:cmChg>
          </p:ext>
        </pc:extLst>
      </pc:sldChg>
      <pc:sldChg chg="addSp delSp modSp new mod">
        <pc:chgData name="Crockett, Joseph Lafayette" userId="49d29d61-ffeb-4b7e-b7bd-ac9a85a66782" providerId="ADAL" clId="{161F127B-C84C-5F29-B55F-1CB01ADBD463}" dt="2026-08-20T21:27:48.828" v="6790" actId="20577"/>
        <pc:sldMkLst>
          <pc:docMk/>
          <pc:sldMk cId="1826672178" sldId="268"/>
        </pc:sldMkLst>
        <pc:spChg chg="mod">
          <ac:chgData name="Crockett, Joseph Lafayette" userId="49d29d61-ffeb-4b7e-b7bd-ac9a85a66782" providerId="ADAL" clId="{161F127B-C84C-5F29-B55F-1CB01ADBD463}" dt="2026-07-27T18:38:59.332" v="4582" actId="20577"/>
          <ac:spMkLst>
            <pc:docMk/>
            <pc:sldMk cId="1826672178" sldId="268"/>
            <ac:spMk id="2" creationId="{EF6DC8AA-10B4-C2BC-614F-09EE66B714D3}"/>
          </ac:spMkLst>
        </pc:spChg>
        <pc:spChg chg="mod">
          <ac:chgData name="Crockett, Joseph Lafayette" userId="49d29d61-ffeb-4b7e-b7bd-ac9a85a66782" providerId="ADAL" clId="{161F127B-C84C-5F29-B55F-1CB01ADBD463}" dt="2026-08-20T21:27:48.828" v="6790" actId="20577"/>
          <ac:spMkLst>
            <pc:docMk/>
            <pc:sldMk cId="1826672178" sldId="268"/>
            <ac:spMk id="3" creationId="{9081D01B-C2E4-0E27-31BC-8297D624F5AA}"/>
          </ac:spMkLst>
        </pc:spChg>
        <pc:spChg chg="add del mod">
          <ac:chgData name="Crockett, Joseph Lafayette" userId="49d29d61-ffeb-4b7e-b7bd-ac9a85a66782" providerId="ADAL" clId="{161F127B-C84C-5F29-B55F-1CB01ADBD463}" dt="2026-08-20T21:27:45.082" v="6789" actId="1076"/>
          <ac:spMkLst>
            <pc:docMk/>
            <pc:sldMk cId="1826672178" sldId="268"/>
            <ac:spMk id="5" creationId="{6D580ADE-D03D-5672-5545-E89C2D05AC8A}"/>
          </ac:spMkLst>
        </pc:spChg>
        <pc:spChg chg="add mod">
          <ac:chgData name="Crockett, Joseph Lafayette" userId="49d29d61-ffeb-4b7e-b7bd-ac9a85a66782" providerId="ADAL" clId="{161F127B-C84C-5F29-B55F-1CB01ADBD463}" dt="2026-08-20T21:27:02.660" v="6778" actId="20577"/>
          <ac:spMkLst>
            <pc:docMk/>
            <pc:sldMk cId="1826672178" sldId="268"/>
            <ac:spMk id="7" creationId="{4537E542-D5D8-6580-6D22-04FF112EBFE8}"/>
          </ac:spMkLst>
        </pc:spChg>
        <pc:picChg chg="add mod">
          <ac:chgData name="Crockett, Joseph Lafayette" userId="49d29d61-ffeb-4b7e-b7bd-ac9a85a66782" providerId="ADAL" clId="{161F127B-C84C-5F29-B55F-1CB01ADBD463}" dt="2026-08-20T21:26:19.106" v="6657" actId="1076"/>
          <ac:picMkLst>
            <pc:docMk/>
            <pc:sldMk cId="1826672178" sldId="268"/>
            <ac:picMk id="6" creationId="{E10881B0-7964-0B57-45D5-5A53EEC2E5D5}"/>
          </ac:picMkLst>
        </pc:picChg>
      </pc:sldChg>
      <pc:sldChg chg="addSp modSp new mod modCm">
        <pc:chgData name="Crockett, Joseph Lafayette" userId="49d29d61-ffeb-4b7e-b7bd-ac9a85a66782" providerId="ADAL" clId="{161F127B-C84C-5F29-B55F-1CB01ADBD463}" dt="2026-08-20T21:28:18.684" v="6795" actId="255"/>
        <pc:sldMkLst>
          <pc:docMk/>
          <pc:sldMk cId="1810424644" sldId="269"/>
        </pc:sldMkLst>
        <pc:spChg chg="mod">
          <ac:chgData name="Crockett, Joseph Lafayette" userId="49d29d61-ffeb-4b7e-b7bd-ac9a85a66782" providerId="ADAL" clId="{161F127B-C84C-5F29-B55F-1CB01ADBD463}" dt="2026-07-27T18:39:16.095" v="4595" actId="20577"/>
          <ac:spMkLst>
            <pc:docMk/>
            <pc:sldMk cId="1810424644" sldId="269"/>
            <ac:spMk id="2" creationId="{C85813C9-9F2A-607F-93EA-963817588096}"/>
          </ac:spMkLst>
        </pc:spChg>
        <pc:spChg chg="mod">
          <ac:chgData name="Crockett, Joseph Lafayette" userId="49d29d61-ffeb-4b7e-b7bd-ac9a85a66782" providerId="ADAL" clId="{161F127B-C84C-5F29-B55F-1CB01ADBD463}" dt="2026-08-20T21:28:18.684" v="6795" actId="255"/>
          <ac:spMkLst>
            <pc:docMk/>
            <pc:sldMk cId="1810424644" sldId="269"/>
            <ac:spMk id="3" creationId="{717A31EA-0C34-A1A8-F9FB-4B20C569B3DD}"/>
          </ac:spMkLst>
        </pc:spChg>
        <pc:spChg chg="add mod">
          <ac:chgData name="Crockett, Joseph Lafayette" userId="49d29d61-ffeb-4b7e-b7bd-ac9a85a66782" providerId="ADAL" clId="{161F127B-C84C-5F29-B55F-1CB01ADBD463}" dt="2026-08-20T21:07:07.280" v="6223" actId="1076"/>
          <ac:spMkLst>
            <pc:docMk/>
            <pc:sldMk cId="1810424644" sldId="269"/>
            <ac:spMk id="5" creationId="{A7A46C68-269C-F282-66FB-B790729B34AB}"/>
          </ac:spMkLst>
        </pc:spChg>
        <pc:picChg chg="add mod">
          <ac:chgData name="Crockett, Joseph Lafayette" userId="49d29d61-ffeb-4b7e-b7bd-ac9a85a66782" providerId="ADAL" clId="{161F127B-C84C-5F29-B55F-1CB01ADBD463}" dt="2026-08-20T21:07:10.064" v="6224" actId="1076"/>
          <ac:picMkLst>
            <pc:docMk/>
            <pc:sldMk cId="1810424644" sldId="269"/>
            <ac:picMk id="4" creationId="{66D9DDE7-88AF-03EC-1A41-A47AF438E6DB}"/>
          </ac:picMkLst>
        </pc:pic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Crockett, Joseph Lafayette" userId="49d29d61-ffeb-4b7e-b7bd-ac9a85a66782" providerId="ADAL" clId="{161F127B-C84C-5F29-B55F-1CB01ADBD463}" dt="2026-07-27T18:39:16.095" v="4595" actId="20577"/>
              <pc2:cmMkLst xmlns:pc2="http://schemas.microsoft.com/office/powerpoint/2019/9/main/command">
                <pc:docMk/>
                <pc:sldMk cId="1810424644" sldId="269"/>
                <pc2:cmMk id="{278E01B8-BF6B-4060-9334-AB7612E46D21}"/>
              </pc2:cmMkLst>
            </pc226:cmChg>
          </p:ext>
        </pc:extLst>
      </pc:sldChg>
      <pc:sldChg chg="modSp new mod">
        <pc:chgData name="Crockett, Joseph Lafayette" userId="49d29d61-ffeb-4b7e-b7bd-ac9a85a66782" providerId="ADAL" clId="{161F127B-C84C-5F29-B55F-1CB01ADBD463}" dt="2026-08-20T21:28:42.623" v="6803" actId="20577"/>
        <pc:sldMkLst>
          <pc:docMk/>
          <pc:sldMk cId="2536892068" sldId="274"/>
        </pc:sldMkLst>
        <pc:spChg chg="mod">
          <ac:chgData name="Crockett, Joseph Lafayette" userId="49d29d61-ffeb-4b7e-b7bd-ac9a85a66782" providerId="ADAL" clId="{161F127B-C84C-5F29-B55F-1CB01ADBD463}" dt="2026-08-14T20:16:15.092" v="6013" actId="20577"/>
          <ac:spMkLst>
            <pc:docMk/>
            <pc:sldMk cId="2536892068" sldId="274"/>
            <ac:spMk id="2" creationId="{083BD922-BC11-BF55-1ED8-FB9711B770D3}"/>
          </ac:spMkLst>
        </pc:spChg>
        <pc:spChg chg="mod">
          <ac:chgData name="Crockett, Joseph Lafayette" userId="49d29d61-ffeb-4b7e-b7bd-ac9a85a66782" providerId="ADAL" clId="{161F127B-C84C-5F29-B55F-1CB01ADBD463}" dt="2026-08-20T21:28:42.623" v="6803" actId="20577"/>
          <ac:spMkLst>
            <pc:docMk/>
            <pc:sldMk cId="2536892068" sldId="274"/>
            <ac:spMk id="3" creationId="{4095843B-0F9B-15DE-F84B-181B5FAE1C93}"/>
          </ac:spMkLst>
        </pc:spChg>
      </pc:sldChg>
      <pc:sldChg chg="modSp new mod modCm">
        <pc:chgData name="Crockett, Joseph Lafayette" userId="49d29d61-ffeb-4b7e-b7bd-ac9a85a66782" providerId="ADAL" clId="{161F127B-C84C-5F29-B55F-1CB01ADBD463}" dt="2026-08-14T19:46:18.934" v="5905" actId="20577"/>
        <pc:sldMkLst>
          <pc:docMk/>
          <pc:sldMk cId="2999380616" sldId="275"/>
        </pc:sldMkLst>
        <pc:spChg chg="mod">
          <ac:chgData name="Crockett, Joseph Lafayette" userId="49d29d61-ffeb-4b7e-b7bd-ac9a85a66782" providerId="ADAL" clId="{161F127B-C84C-5F29-B55F-1CB01ADBD463}" dt="2026-08-14T19:45:56.420" v="5869" actId="20577"/>
          <ac:spMkLst>
            <pc:docMk/>
            <pc:sldMk cId="2999380616" sldId="275"/>
            <ac:spMk id="2" creationId="{07784AE2-8775-331F-C518-27B02323D70D}"/>
          </ac:spMkLst>
        </pc:spChg>
        <pc:spChg chg="mod">
          <ac:chgData name="Crockett, Joseph Lafayette" userId="49d29d61-ffeb-4b7e-b7bd-ac9a85a66782" providerId="ADAL" clId="{161F127B-C84C-5F29-B55F-1CB01ADBD463}" dt="2026-08-14T19:46:18.934" v="5905" actId="20577"/>
          <ac:spMkLst>
            <pc:docMk/>
            <pc:sldMk cId="2999380616" sldId="275"/>
            <ac:spMk id="3" creationId="{32929C43-DE4E-5BE4-BED7-6B892C65323C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Crockett, Joseph Lafayette" userId="49d29d61-ffeb-4b7e-b7bd-ac9a85a66782" providerId="ADAL" clId="{161F127B-C84C-5F29-B55F-1CB01ADBD463}" dt="2026-08-14T19:45:56.420" v="5869" actId="20577"/>
              <pc2:cmMkLst xmlns:pc2="http://schemas.microsoft.com/office/powerpoint/2019/9/main/command">
                <pc:docMk/>
                <pc:sldMk cId="2999380616" sldId="275"/>
                <pc2:cmMk id="{6AD1840F-8535-4327-9B88-06B5BAABF968}"/>
              </pc2:cmMkLst>
            </pc226:cmChg>
            <pc226:cmChg xmlns:pc226="http://schemas.microsoft.com/office/powerpoint/2022/06/main/command" chg="mod">
              <pc226:chgData name="Crockett, Joseph Lafayette" userId="49d29d61-ffeb-4b7e-b7bd-ac9a85a66782" providerId="ADAL" clId="{161F127B-C84C-5F29-B55F-1CB01ADBD463}" dt="2026-08-14T19:46:18.934" v="5905" actId="20577"/>
              <pc2:cmMkLst xmlns:pc2="http://schemas.microsoft.com/office/powerpoint/2019/9/main/command">
                <pc:docMk/>
                <pc:sldMk cId="2999380616" sldId="275"/>
                <pc2:cmMk id="{B2830F2C-2BDD-4F22-9053-2073A332EA28}"/>
              </pc2:cmMkLst>
            </pc226:cmChg>
          </p:ext>
        </pc:extLst>
      </pc:sldChg>
      <pc:sldChg chg="addSp delSp modSp new mod">
        <pc:chgData name="Crockett, Joseph Lafayette" userId="49d29d61-ffeb-4b7e-b7bd-ac9a85a66782" providerId="ADAL" clId="{161F127B-C84C-5F29-B55F-1CB01ADBD463}" dt="2026-08-20T21:29:50.253" v="6915" actId="478"/>
        <pc:sldMkLst>
          <pc:docMk/>
          <pc:sldMk cId="2646975660" sldId="277"/>
        </pc:sldMkLst>
        <pc:spChg chg="mod">
          <ac:chgData name="Crockett, Joseph Lafayette" userId="49d29d61-ffeb-4b7e-b7bd-ac9a85a66782" providerId="ADAL" clId="{161F127B-C84C-5F29-B55F-1CB01ADBD463}" dt="2026-08-14T20:16:22.705" v="6026" actId="20577"/>
          <ac:spMkLst>
            <pc:docMk/>
            <pc:sldMk cId="2646975660" sldId="277"/>
            <ac:spMk id="2" creationId="{FA41208C-D20E-D325-E85A-4456B00F0BCA}"/>
          </ac:spMkLst>
        </pc:spChg>
        <pc:spChg chg="mod">
          <ac:chgData name="Crockett, Joseph Lafayette" userId="49d29d61-ffeb-4b7e-b7bd-ac9a85a66782" providerId="ADAL" clId="{161F127B-C84C-5F29-B55F-1CB01ADBD463}" dt="2026-08-20T21:29:05.237" v="6807" actId="255"/>
          <ac:spMkLst>
            <pc:docMk/>
            <pc:sldMk cId="2646975660" sldId="277"/>
            <ac:spMk id="3" creationId="{FB40A766-EAB5-2D6A-ED8D-8623D5D10ADD}"/>
          </ac:spMkLst>
        </pc:spChg>
      </pc:sldChg>
      <pc:sldChg chg="modNotesTx">
        <pc:chgData name="Crockett, Joseph Lafayette" userId="49d29d61-ffeb-4b7e-b7bd-ac9a85a66782" providerId="ADAL" clId="{161F127B-C84C-5F29-B55F-1CB01ADBD463}" dt="2026-08-21T14:36:52.778" v="7118" actId="20577"/>
        <pc:sldMkLst>
          <pc:docMk/>
          <pc:sldMk cId="4056797659" sldId="279"/>
        </pc:sldMkLst>
      </pc:sldChg>
      <pc:sldChg chg="addSp delSp modSp mod">
        <pc:chgData name="Crockett, Joseph Lafayette" userId="49d29d61-ffeb-4b7e-b7bd-ac9a85a66782" providerId="ADAL" clId="{161F127B-C84C-5F29-B55F-1CB01ADBD463}" dt="2026-08-20T21:10:34.842" v="6254" actId="1076"/>
        <pc:sldMkLst>
          <pc:docMk/>
          <pc:sldMk cId="3690898019" sldId="282"/>
        </pc:sldMkLst>
        <pc:spChg chg="mod">
          <ac:chgData name="Crockett, Joseph Lafayette" userId="49d29d61-ffeb-4b7e-b7bd-ac9a85a66782" providerId="ADAL" clId="{161F127B-C84C-5F29-B55F-1CB01ADBD463}" dt="2026-08-20T21:10:24.822" v="6251" actId="255"/>
          <ac:spMkLst>
            <pc:docMk/>
            <pc:sldMk cId="3690898019" sldId="282"/>
            <ac:spMk id="4" creationId="{52D7DBD2-4060-85A5-D634-0E59703F402D}"/>
          </ac:spMkLst>
        </pc:spChg>
        <pc:spChg chg="mod">
          <ac:chgData name="Crockett, Joseph Lafayette" userId="49d29d61-ffeb-4b7e-b7bd-ac9a85a66782" providerId="ADAL" clId="{161F127B-C84C-5F29-B55F-1CB01ADBD463}" dt="2026-08-20T21:10:24.822" v="6251" actId="255"/>
          <ac:spMkLst>
            <pc:docMk/>
            <pc:sldMk cId="3690898019" sldId="282"/>
            <ac:spMk id="5" creationId="{24F1F810-420E-3C6F-3553-7E7766BBC9A7}"/>
          </ac:spMkLst>
        </pc:spChg>
        <pc:spChg chg="mod">
          <ac:chgData name="Crockett, Joseph Lafayette" userId="49d29d61-ffeb-4b7e-b7bd-ac9a85a66782" providerId="ADAL" clId="{161F127B-C84C-5F29-B55F-1CB01ADBD463}" dt="2026-08-20T21:10:24.822" v="6251" actId="255"/>
          <ac:spMkLst>
            <pc:docMk/>
            <pc:sldMk cId="3690898019" sldId="282"/>
            <ac:spMk id="6" creationId="{1BF65336-7DB9-D462-07E8-14E5F4AE3C31}"/>
          </ac:spMkLst>
        </pc:spChg>
        <pc:spChg chg="mod">
          <ac:chgData name="Crockett, Joseph Lafayette" userId="49d29d61-ffeb-4b7e-b7bd-ac9a85a66782" providerId="ADAL" clId="{161F127B-C84C-5F29-B55F-1CB01ADBD463}" dt="2026-08-20T21:10:24.822" v="6251" actId="255"/>
          <ac:spMkLst>
            <pc:docMk/>
            <pc:sldMk cId="3690898019" sldId="282"/>
            <ac:spMk id="7" creationId="{B179EF1D-6A32-B734-48D5-55D88C2D94DD}"/>
          </ac:spMkLst>
        </pc:spChg>
        <pc:spChg chg="mod">
          <ac:chgData name="Crockett, Joseph Lafayette" userId="49d29d61-ffeb-4b7e-b7bd-ac9a85a66782" providerId="ADAL" clId="{161F127B-C84C-5F29-B55F-1CB01ADBD463}" dt="2026-08-20T21:10:34.842" v="6254" actId="1076"/>
          <ac:spMkLst>
            <pc:docMk/>
            <pc:sldMk cId="3690898019" sldId="282"/>
            <ac:spMk id="12" creationId="{A2CD7077-1367-A984-5B17-6C5786CA721C}"/>
          </ac:spMkLst>
        </pc:spChg>
        <pc:spChg chg="add mod">
          <ac:chgData name="Crockett, Joseph Lafayette" userId="49d29d61-ffeb-4b7e-b7bd-ac9a85a66782" providerId="ADAL" clId="{161F127B-C84C-5F29-B55F-1CB01ADBD463}" dt="2026-08-20T21:10:31.767" v="6253" actId="1076"/>
          <ac:spMkLst>
            <pc:docMk/>
            <pc:sldMk cId="3690898019" sldId="282"/>
            <ac:spMk id="13" creationId="{179780AE-2413-1814-2B21-6D1C38CF18FF}"/>
          </ac:spMkLst>
        </pc:spChg>
        <pc:spChg chg="add mod">
          <ac:chgData name="Crockett, Joseph Lafayette" userId="49d29d61-ffeb-4b7e-b7bd-ac9a85a66782" providerId="ADAL" clId="{161F127B-C84C-5F29-B55F-1CB01ADBD463}" dt="2026-08-20T21:10:31.767" v="6253" actId="1076"/>
          <ac:spMkLst>
            <pc:docMk/>
            <pc:sldMk cId="3690898019" sldId="282"/>
            <ac:spMk id="14" creationId="{9678DFD1-46F6-BED3-7F7B-40C59ADD23F7}"/>
          </ac:spMkLst>
        </pc:spChg>
        <pc:spChg chg="add mod">
          <ac:chgData name="Crockett, Joseph Lafayette" userId="49d29d61-ffeb-4b7e-b7bd-ac9a85a66782" providerId="ADAL" clId="{161F127B-C84C-5F29-B55F-1CB01ADBD463}" dt="2026-08-20T21:10:31.767" v="6253" actId="1076"/>
          <ac:spMkLst>
            <pc:docMk/>
            <pc:sldMk cId="3690898019" sldId="282"/>
            <ac:spMk id="15" creationId="{2289AAFB-9589-5A10-518E-6E9F438163EA}"/>
          </ac:spMkLst>
        </pc:spChg>
        <pc:spChg chg="add mod">
          <ac:chgData name="Crockett, Joseph Lafayette" userId="49d29d61-ffeb-4b7e-b7bd-ac9a85a66782" providerId="ADAL" clId="{161F127B-C84C-5F29-B55F-1CB01ADBD463}" dt="2026-08-20T21:10:31.767" v="6253" actId="1076"/>
          <ac:spMkLst>
            <pc:docMk/>
            <pc:sldMk cId="3690898019" sldId="282"/>
            <ac:spMk id="16" creationId="{0D32FF5A-7CCA-03C4-1CCE-FF23C0EA8B02}"/>
          </ac:spMkLst>
        </pc:spChg>
      </pc:sldChg>
      <pc:sldChg chg="addSp delSp modSp mod">
        <pc:chgData name="Crockett, Joseph Lafayette" userId="49d29d61-ffeb-4b7e-b7bd-ac9a85a66782" providerId="ADAL" clId="{161F127B-C84C-5F29-B55F-1CB01ADBD463}" dt="2026-08-20T20:53:18.697" v="6110" actId="21"/>
        <pc:sldMkLst>
          <pc:docMk/>
          <pc:sldMk cId="3823645637" sldId="283"/>
        </pc:sldMkLst>
      </pc:sldChg>
      <pc:sldChg chg="modSp mod modCm">
        <pc:chgData name="Crockett, Joseph Lafayette" userId="49d29d61-ffeb-4b7e-b7bd-ac9a85a66782" providerId="ADAL" clId="{161F127B-C84C-5F29-B55F-1CB01ADBD463}" dt="2026-08-21T14:33:16.400" v="6983" actId="20577"/>
        <pc:sldMkLst>
          <pc:docMk/>
          <pc:sldMk cId="883401322" sldId="284"/>
        </pc:sldMkLst>
        <pc:spChg chg="mod">
          <ac:chgData name="Crockett, Joseph Lafayette" userId="49d29d61-ffeb-4b7e-b7bd-ac9a85a66782" providerId="ADAL" clId="{161F127B-C84C-5F29-B55F-1CB01ADBD463}" dt="2026-08-21T14:33:16.400" v="6983" actId="20577"/>
          <ac:spMkLst>
            <pc:docMk/>
            <pc:sldMk cId="883401322" sldId="284"/>
            <ac:spMk id="4" creationId="{F9115A30-F4C2-B92F-C5AB-848A6AF741FE}"/>
          </ac:spMkLst>
        </pc:spChg>
        <pc:spChg chg="mod">
          <ac:chgData name="Crockett, Joseph Lafayette" userId="49d29d61-ffeb-4b7e-b7bd-ac9a85a66782" providerId="ADAL" clId="{161F127B-C84C-5F29-B55F-1CB01ADBD463}" dt="2026-08-21T14:33:12.359" v="6981" actId="13926"/>
          <ac:spMkLst>
            <pc:docMk/>
            <pc:sldMk cId="883401322" sldId="284"/>
            <ac:spMk id="15" creationId="{4159B6CC-FAC7-E56F-02BD-873D4BFCD2DB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Crockett, Joseph Lafayette" userId="49d29d61-ffeb-4b7e-b7bd-ac9a85a66782" providerId="ADAL" clId="{161F127B-C84C-5F29-B55F-1CB01ADBD463}" dt="2026-08-21T14:33:04.981" v="6980" actId="20577"/>
              <pc2:cmMkLst xmlns:pc2="http://schemas.microsoft.com/office/powerpoint/2019/9/main/command">
                <pc:docMk/>
                <pc:sldMk cId="883401322" sldId="284"/>
                <pc2:cmMk id="{38C67AB0-8534-4366-BC0C-7218664634CA}"/>
              </pc2:cmMkLst>
            </pc226:cmChg>
            <pc226:cmChg xmlns:pc226="http://schemas.microsoft.com/office/powerpoint/2022/06/main/command" chg="mod">
              <pc226:chgData name="Crockett, Joseph Lafayette" userId="49d29d61-ffeb-4b7e-b7bd-ac9a85a66782" providerId="ADAL" clId="{161F127B-C84C-5F29-B55F-1CB01ADBD463}" dt="2026-08-21T14:33:04.981" v="6980" actId="20577"/>
              <pc2:cmMkLst xmlns:pc2="http://schemas.microsoft.com/office/powerpoint/2019/9/main/command">
                <pc:docMk/>
                <pc:sldMk cId="883401322" sldId="284"/>
                <pc2:cmMk id="{B23DC2D7-8ABC-4FC2-82D2-F57B6D896139}"/>
              </pc2:cmMkLst>
            </pc226:cmChg>
          </p:ext>
        </pc:extLst>
      </pc:sldChg>
      <pc:sldChg chg="addSp delSp modSp mod">
        <pc:chgData name="Crockett, Joseph Lafayette" userId="49d29d61-ffeb-4b7e-b7bd-ac9a85a66782" providerId="ADAL" clId="{161F127B-C84C-5F29-B55F-1CB01ADBD463}" dt="2026-08-20T21:13:48.071" v="6311" actId="1076"/>
        <pc:sldMkLst>
          <pc:docMk/>
          <pc:sldMk cId="396337998" sldId="285"/>
        </pc:sldMkLst>
        <pc:spChg chg="add mod">
          <ac:chgData name="Crockett, Joseph Lafayette" userId="49d29d61-ffeb-4b7e-b7bd-ac9a85a66782" providerId="ADAL" clId="{161F127B-C84C-5F29-B55F-1CB01ADBD463}" dt="2026-08-20T21:13:48.071" v="6311" actId="1076"/>
          <ac:spMkLst>
            <pc:docMk/>
            <pc:sldMk cId="396337998" sldId="285"/>
            <ac:spMk id="5" creationId="{90905932-6033-4C11-6F5C-2FAEA9D01136}"/>
          </ac:spMkLst>
        </pc:spChg>
      </pc:sldChg>
      <pc:sldChg chg="addSp delSp modSp mod modCm">
        <pc:chgData name="Crockett, Joseph Lafayette" userId="49d29d61-ffeb-4b7e-b7bd-ac9a85a66782" providerId="ADAL" clId="{161F127B-C84C-5F29-B55F-1CB01ADBD463}" dt="2026-08-21T14:35:41.630" v="7065" actId="1076"/>
        <pc:sldMkLst>
          <pc:docMk/>
          <pc:sldMk cId="824138027" sldId="286"/>
        </pc:sldMkLst>
        <pc:spChg chg="mod">
          <ac:chgData name="Crockett, Joseph Lafayette" userId="49d29d61-ffeb-4b7e-b7bd-ac9a85a66782" providerId="ADAL" clId="{161F127B-C84C-5F29-B55F-1CB01ADBD463}" dt="2026-08-21T14:33:53.140" v="6986" actId="13926"/>
          <ac:spMkLst>
            <pc:docMk/>
            <pc:sldMk cId="824138027" sldId="286"/>
            <ac:spMk id="8" creationId="{B8B24965-0BB9-3462-5B5C-1B496F3FEC93}"/>
          </ac:spMkLst>
        </pc:spChg>
        <pc:spChg chg="add mod">
          <ac:chgData name="Crockett, Joseph Lafayette" userId="49d29d61-ffeb-4b7e-b7bd-ac9a85a66782" providerId="ADAL" clId="{161F127B-C84C-5F29-B55F-1CB01ADBD463}" dt="2026-08-21T14:35:36.092" v="7062" actId="1076"/>
          <ac:spMkLst>
            <pc:docMk/>
            <pc:sldMk cId="824138027" sldId="286"/>
            <ac:spMk id="10" creationId="{95B5B0C7-ED31-3B6B-7379-6592F16A2A97}"/>
          </ac:spMkLst>
        </pc:spChg>
        <pc:spChg chg="mod">
          <ac:chgData name="Crockett, Joseph Lafayette" userId="49d29d61-ffeb-4b7e-b7bd-ac9a85a66782" providerId="ADAL" clId="{161F127B-C84C-5F29-B55F-1CB01ADBD463}" dt="2026-08-21T14:35:20.962" v="7052" actId="20577"/>
          <ac:spMkLst>
            <pc:docMk/>
            <pc:sldMk cId="824138027" sldId="286"/>
            <ac:spMk id="14" creationId="{2C5FE48C-2BD7-ACA2-EE2D-5AF0B19435D7}"/>
          </ac:spMkLst>
        </pc:spChg>
        <pc:spChg chg="add mod">
          <ac:chgData name="Crockett, Joseph Lafayette" userId="49d29d61-ffeb-4b7e-b7bd-ac9a85a66782" providerId="ADAL" clId="{161F127B-C84C-5F29-B55F-1CB01ADBD463}" dt="2026-08-21T14:35:41.630" v="7065" actId="1076"/>
          <ac:spMkLst>
            <pc:docMk/>
            <pc:sldMk cId="824138027" sldId="286"/>
            <ac:spMk id="16" creationId="{E5BCF010-3C53-4BDC-2D8A-E1223D086B20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Crockett, Joseph Lafayette" userId="49d29d61-ffeb-4b7e-b7bd-ac9a85a66782" providerId="ADAL" clId="{161F127B-C84C-5F29-B55F-1CB01ADBD463}" dt="2026-08-21T14:35:20.962" v="7052" actId="20577"/>
              <pc2:cmMkLst xmlns:pc2="http://schemas.microsoft.com/office/powerpoint/2019/9/main/command">
                <pc:docMk/>
                <pc:sldMk cId="824138027" sldId="286"/>
                <pc2:cmMk id="{29F6BAE1-E056-41F8-BE06-20758FCF080C}"/>
              </pc2:cmMkLst>
            </pc226:cmChg>
          </p:ext>
        </pc:extLst>
      </pc:sldChg>
      <pc:sldChg chg="modNotesTx">
        <pc:chgData name="Crockett, Joseph Lafayette" userId="49d29d61-ffeb-4b7e-b7bd-ac9a85a66782" providerId="ADAL" clId="{161F127B-C84C-5F29-B55F-1CB01ADBD463}" dt="2026-08-21T14:37:44.786" v="7153" actId="20577"/>
        <pc:sldMkLst>
          <pc:docMk/>
          <pc:sldMk cId="376061884" sldId="287"/>
        </pc:sldMkLst>
      </pc:sldChg>
      <pc:sldChg chg="modSp mod">
        <pc:chgData name="Crockett, Joseph Lafayette" userId="49d29d61-ffeb-4b7e-b7bd-ac9a85a66782" providerId="ADAL" clId="{161F127B-C84C-5F29-B55F-1CB01ADBD463}" dt="2026-08-20T21:03:55.518" v="6204" actId="14100"/>
        <pc:sldMkLst>
          <pc:docMk/>
          <pc:sldMk cId="426454860" sldId="294"/>
        </pc:sldMkLst>
        <pc:graphicFrameChg chg="mod modGraphic">
          <ac:chgData name="Crockett, Joseph Lafayette" userId="49d29d61-ffeb-4b7e-b7bd-ac9a85a66782" providerId="ADAL" clId="{161F127B-C84C-5F29-B55F-1CB01ADBD463}" dt="2026-08-20T21:03:55.518" v="6204" actId="14100"/>
          <ac:graphicFrameMkLst>
            <pc:docMk/>
            <pc:sldMk cId="426454860" sldId="294"/>
            <ac:graphicFrameMk id="4" creationId="{22D4E75C-1BF5-FD8F-ACD5-5A1AAC2C4B83}"/>
          </ac:graphicFrameMkLst>
        </pc:graphicFrameChg>
      </pc:sldChg>
      <pc:sldChg chg="addSp delSp modSp new mod">
        <pc:chgData name="Crockett, Joseph Lafayette" userId="49d29d61-ffeb-4b7e-b7bd-ac9a85a66782" providerId="ADAL" clId="{161F127B-C84C-5F29-B55F-1CB01ADBD463}" dt="2026-08-21T14:36:27.283" v="7116" actId="20577"/>
        <pc:sldMkLst>
          <pc:docMk/>
          <pc:sldMk cId="657295270" sldId="295"/>
        </pc:sldMkLst>
        <pc:spChg chg="add mod">
          <ac:chgData name="Crockett, Joseph Lafayette" userId="49d29d61-ffeb-4b7e-b7bd-ac9a85a66782" providerId="ADAL" clId="{161F127B-C84C-5F29-B55F-1CB01ADBD463}" dt="2026-08-21T14:36:27.283" v="7116" actId="20577"/>
          <ac:spMkLst>
            <pc:docMk/>
            <pc:sldMk cId="657295270" sldId="295"/>
            <ac:spMk id="4" creationId="{1FB0EACD-2A70-7FA1-AFB3-4F9E062C4CB6}"/>
          </ac:spMkLst>
        </pc:spChg>
      </pc:sldChg>
    </pc:docChg>
  </pc:docChgLst>
  <pc:docChgLst>
    <pc:chgData name="Crockett, Joseph Lafayette" userId="S::jlcrock@sandia.gov::49d29d61-ffeb-4b7e-b7bd-ac9a85a66782" providerId="AD" clId="Web-{4B0E6876-3372-1723-82AB-C666DF6C29C0}"/>
    <pc:docChg chg="modSld">
      <pc:chgData name="Crockett, Joseph Lafayette" userId="S::jlcrock@sandia.gov::49d29d61-ffeb-4b7e-b7bd-ac9a85a66782" providerId="AD" clId="Web-{4B0E6876-3372-1723-82AB-C666DF6C29C0}" dt="2026-08-06T14:50:42.743" v="18" actId="20577"/>
      <pc:docMkLst>
        <pc:docMk/>
      </pc:docMkLst>
      <pc:sldChg chg="modSp modCm modNotes">
        <pc:chgData name="Crockett, Joseph Lafayette" userId="S::jlcrock@sandia.gov::49d29d61-ffeb-4b7e-b7bd-ac9a85a66782" providerId="AD" clId="Web-{4B0E6876-3372-1723-82AB-C666DF6C29C0}" dt="2026-08-06T14:50:25.446" v="14" actId="20577"/>
        <pc:sldMkLst>
          <pc:docMk/>
          <pc:sldMk cId="3490214352" sldId="256"/>
        </pc:sldMkLst>
        <pc:spChg chg="mod">
          <ac:chgData name="Crockett, Joseph Lafayette" userId="S::jlcrock@sandia.gov::49d29d61-ffeb-4b7e-b7bd-ac9a85a66782" providerId="AD" clId="Web-{4B0E6876-3372-1723-82AB-C666DF6C29C0}" dt="2026-08-06T14:50:25.446" v="14" actId="20577"/>
          <ac:spMkLst>
            <pc:docMk/>
            <pc:sldMk cId="3490214352" sldId="256"/>
            <ac:spMk id="2" creationId="{CD0FEE0A-9922-D584-2115-88537D4BF980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Crockett, Joseph Lafayette" userId="S::jlcrock@sandia.gov::49d29d61-ffeb-4b7e-b7bd-ac9a85a66782" providerId="AD" clId="Web-{4B0E6876-3372-1723-82AB-C666DF6C29C0}" dt="2026-08-06T14:50:25.446" v="14" actId="20577"/>
              <pc2:cmMkLst xmlns:pc2="http://schemas.microsoft.com/office/powerpoint/2019/9/main/command">
                <pc:docMk/>
                <pc:sldMk cId="3490214352" sldId="256"/>
                <pc2:cmMk id="{A602A969-042A-46B6-A131-DE88E24ADC33}"/>
              </pc2:cmMkLst>
            </pc226:cmChg>
            <pc226:cmChg xmlns:pc226="http://schemas.microsoft.com/office/powerpoint/2022/06/main/command" chg="mod">
              <pc226:chgData name="Crockett, Joseph Lafayette" userId="S::jlcrock@sandia.gov::49d29d61-ffeb-4b7e-b7bd-ac9a85a66782" providerId="AD" clId="Web-{4B0E6876-3372-1723-82AB-C666DF6C29C0}" dt="2026-08-06T14:50:25.446" v="14" actId="20577"/>
              <pc2:cmMkLst xmlns:pc2="http://schemas.microsoft.com/office/powerpoint/2019/9/main/command">
                <pc:docMk/>
                <pc:sldMk cId="3490214352" sldId="256"/>
                <pc2:cmMk id="{7A61B197-EBD3-4E95-AD9D-20A4CE760D80}"/>
              </pc2:cmMkLst>
            </pc226:cmChg>
          </p:ext>
        </pc:extLst>
      </pc:sldChg>
      <pc:sldChg chg="modSp">
        <pc:chgData name="Crockett, Joseph Lafayette" userId="S::jlcrock@sandia.gov::49d29d61-ffeb-4b7e-b7bd-ac9a85a66782" providerId="AD" clId="Web-{4B0E6876-3372-1723-82AB-C666DF6C29C0}" dt="2026-08-06T14:50:42.743" v="18" actId="20577"/>
        <pc:sldMkLst>
          <pc:docMk/>
          <pc:sldMk cId="3634291887" sldId="257"/>
        </pc:sldMkLst>
        <pc:spChg chg="mod">
          <ac:chgData name="Crockett, Joseph Lafayette" userId="S::jlcrock@sandia.gov::49d29d61-ffeb-4b7e-b7bd-ac9a85a66782" providerId="AD" clId="Web-{4B0E6876-3372-1723-82AB-C666DF6C29C0}" dt="2026-08-06T14:50:42.743" v="18" actId="20577"/>
          <ac:spMkLst>
            <pc:docMk/>
            <pc:sldMk cId="3634291887" sldId="257"/>
            <ac:spMk id="3" creationId="{3E6470FC-0032-9448-BE51-86BDA83C2A93}"/>
          </ac:spMkLst>
        </pc:spChg>
      </pc:sldChg>
    </pc:docChg>
  </pc:docChgLst>
  <pc:docChgLst>
    <pc:chgData name="Valdez, Raquel Lynn" userId="S::raqvald@sandia.gov::80fed716-3b0b-4dfb-b09c-0d6201921b05" providerId="AD" clId="Web-{E6CA7652-6502-4639-CE17-61F94AD1FD6E}"/>
    <pc:docChg chg="delSld modSld modSection">
      <pc:chgData name="Valdez, Raquel Lynn" userId="S::raqvald@sandia.gov::80fed716-3b0b-4dfb-b09c-0d6201921b05" providerId="AD" clId="Web-{E6CA7652-6502-4639-CE17-61F94AD1FD6E}" dt="2026-08-31T20:19:29.921" v="22"/>
      <pc:docMkLst>
        <pc:docMk/>
      </pc:docMkLst>
      <pc:sldChg chg="modSp">
        <pc:chgData name="Valdez, Raquel Lynn" userId="S::raqvald@sandia.gov::80fed716-3b0b-4dfb-b09c-0d6201921b05" providerId="AD" clId="Web-{E6CA7652-6502-4639-CE17-61F94AD1FD6E}" dt="2026-08-31T20:19:05.999" v="8" actId="20577"/>
        <pc:sldMkLst>
          <pc:docMk/>
          <pc:sldMk cId="3124978819" sldId="519"/>
        </pc:sldMkLst>
        <pc:spChg chg="mod">
          <ac:chgData name="Valdez, Raquel Lynn" userId="S::raqvald@sandia.gov::80fed716-3b0b-4dfb-b09c-0d6201921b05" providerId="AD" clId="Web-{E6CA7652-6502-4639-CE17-61F94AD1FD6E}" dt="2026-08-31T20:19:05.999" v="8" actId="20577"/>
          <ac:spMkLst>
            <pc:docMk/>
            <pc:sldMk cId="3124978819" sldId="519"/>
            <ac:spMk id="23" creationId="{770B73B1-FB30-6248-818E-8946695424F9}"/>
          </ac:spMkLst>
        </pc:spChg>
      </pc:sldChg>
      <pc:sldChg chg="del">
        <pc:chgData name="Valdez, Raquel Lynn" userId="S::raqvald@sandia.gov::80fed716-3b0b-4dfb-b09c-0d6201921b05" providerId="AD" clId="Web-{E6CA7652-6502-4639-CE17-61F94AD1FD6E}" dt="2026-08-31T20:19:13.765" v="9"/>
        <pc:sldMkLst>
          <pc:docMk/>
          <pc:sldMk cId="688831096" sldId="4859"/>
        </pc:sldMkLst>
      </pc:sldChg>
      <pc:sldChg chg="del">
        <pc:chgData name="Valdez, Raquel Lynn" userId="S::raqvald@sandia.gov::80fed716-3b0b-4dfb-b09c-0d6201921b05" providerId="AD" clId="Web-{E6CA7652-6502-4639-CE17-61F94AD1FD6E}" dt="2026-08-31T20:19:14.765" v="10"/>
        <pc:sldMkLst>
          <pc:docMk/>
          <pc:sldMk cId="2324051700" sldId="4861"/>
        </pc:sldMkLst>
      </pc:sldChg>
      <pc:sldChg chg="del">
        <pc:chgData name="Valdez, Raquel Lynn" userId="S::raqvald@sandia.gov::80fed716-3b0b-4dfb-b09c-0d6201921b05" providerId="AD" clId="Web-{E6CA7652-6502-4639-CE17-61F94AD1FD6E}" dt="2026-08-31T20:19:15.515" v="11"/>
        <pc:sldMkLst>
          <pc:docMk/>
          <pc:sldMk cId="454884499" sldId="4862"/>
        </pc:sldMkLst>
      </pc:sldChg>
      <pc:sldChg chg="del">
        <pc:chgData name="Valdez, Raquel Lynn" userId="S::raqvald@sandia.gov::80fed716-3b0b-4dfb-b09c-0d6201921b05" providerId="AD" clId="Web-{E6CA7652-6502-4639-CE17-61F94AD1FD6E}" dt="2026-08-31T20:19:16.702" v="12"/>
        <pc:sldMkLst>
          <pc:docMk/>
          <pc:sldMk cId="2748948365" sldId="4864"/>
        </pc:sldMkLst>
      </pc:sldChg>
      <pc:sldChg chg="del">
        <pc:chgData name="Valdez, Raquel Lynn" userId="S::raqvald@sandia.gov::80fed716-3b0b-4dfb-b09c-0d6201921b05" providerId="AD" clId="Web-{E6CA7652-6502-4639-CE17-61F94AD1FD6E}" dt="2026-08-31T20:19:18.687" v="13"/>
        <pc:sldMkLst>
          <pc:docMk/>
          <pc:sldMk cId="1803846255" sldId="4865"/>
        </pc:sldMkLst>
      </pc:sldChg>
      <pc:sldChg chg="del">
        <pc:chgData name="Valdez, Raquel Lynn" userId="S::raqvald@sandia.gov::80fed716-3b0b-4dfb-b09c-0d6201921b05" providerId="AD" clId="Web-{E6CA7652-6502-4639-CE17-61F94AD1FD6E}" dt="2026-08-31T20:19:21.702" v="15"/>
        <pc:sldMkLst>
          <pc:docMk/>
          <pc:sldMk cId="3299528101" sldId="4866"/>
        </pc:sldMkLst>
      </pc:sldChg>
      <pc:sldChg chg="del">
        <pc:chgData name="Valdez, Raquel Lynn" userId="S::raqvald@sandia.gov::80fed716-3b0b-4dfb-b09c-0d6201921b05" providerId="AD" clId="Web-{E6CA7652-6502-4639-CE17-61F94AD1FD6E}" dt="2026-08-31T20:19:20.718" v="14"/>
        <pc:sldMkLst>
          <pc:docMk/>
          <pc:sldMk cId="158069812" sldId="4867"/>
        </pc:sldMkLst>
      </pc:sldChg>
      <pc:sldChg chg="del">
        <pc:chgData name="Valdez, Raquel Lynn" userId="S::raqvald@sandia.gov::80fed716-3b0b-4dfb-b09c-0d6201921b05" providerId="AD" clId="Web-{E6CA7652-6502-4639-CE17-61F94AD1FD6E}" dt="2026-08-31T20:19:23.780" v="17"/>
        <pc:sldMkLst>
          <pc:docMk/>
          <pc:sldMk cId="3030090503" sldId="4868"/>
        </pc:sldMkLst>
      </pc:sldChg>
      <pc:sldChg chg="del">
        <pc:chgData name="Valdez, Raquel Lynn" userId="S::raqvald@sandia.gov::80fed716-3b0b-4dfb-b09c-0d6201921b05" providerId="AD" clId="Web-{E6CA7652-6502-4639-CE17-61F94AD1FD6E}" dt="2026-08-31T20:19:22.906" v="16"/>
        <pc:sldMkLst>
          <pc:docMk/>
          <pc:sldMk cId="340704742" sldId="4869"/>
        </pc:sldMkLst>
      </pc:sldChg>
      <pc:sldChg chg="del">
        <pc:chgData name="Valdez, Raquel Lynn" userId="S::raqvald@sandia.gov::80fed716-3b0b-4dfb-b09c-0d6201921b05" providerId="AD" clId="Web-{E6CA7652-6502-4639-CE17-61F94AD1FD6E}" dt="2026-08-31T20:19:29.921" v="22"/>
        <pc:sldMkLst>
          <pc:docMk/>
          <pc:sldMk cId="3076168638" sldId="4871"/>
        </pc:sldMkLst>
      </pc:sldChg>
      <pc:sldChg chg="del">
        <pc:chgData name="Valdez, Raquel Lynn" userId="S::raqvald@sandia.gov::80fed716-3b0b-4dfb-b09c-0d6201921b05" providerId="AD" clId="Web-{E6CA7652-6502-4639-CE17-61F94AD1FD6E}" dt="2026-08-31T20:19:28.890" v="21"/>
        <pc:sldMkLst>
          <pc:docMk/>
          <pc:sldMk cId="396054003" sldId="4872"/>
        </pc:sldMkLst>
      </pc:sldChg>
      <pc:sldChg chg="del">
        <pc:chgData name="Valdez, Raquel Lynn" userId="S::raqvald@sandia.gov::80fed716-3b0b-4dfb-b09c-0d6201921b05" providerId="AD" clId="Web-{E6CA7652-6502-4639-CE17-61F94AD1FD6E}" dt="2026-08-31T20:19:27.593" v="20"/>
        <pc:sldMkLst>
          <pc:docMk/>
          <pc:sldMk cId="110022663" sldId="4873"/>
        </pc:sldMkLst>
      </pc:sldChg>
      <pc:sldChg chg="del">
        <pc:chgData name="Valdez, Raquel Lynn" userId="S::raqvald@sandia.gov::80fed716-3b0b-4dfb-b09c-0d6201921b05" providerId="AD" clId="Web-{E6CA7652-6502-4639-CE17-61F94AD1FD6E}" dt="2026-08-31T20:19:25.531" v="18"/>
        <pc:sldMkLst>
          <pc:docMk/>
          <pc:sldMk cId="1069007033" sldId="4874"/>
        </pc:sldMkLst>
      </pc:sldChg>
      <pc:sldChg chg="del">
        <pc:chgData name="Valdez, Raquel Lynn" userId="S::raqvald@sandia.gov::80fed716-3b0b-4dfb-b09c-0d6201921b05" providerId="AD" clId="Web-{E6CA7652-6502-4639-CE17-61F94AD1FD6E}" dt="2026-08-31T20:19:26.781" v="19"/>
        <pc:sldMkLst>
          <pc:docMk/>
          <pc:sldMk cId="584967495" sldId="4875"/>
        </pc:sldMkLst>
      </pc:sldChg>
    </pc:docChg>
  </pc:docChgLst>
  <pc:docChgLst>
    <pc:chgData name="Crockett, Joseph Lafayette" userId="S::jlcrock@sandia.gov::49d29d61-ffeb-4b7e-b7bd-ac9a85a66782" providerId="AD" clId="Web-{80BF887C-CA6D-088B-8A1D-75C7DCBB8347}"/>
    <pc:docChg chg="modSld">
      <pc:chgData name="Crockett, Joseph Lafayette" userId="S::jlcrock@sandia.gov::49d29d61-ffeb-4b7e-b7bd-ac9a85a66782" providerId="AD" clId="Web-{80BF887C-CA6D-088B-8A1D-75C7DCBB8347}" dt="2026-08-20T23:09:15.898" v="3" actId="20577"/>
      <pc:docMkLst>
        <pc:docMk/>
      </pc:docMkLst>
      <pc:sldChg chg="modSp">
        <pc:chgData name="Crockett, Joseph Lafayette" userId="S::jlcrock@sandia.gov::49d29d61-ffeb-4b7e-b7bd-ac9a85a66782" providerId="AD" clId="Web-{80BF887C-CA6D-088B-8A1D-75C7DCBB8347}" dt="2026-08-20T23:09:15.898" v="3" actId="20577"/>
        <pc:sldMkLst>
          <pc:docMk/>
          <pc:sldMk cId="1728076761" sldId="266"/>
        </pc:sldMkLst>
        <pc:spChg chg="mod">
          <ac:chgData name="Crockett, Joseph Lafayette" userId="S::jlcrock@sandia.gov::49d29d61-ffeb-4b7e-b7bd-ac9a85a66782" providerId="AD" clId="Web-{80BF887C-CA6D-088B-8A1D-75C7DCBB8347}" dt="2026-08-20T23:09:15.898" v="3" actId="20577"/>
          <ac:spMkLst>
            <pc:docMk/>
            <pc:sldMk cId="1728076761" sldId="266"/>
            <ac:spMk id="7" creationId="{90EE69BD-85DA-8713-26C8-EA5EA1C137DA}"/>
          </ac:spMkLst>
        </pc:spChg>
      </pc:sldChg>
      <pc:sldChg chg="modSp">
        <pc:chgData name="Crockett, Joseph Lafayette" userId="S::jlcrock@sandia.gov::49d29d61-ffeb-4b7e-b7bd-ac9a85a66782" providerId="AD" clId="Web-{80BF887C-CA6D-088B-8A1D-75C7DCBB8347}" dt="2026-08-20T23:08:54.523" v="2" actId="20577"/>
        <pc:sldMkLst>
          <pc:docMk/>
          <pc:sldMk cId="1826672178" sldId="268"/>
        </pc:sldMkLst>
        <pc:spChg chg="mod">
          <ac:chgData name="Crockett, Joseph Lafayette" userId="S::jlcrock@sandia.gov::49d29d61-ffeb-4b7e-b7bd-ac9a85a66782" providerId="AD" clId="Web-{80BF887C-CA6D-088B-8A1D-75C7DCBB8347}" dt="2026-08-20T23:08:54.523" v="2" actId="20577"/>
          <ac:spMkLst>
            <pc:docMk/>
            <pc:sldMk cId="1826672178" sldId="268"/>
            <ac:spMk id="7" creationId="{4537E542-D5D8-6580-6D22-04FF112EBFE8}"/>
          </ac:spMkLst>
        </pc:spChg>
      </pc:sldChg>
      <pc:sldChg chg="modSp">
        <pc:chgData name="Crockett, Joseph Lafayette" userId="S::jlcrock@sandia.gov::49d29d61-ffeb-4b7e-b7bd-ac9a85a66782" providerId="AD" clId="Web-{80BF887C-CA6D-088B-8A1D-75C7DCBB8347}" dt="2026-08-20T23:08:49.257" v="1" actId="20577"/>
        <pc:sldMkLst>
          <pc:docMk/>
          <pc:sldMk cId="1810424644" sldId="269"/>
        </pc:sldMkLst>
        <pc:spChg chg="mod">
          <ac:chgData name="Crockett, Joseph Lafayette" userId="S::jlcrock@sandia.gov::49d29d61-ffeb-4b7e-b7bd-ac9a85a66782" providerId="AD" clId="Web-{80BF887C-CA6D-088B-8A1D-75C7DCBB8347}" dt="2026-08-20T23:08:49.257" v="1" actId="20577"/>
          <ac:spMkLst>
            <pc:docMk/>
            <pc:sldMk cId="1810424644" sldId="269"/>
            <ac:spMk id="5" creationId="{A7A46C68-269C-F282-66FB-B790729B34AB}"/>
          </ac:spMkLst>
        </pc:spChg>
      </pc:sldChg>
      <pc:sldChg chg="modSp">
        <pc:chgData name="Crockett, Joseph Lafayette" userId="S::jlcrock@sandia.gov::49d29d61-ffeb-4b7e-b7bd-ac9a85a66782" providerId="AD" clId="Web-{80BF887C-CA6D-088B-8A1D-75C7DCBB8347}" dt="2026-08-20T23:08:31.804" v="0" actId="1076"/>
        <pc:sldMkLst>
          <pc:docMk/>
          <pc:sldMk cId="426454860" sldId="294"/>
        </pc:sldMkLst>
        <pc:graphicFrameChg chg="mod">
          <ac:chgData name="Crockett, Joseph Lafayette" userId="S::jlcrock@sandia.gov::49d29d61-ffeb-4b7e-b7bd-ac9a85a66782" providerId="AD" clId="Web-{80BF887C-CA6D-088B-8A1D-75C7DCBB8347}" dt="2026-08-20T23:08:31.804" v="0" actId="1076"/>
          <ac:graphicFrameMkLst>
            <pc:docMk/>
            <pc:sldMk cId="426454860" sldId="294"/>
            <ac:graphicFrameMk id="4" creationId="{22D4E75C-1BF5-FD8F-ACD5-5A1AAC2C4B83}"/>
          </ac:graphicFrameMkLst>
        </pc:graphicFrameChg>
      </pc:sldChg>
    </pc:docChg>
  </pc:docChgLst>
  <pc:docChgLst>
    <pc:chgData name="Valdez, Raquel Lynn" userId="S::raqvald@sandia.gov::80fed716-3b0b-4dfb-b09c-0d6201921b05" providerId="AD" clId="Web-{E63B87BD-B126-5397-4FC8-10D0A58B15C7}"/>
    <pc:docChg chg="modSld">
      <pc:chgData name="Valdez, Raquel Lynn" userId="S::raqvald@sandia.gov::80fed716-3b0b-4dfb-b09c-0d6201921b05" providerId="AD" clId="Web-{E63B87BD-B126-5397-4FC8-10D0A58B15C7}" dt="2026-08-17T21:42:11.622" v="17" actId="1076"/>
      <pc:docMkLst>
        <pc:docMk/>
      </pc:docMkLst>
      <pc:sldChg chg="addSp modSp">
        <pc:chgData name="Valdez, Raquel Lynn" userId="S::raqvald@sandia.gov::80fed716-3b0b-4dfb-b09c-0d6201921b05" providerId="AD" clId="Web-{E63B87BD-B126-5397-4FC8-10D0A58B15C7}" dt="2026-08-17T21:37:38.662" v="1" actId="1076"/>
        <pc:sldMkLst>
          <pc:docMk/>
          <pc:sldMk cId="3490214352" sldId="256"/>
        </pc:sldMkLst>
        <pc:spChg chg="add mod">
          <ac:chgData name="Valdez, Raquel Lynn" userId="S::raqvald@sandia.gov::80fed716-3b0b-4dfb-b09c-0d6201921b05" providerId="AD" clId="Web-{E63B87BD-B126-5397-4FC8-10D0A58B15C7}" dt="2026-08-17T21:37:38.662" v="1" actId="1076"/>
          <ac:spMkLst>
            <pc:docMk/>
            <pc:sldMk cId="3490214352" sldId="256"/>
            <ac:spMk id="4" creationId="{863780E4-940A-BA4A-B02A-29E0408DB3CA}"/>
          </ac:spMkLst>
        </pc:spChg>
      </pc:sldChg>
      <pc:sldChg chg="addSp delSp modSp">
        <pc:chgData name="Valdez, Raquel Lynn" userId="S::raqvald@sandia.gov::80fed716-3b0b-4dfb-b09c-0d6201921b05" providerId="AD" clId="Web-{E63B87BD-B126-5397-4FC8-10D0A58B15C7}" dt="2026-08-17T21:42:11.622" v="17" actId="1076"/>
        <pc:sldMkLst>
          <pc:docMk/>
          <pc:sldMk cId="2999380616" sldId="275"/>
        </pc:sldMkLst>
        <pc:spChg chg="mod">
          <ac:chgData name="Valdez, Raquel Lynn" userId="S::raqvald@sandia.gov::80fed716-3b0b-4dfb-b09c-0d6201921b05" providerId="AD" clId="Web-{E63B87BD-B126-5397-4FC8-10D0A58B15C7}" dt="2026-08-17T21:41:11.214" v="9" actId="14100"/>
          <ac:spMkLst>
            <pc:docMk/>
            <pc:sldMk cId="2999380616" sldId="275"/>
            <ac:spMk id="3" creationId="{32929C43-DE4E-5BE4-BED7-6B892C65323C}"/>
          </ac:spMkLst>
        </pc:spChg>
        <pc:picChg chg="add mod">
          <ac:chgData name="Valdez, Raquel Lynn" userId="S::raqvald@sandia.gov::80fed716-3b0b-4dfb-b09c-0d6201921b05" providerId="AD" clId="Web-{E63B87BD-B126-5397-4FC8-10D0A58B15C7}" dt="2026-08-17T21:42:11.622" v="17" actId="1076"/>
          <ac:picMkLst>
            <pc:docMk/>
            <pc:sldMk cId="2999380616" sldId="275"/>
            <ac:picMk id="5" creationId="{0DFD0855-1360-7EB4-9841-967B18CBBF7C}"/>
          </ac:picMkLst>
        </pc:picChg>
      </pc:sldChg>
    </pc:docChg>
  </pc:docChgLst>
  <pc:docChgLst>
    <pc:chgData name="Crockett, Joseph Lafayette" userId="S::jlcrock@sandia.gov::49d29d61-ffeb-4b7e-b7bd-ac9a85a66782" providerId="AD" clId="Web-{D8CDBD18-D021-2968-7C07-33F6228BEFE4}"/>
    <pc:docChg chg="modSld">
      <pc:chgData name="Crockett, Joseph Lafayette" userId="S::jlcrock@sandia.gov::49d29d61-ffeb-4b7e-b7bd-ac9a85a66782" providerId="AD" clId="Web-{D8CDBD18-D021-2968-7C07-33F6228BEFE4}" dt="2026-08-26T15:14:38.144" v="20" actId="20577"/>
      <pc:docMkLst>
        <pc:docMk/>
      </pc:docMkLst>
      <pc:sldChg chg="modSp modCm">
        <pc:chgData name="Crockett, Joseph Lafayette" userId="S::jlcrock@sandia.gov::49d29d61-ffeb-4b7e-b7bd-ac9a85a66782" providerId="AD" clId="Web-{D8CDBD18-D021-2968-7C07-33F6228BEFE4}" dt="2026-08-26T15:12:38.079" v="3" actId="20577"/>
        <pc:sldMkLst>
          <pc:docMk/>
          <pc:sldMk cId="1826672178" sldId="268"/>
        </pc:sldMkLst>
        <pc:spChg chg="mod">
          <ac:chgData name="Crockett, Joseph Lafayette" userId="S::jlcrock@sandia.gov::49d29d61-ffeb-4b7e-b7bd-ac9a85a66782" providerId="AD" clId="Web-{D8CDBD18-D021-2968-7C07-33F6228BEFE4}" dt="2026-08-26T15:12:38.079" v="3" actId="20577"/>
          <ac:spMkLst>
            <pc:docMk/>
            <pc:sldMk cId="1826672178" sldId="268"/>
            <ac:spMk id="3" creationId="{9081D01B-C2E4-0E27-31BC-8297D624F5AA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Crockett, Joseph Lafayette" userId="S::jlcrock@sandia.gov::49d29d61-ffeb-4b7e-b7bd-ac9a85a66782" providerId="AD" clId="Web-{D8CDBD18-D021-2968-7C07-33F6228BEFE4}" dt="2026-08-26T15:12:38.079" v="3" actId="20577"/>
              <pc2:cmMkLst xmlns:pc2="http://schemas.microsoft.com/office/powerpoint/2019/9/main/command">
                <pc:docMk/>
                <pc:sldMk cId="1826672178" sldId="268"/>
                <pc2:cmMk id="{9732A3E3-1536-4FEF-B08A-4C37AD6F3BD9}"/>
              </pc2:cmMkLst>
            </pc226:cmChg>
          </p:ext>
        </pc:extLst>
      </pc:sldChg>
      <pc:sldChg chg="modSp">
        <pc:chgData name="Crockett, Joseph Lafayette" userId="S::jlcrock@sandia.gov::49d29d61-ffeb-4b7e-b7bd-ac9a85a66782" providerId="AD" clId="Web-{D8CDBD18-D021-2968-7C07-33F6228BEFE4}" dt="2026-08-26T15:14:38.144" v="20" actId="20577"/>
        <pc:sldMkLst>
          <pc:docMk/>
          <pc:sldMk cId="824138027" sldId="286"/>
        </pc:sldMkLst>
        <pc:spChg chg="mod">
          <ac:chgData name="Crockett, Joseph Lafayette" userId="S::jlcrock@sandia.gov::49d29d61-ffeb-4b7e-b7bd-ac9a85a66782" providerId="AD" clId="Web-{D8CDBD18-D021-2968-7C07-33F6228BEFE4}" dt="2026-08-26T15:14:34.940" v="15" actId="20577"/>
          <ac:spMkLst>
            <pc:docMk/>
            <pc:sldMk cId="824138027" sldId="286"/>
            <ac:spMk id="10" creationId="{95B5B0C7-ED31-3B6B-7379-6592F16A2A97}"/>
          </ac:spMkLst>
        </pc:spChg>
        <pc:spChg chg="mod">
          <ac:chgData name="Crockett, Joseph Lafayette" userId="S::jlcrock@sandia.gov::49d29d61-ffeb-4b7e-b7bd-ac9a85a66782" providerId="AD" clId="Web-{D8CDBD18-D021-2968-7C07-33F6228BEFE4}" dt="2026-08-26T15:14:29.800" v="9" actId="20577"/>
          <ac:spMkLst>
            <pc:docMk/>
            <pc:sldMk cId="824138027" sldId="286"/>
            <ac:spMk id="14" creationId="{2C5FE48C-2BD7-ACA2-EE2D-5AF0B19435D7}"/>
          </ac:spMkLst>
        </pc:spChg>
        <pc:spChg chg="mod">
          <ac:chgData name="Crockett, Joseph Lafayette" userId="S::jlcrock@sandia.gov::49d29d61-ffeb-4b7e-b7bd-ac9a85a66782" providerId="AD" clId="Web-{D8CDBD18-D021-2968-7C07-33F6228BEFE4}" dt="2026-08-26T15:14:38.144" v="20" actId="20577"/>
          <ac:spMkLst>
            <pc:docMk/>
            <pc:sldMk cId="824138027" sldId="286"/>
            <ac:spMk id="16" creationId="{E5BCF010-3C53-4BDC-2D8A-E1223D086B20}"/>
          </ac:spMkLst>
        </pc:spChg>
      </pc:sldChg>
    </pc:docChg>
  </pc:docChgLst>
  <pc:docChgLst>
    <pc:chgData name="Jackson, Nicole D." userId="S::njacks@sandia.gov::4294fe7e-4600-4f40-a416-e1f12f98b17a" providerId="AD" clId="Web-{9781E2ED-EFDA-D190-A0E5-0696E546935C}"/>
    <pc:docChg chg="mod">
      <pc:chgData name="Jackson, Nicole D." userId="S::njacks@sandia.gov::4294fe7e-4600-4f40-a416-e1f12f98b17a" providerId="AD" clId="Web-{9781E2ED-EFDA-D190-A0E5-0696E546935C}" dt="2026-08-26T17:18:39.494" v="0"/>
      <pc:docMkLst>
        <pc:docMk/>
      </pc:docMkLst>
    </pc:docChg>
  </pc:docChgLst>
  <pc:docChgLst>
    <pc:chgData name="Crockett, Joseph Lafayette" userId="S::jlcrock@sandia.gov::49d29d61-ffeb-4b7e-b7bd-ac9a85a66782" providerId="AD" clId="Web-{7FF0DF3A-A4E7-F7FC-0318-A97869906FEB}"/>
    <pc:docChg chg="modSld">
      <pc:chgData name="Crockett, Joseph Lafayette" userId="S::jlcrock@sandia.gov::49d29d61-ffeb-4b7e-b7bd-ac9a85a66782" providerId="AD" clId="Web-{7FF0DF3A-A4E7-F7FC-0318-A97869906FEB}" dt="2026-08-17T21:35:06.829" v="1" actId="20577"/>
      <pc:docMkLst>
        <pc:docMk/>
      </pc:docMkLst>
      <pc:sldChg chg="modSp">
        <pc:chgData name="Crockett, Joseph Lafayette" userId="S::jlcrock@sandia.gov::49d29d61-ffeb-4b7e-b7bd-ac9a85a66782" providerId="AD" clId="Web-{7FF0DF3A-A4E7-F7FC-0318-A97869906FEB}" dt="2026-08-17T21:35:06.829" v="1" actId="20577"/>
        <pc:sldMkLst>
          <pc:docMk/>
          <pc:sldMk cId="3490214352" sldId="256"/>
        </pc:sldMkLst>
        <pc:spChg chg="mod">
          <ac:chgData name="Crockett, Joseph Lafayette" userId="S::jlcrock@sandia.gov::49d29d61-ffeb-4b7e-b7bd-ac9a85a66782" providerId="AD" clId="Web-{7FF0DF3A-A4E7-F7FC-0318-A97869906FEB}" dt="2026-08-17T21:35:06.829" v="1" actId="20577"/>
          <ac:spMkLst>
            <pc:docMk/>
            <pc:sldMk cId="3490214352" sldId="256"/>
            <ac:spMk id="2" creationId="{CD0FEE0A-9922-D584-2115-88537D4BF980}"/>
          </ac:spMkLst>
        </pc:spChg>
      </pc:sldChg>
    </pc:docChg>
  </pc:docChgLst>
  <pc:docChgLst>
    <pc:chgData name="Crockett, Joseph Lafayette" userId="S::jlcrock@sandia.gov::49d29d61-ffeb-4b7e-b7bd-ac9a85a66782" providerId="AD" clId="Web-{F3F24F3D-2BCA-3876-97FD-974DE605C84B}"/>
    <pc:docChg chg="addSld modSld">
      <pc:chgData name="Crockett, Joseph Lafayette" userId="S::jlcrock@sandia.gov::49d29d61-ffeb-4b7e-b7bd-ac9a85a66782" providerId="AD" clId="Web-{F3F24F3D-2BCA-3876-97FD-974DE605C84B}" dt="2026-08-20T20:45:10.124" v="173" actId="1076"/>
      <pc:docMkLst>
        <pc:docMk/>
      </pc:docMkLst>
      <pc:sldChg chg="delSp modSp">
        <pc:chgData name="Crockett, Joseph Lafayette" userId="S::jlcrock@sandia.gov::49d29d61-ffeb-4b7e-b7bd-ac9a85a66782" providerId="AD" clId="Web-{F3F24F3D-2BCA-3876-97FD-974DE605C84B}" dt="2026-08-20T20:40:18.835" v="155"/>
        <pc:sldMkLst>
          <pc:docMk/>
          <pc:sldMk cId="750493493" sldId="264"/>
        </pc:sldMkLst>
      </pc:sldChg>
      <pc:sldChg chg="addSp delSp modSp">
        <pc:chgData name="Crockett, Joseph Lafayette" userId="S::jlcrock@sandia.gov::49d29d61-ffeb-4b7e-b7bd-ac9a85a66782" providerId="AD" clId="Web-{F3F24F3D-2BCA-3876-97FD-974DE605C84B}" dt="2026-08-20T20:45:10.124" v="173" actId="1076"/>
        <pc:sldMkLst>
          <pc:docMk/>
          <pc:sldMk cId="804793277" sldId="265"/>
        </pc:sldMkLst>
        <pc:picChg chg="add mod">
          <ac:chgData name="Crockett, Joseph Lafayette" userId="S::jlcrock@sandia.gov::49d29d61-ffeb-4b7e-b7bd-ac9a85a66782" providerId="AD" clId="Web-{F3F24F3D-2BCA-3876-97FD-974DE605C84B}" dt="2026-08-20T20:45:10.124" v="173" actId="1076"/>
          <ac:picMkLst>
            <pc:docMk/>
            <pc:sldMk cId="804793277" sldId="265"/>
            <ac:picMk id="8" creationId="{0A1DBD43-F2D1-43F4-84B2-808BA285F4E2}"/>
          </ac:picMkLst>
        </pc:picChg>
      </pc:sldChg>
      <pc:sldChg chg="addSp delSp modSp">
        <pc:chgData name="Crockett, Joseph Lafayette" userId="S::jlcrock@sandia.gov::49d29d61-ffeb-4b7e-b7bd-ac9a85a66782" providerId="AD" clId="Web-{F3F24F3D-2BCA-3876-97FD-974DE605C84B}" dt="2026-08-20T20:44:29.217" v="168" actId="1076"/>
        <pc:sldMkLst>
          <pc:docMk/>
          <pc:sldMk cId="883401322" sldId="284"/>
        </pc:sldMkLst>
        <pc:spChg chg="add mod">
          <ac:chgData name="Crockett, Joseph Lafayette" userId="S::jlcrock@sandia.gov::49d29d61-ffeb-4b7e-b7bd-ac9a85a66782" providerId="AD" clId="Web-{F3F24F3D-2BCA-3876-97FD-974DE605C84B}" dt="2026-08-20T20:44:29.217" v="168" actId="1076"/>
          <ac:spMkLst>
            <pc:docMk/>
            <pc:sldMk cId="883401322" sldId="284"/>
            <ac:spMk id="2" creationId="{ADC2FCD0-E97A-3DE9-1A25-A3A46FA889F2}"/>
          </ac:spMkLst>
        </pc:spChg>
      </pc:sldChg>
      <pc:sldChg chg="addSp delSp modSp">
        <pc:chgData name="Crockett, Joseph Lafayette" userId="S::jlcrock@sandia.gov::49d29d61-ffeb-4b7e-b7bd-ac9a85a66782" providerId="AD" clId="Web-{F3F24F3D-2BCA-3876-97FD-974DE605C84B}" dt="2026-08-20T20:44:20.998" v="167" actId="1076"/>
        <pc:sldMkLst>
          <pc:docMk/>
          <pc:sldMk cId="396337998" sldId="285"/>
        </pc:sldMkLst>
        <pc:spChg chg="add mod">
          <ac:chgData name="Crockett, Joseph Lafayette" userId="S::jlcrock@sandia.gov::49d29d61-ffeb-4b7e-b7bd-ac9a85a66782" providerId="AD" clId="Web-{F3F24F3D-2BCA-3876-97FD-974DE605C84B}" dt="2026-08-20T20:44:20.998" v="167" actId="1076"/>
          <ac:spMkLst>
            <pc:docMk/>
            <pc:sldMk cId="396337998" sldId="285"/>
            <ac:spMk id="3" creationId="{0A1FDCE2-0B2D-8273-DE8F-6D7179D2C4EE}"/>
          </ac:spMkLst>
        </pc:spChg>
      </pc:sldChg>
      <pc:sldChg chg="addSp delSp modSp add replId">
        <pc:chgData name="Crockett, Joseph Lafayette" userId="S::jlcrock@sandia.gov::49d29d61-ffeb-4b7e-b7bd-ac9a85a66782" providerId="AD" clId="Web-{F3F24F3D-2BCA-3876-97FD-974DE605C84B}" dt="2026-08-20T19:40:21.038" v="139" actId="1076"/>
        <pc:sldMkLst>
          <pc:docMk/>
          <pc:sldMk cId="426454860" sldId="294"/>
        </pc:sldMkLst>
        <pc:graphicFrameChg chg="add mod modGraphic">
          <ac:chgData name="Crockett, Joseph Lafayette" userId="S::jlcrock@sandia.gov::49d29d61-ffeb-4b7e-b7bd-ac9a85a66782" providerId="AD" clId="Web-{F3F24F3D-2BCA-3876-97FD-974DE605C84B}" dt="2026-08-20T19:40:21.038" v="139" actId="1076"/>
          <ac:graphicFrameMkLst>
            <pc:docMk/>
            <pc:sldMk cId="426454860" sldId="294"/>
            <ac:graphicFrameMk id="4" creationId="{22D4E75C-1BF5-FD8F-ACD5-5A1AAC2C4B83}"/>
          </ac:graphicFrameMkLst>
        </pc:graphicFrameChg>
      </pc:sldChg>
    </pc:docChg>
  </pc:docChgLst>
  <pc:docChgLst>
    <pc:chgData name="Valdez, Raquel Lynn" userId="80fed716-3b0b-4dfb-b09c-0d6201921b05" providerId="ADAL" clId="{D9ECE4BF-8A10-4FF2-8F75-16C14574248B}"/>
    <pc:docChg chg="undo custSel addSld delSld modSld sldOrd addSection modSection">
      <pc:chgData name="Valdez, Raquel Lynn" userId="80fed716-3b0b-4dfb-b09c-0d6201921b05" providerId="ADAL" clId="{D9ECE4BF-8A10-4FF2-8F75-16C14574248B}" dt="2026-08-27T17:54:46.147" v="1500" actId="47"/>
      <pc:docMkLst>
        <pc:docMk/>
      </pc:docMkLst>
      <pc:sldChg chg="del">
        <pc:chgData name="Valdez, Raquel Lynn" userId="80fed716-3b0b-4dfb-b09c-0d6201921b05" providerId="ADAL" clId="{D9ECE4BF-8A10-4FF2-8F75-16C14574248B}" dt="2026-08-27T13:46:49.984" v="22" actId="47"/>
        <pc:sldMkLst>
          <pc:docMk/>
          <pc:sldMk cId="3490214352" sldId="256"/>
        </pc:sldMkLst>
      </pc:sldChg>
      <pc:sldChg chg="modSp del mod">
        <pc:chgData name="Valdez, Raquel Lynn" userId="80fed716-3b0b-4dfb-b09c-0d6201921b05" providerId="ADAL" clId="{D9ECE4BF-8A10-4FF2-8F75-16C14574248B}" dt="2026-08-27T15:40:30.300" v="64" actId="47"/>
        <pc:sldMkLst>
          <pc:docMk/>
          <pc:sldMk cId="3634291887" sldId="257"/>
        </pc:sldMkLst>
        <pc:spChg chg="mod">
          <ac:chgData name="Valdez, Raquel Lynn" userId="80fed716-3b0b-4dfb-b09c-0d6201921b05" providerId="ADAL" clId="{D9ECE4BF-8A10-4FF2-8F75-16C14574248B}" dt="2026-08-27T15:39:01.530" v="40" actId="21"/>
          <ac:spMkLst>
            <pc:docMk/>
            <pc:sldMk cId="3634291887" sldId="257"/>
            <ac:spMk id="3" creationId="{3E6470FC-0032-9448-BE51-86BDA83C2A93}"/>
          </ac:spMkLst>
        </pc:spChg>
      </pc:sldChg>
      <pc:sldChg chg="modSp del mod modCm">
        <pc:chgData name="Valdez, Raquel Lynn" userId="80fed716-3b0b-4dfb-b09c-0d6201921b05" providerId="ADAL" clId="{D9ECE4BF-8A10-4FF2-8F75-16C14574248B}" dt="2026-08-27T16:57:04.494" v="842" actId="47"/>
        <pc:sldMkLst>
          <pc:docMk/>
          <pc:sldMk cId="2014340052" sldId="258"/>
        </pc:sldMkLst>
        <pc:spChg chg="mod">
          <ac:chgData name="Valdez, Raquel Lynn" userId="80fed716-3b0b-4dfb-b09c-0d6201921b05" providerId="ADAL" clId="{D9ECE4BF-8A10-4FF2-8F75-16C14574248B}" dt="2026-08-27T16:55:46.526" v="831" actId="21"/>
          <ac:spMkLst>
            <pc:docMk/>
            <pc:sldMk cId="2014340052" sldId="258"/>
            <ac:spMk id="3" creationId="{E6CB9AA3-7EAE-4295-251A-045C944CB0AD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Valdez, Raquel Lynn" userId="80fed716-3b0b-4dfb-b09c-0d6201921b05" providerId="ADAL" clId="{D9ECE4BF-8A10-4FF2-8F75-16C14574248B}" dt="2026-08-27T16:55:46.526" v="831" actId="21"/>
              <pc2:cmMkLst xmlns:pc2="http://schemas.microsoft.com/office/powerpoint/2019/9/main/command">
                <pc:docMk/>
                <pc:sldMk cId="2014340052" sldId="258"/>
                <pc2:cmMk id="{C0C74CB9-FD13-4F57-9F1E-B9ED50AE6708}"/>
              </pc2:cmMkLst>
            </pc226:cmChg>
          </p:ext>
        </pc:extLst>
      </pc:sldChg>
      <pc:sldChg chg="del">
        <pc:chgData name="Valdez, Raquel Lynn" userId="80fed716-3b0b-4dfb-b09c-0d6201921b05" providerId="ADAL" clId="{D9ECE4BF-8A10-4FF2-8F75-16C14574248B}" dt="2026-08-27T17:34:48.783" v="1174" actId="47"/>
        <pc:sldMkLst>
          <pc:docMk/>
          <pc:sldMk cId="3519796420" sldId="259"/>
        </pc:sldMkLst>
      </pc:sldChg>
      <pc:sldChg chg="addSp delSp modSp del mod">
        <pc:chgData name="Valdez, Raquel Lynn" userId="80fed716-3b0b-4dfb-b09c-0d6201921b05" providerId="ADAL" clId="{D9ECE4BF-8A10-4FF2-8F75-16C14574248B}" dt="2026-08-27T16:24:58.437" v="574" actId="47"/>
        <pc:sldMkLst>
          <pc:docMk/>
          <pc:sldMk cId="1596228272" sldId="260"/>
        </pc:sldMkLst>
        <pc:spChg chg="del">
          <ac:chgData name="Valdez, Raquel Lynn" userId="80fed716-3b0b-4dfb-b09c-0d6201921b05" providerId="ADAL" clId="{D9ECE4BF-8A10-4FF2-8F75-16C14574248B}" dt="2026-08-27T16:24:56.098" v="573" actId="478"/>
          <ac:spMkLst>
            <pc:docMk/>
            <pc:sldMk cId="1596228272" sldId="260"/>
            <ac:spMk id="3" creationId="{0446CAC8-67C1-9A72-A15C-3FF9225B7982}"/>
          </ac:spMkLst>
        </pc:spChg>
        <pc:spChg chg="add mod">
          <ac:chgData name="Valdez, Raquel Lynn" userId="80fed716-3b0b-4dfb-b09c-0d6201921b05" providerId="ADAL" clId="{D9ECE4BF-8A10-4FF2-8F75-16C14574248B}" dt="2026-08-27T16:24:56.098" v="573" actId="478"/>
          <ac:spMkLst>
            <pc:docMk/>
            <pc:sldMk cId="1596228272" sldId="260"/>
            <ac:spMk id="5" creationId="{74AADB76-7F64-058C-8AF3-CBBF538443DA}"/>
          </ac:spMkLst>
        </pc:spChg>
      </pc:sldChg>
      <pc:sldChg chg="addSp delSp modSp del mod">
        <pc:chgData name="Valdez, Raquel Lynn" userId="80fed716-3b0b-4dfb-b09c-0d6201921b05" providerId="ADAL" clId="{D9ECE4BF-8A10-4FF2-8F75-16C14574248B}" dt="2026-08-27T16:20:01.458" v="542" actId="47"/>
        <pc:sldMkLst>
          <pc:docMk/>
          <pc:sldMk cId="3425796023" sldId="261"/>
        </pc:sldMkLst>
        <pc:spChg chg="mod">
          <ac:chgData name="Valdez, Raquel Lynn" userId="80fed716-3b0b-4dfb-b09c-0d6201921b05" providerId="ADAL" clId="{D9ECE4BF-8A10-4FF2-8F75-16C14574248B}" dt="2026-08-27T16:13:04.806" v="481" actId="21"/>
          <ac:spMkLst>
            <pc:docMk/>
            <pc:sldMk cId="3425796023" sldId="261"/>
            <ac:spMk id="2" creationId="{9AD071B7-2B85-4D3B-9180-E2109E3EFC02}"/>
          </ac:spMkLst>
        </pc:spChg>
        <pc:spChg chg="del">
          <ac:chgData name="Valdez, Raquel Lynn" userId="80fed716-3b0b-4dfb-b09c-0d6201921b05" providerId="ADAL" clId="{D9ECE4BF-8A10-4FF2-8F75-16C14574248B}" dt="2026-08-27T16:13:15.916" v="483" actId="21"/>
          <ac:spMkLst>
            <pc:docMk/>
            <pc:sldMk cId="3425796023" sldId="261"/>
            <ac:spMk id="3" creationId="{353CE7C2-6FA2-1D48-477E-FAC046CFC75D}"/>
          </ac:spMkLst>
        </pc:spChg>
        <pc:spChg chg="del">
          <ac:chgData name="Valdez, Raquel Lynn" userId="80fed716-3b0b-4dfb-b09c-0d6201921b05" providerId="ADAL" clId="{D9ECE4BF-8A10-4FF2-8F75-16C14574248B}" dt="2026-08-27T16:13:15.916" v="483" actId="21"/>
          <ac:spMkLst>
            <pc:docMk/>
            <pc:sldMk cId="3425796023" sldId="261"/>
            <ac:spMk id="4" creationId="{9B006D25-42FC-6F1B-A298-A68F1BDF57FC}"/>
          </ac:spMkLst>
        </pc:spChg>
        <pc:spChg chg="del">
          <ac:chgData name="Valdez, Raquel Lynn" userId="80fed716-3b0b-4dfb-b09c-0d6201921b05" providerId="ADAL" clId="{D9ECE4BF-8A10-4FF2-8F75-16C14574248B}" dt="2026-08-27T16:13:15.916" v="483" actId="21"/>
          <ac:spMkLst>
            <pc:docMk/>
            <pc:sldMk cId="3425796023" sldId="261"/>
            <ac:spMk id="6" creationId="{60B6C876-0CB7-B42B-B99A-9AAE1FCC8FAC}"/>
          </ac:spMkLst>
        </pc:spChg>
        <pc:spChg chg="del">
          <ac:chgData name="Valdez, Raquel Lynn" userId="80fed716-3b0b-4dfb-b09c-0d6201921b05" providerId="ADAL" clId="{D9ECE4BF-8A10-4FF2-8F75-16C14574248B}" dt="2026-08-27T16:13:15.916" v="483" actId="21"/>
          <ac:spMkLst>
            <pc:docMk/>
            <pc:sldMk cId="3425796023" sldId="261"/>
            <ac:spMk id="7" creationId="{23A04D91-41E3-192A-A752-27D318283B41}"/>
          </ac:spMkLst>
        </pc:spChg>
        <pc:spChg chg="add mod">
          <ac:chgData name="Valdez, Raquel Lynn" userId="80fed716-3b0b-4dfb-b09c-0d6201921b05" providerId="ADAL" clId="{D9ECE4BF-8A10-4FF2-8F75-16C14574248B}" dt="2026-08-27T16:13:15.916" v="483" actId="21"/>
          <ac:spMkLst>
            <pc:docMk/>
            <pc:sldMk cId="3425796023" sldId="261"/>
            <ac:spMk id="9" creationId="{F6C39CE7-F164-D501-DCE0-AD84B195E62C}"/>
          </ac:spMkLst>
        </pc:spChg>
        <pc:spChg chg="del">
          <ac:chgData name="Valdez, Raquel Lynn" userId="80fed716-3b0b-4dfb-b09c-0d6201921b05" providerId="ADAL" clId="{D9ECE4BF-8A10-4FF2-8F75-16C14574248B}" dt="2026-08-27T16:13:15.916" v="483" actId="21"/>
          <ac:spMkLst>
            <pc:docMk/>
            <pc:sldMk cId="3425796023" sldId="261"/>
            <ac:spMk id="53" creationId="{1E930385-FA3B-CE94-F85B-2C1740B8D694}"/>
          </ac:spMkLst>
        </pc:spChg>
        <pc:picChg chg="del">
          <ac:chgData name="Valdez, Raquel Lynn" userId="80fed716-3b0b-4dfb-b09c-0d6201921b05" providerId="ADAL" clId="{D9ECE4BF-8A10-4FF2-8F75-16C14574248B}" dt="2026-08-27T16:13:15.916" v="483" actId="21"/>
          <ac:picMkLst>
            <pc:docMk/>
            <pc:sldMk cId="3425796023" sldId="261"/>
            <ac:picMk id="5" creationId="{F2F7057D-A247-9DB1-4C90-2B3E859F6BA9}"/>
          </ac:picMkLst>
        </pc:picChg>
        <pc:picChg chg="del">
          <ac:chgData name="Valdez, Raquel Lynn" userId="80fed716-3b0b-4dfb-b09c-0d6201921b05" providerId="ADAL" clId="{D9ECE4BF-8A10-4FF2-8F75-16C14574248B}" dt="2026-08-27T16:13:15.916" v="483" actId="21"/>
          <ac:picMkLst>
            <pc:docMk/>
            <pc:sldMk cId="3425796023" sldId="261"/>
            <ac:picMk id="54" creationId="{C5931A46-7B0C-19FF-57ED-5E40E92EA90C}"/>
          </ac:picMkLst>
        </pc:picChg>
      </pc:sldChg>
      <pc:sldChg chg="delSp modSp del mod">
        <pc:chgData name="Valdez, Raquel Lynn" userId="80fed716-3b0b-4dfb-b09c-0d6201921b05" providerId="ADAL" clId="{D9ECE4BF-8A10-4FF2-8F75-16C14574248B}" dt="2026-08-27T17:14:27.102" v="1148" actId="47"/>
        <pc:sldMkLst>
          <pc:docMk/>
          <pc:sldMk cId="2286792428" sldId="262"/>
        </pc:sldMkLst>
        <pc:spChg chg="mod">
          <ac:chgData name="Valdez, Raquel Lynn" userId="80fed716-3b0b-4dfb-b09c-0d6201921b05" providerId="ADAL" clId="{D9ECE4BF-8A10-4FF2-8F75-16C14574248B}" dt="2026-08-27T17:03:13.307" v="947" actId="21"/>
          <ac:spMkLst>
            <pc:docMk/>
            <pc:sldMk cId="2286792428" sldId="262"/>
            <ac:spMk id="2" creationId="{45DBD98E-11FA-E53C-419D-6DD374EF7C36}"/>
          </ac:spMkLst>
        </pc:spChg>
        <pc:spChg chg="del">
          <ac:chgData name="Valdez, Raquel Lynn" userId="80fed716-3b0b-4dfb-b09c-0d6201921b05" providerId="ADAL" clId="{D9ECE4BF-8A10-4FF2-8F75-16C14574248B}" dt="2026-08-27T17:02:58.180" v="943" actId="21"/>
          <ac:spMkLst>
            <pc:docMk/>
            <pc:sldMk cId="2286792428" sldId="262"/>
            <ac:spMk id="5" creationId="{5E2C8965-A39E-3FE7-3728-F2438DBE1E4C}"/>
          </ac:spMkLst>
        </pc:spChg>
        <pc:spChg chg="del">
          <ac:chgData name="Valdez, Raquel Lynn" userId="80fed716-3b0b-4dfb-b09c-0d6201921b05" providerId="ADAL" clId="{D9ECE4BF-8A10-4FF2-8F75-16C14574248B}" dt="2026-08-27T17:02:58.180" v="943" actId="21"/>
          <ac:spMkLst>
            <pc:docMk/>
            <pc:sldMk cId="2286792428" sldId="262"/>
            <ac:spMk id="6" creationId="{EACDCD6B-A280-ACAE-2A59-AFE617501B1F}"/>
          </ac:spMkLst>
        </pc:spChg>
        <pc:picChg chg="del">
          <ac:chgData name="Valdez, Raquel Lynn" userId="80fed716-3b0b-4dfb-b09c-0d6201921b05" providerId="ADAL" clId="{D9ECE4BF-8A10-4FF2-8F75-16C14574248B}" dt="2026-08-27T17:02:58.180" v="943" actId="21"/>
          <ac:picMkLst>
            <pc:docMk/>
            <pc:sldMk cId="2286792428" sldId="262"/>
            <ac:picMk id="4" creationId="{8FE525A0-BFDC-69B0-22A7-37694798BF5E}"/>
          </ac:picMkLst>
        </pc:picChg>
      </pc:sldChg>
      <pc:sldChg chg="modSp del mod modCm">
        <pc:chgData name="Valdez, Raquel Lynn" userId="80fed716-3b0b-4dfb-b09c-0d6201921b05" providerId="ADAL" clId="{D9ECE4BF-8A10-4FF2-8F75-16C14574248B}" dt="2026-08-27T16:28:29.108" v="613" actId="47"/>
        <pc:sldMkLst>
          <pc:docMk/>
          <pc:sldMk cId="1715560722" sldId="263"/>
        </pc:sldMkLst>
        <pc:spChg chg="mod">
          <ac:chgData name="Valdez, Raquel Lynn" userId="80fed716-3b0b-4dfb-b09c-0d6201921b05" providerId="ADAL" clId="{D9ECE4BF-8A10-4FF2-8F75-16C14574248B}" dt="2026-08-27T16:26:42.144" v="592" actId="21"/>
          <ac:spMkLst>
            <pc:docMk/>
            <pc:sldMk cId="1715560722" sldId="263"/>
            <ac:spMk id="3" creationId="{707BAFEB-E138-D520-0D41-6DE5FE816D33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Valdez, Raquel Lynn" userId="80fed716-3b0b-4dfb-b09c-0d6201921b05" providerId="ADAL" clId="{D9ECE4BF-8A10-4FF2-8F75-16C14574248B}" dt="2026-08-27T16:26:42.144" v="592" actId="21"/>
              <pc2:cmMkLst xmlns:pc2="http://schemas.microsoft.com/office/powerpoint/2019/9/main/command">
                <pc:docMk/>
                <pc:sldMk cId="1715560722" sldId="263"/>
                <pc2:cmMk id="{1B099920-5356-459E-9917-82BA07BF4645}"/>
              </pc2:cmMkLst>
            </pc226:cmChg>
          </p:ext>
        </pc:extLst>
      </pc:sldChg>
      <pc:sldChg chg="delSp modSp del mod">
        <pc:chgData name="Valdez, Raquel Lynn" userId="80fed716-3b0b-4dfb-b09c-0d6201921b05" providerId="ADAL" clId="{D9ECE4BF-8A10-4FF2-8F75-16C14574248B}" dt="2026-08-27T16:12:29.841" v="479" actId="47"/>
        <pc:sldMkLst>
          <pc:docMk/>
          <pc:sldMk cId="750493493" sldId="264"/>
        </pc:sldMkLst>
        <pc:spChg chg="mod">
          <ac:chgData name="Valdez, Raquel Lynn" userId="80fed716-3b0b-4dfb-b09c-0d6201921b05" providerId="ADAL" clId="{D9ECE4BF-8A10-4FF2-8F75-16C14574248B}" dt="2026-08-27T15:43:21.783" v="92" actId="21"/>
          <ac:spMkLst>
            <pc:docMk/>
            <pc:sldMk cId="750493493" sldId="264"/>
            <ac:spMk id="3" creationId="{B2B3E9B4-3854-A0DE-E4BD-165922865FEF}"/>
          </ac:spMkLst>
        </pc:spChg>
        <pc:spChg chg="del">
          <ac:chgData name="Valdez, Raquel Lynn" userId="80fed716-3b0b-4dfb-b09c-0d6201921b05" providerId="ADAL" clId="{D9ECE4BF-8A10-4FF2-8F75-16C14574248B}" dt="2026-08-27T15:45:40.083" v="96" actId="21"/>
          <ac:spMkLst>
            <pc:docMk/>
            <pc:sldMk cId="750493493" sldId="264"/>
            <ac:spMk id="16" creationId="{A44D450B-3D2B-CFE1-C355-30AB9FDF13EB}"/>
          </ac:spMkLst>
        </pc:spChg>
        <pc:spChg chg="del">
          <ac:chgData name="Valdez, Raquel Lynn" userId="80fed716-3b0b-4dfb-b09c-0d6201921b05" providerId="ADAL" clId="{D9ECE4BF-8A10-4FF2-8F75-16C14574248B}" dt="2026-08-27T15:45:40.083" v="96" actId="21"/>
          <ac:spMkLst>
            <pc:docMk/>
            <pc:sldMk cId="750493493" sldId="264"/>
            <ac:spMk id="17" creationId="{CB8681E6-3D44-5988-323A-31E877C4FF9B}"/>
          </ac:spMkLst>
        </pc:spChg>
        <pc:spChg chg="del">
          <ac:chgData name="Valdez, Raquel Lynn" userId="80fed716-3b0b-4dfb-b09c-0d6201921b05" providerId="ADAL" clId="{D9ECE4BF-8A10-4FF2-8F75-16C14574248B}" dt="2026-08-27T15:45:40.083" v="96" actId="21"/>
          <ac:spMkLst>
            <pc:docMk/>
            <pc:sldMk cId="750493493" sldId="264"/>
            <ac:spMk id="37" creationId="{0727420A-8C2C-9DC7-138C-3D47FC85DADD}"/>
          </ac:spMkLst>
        </pc:spChg>
        <pc:spChg chg="del">
          <ac:chgData name="Valdez, Raquel Lynn" userId="80fed716-3b0b-4dfb-b09c-0d6201921b05" providerId="ADAL" clId="{D9ECE4BF-8A10-4FF2-8F75-16C14574248B}" dt="2026-08-27T15:45:40.083" v="96" actId="21"/>
          <ac:spMkLst>
            <pc:docMk/>
            <pc:sldMk cId="750493493" sldId="264"/>
            <ac:spMk id="74" creationId="{B6A7DDC6-40AE-75CB-3B19-3DE293B9AA2E}"/>
          </ac:spMkLst>
        </pc:spChg>
        <pc:picChg chg="del">
          <ac:chgData name="Valdez, Raquel Lynn" userId="80fed716-3b0b-4dfb-b09c-0d6201921b05" providerId="ADAL" clId="{D9ECE4BF-8A10-4FF2-8F75-16C14574248B}" dt="2026-08-27T15:45:40.083" v="96" actId="21"/>
          <ac:picMkLst>
            <pc:docMk/>
            <pc:sldMk cId="750493493" sldId="264"/>
            <ac:picMk id="13" creationId="{7CBAF002-6826-53FC-2A84-BB7E496C2510}"/>
          </ac:picMkLst>
        </pc:picChg>
        <pc:picChg chg="del">
          <ac:chgData name="Valdez, Raquel Lynn" userId="80fed716-3b0b-4dfb-b09c-0d6201921b05" providerId="ADAL" clId="{D9ECE4BF-8A10-4FF2-8F75-16C14574248B}" dt="2026-08-27T15:45:40.083" v="96" actId="21"/>
          <ac:picMkLst>
            <pc:docMk/>
            <pc:sldMk cId="750493493" sldId="264"/>
            <ac:picMk id="15" creationId="{A914A7C7-B06D-EF7E-A3A9-ECBA1A4C36F0}"/>
          </ac:picMkLst>
        </pc:picChg>
        <pc:picChg chg="del">
          <ac:chgData name="Valdez, Raquel Lynn" userId="80fed716-3b0b-4dfb-b09c-0d6201921b05" providerId="ADAL" clId="{D9ECE4BF-8A10-4FF2-8F75-16C14574248B}" dt="2026-08-27T15:45:40.083" v="96" actId="21"/>
          <ac:picMkLst>
            <pc:docMk/>
            <pc:sldMk cId="750493493" sldId="264"/>
            <ac:picMk id="19" creationId="{B6CCED77-13CF-7693-EC9C-025CF6400F6B}"/>
          </ac:picMkLst>
        </pc:picChg>
        <pc:picChg chg="del">
          <ac:chgData name="Valdez, Raquel Lynn" userId="80fed716-3b0b-4dfb-b09c-0d6201921b05" providerId="ADAL" clId="{D9ECE4BF-8A10-4FF2-8F75-16C14574248B}" dt="2026-08-27T15:45:40.083" v="96" actId="21"/>
          <ac:picMkLst>
            <pc:docMk/>
            <pc:sldMk cId="750493493" sldId="264"/>
            <ac:picMk id="36" creationId="{9FA3A909-9715-D167-0A5E-2A034433D03E}"/>
          </ac:picMkLst>
        </pc:picChg>
      </pc:sldChg>
      <pc:sldChg chg="del">
        <pc:chgData name="Valdez, Raquel Lynn" userId="80fed716-3b0b-4dfb-b09c-0d6201921b05" providerId="ADAL" clId="{D9ECE4BF-8A10-4FF2-8F75-16C14574248B}" dt="2026-08-27T17:33:39.234" v="1162" actId="47"/>
        <pc:sldMkLst>
          <pc:docMk/>
          <pc:sldMk cId="804793277" sldId="265"/>
        </pc:sldMkLst>
      </pc:sldChg>
      <pc:sldChg chg="del">
        <pc:chgData name="Valdez, Raquel Lynn" userId="80fed716-3b0b-4dfb-b09c-0d6201921b05" providerId="ADAL" clId="{D9ECE4BF-8A10-4FF2-8F75-16C14574248B}" dt="2026-08-27T16:54:52.879" v="827" actId="47"/>
        <pc:sldMkLst>
          <pc:docMk/>
          <pc:sldMk cId="1728076761" sldId="266"/>
        </pc:sldMkLst>
      </pc:sldChg>
      <pc:sldChg chg="modSp del mod">
        <pc:chgData name="Valdez, Raquel Lynn" userId="80fed716-3b0b-4dfb-b09c-0d6201921b05" providerId="ADAL" clId="{D9ECE4BF-8A10-4FF2-8F75-16C14574248B}" dt="2026-08-27T17:45:00.433" v="1317" actId="47"/>
        <pc:sldMkLst>
          <pc:docMk/>
          <pc:sldMk cId="1826672178" sldId="268"/>
        </pc:sldMkLst>
        <pc:spChg chg="mod">
          <ac:chgData name="Valdez, Raquel Lynn" userId="80fed716-3b0b-4dfb-b09c-0d6201921b05" providerId="ADAL" clId="{D9ECE4BF-8A10-4FF2-8F75-16C14574248B}" dt="2026-08-27T17:40:09.252" v="1224" actId="21"/>
          <ac:spMkLst>
            <pc:docMk/>
            <pc:sldMk cId="1826672178" sldId="268"/>
            <ac:spMk id="3" creationId="{9081D01B-C2E4-0E27-31BC-8297D624F5AA}"/>
          </ac:spMkLst>
        </pc:spChg>
        <pc:spChg chg="mod">
          <ac:chgData name="Valdez, Raquel Lynn" userId="80fed716-3b0b-4dfb-b09c-0d6201921b05" providerId="ADAL" clId="{D9ECE4BF-8A10-4FF2-8F75-16C14574248B}" dt="2026-08-27T17:43:33.808" v="1294" actId="21"/>
          <ac:spMkLst>
            <pc:docMk/>
            <pc:sldMk cId="1826672178" sldId="268"/>
            <ac:spMk id="7" creationId="{4537E542-D5D8-6580-6D22-04FF112EBFE8}"/>
          </ac:spMkLst>
        </pc:spChg>
      </pc:sldChg>
      <pc:sldChg chg="modSp del mod">
        <pc:chgData name="Valdez, Raquel Lynn" userId="80fed716-3b0b-4dfb-b09c-0d6201921b05" providerId="ADAL" clId="{D9ECE4BF-8A10-4FF2-8F75-16C14574248B}" dt="2026-08-27T17:49:18.507" v="1439" actId="47"/>
        <pc:sldMkLst>
          <pc:docMk/>
          <pc:sldMk cId="1810424644" sldId="269"/>
        </pc:sldMkLst>
      </pc:sldChg>
      <pc:sldChg chg="modSp del mod">
        <pc:chgData name="Valdez, Raquel Lynn" userId="80fed716-3b0b-4dfb-b09c-0d6201921b05" providerId="ADAL" clId="{D9ECE4BF-8A10-4FF2-8F75-16C14574248B}" dt="2026-08-27T17:50:42.271" v="1460" actId="47"/>
        <pc:sldMkLst>
          <pc:docMk/>
          <pc:sldMk cId="2536892068" sldId="274"/>
        </pc:sldMkLst>
      </pc:sldChg>
      <pc:sldChg chg="addSp delSp modSp del mod">
        <pc:chgData name="Valdez, Raquel Lynn" userId="80fed716-3b0b-4dfb-b09c-0d6201921b05" providerId="ADAL" clId="{D9ECE4BF-8A10-4FF2-8F75-16C14574248B}" dt="2026-08-27T15:43:01.893" v="80" actId="47"/>
        <pc:sldMkLst>
          <pc:docMk/>
          <pc:sldMk cId="2999380616" sldId="275"/>
        </pc:sldMkLst>
        <pc:spChg chg="mod">
          <ac:chgData name="Valdez, Raquel Lynn" userId="80fed716-3b0b-4dfb-b09c-0d6201921b05" providerId="ADAL" clId="{D9ECE4BF-8A10-4FF2-8F75-16C14574248B}" dt="2026-08-27T15:40:43.133" v="67" actId="21"/>
          <ac:spMkLst>
            <pc:docMk/>
            <pc:sldMk cId="2999380616" sldId="275"/>
            <ac:spMk id="2" creationId="{07784AE2-8775-331F-C518-27B02323D70D}"/>
          </ac:spMkLst>
        </pc:spChg>
        <pc:spChg chg="add del">
          <ac:chgData name="Valdez, Raquel Lynn" userId="80fed716-3b0b-4dfb-b09c-0d6201921b05" providerId="ADAL" clId="{D9ECE4BF-8A10-4FF2-8F75-16C14574248B}" dt="2026-08-27T15:42:25.579" v="74" actId="22"/>
          <ac:spMkLst>
            <pc:docMk/>
            <pc:sldMk cId="2999380616" sldId="275"/>
            <ac:spMk id="6" creationId="{B6AD82CD-011F-139A-7922-782C7CDCDC24}"/>
          </ac:spMkLst>
        </pc:spChg>
      </pc:sldChg>
      <pc:sldChg chg="modSp del mod">
        <pc:chgData name="Valdez, Raquel Lynn" userId="80fed716-3b0b-4dfb-b09c-0d6201921b05" providerId="ADAL" clId="{D9ECE4BF-8A10-4FF2-8F75-16C14574248B}" dt="2026-08-27T17:54:46.147" v="1500" actId="47"/>
        <pc:sldMkLst>
          <pc:docMk/>
          <pc:sldMk cId="2646975660" sldId="277"/>
        </pc:sldMkLst>
        <pc:spChg chg="mod">
          <ac:chgData name="Valdez, Raquel Lynn" userId="80fed716-3b0b-4dfb-b09c-0d6201921b05" providerId="ADAL" clId="{D9ECE4BF-8A10-4FF2-8F75-16C14574248B}" dt="2026-08-27T17:52:15.333" v="1461" actId="21"/>
          <ac:spMkLst>
            <pc:docMk/>
            <pc:sldMk cId="2646975660" sldId="277"/>
            <ac:spMk id="3" creationId="{FB40A766-EAB5-2D6A-ED8D-8623D5D10ADD}"/>
          </ac:spMkLst>
        </pc:spChg>
      </pc:sldChg>
      <pc:sldChg chg="delSp modSp del mod">
        <pc:chgData name="Valdez, Raquel Lynn" userId="80fed716-3b0b-4dfb-b09c-0d6201921b05" providerId="ADAL" clId="{D9ECE4BF-8A10-4FF2-8F75-16C14574248B}" dt="2026-08-27T16:03:59.526" v="382" actId="47"/>
        <pc:sldMkLst>
          <pc:docMk/>
          <pc:sldMk cId="3114553963" sldId="278"/>
        </pc:sldMkLst>
        <pc:spChg chg="del mod">
          <ac:chgData name="Valdez, Raquel Lynn" userId="80fed716-3b0b-4dfb-b09c-0d6201921b05" providerId="ADAL" clId="{D9ECE4BF-8A10-4FF2-8F75-16C14574248B}" dt="2026-08-27T16:03:58.878" v="381"/>
          <ac:spMkLst>
            <pc:docMk/>
            <pc:sldMk cId="3114553963" sldId="278"/>
            <ac:spMk id="2" creationId="{0946B30C-989C-0F39-612B-AA67A20AAF78}"/>
          </ac:spMkLst>
        </pc:spChg>
      </pc:sldChg>
      <pc:sldChg chg="modSp mod">
        <pc:chgData name="Valdez, Raquel Lynn" userId="80fed716-3b0b-4dfb-b09c-0d6201921b05" providerId="ADAL" clId="{D9ECE4BF-8A10-4FF2-8F75-16C14574248B}" dt="2026-08-27T16:04:47.965" v="390" actId="1076"/>
        <pc:sldMkLst>
          <pc:docMk/>
          <pc:sldMk cId="4056797659" sldId="279"/>
        </pc:sldMkLst>
        <pc:spChg chg="mod">
          <ac:chgData name="Valdez, Raquel Lynn" userId="80fed716-3b0b-4dfb-b09c-0d6201921b05" providerId="ADAL" clId="{D9ECE4BF-8A10-4FF2-8F75-16C14574248B}" dt="2026-08-27T16:04:40.402" v="389" actId="1076"/>
          <ac:spMkLst>
            <pc:docMk/>
            <pc:sldMk cId="4056797659" sldId="279"/>
            <ac:spMk id="3" creationId="{9ACA0454-D3B5-2C0B-721F-BBDFFB7D0E2E}"/>
          </ac:spMkLst>
        </pc:spChg>
        <pc:spChg chg="mod">
          <ac:chgData name="Valdez, Raquel Lynn" userId="80fed716-3b0b-4dfb-b09c-0d6201921b05" providerId="ADAL" clId="{D9ECE4BF-8A10-4FF2-8F75-16C14574248B}" dt="2026-08-27T16:04:47.965" v="390" actId="1076"/>
          <ac:spMkLst>
            <pc:docMk/>
            <pc:sldMk cId="4056797659" sldId="279"/>
            <ac:spMk id="47" creationId="{ED354213-EFD0-DFB4-CC41-3B949F93BEC5}"/>
          </ac:spMkLst>
        </pc:spChg>
        <pc:grpChg chg="mod">
          <ac:chgData name="Valdez, Raquel Lynn" userId="80fed716-3b0b-4dfb-b09c-0d6201921b05" providerId="ADAL" clId="{D9ECE4BF-8A10-4FF2-8F75-16C14574248B}" dt="2026-08-27T16:04:33.082" v="388" actId="1076"/>
          <ac:grpSpMkLst>
            <pc:docMk/>
            <pc:sldMk cId="4056797659" sldId="279"/>
            <ac:grpSpMk id="2" creationId="{999DBE81-4035-27C7-AFE6-0F6DCC9239FB}"/>
          </ac:grpSpMkLst>
        </pc:grpChg>
      </pc:sldChg>
      <pc:sldChg chg="del">
        <pc:chgData name="Valdez, Raquel Lynn" userId="80fed716-3b0b-4dfb-b09c-0d6201921b05" providerId="ADAL" clId="{D9ECE4BF-8A10-4FF2-8F75-16C14574248B}" dt="2026-08-27T16:03:43.752" v="376" actId="47"/>
        <pc:sldMkLst>
          <pc:docMk/>
          <pc:sldMk cId="3127709817" sldId="280"/>
        </pc:sldMkLst>
      </pc:sldChg>
      <pc:sldChg chg="modSp mod">
        <pc:chgData name="Valdez, Raquel Lynn" userId="80fed716-3b0b-4dfb-b09c-0d6201921b05" providerId="ADAL" clId="{D9ECE4BF-8A10-4FF2-8F75-16C14574248B}" dt="2026-08-27T16:03:20.848" v="373" actId="207"/>
        <pc:sldMkLst>
          <pc:docMk/>
          <pc:sldMk cId="1145924774" sldId="281"/>
        </pc:sldMkLst>
        <pc:spChg chg="mod">
          <ac:chgData name="Valdez, Raquel Lynn" userId="80fed716-3b0b-4dfb-b09c-0d6201921b05" providerId="ADAL" clId="{D9ECE4BF-8A10-4FF2-8F75-16C14574248B}" dt="2026-08-27T16:03:20.848" v="373" actId="207"/>
          <ac:spMkLst>
            <pc:docMk/>
            <pc:sldMk cId="1145924774" sldId="281"/>
            <ac:spMk id="33" creationId="{B3AFD6A9-845D-AE67-0878-87A6511A0826}"/>
          </ac:spMkLst>
        </pc:spChg>
        <pc:spChg chg="mod">
          <ac:chgData name="Valdez, Raquel Lynn" userId="80fed716-3b0b-4dfb-b09c-0d6201921b05" providerId="ADAL" clId="{D9ECE4BF-8A10-4FF2-8F75-16C14574248B}" dt="2026-08-27T16:03:20.848" v="373" actId="207"/>
          <ac:spMkLst>
            <pc:docMk/>
            <pc:sldMk cId="1145924774" sldId="281"/>
            <ac:spMk id="145" creationId="{17AC26C7-70B6-3758-FF18-CDB2505C64F8}"/>
          </ac:spMkLst>
        </pc:spChg>
        <pc:spChg chg="mod">
          <ac:chgData name="Valdez, Raquel Lynn" userId="80fed716-3b0b-4dfb-b09c-0d6201921b05" providerId="ADAL" clId="{D9ECE4BF-8A10-4FF2-8F75-16C14574248B}" dt="2026-08-27T16:03:20.848" v="373" actId="207"/>
          <ac:spMkLst>
            <pc:docMk/>
            <pc:sldMk cId="1145924774" sldId="281"/>
            <ac:spMk id="147" creationId="{DDF5F794-494B-8294-1735-64D4D2408311}"/>
          </ac:spMkLst>
        </pc:spChg>
        <pc:spChg chg="mod">
          <ac:chgData name="Valdez, Raquel Lynn" userId="80fed716-3b0b-4dfb-b09c-0d6201921b05" providerId="ADAL" clId="{D9ECE4BF-8A10-4FF2-8F75-16C14574248B}" dt="2026-08-27T16:03:20.848" v="373" actId="207"/>
          <ac:spMkLst>
            <pc:docMk/>
            <pc:sldMk cId="1145924774" sldId="281"/>
            <ac:spMk id="148" creationId="{D98C3409-0992-5A6C-038F-8B8FBA764496}"/>
          </ac:spMkLst>
        </pc:spChg>
        <pc:spChg chg="mod">
          <ac:chgData name="Valdez, Raquel Lynn" userId="80fed716-3b0b-4dfb-b09c-0d6201921b05" providerId="ADAL" clId="{D9ECE4BF-8A10-4FF2-8F75-16C14574248B}" dt="2026-08-27T16:03:20.848" v="373" actId="207"/>
          <ac:spMkLst>
            <pc:docMk/>
            <pc:sldMk cId="1145924774" sldId="281"/>
            <ac:spMk id="169" creationId="{A606FCC3-999D-F022-1B91-12AB0BFA90D7}"/>
          </ac:spMkLst>
        </pc:spChg>
        <pc:spChg chg="mod">
          <ac:chgData name="Valdez, Raquel Lynn" userId="80fed716-3b0b-4dfb-b09c-0d6201921b05" providerId="ADAL" clId="{D9ECE4BF-8A10-4FF2-8F75-16C14574248B}" dt="2026-08-27T16:03:20.848" v="373" actId="207"/>
          <ac:spMkLst>
            <pc:docMk/>
            <pc:sldMk cId="1145924774" sldId="281"/>
            <ac:spMk id="176" creationId="{B1025A09-69D7-66E7-ABAA-D7E71C4FC8C7}"/>
          </ac:spMkLst>
        </pc:spChg>
        <pc:spChg chg="mod">
          <ac:chgData name="Valdez, Raquel Lynn" userId="80fed716-3b0b-4dfb-b09c-0d6201921b05" providerId="ADAL" clId="{D9ECE4BF-8A10-4FF2-8F75-16C14574248B}" dt="2026-08-27T16:03:20.848" v="373" actId="207"/>
          <ac:spMkLst>
            <pc:docMk/>
            <pc:sldMk cId="1145924774" sldId="281"/>
            <ac:spMk id="178" creationId="{C0C088D3-A79A-6E04-ADBD-413D34A765D9}"/>
          </ac:spMkLst>
        </pc:spChg>
        <pc:spChg chg="mod">
          <ac:chgData name="Valdez, Raquel Lynn" userId="80fed716-3b0b-4dfb-b09c-0d6201921b05" providerId="ADAL" clId="{D9ECE4BF-8A10-4FF2-8F75-16C14574248B}" dt="2026-08-27T16:03:20.848" v="373" actId="207"/>
          <ac:spMkLst>
            <pc:docMk/>
            <pc:sldMk cId="1145924774" sldId="281"/>
            <ac:spMk id="180" creationId="{5D8778F2-C3E2-50FF-4723-767BB88099D0}"/>
          </ac:spMkLst>
        </pc:spChg>
        <pc:spChg chg="mod">
          <ac:chgData name="Valdez, Raquel Lynn" userId="80fed716-3b0b-4dfb-b09c-0d6201921b05" providerId="ADAL" clId="{D9ECE4BF-8A10-4FF2-8F75-16C14574248B}" dt="2026-08-27T16:03:20.848" v="373" actId="207"/>
          <ac:spMkLst>
            <pc:docMk/>
            <pc:sldMk cId="1145924774" sldId="281"/>
            <ac:spMk id="181" creationId="{0E7E4C60-CB5A-8627-38D0-8982802BF1F6}"/>
          </ac:spMkLst>
        </pc:spChg>
        <pc:spChg chg="mod">
          <ac:chgData name="Valdez, Raquel Lynn" userId="80fed716-3b0b-4dfb-b09c-0d6201921b05" providerId="ADAL" clId="{D9ECE4BF-8A10-4FF2-8F75-16C14574248B}" dt="2026-08-27T16:03:20.848" v="373" actId="207"/>
          <ac:spMkLst>
            <pc:docMk/>
            <pc:sldMk cId="1145924774" sldId="281"/>
            <ac:spMk id="183" creationId="{2E79D425-0F4F-042B-70B5-363A7348433D}"/>
          </ac:spMkLst>
        </pc:spChg>
      </pc:sldChg>
      <pc:sldChg chg="addSp delSp modSp mod">
        <pc:chgData name="Valdez, Raquel Lynn" userId="80fed716-3b0b-4dfb-b09c-0d6201921b05" providerId="ADAL" clId="{D9ECE4BF-8A10-4FF2-8F75-16C14574248B}" dt="2026-08-27T16:39:24.447" v="645" actId="207"/>
        <pc:sldMkLst>
          <pc:docMk/>
          <pc:sldMk cId="3690898019" sldId="282"/>
        </pc:sldMkLst>
        <pc:spChg chg="add mod">
          <ac:chgData name="Valdez, Raquel Lynn" userId="80fed716-3b0b-4dfb-b09c-0d6201921b05" providerId="ADAL" clId="{D9ECE4BF-8A10-4FF2-8F75-16C14574248B}" dt="2026-08-27T16:05:06.495" v="397" actId="20577"/>
          <ac:spMkLst>
            <pc:docMk/>
            <pc:sldMk cId="3690898019" sldId="282"/>
            <ac:spMk id="3" creationId="{30887EE5-3F60-DA16-2FD3-D840980F388B}"/>
          </ac:spMkLst>
        </pc:spChg>
        <pc:spChg chg="mod">
          <ac:chgData name="Valdez, Raquel Lynn" userId="80fed716-3b0b-4dfb-b09c-0d6201921b05" providerId="ADAL" clId="{D9ECE4BF-8A10-4FF2-8F75-16C14574248B}" dt="2026-08-27T16:39:24.447" v="645" actId="207"/>
          <ac:spMkLst>
            <pc:docMk/>
            <pc:sldMk cId="3690898019" sldId="282"/>
            <ac:spMk id="4" creationId="{52D7DBD2-4060-85A5-D634-0E59703F402D}"/>
          </ac:spMkLst>
        </pc:spChg>
        <pc:spChg chg="mod">
          <ac:chgData name="Valdez, Raquel Lynn" userId="80fed716-3b0b-4dfb-b09c-0d6201921b05" providerId="ADAL" clId="{D9ECE4BF-8A10-4FF2-8F75-16C14574248B}" dt="2026-08-27T16:39:24.447" v="645" actId="207"/>
          <ac:spMkLst>
            <pc:docMk/>
            <pc:sldMk cId="3690898019" sldId="282"/>
            <ac:spMk id="5" creationId="{24F1F810-420E-3C6F-3553-7E7766BBC9A7}"/>
          </ac:spMkLst>
        </pc:spChg>
        <pc:spChg chg="mod">
          <ac:chgData name="Valdez, Raquel Lynn" userId="80fed716-3b0b-4dfb-b09c-0d6201921b05" providerId="ADAL" clId="{D9ECE4BF-8A10-4FF2-8F75-16C14574248B}" dt="2026-08-27T16:39:24.447" v="645" actId="207"/>
          <ac:spMkLst>
            <pc:docMk/>
            <pc:sldMk cId="3690898019" sldId="282"/>
            <ac:spMk id="6" creationId="{1BF65336-7DB9-D462-07E8-14E5F4AE3C31}"/>
          </ac:spMkLst>
        </pc:spChg>
        <pc:spChg chg="mod">
          <ac:chgData name="Valdez, Raquel Lynn" userId="80fed716-3b0b-4dfb-b09c-0d6201921b05" providerId="ADAL" clId="{D9ECE4BF-8A10-4FF2-8F75-16C14574248B}" dt="2026-08-27T16:39:24.447" v="645" actId="207"/>
          <ac:spMkLst>
            <pc:docMk/>
            <pc:sldMk cId="3690898019" sldId="282"/>
            <ac:spMk id="7" creationId="{B179EF1D-6A32-B734-48D5-55D88C2D94DD}"/>
          </ac:spMkLst>
        </pc:spChg>
        <pc:spChg chg="del">
          <ac:chgData name="Valdez, Raquel Lynn" userId="80fed716-3b0b-4dfb-b09c-0d6201921b05" providerId="ADAL" clId="{D9ECE4BF-8A10-4FF2-8F75-16C14574248B}" dt="2026-08-27T16:05:10.830" v="398" actId="478"/>
          <ac:spMkLst>
            <pc:docMk/>
            <pc:sldMk cId="3690898019" sldId="282"/>
            <ac:spMk id="12" creationId="{A2CD7077-1367-A984-5B17-6C5786CA721C}"/>
          </ac:spMkLst>
        </pc:spChg>
        <pc:spChg chg="mod">
          <ac:chgData name="Valdez, Raquel Lynn" userId="80fed716-3b0b-4dfb-b09c-0d6201921b05" providerId="ADAL" clId="{D9ECE4BF-8A10-4FF2-8F75-16C14574248B}" dt="2026-08-27T16:39:24.447" v="645" actId="207"/>
          <ac:spMkLst>
            <pc:docMk/>
            <pc:sldMk cId="3690898019" sldId="282"/>
            <ac:spMk id="13" creationId="{179780AE-2413-1814-2B21-6D1C38CF18FF}"/>
          </ac:spMkLst>
        </pc:spChg>
        <pc:spChg chg="mod">
          <ac:chgData name="Valdez, Raquel Lynn" userId="80fed716-3b0b-4dfb-b09c-0d6201921b05" providerId="ADAL" clId="{D9ECE4BF-8A10-4FF2-8F75-16C14574248B}" dt="2026-08-27T16:39:24.447" v="645" actId="207"/>
          <ac:spMkLst>
            <pc:docMk/>
            <pc:sldMk cId="3690898019" sldId="282"/>
            <ac:spMk id="14" creationId="{9678DFD1-46F6-BED3-7F7B-40C59ADD23F7}"/>
          </ac:spMkLst>
        </pc:spChg>
        <pc:spChg chg="mod">
          <ac:chgData name="Valdez, Raquel Lynn" userId="80fed716-3b0b-4dfb-b09c-0d6201921b05" providerId="ADAL" clId="{D9ECE4BF-8A10-4FF2-8F75-16C14574248B}" dt="2026-08-27T16:39:24.447" v="645" actId="207"/>
          <ac:spMkLst>
            <pc:docMk/>
            <pc:sldMk cId="3690898019" sldId="282"/>
            <ac:spMk id="15" creationId="{2289AAFB-9589-5A10-518E-6E9F438163EA}"/>
          </ac:spMkLst>
        </pc:spChg>
        <pc:spChg chg="mod">
          <ac:chgData name="Valdez, Raquel Lynn" userId="80fed716-3b0b-4dfb-b09c-0d6201921b05" providerId="ADAL" clId="{D9ECE4BF-8A10-4FF2-8F75-16C14574248B}" dt="2026-08-27T16:39:24.447" v="645" actId="207"/>
          <ac:spMkLst>
            <pc:docMk/>
            <pc:sldMk cId="3690898019" sldId="282"/>
            <ac:spMk id="16" creationId="{0D32FF5A-7CCA-03C4-1CCE-FF23C0EA8B02}"/>
          </ac:spMkLst>
        </pc:spChg>
      </pc:sldChg>
      <pc:sldChg chg="addSp modSp mod">
        <pc:chgData name="Valdez, Raquel Lynn" userId="80fed716-3b0b-4dfb-b09c-0d6201921b05" providerId="ADAL" clId="{D9ECE4BF-8A10-4FF2-8F75-16C14574248B}" dt="2026-08-27T16:06:28.234" v="415" actId="1076"/>
        <pc:sldMkLst>
          <pc:docMk/>
          <pc:sldMk cId="3823645637" sldId="283"/>
        </pc:sldMkLst>
        <pc:spChg chg="add mod">
          <ac:chgData name="Valdez, Raquel Lynn" userId="80fed716-3b0b-4dfb-b09c-0d6201921b05" providerId="ADAL" clId="{D9ECE4BF-8A10-4FF2-8F75-16C14574248B}" dt="2026-08-27T16:06:28.234" v="415" actId="1076"/>
          <ac:spMkLst>
            <pc:docMk/>
            <pc:sldMk cId="3823645637" sldId="283"/>
            <ac:spMk id="3" creationId="{EF0C62CE-E3F0-543C-3EF6-7872DFFD0F89}"/>
          </ac:spMkLst>
        </pc:spChg>
        <pc:spChg chg="mod">
          <ac:chgData name="Valdez, Raquel Lynn" userId="80fed716-3b0b-4dfb-b09c-0d6201921b05" providerId="ADAL" clId="{D9ECE4BF-8A10-4FF2-8F75-16C14574248B}" dt="2026-08-27T16:06:18.285" v="412" actId="1076"/>
          <ac:spMkLst>
            <pc:docMk/>
            <pc:sldMk cId="3823645637" sldId="283"/>
            <ac:spMk id="35" creationId="{4571EFE0-32DB-F27E-C4D5-A0B6673963BF}"/>
          </ac:spMkLst>
        </pc:spChg>
        <pc:spChg chg="mod">
          <ac:chgData name="Valdez, Raquel Lynn" userId="80fed716-3b0b-4dfb-b09c-0d6201921b05" providerId="ADAL" clId="{D9ECE4BF-8A10-4FF2-8F75-16C14574248B}" dt="2026-08-27T16:06:18.285" v="412" actId="1076"/>
          <ac:spMkLst>
            <pc:docMk/>
            <pc:sldMk cId="3823645637" sldId="283"/>
            <ac:spMk id="36" creationId="{5FAC3993-D4AF-0366-6881-8EDAF6BF4DEA}"/>
          </ac:spMkLst>
        </pc:spChg>
        <pc:spChg chg="mod">
          <ac:chgData name="Valdez, Raquel Lynn" userId="80fed716-3b0b-4dfb-b09c-0d6201921b05" providerId="ADAL" clId="{D9ECE4BF-8A10-4FF2-8F75-16C14574248B}" dt="2026-08-27T16:06:18.285" v="412" actId="1076"/>
          <ac:spMkLst>
            <pc:docMk/>
            <pc:sldMk cId="3823645637" sldId="283"/>
            <ac:spMk id="125" creationId="{07C7CA48-9946-0607-2CF5-896C3844B298}"/>
          </ac:spMkLst>
        </pc:spChg>
        <pc:spChg chg="mod">
          <ac:chgData name="Valdez, Raquel Lynn" userId="80fed716-3b0b-4dfb-b09c-0d6201921b05" providerId="ADAL" clId="{D9ECE4BF-8A10-4FF2-8F75-16C14574248B}" dt="2026-08-27T16:06:18.285" v="412" actId="1076"/>
          <ac:spMkLst>
            <pc:docMk/>
            <pc:sldMk cId="3823645637" sldId="283"/>
            <ac:spMk id="147" creationId="{24B05940-18F1-7910-332B-D46286FA6677}"/>
          </ac:spMkLst>
        </pc:spChg>
        <pc:spChg chg="mod">
          <ac:chgData name="Valdez, Raquel Lynn" userId="80fed716-3b0b-4dfb-b09c-0d6201921b05" providerId="ADAL" clId="{D9ECE4BF-8A10-4FF2-8F75-16C14574248B}" dt="2026-08-27T16:06:18.285" v="412" actId="1076"/>
          <ac:spMkLst>
            <pc:docMk/>
            <pc:sldMk cId="3823645637" sldId="283"/>
            <ac:spMk id="157" creationId="{F70E88A2-39E1-F4E5-C04A-DCDEC2809207}"/>
          </ac:spMkLst>
        </pc:spChg>
        <pc:spChg chg="mod">
          <ac:chgData name="Valdez, Raquel Lynn" userId="80fed716-3b0b-4dfb-b09c-0d6201921b05" providerId="ADAL" clId="{D9ECE4BF-8A10-4FF2-8F75-16C14574248B}" dt="2026-08-27T16:06:18.285" v="412" actId="1076"/>
          <ac:spMkLst>
            <pc:docMk/>
            <pc:sldMk cId="3823645637" sldId="283"/>
            <ac:spMk id="164" creationId="{6729416D-3AEF-519D-2D4B-4FDC40A68FAC}"/>
          </ac:spMkLst>
        </pc:spChg>
        <pc:spChg chg="mod">
          <ac:chgData name="Valdez, Raquel Lynn" userId="80fed716-3b0b-4dfb-b09c-0d6201921b05" providerId="ADAL" clId="{D9ECE4BF-8A10-4FF2-8F75-16C14574248B}" dt="2026-08-27T16:06:18.285" v="412" actId="1076"/>
          <ac:spMkLst>
            <pc:docMk/>
            <pc:sldMk cId="3823645637" sldId="283"/>
            <ac:spMk id="174" creationId="{D0C70D45-6CF4-03FA-2D42-4353E288C03A}"/>
          </ac:spMkLst>
        </pc:spChg>
        <pc:spChg chg="mod">
          <ac:chgData name="Valdez, Raquel Lynn" userId="80fed716-3b0b-4dfb-b09c-0d6201921b05" providerId="ADAL" clId="{D9ECE4BF-8A10-4FF2-8F75-16C14574248B}" dt="2026-08-27T16:06:18.285" v="412" actId="1076"/>
          <ac:spMkLst>
            <pc:docMk/>
            <pc:sldMk cId="3823645637" sldId="283"/>
            <ac:spMk id="182" creationId="{1FC858E5-A2D3-9E22-62E8-79822EC8C180}"/>
          </ac:spMkLst>
        </pc:spChg>
        <pc:spChg chg="mod">
          <ac:chgData name="Valdez, Raquel Lynn" userId="80fed716-3b0b-4dfb-b09c-0d6201921b05" providerId="ADAL" clId="{D9ECE4BF-8A10-4FF2-8F75-16C14574248B}" dt="2026-08-27T16:06:18.285" v="412" actId="1076"/>
          <ac:spMkLst>
            <pc:docMk/>
            <pc:sldMk cId="3823645637" sldId="283"/>
            <ac:spMk id="184" creationId="{68CAF03A-A1B3-A793-1B7B-624A74EF4A9C}"/>
          </ac:spMkLst>
        </pc:spChg>
        <pc:spChg chg="mod">
          <ac:chgData name="Valdez, Raquel Lynn" userId="80fed716-3b0b-4dfb-b09c-0d6201921b05" providerId="ADAL" clId="{D9ECE4BF-8A10-4FF2-8F75-16C14574248B}" dt="2026-08-27T16:06:18.285" v="412" actId="1076"/>
          <ac:spMkLst>
            <pc:docMk/>
            <pc:sldMk cId="3823645637" sldId="283"/>
            <ac:spMk id="186" creationId="{93DD431B-D177-D7FC-5A82-DB1BC75EDFB6}"/>
          </ac:spMkLst>
        </pc:spChg>
        <pc:spChg chg="mod">
          <ac:chgData name="Valdez, Raquel Lynn" userId="80fed716-3b0b-4dfb-b09c-0d6201921b05" providerId="ADAL" clId="{D9ECE4BF-8A10-4FF2-8F75-16C14574248B}" dt="2026-08-27T16:06:22.950" v="414" actId="1076"/>
          <ac:spMkLst>
            <pc:docMk/>
            <pc:sldMk cId="3823645637" sldId="283"/>
            <ac:spMk id="192" creationId="{9923D255-7B4B-82AF-3187-D77B4F4DD991}"/>
          </ac:spMkLst>
        </pc:spChg>
      </pc:sldChg>
      <pc:sldChg chg="del">
        <pc:chgData name="Valdez, Raquel Lynn" userId="80fed716-3b0b-4dfb-b09c-0d6201921b05" providerId="ADAL" clId="{D9ECE4BF-8A10-4FF2-8F75-16C14574248B}" dt="2026-08-27T16:07:24.907" v="423" actId="47"/>
        <pc:sldMkLst>
          <pc:docMk/>
          <pc:sldMk cId="3791489383" sldId="291"/>
        </pc:sldMkLst>
      </pc:sldChg>
      <pc:sldChg chg="del">
        <pc:chgData name="Valdez, Raquel Lynn" userId="80fed716-3b0b-4dfb-b09c-0d6201921b05" providerId="ADAL" clId="{D9ECE4BF-8A10-4FF2-8F75-16C14574248B}" dt="2026-08-27T16:06:49.918" v="418" actId="47"/>
        <pc:sldMkLst>
          <pc:docMk/>
          <pc:sldMk cId="811699667" sldId="292"/>
        </pc:sldMkLst>
      </pc:sldChg>
      <pc:sldChg chg="ord">
        <pc:chgData name="Valdez, Raquel Lynn" userId="80fed716-3b0b-4dfb-b09c-0d6201921b05" providerId="ADAL" clId="{D9ECE4BF-8A10-4FF2-8F75-16C14574248B}" dt="2026-08-27T16:12:03.623" v="478"/>
        <pc:sldMkLst>
          <pc:docMk/>
          <pc:sldMk cId="1962575216" sldId="293"/>
        </pc:sldMkLst>
      </pc:sldChg>
      <pc:sldChg chg="del">
        <pc:chgData name="Valdez, Raquel Lynn" userId="80fed716-3b0b-4dfb-b09c-0d6201921b05" providerId="ADAL" clId="{D9ECE4BF-8A10-4FF2-8F75-16C14574248B}" dt="2026-08-27T17:39:37.503" v="1218" actId="47"/>
        <pc:sldMkLst>
          <pc:docMk/>
          <pc:sldMk cId="426454860" sldId="294"/>
        </pc:sldMkLst>
      </pc:sldChg>
      <pc:sldChg chg="delSp modSp del mod">
        <pc:chgData name="Valdez, Raquel Lynn" userId="80fed716-3b0b-4dfb-b09c-0d6201921b05" providerId="ADAL" clId="{D9ECE4BF-8A10-4FF2-8F75-16C14574248B}" dt="2026-08-27T16:08:26.250" v="429" actId="47"/>
        <pc:sldMkLst>
          <pc:docMk/>
          <pc:sldMk cId="657295270" sldId="295"/>
        </pc:sldMkLst>
        <pc:spChg chg="del mod">
          <ac:chgData name="Valdez, Raquel Lynn" userId="80fed716-3b0b-4dfb-b09c-0d6201921b05" providerId="ADAL" clId="{D9ECE4BF-8A10-4FF2-8F75-16C14574248B}" dt="2026-08-27T16:07:34.855" v="426"/>
          <ac:spMkLst>
            <pc:docMk/>
            <pc:sldMk cId="657295270" sldId="295"/>
            <ac:spMk id="4" creationId="{1FB0EACD-2A70-7FA1-AFB3-4F9E062C4CB6}"/>
          </ac:spMkLst>
        </pc:spChg>
      </pc:sldChg>
      <pc:sldChg chg="modSp add mod modNotesTx">
        <pc:chgData name="Valdez, Raquel Lynn" userId="80fed716-3b0b-4dfb-b09c-0d6201921b05" providerId="ADAL" clId="{D9ECE4BF-8A10-4FF2-8F75-16C14574248B}" dt="2026-08-27T13:46:42.016" v="21" actId="403"/>
        <pc:sldMkLst>
          <pc:docMk/>
          <pc:sldMk cId="3124978819" sldId="519"/>
        </pc:sldMkLst>
        <pc:spChg chg="mod">
          <ac:chgData name="Valdez, Raquel Lynn" userId="80fed716-3b0b-4dfb-b09c-0d6201921b05" providerId="ADAL" clId="{D9ECE4BF-8A10-4FF2-8F75-16C14574248B}" dt="2026-08-27T13:44:54.878" v="18" actId="6549"/>
          <ac:spMkLst>
            <pc:docMk/>
            <pc:sldMk cId="3124978819" sldId="519"/>
            <ac:spMk id="3" creationId="{12EA1CD8-C306-4CC0-9610-47E66B70A06F}"/>
          </ac:spMkLst>
        </pc:spChg>
        <pc:spChg chg="mod">
          <ac:chgData name="Valdez, Raquel Lynn" userId="80fed716-3b0b-4dfb-b09c-0d6201921b05" providerId="ADAL" clId="{D9ECE4BF-8A10-4FF2-8F75-16C14574248B}" dt="2026-08-27T13:44:36.538" v="15" actId="6549"/>
          <ac:spMkLst>
            <pc:docMk/>
            <pc:sldMk cId="3124978819" sldId="519"/>
            <ac:spMk id="4" creationId="{0BB95FED-E163-41A2-AED7-3336EDB84FAC}"/>
          </ac:spMkLst>
        </pc:spChg>
        <pc:spChg chg="mod">
          <ac:chgData name="Valdez, Raquel Lynn" userId="80fed716-3b0b-4dfb-b09c-0d6201921b05" providerId="ADAL" clId="{D9ECE4BF-8A10-4FF2-8F75-16C14574248B}" dt="2026-08-27T13:46:42.016" v="21" actId="403"/>
          <ac:spMkLst>
            <pc:docMk/>
            <pc:sldMk cId="3124978819" sldId="519"/>
            <ac:spMk id="23" creationId="{770B73B1-FB30-6248-818E-8946695424F9}"/>
          </ac:spMkLst>
        </pc:spChg>
      </pc:sldChg>
      <pc:sldChg chg="addSp delSp modSp add mod">
        <pc:chgData name="Valdez, Raquel Lynn" userId="80fed716-3b0b-4dfb-b09c-0d6201921b05" providerId="ADAL" clId="{D9ECE4BF-8A10-4FF2-8F75-16C14574248B}" dt="2026-08-27T15:40:22.050" v="63" actId="12"/>
        <pc:sldMkLst>
          <pc:docMk/>
          <pc:sldMk cId="688831096" sldId="4859"/>
        </pc:sldMkLst>
        <pc:spChg chg="mod">
          <ac:chgData name="Valdez, Raquel Lynn" userId="80fed716-3b0b-4dfb-b09c-0d6201921b05" providerId="ADAL" clId="{D9ECE4BF-8A10-4FF2-8F75-16C14574248B}" dt="2026-08-27T15:40:22.050" v="63" actId="12"/>
          <ac:spMkLst>
            <pc:docMk/>
            <pc:sldMk cId="688831096" sldId="4859"/>
            <ac:spMk id="2" creationId="{0F349BBE-71BB-552B-3C26-E3A52812AF2E}"/>
          </ac:spMkLst>
        </pc:spChg>
        <pc:spChg chg="mod">
          <ac:chgData name="Valdez, Raquel Lynn" userId="80fed716-3b0b-4dfb-b09c-0d6201921b05" providerId="ADAL" clId="{D9ECE4BF-8A10-4FF2-8F75-16C14574248B}" dt="2026-08-27T15:38:49.254" v="38" actId="14100"/>
          <ac:spMkLst>
            <pc:docMk/>
            <pc:sldMk cId="688831096" sldId="4859"/>
            <ac:spMk id="3" creationId="{F4579DBF-AFA5-845E-ECC3-FE359EB27849}"/>
          </ac:spMkLst>
        </pc:spChg>
        <pc:spChg chg="add del">
          <ac:chgData name="Valdez, Raquel Lynn" userId="80fed716-3b0b-4dfb-b09c-0d6201921b05" providerId="ADAL" clId="{D9ECE4BF-8A10-4FF2-8F75-16C14574248B}" dt="2026-08-27T15:39:40.589" v="58" actId="22"/>
          <ac:spMkLst>
            <pc:docMk/>
            <pc:sldMk cId="688831096" sldId="4859"/>
            <ac:spMk id="6" creationId="{BACB6C98-8623-005F-C304-543C9CE972FF}"/>
          </ac:spMkLst>
        </pc:spChg>
        <pc:graphicFrameChg chg="del">
          <ac:chgData name="Valdez, Raquel Lynn" userId="80fed716-3b0b-4dfb-b09c-0d6201921b05" providerId="ADAL" clId="{D9ECE4BF-8A10-4FF2-8F75-16C14574248B}" dt="2026-08-27T15:38:54.992" v="39" actId="478"/>
          <ac:graphicFrameMkLst>
            <pc:docMk/>
            <pc:sldMk cId="688831096" sldId="4859"/>
            <ac:graphicFrameMk id="4" creationId="{2D817467-B9CB-AD75-2544-488B21443582}"/>
          </ac:graphicFrameMkLst>
        </pc:graphicFrameChg>
      </pc:sldChg>
      <pc:sldChg chg="modSp add del mod">
        <pc:chgData name="Valdez, Raquel Lynn" userId="80fed716-3b0b-4dfb-b09c-0d6201921b05" providerId="ADAL" clId="{D9ECE4BF-8A10-4FF2-8F75-16C14574248B}" dt="2026-08-27T15:40:37.668" v="66" actId="47"/>
        <pc:sldMkLst>
          <pc:docMk/>
          <pc:sldMk cId="2949281204" sldId="4860"/>
        </pc:sldMkLst>
        <pc:spChg chg="mod">
          <ac:chgData name="Valdez, Raquel Lynn" userId="80fed716-3b0b-4dfb-b09c-0d6201921b05" providerId="ADAL" clId="{D9ECE4BF-8A10-4FF2-8F75-16C14574248B}" dt="2026-08-27T15:39:48.987" v="60" actId="27636"/>
          <ac:spMkLst>
            <pc:docMk/>
            <pc:sldMk cId="2949281204" sldId="4860"/>
            <ac:spMk id="3" creationId="{F4579DBF-AFA5-845E-ECC3-FE359EB27849}"/>
          </ac:spMkLst>
        </pc:spChg>
      </pc:sldChg>
      <pc:sldChg chg="addSp modSp add mod">
        <pc:chgData name="Valdez, Raquel Lynn" userId="80fed716-3b0b-4dfb-b09c-0d6201921b05" providerId="ADAL" clId="{D9ECE4BF-8A10-4FF2-8F75-16C14574248B}" dt="2026-08-27T16:49:18.397" v="767" actId="12"/>
        <pc:sldMkLst>
          <pc:docMk/>
          <pc:sldMk cId="2324051700" sldId="4861"/>
        </pc:sldMkLst>
        <pc:spChg chg="mod">
          <ac:chgData name="Valdez, Raquel Lynn" userId="80fed716-3b0b-4dfb-b09c-0d6201921b05" providerId="ADAL" clId="{D9ECE4BF-8A10-4FF2-8F75-16C14574248B}" dt="2026-08-27T16:49:18.397" v="767" actId="12"/>
          <ac:spMkLst>
            <pc:docMk/>
            <pc:sldMk cId="2324051700" sldId="4861"/>
            <ac:spMk id="2" creationId="{6D716B81-EF0F-8F50-7051-5F0F506B9E98}"/>
          </ac:spMkLst>
        </pc:spChg>
        <pc:spChg chg="mod">
          <ac:chgData name="Valdez, Raquel Lynn" userId="80fed716-3b0b-4dfb-b09c-0d6201921b05" providerId="ADAL" clId="{D9ECE4BF-8A10-4FF2-8F75-16C14574248B}" dt="2026-08-27T15:40:47.214" v="68"/>
          <ac:spMkLst>
            <pc:docMk/>
            <pc:sldMk cId="2324051700" sldId="4861"/>
            <ac:spMk id="3" creationId="{ECC8935E-A41D-0207-B18B-1965D0765B52}"/>
          </ac:spMkLst>
        </pc:spChg>
        <pc:picChg chg="add mod">
          <ac:chgData name="Valdez, Raquel Lynn" userId="80fed716-3b0b-4dfb-b09c-0d6201921b05" providerId="ADAL" clId="{D9ECE4BF-8A10-4FF2-8F75-16C14574248B}" dt="2026-08-27T15:42:56.615" v="79" actId="1076"/>
          <ac:picMkLst>
            <pc:docMk/>
            <pc:sldMk cId="2324051700" sldId="4861"/>
            <ac:picMk id="5" creationId="{9F383D03-DACD-8F70-583A-0B9B630D7814}"/>
          </ac:picMkLst>
        </pc:picChg>
      </pc:sldChg>
      <pc:sldChg chg="addSp delSp modSp add mod">
        <pc:chgData name="Valdez, Raquel Lynn" userId="80fed716-3b0b-4dfb-b09c-0d6201921b05" providerId="ADAL" clId="{D9ECE4BF-8A10-4FF2-8F75-16C14574248B}" dt="2026-08-27T16:41:53.599" v="669" actId="403"/>
        <pc:sldMkLst>
          <pc:docMk/>
          <pc:sldMk cId="454884499" sldId="4862"/>
        </pc:sldMkLst>
        <pc:spChg chg="mod">
          <ac:chgData name="Valdez, Raquel Lynn" userId="80fed716-3b0b-4dfb-b09c-0d6201921b05" providerId="ADAL" clId="{D9ECE4BF-8A10-4FF2-8F75-16C14574248B}" dt="2026-08-27T16:20:55.354" v="547" actId="12"/>
          <ac:spMkLst>
            <pc:docMk/>
            <pc:sldMk cId="454884499" sldId="4862"/>
            <ac:spMk id="2" creationId="{3146A4AD-6A8C-E175-A6AF-35936959ABD5}"/>
          </ac:spMkLst>
        </pc:spChg>
        <pc:spChg chg="mod">
          <ac:chgData name="Valdez, Raquel Lynn" userId="80fed716-3b0b-4dfb-b09c-0d6201921b05" providerId="ADAL" clId="{D9ECE4BF-8A10-4FF2-8F75-16C14574248B}" dt="2026-08-27T15:43:15.099" v="91" actId="20577"/>
          <ac:spMkLst>
            <pc:docMk/>
            <pc:sldMk cId="454884499" sldId="4862"/>
            <ac:spMk id="3" creationId="{53DC90B9-3525-7C8C-8452-8D9C04D39633}"/>
          </ac:spMkLst>
        </pc:spChg>
        <pc:spChg chg="add del mod">
          <ac:chgData name="Valdez, Raquel Lynn" userId="80fed716-3b0b-4dfb-b09c-0d6201921b05" providerId="ADAL" clId="{D9ECE4BF-8A10-4FF2-8F75-16C14574248B}" dt="2026-08-27T15:50:32.593" v="191" actId="478"/>
          <ac:spMkLst>
            <pc:docMk/>
            <pc:sldMk cId="454884499" sldId="4862"/>
            <ac:spMk id="6" creationId="{2F4D9830-A815-E247-F5BD-F2B502221CAA}"/>
          </ac:spMkLst>
        </pc:spChg>
        <pc:spChg chg="add del mod">
          <ac:chgData name="Valdez, Raquel Lynn" userId="80fed716-3b0b-4dfb-b09c-0d6201921b05" providerId="ADAL" clId="{D9ECE4BF-8A10-4FF2-8F75-16C14574248B}" dt="2026-08-27T16:09:16.446" v="442" actId="478"/>
          <ac:spMkLst>
            <pc:docMk/>
            <pc:sldMk cId="454884499" sldId="4862"/>
            <ac:spMk id="12" creationId="{9959A864-5A43-4C3B-2383-EA29A96A0196}"/>
          </ac:spMkLst>
        </pc:spChg>
        <pc:spChg chg="add del mod">
          <ac:chgData name="Valdez, Raquel Lynn" userId="80fed716-3b0b-4dfb-b09c-0d6201921b05" providerId="ADAL" clId="{D9ECE4BF-8A10-4FF2-8F75-16C14574248B}" dt="2026-08-27T15:56:44.789" v="308" actId="478"/>
          <ac:spMkLst>
            <pc:docMk/>
            <pc:sldMk cId="454884499" sldId="4862"/>
            <ac:spMk id="14" creationId="{3B827D0D-5DDD-C18B-9875-EDBB26789F86}"/>
          </ac:spMkLst>
        </pc:spChg>
        <pc:spChg chg="add del mod">
          <ac:chgData name="Valdez, Raquel Lynn" userId="80fed716-3b0b-4dfb-b09c-0d6201921b05" providerId="ADAL" clId="{D9ECE4BF-8A10-4FF2-8F75-16C14574248B}" dt="2026-08-27T15:49:07.416" v="175" actId="478"/>
          <ac:spMkLst>
            <pc:docMk/>
            <pc:sldMk cId="454884499" sldId="4862"/>
            <ac:spMk id="20" creationId="{38470A63-F873-6114-5002-59A40073A341}"/>
          </ac:spMkLst>
        </pc:spChg>
        <pc:spChg chg="add del mod">
          <ac:chgData name="Valdez, Raquel Lynn" userId="80fed716-3b0b-4dfb-b09c-0d6201921b05" providerId="ADAL" clId="{D9ECE4BF-8A10-4FF2-8F75-16C14574248B}" dt="2026-08-27T15:47:21.314" v="132" actId="21"/>
          <ac:spMkLst>
            <pc:docMk/>
            <pc:sldMk cId="454884499" sldId="4862"/>
            <ac:spMk id="21" creationId="{48B637F0-EFBB-317D-B555-215D2EDA72C0}"/>
          </ac:spMkLst>
        </pc:spChg>
        <pc:spChg chg="add mod">
          <ac:chgData name="Valdez, Raquel Lynn" userId="80fed716-3b0b-4dfb-b09c-0d6201921b05" providerId="ADAL" clId="{D9ECE4BF-8A10-4FF2-8F75-16C14574248B}" dt="2026-08-27T16:11:21.815" v="473" actId="1038"/>
          <ac:spMkLst>
            <pc:docMk/>
            <pc:sldMk cId="454884499" sldId="4862"/>
            <ac:spMk id="23" creationId="{F23D0509-9141-4B72-8D19-DF97AFE4DF4D}"/>
          </ac:spMkLst>
        </pc:spChg>
        <pc:spChg chg="add mod">
          <ac:chgData name="Valdez, Raquel Lynn" userId="80fed716-3b0b-4dfb-b09c-0d6201921b05" providerId="ADAL" clId="{D9ECE4BF-8A10-4FF2-8F75-16C14574248B}" dt="2026-08-27T15:54:47.044" v="270" actId="113"/>
          <ac:spMkLst>
            <pc:docMk/>
            <pc:sldMk cId="454884499" sldId="4862"/>
            <ac:spMk id="25" creationId="{64202A08-F74B-C331-9626-A3C90E8254DF}"/>
          </ac:spMkLst>
        </pc:spChg>
        <pc:spChg chg="add mod">
          <ac:chgData name="Valdez, Raquel Lynn" userId="80fed716-3b0b-4dfb-b09c-0d6201921b05" providerId="ADAL" clId="{D9ECE4BF-8A10-4FF2-8F75-16C14574248B}" dt="2026-08-27T15:55:51.198" v="291" actId="1076"/>
          <ac:spMkLst>
            <pc:docMk/>
            <pc:sldMk cId="454884499" sldId="4862"/>
            <ac:spMk id="27" creationId="{2EC611E7-B62A-2E57-1A9A-5BAFE68D1014}"/>
          </ac:spMkLst>
        </pc:spChg>
        <pc:spChg chg="add mod">
          <ac:chgData name="Valdez, Raquel Lynn" userId="80fed716-3b0b-4dfb-b09c-0d6201921b05" providerId="ADAL" clId="{D9ECE4BF-8A10-4FF2-8F75-16C14574248B}" dt="2026-08-27T15:53:26.277" v="248" actId="14100"/>
          <ac:spMkLst>
            <pc:docMk/>
            <pc:sldMk cId="454884499" sldId="4862"/>
            <ac:spMk id="28" creationId="{943896B1-E3DA-945D-06BC-F7728A669DF9}"/>
          </ac:spMkLst>
        </pc:spChg>
        <pc:spChg chg="add mod">
          <ac:chgData name="Valdez, Raquel Lynn" userId="80fed716-3b0b-4dfb-b09c-0d6201921b05" providerId="ADAL" clId="{D9ECE4BF-8A10-4FF2-8F75-16C14574248B}" dt="2026-08-27T16:11:18.303" v="468" actId="1038"/>
          <ac:spMkLst>
            <pc:docMk/>
            <pc:sldMk cId="454884499" sldId="4862"/>
            <ac:spMk id="30" creationId="{9EF855EF-0FF1-66F0-E5FB-19A8D680D727}"/>
          </ac:spMkLst>
        </pc:spChg>
        <pc:spChg chg="add mod">
          <ac:chgData name="Valdez, Raquel Lynn" userId="80fed716-3b0b-4dfb-b09c-0d6201921b05" providerId="ADAL" clId="{D9ECE4BF-8A10-4FF2-8F75-16C14574248B}" dt="2026-08-27T15:55:27.325" v="284" actId="20577"/>
          <ac:spMkLst>
            <pc:docMk/>
            <pc:sldMk cId="454884499" sldId="4862"/>
            <ac:spMk id="32" creationId="{EF5E7719-D714-E739-91BB-D0AE1D77EC98}"/>
          </ac:spMkLst>
        </pc:spChg>
        <pc:spChg chg="add mod">
          <ac:chgData name="Valdez, Raquel Lynn" userId="80fed716-3b0b-4dfb-b09c-0d6201921b05" providerId="ADAL" clId="{D9ECE4BF-8A10-4FF2-8F75-16C14574248B}" dt="2026-08-27T16:41:16.828" v="664" actId="2085"/>
          <ac:spMkLst>
            <pc:docMk/>
            <pc:sldMk cId="454884499" sldId="4862"/>
            <ac:spMk id="34" creationId="{DC2C2EC4-6313-7A28-A892-73C810BE6F80}"/>
          </ac:spMkLst>
        </pc:spChg>
        <pc:spChg chg="add mod">
          <ac:chgData name="Valdez, Raquel Lynn" userId="80fed716-3b0b-4dfb-b09c-0d6201921b05" providerId="ADAL" clId="{D9ECE4BF-8A10-4FF2-8F75-16C14574248B}" dt="2026-08-27T16:41:30.138" v="665" actId="1582"/>
          <ac:spMkLst>
            <pc:docMk/>
            <pc:sldMk cId="454884499" sldId="4862"/>
            <ac:spMk id="36" creationId="{FB7A37E5-39D1-B8B6-5594-EF38784ECF8F}"/>
          </ac:spMkLst>
        </pc:spChg>
        <pc:spChg chg="add mod">
          <ac:chgData name="Valdez, Raquel Lynn" userId="80fed716-3b0b-4dfb-b09c-0d6201921b05" providerId="ADAL" clId="{D9ECE4BF-8A10-4FF2-8F75-16C14574248B}" dt="2026-08-27T16:41:30.138" v="665" actId="1582"/>
          <ac:spMkLst>
            <pc:docMk/>
            <pc:sldMk cId="454884499" sldId="4862"/>
            <ac:spMk id="38" creationId="{D1BDEEFE-1EB6-B6A2-8C03-7445BD50ACC3}"/>
          </ac:spMkLst>
        </pc:spChg>
        <pc:spChg chg="add mod">
          <ac:chgData name="Valdez, Raquel Lynn" userId="80fed716-3b0b-4dfb-b09c-0d6201921b05" providerId="ADAL" clId="{D9ECE4BF-8A10-4FF2-8F75-16C14574248B}" dt="2026-08-27T16:41:16.828" v="664" actId="2085"/>
          <ac:spMkLst>
            <pc:docMk/>
            <pc:sldMk cId="454884499" sldId="4862"/>
            <ac:spMk id="40" creationId="{B9780F5A-00B3-CDFE-8287-011378225D3C}"/>
          </ac:spMkLst>
        </pc:spChg>
        <pc:spChg chg="add mod">
          <ac:chgData name="Valdez, Raquel Lynn" userId="80fed716-3b0b-4dfb-b09c-0d6201921b05" providerId="ADAL" clId="{D9ECE4BF-8A10-4FF2-8F75-16C14574248B}" dt="2026-08-27T16:41:40.923" v="666" actId="1582"/>
          <ac:spMkLst>
            <pc:docMk/>
            <pc:sldMk cId="454884499" sldId="4862"/>
            <ac:spMk id="42" creationId="{C1B9F8F8-5E0D-6810-BA86-8546B38221B4}"/>
          </ac:spMkLst>
        </pc:spChg>
        <pc:spChg chg="add mod">
          <ac:chgData name="Valdez, Raquel Lynn" userId="80fed716-3b0b-4dfb-b09c-0d6201921b05" providerId="ADAL" clId="{D9ECE4BF-8A10-4FF2-8F75-16C14574248B}" dt="2026-08-27T16:41:40.923" v="666" actId="1582"/>
          <ac:spMkLst>
            <pc:docMk/>
            <pc:sldMk cId="454884499" sldId="4862"/>
            <ac:spMk id="44" creationId="{DEC8C04C-F60B-006B-2849-4D1AA1E779D9}"/>
          </ac:spMkLst>
        </pc:spChg>
        <pc:spChg chg="add mod">
          <ac:chgData name="Valdez, Raquel Lynn" userId="80fed716-3b0b-4dfb-b09c-0d6201921b05" providerId="ADAL" clId="{D9ECE4BF-8A10-4FF2-8F75-16C14574248B}" dt="2026-08-27T16:11:28.682" v="475" actId="1076"/>
          <ac:spMkLst>
            <pc:docMk/>
            <pc:sldMk cId="454884499" sldId="4862"/>
            <ac:spMk id="46" creationId="{D657D719-7B58-1077-43D4-D1464B46B85A}"/>
          </ac:spMkLst>
        </pc:spChg>
        <pc:spChg chg="add del">
          <ac:chgData name="Valdez, Raquel Lynn" userId="80fed716-3b0b-4dfb-b09c-0d6201921b05" providerId="ADAL" clId="{D9ECE4BF-8A10-4FF2-8F75-16C14574248B}" dt="2026-08-27T16:39:49.369" v="647" actId="22"/>
          <ac:spMkLst>
            <pc:docMk/>
            <pc:sldMk cId="454884499" sldId="4862"/>
            <ac:spMk id="48" creationId="{7273EE65-DCE9-C1C5-7FB9-8188CA5844BD}"/>
          </ac:spMkLst>
        </pc:spChg>
        <pc:spChg chg="add del">
          <ac:chgData name="Valdez, Raquel Lynn" userId="80fed716-3b0b-4dfb-b09c-0d6201921b05" providerId="ADAL" clId="{D9ECE4BF-8A10-4FF2-8F75-16C14574248B}" dt="2026-08-27T16:39:49.369" v="647" actId="22"/>
          <ac:spMkLst>
            <pc:docMk/>
            <pc:sldMk cId="454884499" sldId="4862"/>
            <ac:spMk id="50" creationId="{0AD23744-5591-11BE-5405-05661E647524}"/>
          </ac:spMkLst>
        </pc:spChg>
        <pc:spChg chg="add del">
          <ac:chgData name="Valdez, Raquel Lynn" userId="80fed716-3b0b-4dfb-b09c-0d6201921b05" providerId="ADAL" clId="{D9ECE4BF-8A10-4FF2-8F75-16C14574248B}" dt="2026-08-27T16:39:49.369" v="647" actId="22"/>
          <ac:spMkLst>
            <pc:docMk/>
            <pc:sldMk cId="454884499" sldId="4862"/>
            <ac:spMk id="52" creationId="{874C8AF1-1A14-14D2-EE5C-A7DD3E9C7C8A}"/>
          </ac:spMkLst>
        </pc:spChg>
        <pc:spChg chg="add del">
          <ac:chgData name="Valdez, Raquel Lynn" userId="80fed716-3b0b-4dfb-b09c-0d6201921b05" providerId="ADAL" clId="{D9ECE4BF-8A10-4FF2-8F75-16C14574248B}" dt="2026-08-27T16:39:49.369" v="647" actId="22"/>
          <ac:spMkLst>
            <pc:docMk/>
            <pc:sldMk cId="454884499" sldId="4862"/>
            <ac:spMk id="54" creationId="{4BA1518E-DD61-9FAF-800E-E5E6D9228354}"/>
          </ac:spMkLst>
        </pc:spChg>
        <pc:spChg chg="add mod">
          <ac:chgData name="Valdez, Raquel Lynn" userId="80fed716-3b0b-4dfb-b09c-0d6201921b05" providerId="ADAL" clId="{D9ECE4BF-8A10-4FF2-8F75-16C14574248B}" dt="2026-08-27T16:41:53.599" v="669" actId="403"/>
          <ac:spMkLst>
            <pc:docMk/>
            <pc:sldMk cId="454884499" sldId="4862"/>
            <ac:spMk id="55" creationId="{54CD7024-AE80-B57C-80A5-06DA31AC41E0}"/>
          </ac:spMkLst>
        </pc:spChg>
        <pc:spChg chg="add mod">
          <ac:chgData name="Valdez, Raquel Lynn" userId="80fed716-3b0b-4dfb-b09c-0d6201921b05" providerId="ADAL" clId="{D9ECE4BF-8A10-4FF2-8F75-16C14574248B}" dt="2026-08-27T16:41:53.599" v="669" actId="403"/>
          <ac:spMkLst>
            <pc:docMk/>
            <pc:sldMk cId="454884499" sldId="4862"/>
            <ac:spMk id="56" creationId="{87689D49-5338-25B7-1694-DBF7E478B716}"/>
          </ac:spMkLst>
        </pc:spChg>
        <pc:spChg chg="add mod">
          <ac:chgData name="Valdez, Raquel Lynn" userId="80fed716-3b0b-4dfb-b09c-0d6201921b05" providerId="ADAL" clId="{D9ECE4BF-8A10-4FF2-8F75-16C14574248B}" dt="2026-08-27T16:41:53.599" v="669" actId="403"/>
          <ac:spMkLst>
            <pc:docMk/>
            <pc:sldMk cId="454884499" sldId="4862"/>
            <ac:spMk id="57" creationId="{715E039A-47C8-11EC-2297-FDEE039110D8}"/>
          </ac:spMkLst>
        </pc:spChg>
        <pc:spChg chg="add mod">
          <ac:chgData name="Valdez, Raquel Lynn" userId="80fed716-3b0b-4dfb-b09c-0d6201921b05" providerId="ADAL" clId="{D9ECE4BF-8A10-4FF2-8F75-16C14574248B}" dt="2026-08-27T16:41:53.599" v="669" actId="403"/>
          <ac:spMkLst>
            <pc:docMk/>
            <pc:sldMk cId="454884499" sldId="4862"/>
            <ac:spMk id="58" creationId="{19F14290-D1A6-19EA-5F9C-B159E9309FAF}"/>
          </ac:spMkLst>
        </pc:spChg>
        <pc:grpChg chg="add mod">
          <ac:chgData name="Valdez, Raquel Lynn" userId="80fed716-3b0b-4dfb-b09c-0d6201921b05" providerId="ADAL" clId="{D9ECE4BF-8A10-4FF2-8F75-16C14574248B}" dt="2026-08-27T16:40:37.599" v="659" actId="14100"/>
          <ac:grpSpMkLst>
            <pc:docMk/>
            <pc:sldMk cId="454884499" sldId="4862"/>
            <ac:grpSpMk id="59" creationId="{D614A8A8-7B4C-748D-85E9-EB56C7F5D49B}"/>
          </ac:grpSpMkLst>
        </pc:grpChg>
        <pc:picChg chg="del">
          <ac:chgData name="Valdez, Raquel Lynn" userId="80fed716-3b0b-4dfb-b09c-0d6201921b05" providerId="ADAL" clId="{D9ECE4BF-8A10-4FF2-8F75-16C14574248B}" dt="2026-08-27T15:45:44.020" v="97" actId="478"/>
          <ac:picMkLst>
            <pc:docMk/>
            <pc:sldMk cId="454884499" sldId="4862"/>
            <ac:picMk id="5" creationId="{3683A965-0274-1ED6-9335-637BCC7088B5}"/>
          </ac:picMkLst>
        </pc:picChg>
        <pc:picChg chg="add mod">
          <ac:chgData name="Valdez, Raquel Lynn" userId="80fed716-3b0b-4dfb-b09c-0d6201921b05" providerId="ADAL" clId="{D9ECE4BF-8A10-4FF2-8F75-16C14574248B}" dt="2026-08-27T16:11:24.682" v="474" actId="1076"/>
          <ac:picMkLst>
            <pc:docMk/>
            <pc:sldMk cId="454884499" sldId="4862"/>
            <ac:picMk id="8" creationId="{6801EDC1-1C82-B1E9-DAC8-2D23573BDDDA}"/>
          </ac:picMkLst>
        </pc:picChg>
        <pc:picChg chg="add mod">
          <ac:chgData name="Valdez, Raquel Lynn" userId="80fed716-3b0b-4dfb-b09c-0d6201921b05" providerId="ADAL" clId="{D9ECE4BF-8A10-4FF2-8F75-16C14574248B}" dt="2026-08-27T15:55:56.994" v="293" actId="1076"/>
          <ac:picMkLst>
            <pc:docMk/>
            <pc:sldMk cId="454884499" sldId="4862"/>
            <ac:picMk id="10" creationId="{C4BE0986-D2F9-3C69-6051-A91AEEC4E1AE}"/>
          </ac:picMkLst>
        </pc:picChg>
        <pc:picChg chg="add del mod">
          <ac:chgData name="Valdez, Raquel Lynn" userId="80fed716-3b0b-4dfb-b09c-0d6201921b05" providerId="ADAL" clId="{D9ECE4BF-8A10-4FF2-8F75-16C14574248B}" dt="2026-08-27T16:39:10.426" v="643" actId="478"/>
          <ac:picMkLst>
            <pc:docMk/>
            <pc:sldMk cId="454884499" sldId="4862"/>
            <ac:picMk id="16" creationId="{DCE2E174-9DF6-E69C-D33C-DA3DCBD49CD6}"/>
          </ac:picMkLst>
        </pc:picChg>
        <pc:picChg chg="add mod ord">
          <ac:chgData name="Valdez, Raquel Lynn" userId="80fed716-3b0b-4dfb-b09c-0d6201921b05" providerId="ADAL" clId="{D9ECE4BF-8A10-4FF2-8F75-16C14574248B}" dt="2026-08-27T15:55:56.994" v="293" actId="1076"/>
          <ac:picMkLst>
            <pc:docMk/>
            <pc:sldMk cId="454884499" sldId="4862"/>
            <ac:picMk id="18" creationId="{14A60E12-49C5-B90D-6FF7-3357C577043B}"/>
          </ac:picMkLst>
        </pc:picChg>
      </pc:sldChg>
      <pc:sldChg chg="addSp delSp modSp add mod">
        <pc:chgData name="Valdez, Raquel Lynn" userId="80fed716-3b0b-4dfb-b09c-0d6201921b05" providerId="ADAL" clId="{D9ECE4BF-8A10-4FF2-8F75-16C14574248B}" dt="2026-08-27T16:03:41.450" v="375" actId="2711"/>
        <pc:sldMkLst>
          <pc:docMk/>
          <pc:sldMk cId="945349708" sldId="4863"/>
        </pc:sldMkLst>
        <pc:spChg chg="add mod">
          <ac:chgData name="Valdez, Raquel Lynn" userId="80fed716-3b0b-4dfb-b09c-0d6201921b05" providerId="ADAL" clId="{D9ECE4BF-8A10-4FF2-8F75-16C14574248B}" dt="2026-08-27T16:03:41.450" v="375" actId="2711"/>
          <ac:spMkLst>
            <pc:docMk/>
            <pc:sldMk cId="945349708" sldId="4863"/>
            <ac:spMk id="3" creationId="{6A85F35F-2C75-8509-E608-A892B6A98808}"/>
          </ac:spMkLst>
        </pc:spChg>
        <pc:spChg chg="mod">
          <ac:chgData name="Valdez, Raquel Lynn" userId="80fed716-3b0b-4dfb-b09c-0d6201921b05" providerId="ADAL" clId="{D9ECE4BF-8A10-4FF2-8F75-16C14574248B}" dt="2026-08-27T16:01:03.579" v="340" actId="20577"/>
          <ac:spMkLst>
            <pc:docMk/>
            <pc:sldMk cId="945349708" sldId="4863"/>
            <ac:spMk id="4" creationId="{AEC9634B-E2A0-A934-96F7-CFE3756342D2}"/>
          </ac:spMkLst>
        </pc:spChg>
        <pc:spChg chg="add mod">
          <ac:chgData name="Valdez, Raquel Lynn" userId="80fed716-3b0b-4dfb-b09c-0d6201921b05" providerId="ADAL" clId="{D9ECE4BF-8A10-4FF2-8F75-16C14574248B}" dt="2026-08-27T16:01:41.412" v="350" actId="1076"/>
          <ac:spMkLst>
            <pc:docMk/>
            <pc:sldMk cId="945349708" sldId="4863"/>
            <ac:spMk id="6" creationId="{DBC24783-52AF-E91A-C519-A2348DADBCBB}"/>
          </ac:spMkLst>
        </pc:spChg>
        <pc:spChg chg="add mod">
          <ac:chgData name="Valdez, Raquel Lynn" userId="80fed716-3b0b-4dfb-b09c-0d6201921b05" providerId="ADAL" clId="{D9ECE4BF-8A10-4FF2-8F75-16C14574248B}" dt="2026-08-27T16:03:41.450" v="375" actId="2711"/>
          <ac:spMkLst>
            <pc:docMk/>
            <pc:sldMk cId="945349708" sldId="4863"/>
            <ac:spMk id="8" creationId="{F15EDE55-0B98-D61E-CA1F-7F47E41E0D3B}"/>
          </ac:spMkLst>
        </pc:spChg>
        <pc:spChg chg="add mod">
          <ac:chgData name="Valdez, Raquel Lynn" userId="80fed716-3b0b-4dfb-b09c-0d6201921b05" providerId="ADAL" clId="{D9ECE4BF-8A10-4FF2-8F75-16C14574248B}" dt="2026-08-27T16:03:41.450" v="375" actId="2711"/>
          <ac:spMkLst>
            <pc:docMk/>
            <pc:sldMk cId="945349708" sldId="4863"/>
            <ac:spMk id="10" creationId="{FD355A72-E088-8530-FB9A-E08ACE4EA86E}"/>
          </ac:spMkLst>
        </pc:spChg>
        <pc:spChg chg="add mod">
          <ac:chgData name="Valdez, Raquel Lynn" userId="80fed716-3b0b-4dfb-b09c-0d6201921b05" providerId="ADAL" clId="{D9ECE4BF-8A10-4FF2-8F75-16C14574248B}" dt="2026-08-27T16:01:41.412" v="350" actId="1076"/>
          <ac:spMkLst>
            <pc:docMk/>
            <pc:sldMk cId="945349708" sldId="4863"/>
            <ac:spMk id="12" creationId="{FDB14FB1-836C-16C7-DD1E-B847D2E22496}"/>
          </ac:spMkLst>
        </pc:spChg>
        <pc:spChg chg="add mod">
          <ac:chgData name="Valdez, Raquel Lynn" userId="80fed716-3b0b-4dfb-b09c-0d6201921b05" providerId="ADAL" clId="{D9ECE4BF-8A10-4FF2-8F75-16C14574248B}" dt="2026-08-27T16:03:41.450" v="375" actId="2711"/>
          <ac:spMkLst>
            <pc:docMk/>
            <pc:sldMk cId="945349708" sldId="4863"/>
            <ac:spMk id="14" creationId="{D9E26070-218C-FDBA-55FA-0DC054D6934A}"/>
          </ac:spMkLst>
        </pc:spChg>
        <pc:spChg chg="add mod">
          <ac:chgData name="Valdez, Raquel Lynn" userId="80fed716-3b0b-4dfb-b09c-0d6201921b05" providerId="ADAL" clId="{D9ECE4BF-8A10-4FF2-8F75-16C14574248B}" dt="2026-08-27T16:01:41.412" v="350" actId="1076"/>
          <ac:spMkLst>
            <pc:docMk/>
            <pc:sldMk cId="945349708" sldId="4863"/>
            <ac:spMk id="16" creationId="{4D77C7ED-90B2-3E30-069A-6C20A938874C}"/>
          </ac:spMkLst>
        </pc:spChg>
        <pc:spChg chg="add mod">
          <ac:chgData name="Valdez, Raquel Lynn" userId="80fed716-3b0b-4dfb-b09c-0d6201921b05" providerId="ADAL" clId="{D9ECE4BF-8A10-4FF2-8F75-16C14574248B}" dt="2026-08-27T16:01:41.412" v="350" actId="1076"/>
          <ac:spMkLst>
            <pc:docMk/>
            <pc:sldMk cId="945349708" sldId="4863"/>
            <ac:spMk id="18" creationId="{15B948FE-1819-BA94-E8C2-503DF7BA9FEE}"/>
          </ac:spMkLst>
        </pc:spChg>
        <pc:spChg chg="add mod">
          <ac:chgData name="Valdez, Raquel Lynn" userId="80fed716-3b0b-4dfb-b09c-0d6201921b05" providerId="ADAL" clId="{D9ECE4BF-8A10-4FF2-8F75-16C14574248B}" dt="2026-08-27T16:01:51.281" v="353" actId="1076"/>
          <ac:spMkLst>
            <pc:docMk/>
            <pc:sldMk cId="945349708" sldId="4863"/>
            <ac:spMk id="20" creationId="{B15DC59E-9779-4365-7023-D94F3BDDB166}"/>
          </ac:spMkLst>
        </pc:spChg>
        <pc:spChg chg="add mod">
          <ac:chgData name="Valdez, Raquel Lynn" userId="80fed716-3b0b-4dfb-b09c-0d6201921b05" providerId="ADAL" clId="{D9ECE4BF-8A10-4FF2-8F75-16C14574248B}" dt="2026-08-27T16:01:51.281" v="353" actId="1076"/>
          <ac:spMkLst>
            <pc:docMk/>
            <pc:sldMk cId="945349708" sldId="4863"/>
            <ac:spMk id="22" creationId="{5179C995-2110-1324-37B0-E2FA6CED026B}"/>
          </ac:spMkLst>
        </pc:spChg>
        <pc:spChg chg="mod">
          <ac:chgData name="Valdez, Raquel Lynn" userId="80fed716-3b0b-4dfb-b09c-0d6201921b05" providerId="ADAL" clId="{D9ECE4BF-8A10-4FF2-8F75-16C14574248B}" dt="2026-08-27T16:00:09.844" v="332" actId="20577"/>
          <ac:spMkLst>
            <pc:docMk/>
            <pc:sldMk cId="945349708" sldId="4863"/>
            <ac:spMk id="23" creationId="{4178D7E3-48C6-4BB3-39EB-B3DA4BA943F6}"/>
          </ac:spMkLst>
        </pc:spChg>
        <pc:spChg chg="mod">
          <ac:chgData name="Valdez, Raquel Lynn" userId="80fed716-3b0b-4dfb-b09c-0d6201921b05" providerId="ADAL" clId="{D9ECE4BF-8A10-4FF2-8F75-16C14574248B}" dt="2026-08-27T16:01:23.794" v="347"/>
          <ac:spMkLst>
            <pc:docMk/>
            <pc:sldMk cId="945349708" sldId="4863"/>
            <ac:spMk id="25" creationId="{09BB3ADC-07A3-8688-7A64-0B385CFE77C0}"/>
          </ac:spMkLst>
        </pc:spChg>
        <pc:spChg chg="add mod">
          <ac:chgData name="Valdez, Raquel Lynn" userId="80fed716-3b0b-4dfb-b09c-0d6201921b05" providerId="ADAL" clId="{D9ECE4BF-8A10-4FF2-8F75-16C14574248B}" dt="2026-08-27T16:01:51.281" v="353" actId="1076"/>
          <ac:spMkLst>
            <pc:docMk/>
            <pc:sldMk cId="945349708" sldId="4863"/>
            <ac:spMk id="26" creationId="{4A5EE255-D4D0-9FE5-C9E5-5F2771453400}"/>
          </ac:spMkLst>
        </pc:spChg>
        <pc:spChg chg="mod">
          <ac:chgData name="Valdez, Raquel Lynn" userId="80fed716-3b0b-4dfb-b09c-0d6201921b05" providerId="ADAL" clId="{D9ECE4BF-8A10-4FF2-8F75-16C14574248B}" dt="2026-08-27T16:01:09.486" v="341"/>
          <ac:spMkLst>
            <pc:docMk/>
            <pc:sldMk cId="945349708" sldId="4863"/>
            <ac:spMk id="27" creationId="{F2B4AC08-53BA-CB46-1917-FC139FDFB83F}"/>
          </ac:spMkLst>
        </pc:spChg>
        <pc:spChg chg="add mod">
          <ac:chgData name="Valdez, Raquel Lynn" userId="80fed716-3b0b-4dfb-b09c-0d6201921b05" providerId="ADAL" clId="{D9ECE4BF-8A10-4FF2-8F75-16C14574248B}" dt="2026-08-27T16:01:51.281" v="353" actId="1076"/>
          <ac:spMkLst>
            <pc:docMk/>
            <pc:sldMk cId="945349708" sldId="4863"/>
            <ac:spMk id="29" creationId="{468CE4D4-2622-1721-8B4D-AD8256E82A83}"/>
          </ac:spMkLst>
        </pc:spChg>
        <pc:spChg chg="mod">
          <ac:chgData name="Valdez, Raquel Lynn" userId="80fed716-3b0b-4dfb-b09c-0d6201921b05" providerId="ADAL" clId="{D9ECE4BF-8A10-4FF2-8F75-16C14574248B}" dt="2026-08-27T16:03:41.450" v="375" actId="2711"/>
          <ac:spMkLst>
            <pc:docMk/>
            <pc:sldMk cId="945349708" sldId="4863"/>
            <ac:spMk id="31" creationId="{84F854A8-2078-4F7D-8BBF-7224CB588449}"/>
          </ac:spMkLst>
        </pc:spChg>
        <pc:spChg chg="mod">
          <ac:chgData name="Valdez, Raquel Lynn" userId="80fed716-3b0b-4dfb-b09c-0d6201921b05" providerId="ADAL" clId="{D9ECE4BF-8A10-4FF2-8F75-16C14574248B}" dt="2026-08-27T16:01:11.503" v="342"/>
          <ac:spMkLst>
            <pc:docMk/>
            <pc:sldMk cId="945349708" sldId="4863"/>
            <ac:spMk id="32" creationId="{59F7051A-9B41-C80E-168C-DAF36A44409D}"/>
          </ac:spMkLst>
        </pc:spChg>
        <pc:spChg chg="mod">
          <ac:chgData name="Valdez, Raquel Lynn" userId="80fed716-3b0b-4dfb-b09c-0d6201921b05" providerId="ADAL" clId="{D9ECE4BF-8A10-4FF2-8F75-16C14574248B}" dt="2026-08-27T16:01:19.139" v="345"/>
          <ac:spMkLst>
            <pc:docMk/>
            <pc:sldMk cId="945349708" sldId="4863"/>
            <ac:spMk id="33" creationId="{05CEB849-F47E-19D0-696D-1BAB8D5250BE}"/>
          </ac:spMkLst>
        </pc:spChg>
        <pc:spChg chg="add mod">
          <ac:chgData name="Valdez, Raquel Lynn" userId="80fed716-3b0b-4dfb-b09c-0d6201921b05" providerId="ADAL" clId="{D9ECE4BF-8A10-4FF2-8F75-16C14574248B}" dt="2026-08-27T16:01:51.281" v="353" actId="1076"/>
          <ac:spMkLst>
            <pc:docMk/>
            <pc:sldMk cId="945349708" sldId="4863"/>
            <ac:spMk id="34" creationId="{FADF1AE9-8DAA-0E6B-74F0-65843061AFA5}"/>
          </ac:spMkLst>
        </pc:spChg>
        <pc:spChg chg="add mod">
          <ac:chgData name="Valdez, Raquel Lynn" userId="80fed716-3b0b-4dfb-b09c-0d6201921b05" providerId="ADAL" clId="{D9ECE4BF-8A10-4FF2-8F75-16C14574248B}" dt="2026-08-27T16:03:41.450" v="375" actId="2711"/>
          <ac:spMkLst>
            <pc:docMk/>
            <pc:sldMk cId="945349708" sldId="4863"/>
            <ac:spMk id="36" creationId="{D5067440-7778-1D96-9334-60EB272FC718}"/>
          </ac:spMkLst>
        </pc:spChg>
        <pc:spChg chg="mod">
          <ac:chgData name="Valdez, Raquel Lynn" userId="80fed716-3b0b-4dfb-b09c-0d6201921b05" providerId="ADAL" clId="{D9ECE4BF-8A10-4FF2-8F75-16C14574248B}" dt="2026-08-27T16:03:41.450" v="375" actId="2711"/>
          <ac:spMkLst>
            <pc:docMk/>
            <pc:sldMk cId="945349708" sldId="4863"/>
            <ac:spMk id="37" creationId="{2EAE11E4-C1BC-80ED-CF65-654082380787}"/>
          </ac:spMkLst>
        </pc:spChg>
        <pc:spChg chg="add mod">
          <ac:chgData name="Valdez, Raquel Lynn" userId="80fed716-3b0b-4dfb-b09c-0d6201921b05" providerId="ADAL" clId="{D9ECE4BF-8A10-4FF2-8F75-16C14574248B}" dt="2026-08-27T16:01:51.281" v="353" actId="1076"/>
          <ac:spMkLst>
            <pc:docMk/>
            <pc:sldMk cId="945349708" sldId="4863"/>
            <ac:spMk id="39" creationId="{F154932C-3746-EE8D-C065-D045D565F69B}"/>
          </ac:spMkLst>
        </pc:spChg>
        <pc:spChg chg="add mod">
          <ac:chgData name="Valdez, Raquel Lynn" userId="80fed716-3b0b-4dfb-b09c-0d6201921b05" providerId="ADAL" clId="{D9ECE4BF-8A10-4FF2-8F75-16C14574248B}" dt="2026-08-27T16:03:41.450" v="375" actId="2711"/>
          <ac:spMkLst>
            <pc:docMk/>
            <pc:sldMk cId="945349708" sldId="4863"/>
            <ac:spMk id="41" creationId="{01CA87A3-AF77-B579-42D4-276800A7CE17}"/>
          </ac:spMkLst>
        </pc:spChg>
        <pc:spChg chg="add mod">
          <ac:chgData name="Valdez, Raquel Lynn" userId="80fed716-3b0b-4dfb-b09c-0d6201921b05" providerId="ADAL" clId="{D9ECE4BF-8A10-4FF2-8F75-16C14574248B}" dt="2026-08-27T16:01:59.104" v="356" actId="1076"/>
          <ac:spMkLst>
            <pc:docMk/>
            <pc:sldMk cId="945349708" sldId="4863"/>
            <ac:spMk id="43" creationId="{C9C123C6-2164-8D5A-E9AE-AF5C3CE3FC48}"/>
          </ac:spMkLst>
        </pc:spChg>
        <pc:spChg chg="add mod">
          <ac:chgData name="Valdez, Raquel Lynn" userId="80fed716-3b0b-4dfb-b09c-0d6201921b05" providerId="ADAL" clId="{D9ECE4BF-8A10-4FF2-8F75-16C14574248B}" dt="2026-08-27T16:01:59.104" v="356" actId="1076"/>
          <ac:spMkLst>
            <pc:docMk/>
            <pc:sldMk cId="945349708" sldId="4863"/>
            <ac:spMk id="45" creationId="{8F98F39E-10F8-3BFE-81BF-8DB8C27A6DB3}"/>
          </ac:spMkLst>
        </pc:spChg>
        <pc:spChg chg="add mod">
          <ac:chgData name="Valdez, Raquel Lynn" userId="80fed716-3b0b-4dfb-b09c-0d6201921b05" providerId="ADAL" clId="{D9ECE4BF-8A10-4FF2-8F75-16C14574248B}" dt="2026-08-27T16:01:59.104" v="356" actId="1076"/>
          <ac:spMkLst>
            <pc:docMk/>
            <pc:sldMk cId="945349708" sldId="4863"/>
            <ac:spMk id="47" creationId="{B8247814-0590-F80E-BBB7-C467A6F3D5A6}"/>
          </ac:spMkLst>
        </pc:spChg>
        <pc:spChg chg="add mod">
          <ac:chgData name="Valdez, Raquel Lynn" userId="80fed716-3b0b-4dfb-b09c-0d6201921b05" providerId="ADAL" clId="{D9ECE4BF-8A10-4FF2-8F75-16C14574248B}" dt="2026-08-27T16:03:41.450" v="375" actId="2711"/>
          <ac:spMkLst>
            <pc:docMk/>
            <pc:sldMk cId="945349708" sldId="4863"/>
            <ac:spMk id="49" creationId="{7B8B3929-96D2-C3C1-AAB5-E209ADC5F691}"/>
          </ac:spMkLst>
        </pc:spChg>
        <pc:spChg chg="add mod">
          <ac:chgData name="Valdez, Raquel Lynn" userId="80fed716-3b0b-4dfb-b09c-0d6201921b05" providerId="ADAL" clId="{D9ECE4BF-8A10-4FF2-8F75-16C14574248B}" dt="2026-08-27T16:01:59.104" v="356" actId="1076"/>
          <ac:spMkLst>
            <pc:docMk/>
            <pc:sldMk cId="945349708" sldId="4863"/>
            <ac:spMk id="51" creationId="{6D3A474B-F6B7-506A-29FB-495A7BA49AF3}"/>
          </ac:spMkLst>
        </pc:spChg>
        <pc:spChg chg="add mod">
          <ac:chgData name="Valdez, Raquel Lynn" userId="80fed716-3b0b-4dfb-b09c-0d6201921b05" providerId="ADAL" clId="{D9ECE4BF-8A10-4FF2-8F75-16C14574248B}" dt="2026-08-27T16:01:59.104" v="356" actId="1076"/>
          <ac:spMkLst>
            <pc:docMk/>
            <pc:sldMk cId="945349708" sldId="4863"/>
            <ac:spMk id="53" creationId="{B4542245-479B-1B72-CDF6-EBC54F75843E}"/>
          </ac:spMkLst>
        </pc:spChg>
        <pc:spChg chg="add mod">
          <ac:chgData name="Valdez, Raquel Lynn" userId="80fed716-3b0b-4dfb-b09c-0d6201921b05" providerId="ADAL" clId="{D9ECE4BF-8A10-4FF2-8F75-16C14574248B}" dt="2026-08-27T16:01:59.104" v="356" actId="1076"/>
          <ac:spMkLst>
            <pc:docMk/>
            <pc:sldMk cId="945349708" sldId="4863"/>
            <ac:spMk id="55" creationId="{05023CAC-B7D2-BE2C-EF88-BCABBA3EEF9A}"/>
          </ac:spMkLst>
        </pc:spChg>
        <pc:spChg chg="add mod">
          <ac:chgData name="Valdez, Raquel Lynn" userId="80fed716-3b0b-4dfb-b09c-0d6201921b05" providerId="ADAL" clId="{D9ECE4BF-8A10-4FF2-8F75-16C14574248B}" dt="2026-08-27T16:03:41.450" v="375" actId="2711"/>
          <ac:spMkLst>
            <pc:docMk/>
            <pc:sldMk cId="945349708" sldId="4863"/>
            <ac:spMk id="57" creationId="{8140E18B-C527-9329-6C50-EEA729761753}"/>
          </ac:spMkLst>
        </pc:spChg>
        <pc:spChg chg="mod">
          <ac:chgData name="Valdez, Raquel Lynn" userId="80fed716-3b0b-4dfb-b09c-0d6201921b05" providerId="ADAL" clId="{D9ECE4BF-8A10-4FF2-8F75-16C14574248B}" dt="2026-08-27T16:01:17.631" v="344"/>
          <ac:spMkLst>
            <pc:docMk/>
            <pc:sldMk cId="945349708" sldId="4863"/>
            <ac:spMk id="115" creationId="{5F434387-914E-6484-E1D6-50DF2AF7D3C2}"/>
          </ac:spMkLst>
        </pc:spChg>
        <pc:spChg chg="del">
          <ac:chgData name="Valdez, Raquel Lynn" userId="80fed716-3b0b-4dfb-b09c-0d6201921b05" providerId="ADAL" clId="{D9ECE4BF-8A10-4FF2-8F75-16C14574248B}" dt="2026-08-27T16:01:32.670" v="348" actId="478"/>
          <ac:spMkLst>
            <pc:docMk/>
            <pc:sldMk cId="945349708" sldId="4863"/>
            <ac:spMk id="144" creationId="{9288FF2D-0427-8112-4753-5EB448D460E5}"/>
          </ac:spMkLst>
        </pc:spChg>
        <pc:spChg chg="del">
          <ac:chgData name="Valdez, Raquel Lynn" userId="80fed716-3b0b-4dfb-b09c-0d6201921b05" providerId="ADAL" clId="{D9ECE4BF-8A10-4FF2-8F75-16C14574248B}" dt="2026-08-27T16:01:32.670" v="348" actId="478"/>
          <ac:spMkLst>
            <pc:docMk/>
            <pc:sldMk cId="945349708" sldId="4863"/>
            <ac:spMk id="145" creationId="{A77BFABC-697D-919F-727B-C728C00D1503}"/>
          </ac:spMkLst>
        </pc:spChg>
        <pc:spChg chg="del">
          <ac:chgData name="Valdez, Raquel Lynn" userId="80fed716-3b0b-4dfb-b09c-0d6201921b05" providerId="ADAL" clId="{D9ECE4BF-8A10-4FF2-8F75-16C14574248B}" dt="2026-08-27T16:01:32.670" v="348" actId="478"/>
          <ac:spMkLst>
            <pc:docMk/>
            <pc:sldMk cId="945349708" sldId="4863"/>
            <ac:spMk id="146" creationId="{A1E54D5C-6CC0-7D40-5C83-7EB12DBF8254}"/>
          </ac:spMkLst>
        </pc:spChg>
        <pc:spChg chg="del">
          <ac:chgData name="Valdez, Raquel Lynn" userId="80fed716-3b0b-4dfb-b09c-0d6201921b05" providerId="ADAL" clId="{D9ECE4BF-8A10-4FF2-8F75-16C14574248B}" dt="2026-08-27T16:01:32.670" v="348" actId="478"/>
          <ac:spMkLst>
            <pc:docMk/>
            <pc:sldMk cId="945349708" sldId="4863"/>
            <ac:spMk id="147" creationId="{2EDEFF09-FBBF-01F1-38C6-1A695D79E232}"/>
          </ac:spMkLst>
        </pc:spChg>
        <pc:spChg chg="del">
          <ac:chgData name="Valdez, Raquel Lynn" userId="80fed716-3b0b-4dfb-b09c-0d6201921b05" providerId="ADAL" clId="{D9ECE4BF-8A10-4FF2-8F75-16C14574248B}" dt="2026-08-27T16:01:32.670" v="348" actId="478"/>
          <ac:spMkLst>
            <pc:docMk/>
            <pc:sldMk cId="945349708" sldId="4863"/>
            <ac:spMk id="148" creationId="{575D8B38-36A2-C330-D8FE-2BB6869571F8}"/>
          </ac:spMkLst>
        </pc:spChg>
        <pc:spChg chg="del">
          <ac:chgData name="Valdez, Raquel Lynn" userId="80fed716-3b0b-4dfb-b09c-0d6201921b05" providerId="ADAL" clId="{D9ECE4BF-8A10-4FF2-8F75-16C14574248B}" dt="2026-08-27T16:01:32.670" v="348" actId="478"/>
          <ac:spMkLst>
            <pc:docMk/>
            <pc:sldMk cId="945349708" sldId="4863"/>
            <ac:spMk id="149" creationId="{6935B154-5574-4D17-8AFB-6ED8852293F5}"/>
          </ac:spMkLst>
        </pc:spChg>
        <pc:spChg chg="del">
          <ac:chgData name="Valdez, Raquel Lynn" userId="80fed716-3b0b-4dfb-b09c-0d6201921b05" providerId="ADAL" clId="{D9ECE4BF-8A10-4FF2-8F75-16C14574248B}" dt="2026-08-27T16:01:32.670" v="348" actId="478"/>
          <ac:spMkLst>
            <pc:docMk/>
            <pc:sldMk cId="945349708" sldId="4863"/>
            <ac:spMk id="150" creationId="{1AE97B3E-8255-01B8-77B5-FE493DD1D707}"/>
          </ac:spMkLst>
        </pc:spChg>
        <pc:spChg chg="del mod">
          <ac:chgData name="Valdez, Raquel Lynn" userId="80fed716-3b0b-4dfb-b09c-0d6201921b05" providerId="ADAL" clId="{D9ECE4BF-8A10-4FF2-8F75-16C14574248B}" dt="2026-08-27T16:01:32.670" v="348" actId="478"/>
          <ac:spMkLst>
            <pc:docMk/>
            <pc:sldMk cId="945349708" sldId="4863"/>
            <ac:spMk id="151" creationId="{CF3210FF-5DFA-DCB4-4582-223A5D575B6C}"/>
          </ac:spMkLst>
        </pc:spChg>
        <pc:spChg chg="del">
          <ac:chgData name="Valdez, Raquel Lynn" userId="80fed716-3b0b-4dfb-b09c-0d6201921b05" providerId="ADAL" clId="{D9ECE4BF-8A10-4FF2-8F75-16C14574248B}" dt="2026-08-27T16:01:45.099" v="351" actId="478"/>
          <ac:spMkLst>
            <pc:docMk/>
            <pc:sldMk cId="945349708" sldId="4863"/>
            <ac:spMk id="168" creationId="{83B7BF7E-17E8-AEA1-93D8-86CE092294B3}"/>
          </ac:spMkLst>
        </pc:spChg>
        <pc:spChg chg="del">
          <ac:chgData name="Valdez, Raquel Lynn" userId="80fed716-3b0b-4dfb-b09c-0d6201921b05" providerId="ADAL" clId="{D9ECE4BF-8A10-4FF2-8F75-16C14574248B}" dt="2026-08-27T16:01:45.099" v="351" actId="478"/>
          <ac:spMkLst>
            <pc:docMk/>
            <pc:sldMk cId="945349708" sldId="4863"/>
            <ac:spMk id="169" creationId="{769BB499-6C18-FD7F-53FD-CA00CC65DE0F}"/>
          </ac:spMkLst>
        </pc:spChg>
        <pc:spChg chg="del">
          <ac:chgData name="Valdez, Raquel Lynn" userId="80fed716-3b0b-4dfb-b09c-0d6201921b05" providerId="ADAL" clId="{D9ECE4BF-8A10-4FF2-8F75-16C14574248B}" dt="2026-08-27T16:01:45.099" v="351" actId="478"/>
          <ac:spMkLst>
            <pc:docMk/>
            <pc:sldMk cId="945349708" sldId="4863"/>
            <ac:spMk id="170" creationId="{83EFDBA2-4392-E87C-1265-2078C67D07AF}"/>
          </ac:spMkLst>
        </pc:spChg>
        <pc:spChg chg="del">
          <ac:chgData name="Valdez, Raquel Lynn" userId="80fed716-3b0b-4dfb-b09c-0d6201921b05" providerId="ADAL" clId="{D9ECE4BF-8A10-4FF2-8F75-16C14574248B}" dt="2026-08-27T16:01:45.099" v="351" actId="478"/>
          <ac:spMkLst>
            <pc:docMk/>
            <pc:sldMk cId="945349708" sldId="4863"/>
            <ac:spMk id="171" creationId="{670A2A5D-0DE6-A79F-B931-A90544B2B8F2}"/>
          </ac:spMkLst>
        </pc:spChg>
        <pc:spChg chg="del mod">
          <ac:chgData name="Valdez, Raquel Lynn" userId="80fed716-3b0b-4dfb-b09c-0d6201921b05" providerId="ADAL" clId="{D9ECE4BF-8A10-4FF2-8F75-16C14574248B}" dt="2026-08-27T16:01:45.099" v="351" actId="478"/>
          <ac:spMkLst>
            <pc:docMk/>
            <pc:sldMk cId="945349708" sldId="4863"/>
            <ac:spMk id="172" creationId="{A17B1656-F466-C522-D966-D52A29E8AF33}"/>
          </ac:spMkLst>
        </pc:spChg>
        <pc:spChg chg="del">
          <ac:chgData name="Valdez, Raquel Lynn" userId="80fed716-3b0b-4dfb-b09c-0d6201921b05" providerId="ADAL" clId="{D9ECE4BF-8A10-4FF2-8F75-16C14574248B}" dt="2026-08-27T16:01:45.099" v="351" actId="478"/>
          <ac:spMkLst>
            <pc:docMk/>
            <pc:sldMk cId="945349708" sldId="4863"/>
            <ac:spMk id="173" creationId="{46E198B6-AA38-F125-39B8-20CEB9987804}"/>
          </ac:spMkLst>
        </pc:spChg>
        <pc:spChg chg="del">
          <ac:chgData name="Valdez, Raquel Lynn" userId="80fed716-3b0b-4dfb-b09c-0d6201921b05" providerId="ADAL" clId="{D9ECE4BF-8A10-4FF2-8F75-16C14574248B}" dt="2026-08-27T16:01:45.099" v="351" actId="478"/>
          <ac:spMkLst>
            <pc:docMk/>
            <pc:sldMk cId="945349708" sldId="4863"/>
            <ac:spMk id="174" creationId="{4DF06E17-349A-B886-1AF7-602E6CF1F6D8}"/>
          </ac:spMkLst>
        </pc:spChg>
        <pc:spChg chg="del">
          <ac:chgData name="Valdez, Raquel Lynn" userId="80fed716-3b0b-4dfb-b09c-0d6201921b05" providerId="ADAL" clId="{D9ECE4BF-8A10-4FF2-8F75-16C14574248B}" dt="2026-08-27T16:01:45.099" v="351" actId="478"/>
          <ac:spMkLst>
            <pc:docMk/>
            <pc:sldMk cId="945349708" sldId="4863"/>
            <ac:spMk id="175" creationId="{F4EFAC61-8980-67C0-D836-B56358C8526E}"/>
          </ac:spMkLst>
        </pc:spChg>
        <pc:spChg chg="del mod">
          <ac:chgData name="Valdez, Raquel Lynn" userId="80fed716-3b0b-4dfb-b09c-0d6201921b05" providerId="ADAL" clId="{D9ECE4BF-8A10-4FF2-8F75-16C14574248B}" dt="2026-08-27T16:01:54.514" v="354" actId="478"/>
          <ac:spMkLst>
            <pc:docMk/>
            <pc:sldMk cId="945349708" sldId="4863"/>
            <ac:spMk id="176" creationId="{313D9F4B-5246-75FE-4E9D-33BE49034873}"/>
          </ac:spMkLst>
        </pc:spChg>
        <pc:spChg chg="del">
          <ac:chgData name="Valdez, Raquel Lynn" userId="80fed716-3b0b-4dfb-b09c-0d6201921b05" providerId="ADAL" clId="{D9ECE4BF-8A10-4FF2-8F75-16C14574248B}" dt="2026-08-27T16:01:54.514" v="354" actId="478"/>
          <ac:spMkLst>
            <pc:docMk/>
            <pc:sldMk cId="945349708" sldId="4863"/>
            <ac:spMk id="177" creationId="{F84755EA-49BE-6CD2-196A-BC8932DE86E4}"/>
          </ac:spMkLst>
        </pc:spChg>
        <pc:spChg chg="del">
          <ac:chgData name="Valdez, Raquel Lynn" userId="80fed716-3b0b-4dfb-b09c-0d6201921b05" providerId="ADAL" clId="{D9ECE4BF-8A10-4FF2-8F75-16C14574248B}" dt="2026-08-27T16:01:54.514" v="354" actId="478"/>
          <ac:spMkLst>
            <pc:docMk/>
            <pc:sldMk cId="945349708" sldId="4863"/>
            <ac:spMk id="178" creationId="{47DEA08F-9BF6-52DD-9499-E8C2436E731D}"/>
          </ac:spMkLst>
        </pc:spChg>
        <pc:spChg chg="del">
          <ac:chgData name="Valdez, Raquel Lynn" userId="80fed716-3b0b-4dfb-b09c-0d6201921b05" providerId="ADAL" clId="{D9ECE4BF-8A10-4FF2-8F75-16C14574248B}" dt="2026-08-27T16:01:54.514" v="354" actId="478"/>
          <ac:spMkLst>
            <pc:docMk/>
            <pc:sldMk cId="945349708" sldId="4863"/>
            <ac:spMk id="179" creationId="{1B5D8040-44B4-76B9-4C53-BC892A9764AB}"/>
          </ac:spMkLst>
        </pc:spChg>
        <pc:spChg chg="del">
          <ac:chgData name="Valdez, Raquel Lynn" userId="80fed716-3b0b-4dfb-b09c-0d6201921b05" providerId="ADAL" clId="{D9ECE4BF-8A10-4FF2-8F75-16C14574248B}" dt="2026-08-27T16:01:54.514" v="354" actId="478"/>
          <ac:spMkLst>
            <pc:docMk/>
            <pc:sldMk cId="945349708" sldId="4863"/>
            <ac:spMk id="180" creationId="{1B330EEC-1991-C0C4-C99F-8CB59FF0A9F2}"/>
          </ac:spMkLst>
        </pc:spChg>
        <pc:spChg chg="del">
          <ac:chgData name="Valdez, Raquel Lynn" userId="80fed716-3b0b-4dfb-b09c-0d6201921b05" providerId="ADAL" clId="{D9ECE4BF-8A10-4FF2-8F75-16C14574248B}" dt="2026-08-27T16:01:54.514" v="354" actId="478"/>
          <ac:spMkLst>
            <pc:docMk/>
            <pc:sldMk cId="945349708" sldId="4863"/>
            <ac:spMk id="181" creationId="{C7D66A85-0B77-2698-7293-2A7617FFE645}"/>
          </ac:spMkLst>
        </pc:spChg>
        <pc:spChg chg="del mod">
          <ac:chgData name="Valdez, Raquel Lynn" userId="80fed716-3b0b-4dfb-b09c-0d6201921b05" providerId="ADAL" clId="{D9ECE4BF-8A10-4FF2-8F75-16C14574248B}" dt="2026-08-27T16:01:54.514" v="354" actId="478"/>
          <ac:spMkLst>
            <pc:docMk/>
            <pc:sldMk cId="945349708" sldId="4863"/>
            <ac:spMk id="182" creationId="{411C1CCB-A625-3E8A-DB97-1560F2AF680F}"/>
          </ac:spMkLst>
        </pc:spChg>
        <pc:spChg chg="del">
          <ac:chgData name="Valdez, Raquel Lynn" userId="80fed716-3b0b-4dfb-b09c-0d6201921b05" providerId="ADAL" clId="{D9ECE4BF-8A10-4FF2-8F75-16C14574248B}" dt="2026-08-27T16:01:54.514" v="354" actId="478"/>
          <ac:spMkLst>
            <pc:docMk/>
            <pc:sldMk cId="945349708" sldId="4863"/>
            <ac:spMk id="183" creationId="{27D86809-CECF-658C-F7D2-43767EA29D84}"/>
          </ac:spMkLst>
        </pc:spChg>
      </pc:sldChg>
      <pc:sldChg chg="addSp delSp modSp add mod">
        <pc:chgData name="Valdez, Raquel Lynn" userId="80fed716-3b0b-4dfb-b09c-0d6201921b05" providerId="ADAL" clId="{D9ECE4BF-8A10-4FF2-8F75-16C14574248B}" dt="2026-08-27T16:25:57.264" v="583" actId="164"/>
        <pc:sldMkLst>
          <pc:docMk/>
          <pc:sldMk cId="2748948365" sldId="4864"/>
        </pc:sldMkLst>
        <pc:spChg chg="del">
          <ac:chgData name="Valdez, Raquel Lynn" userId="80fed716-3b0b-4dfb-b09c-0d6201921b05" providerId="ADAL" clId="{D9ECE4BF-8A10-4FF2-8F75-16C14574248B}" dt="2026-08-27T16:13:27.829" v="486" actId="478"/>
          <ac:spMkLst>
            <pc:docMk/>
            <pc:sldMk cId="2748948365" sldId="4864"/>
            <ac:spMk id="2" creationId="{0B586B7F-6689-A8EC-11E1-2C9C916E9899}"/>
          </ac:spMkLst>
        </pc:spChg>
        <pc:spChg chg="mod">
          <ac:chgData name="Valdez, Raquel Lynn" userId="80fed716-3b0b-4dfb-b09c-0d6201921b05" providerId="ADAL" clId="{D9ECE4BF-8A10-4FF2-8F75-16C14574248B}" dt="2026-08-27T16:13:09.211" v="482"/>
          <ac:spMkLst>
            <pc:docMk/>
            <pc:sldMk cId="2748948365" sldId="4864"/>
            <ac:spMk id="3" creationId="{94227326-6CC0-C94D-8F0F-4F2ECEB26AB7}"/>
          </ac:spMkLst>
        </pc:spChg>
        <pc:spChg chg="add mod">
          <ac:chgData name="Valdez, Raquel Lynn" userId="80fed716-3b0b-4dfb-b09c-0d6201921b05" providerId="ADAL" clId="{D9ECE4BF-8A10-4FF2-8F75-16C14574248B}" dt="2026-08-27T16:19:35.294" v="538" actId="1076"/>
          <ac:spMkLst>
            <pc:docMk/>
            <pc:sldMk cId="2748948365" sldId="4864"/>
            <ac:spMk id="4" creationId="{353CE7C2-6FA2-1D48-477E-FAC046CFC75D}"/>
          </ac:spMkLst>
        </pc:spChg>
        <pc:spChg chg="add mod">
          <ac:chgData name="Valdez, Raquel Lynn" userId="80fed716-3b0b-4dfb-b09c-0d6201921b05" providerId="ADAL" clId="{D9ECE4BF-8A10-4FF2-8F75-16C14574248B}" dt="2026-08-27T16:25:57.264" v="583" actId="164"/>
          <ac:spMkLst>
            <pc:docMk/>
            <pc:sldMk cId="2748948365" sldId="4864"/>
            <ac:spMk id="7" creationId="{23A04D91-41E3-192A-A752-27D318283B41}"/>
          </ac:spMkLst>
        </pc:spChg>
        <pc:spChg chg="add del mod">
          <ac:chgData name="Valdez, Raquel Lynn" userId="80fed716-3b0b-4dfb-b09c-0d6201921b05" providerId="ADAL" clId="{D9ECE4BF-8A10-4FF2-8F75-16C14574248B}" dt="2026-08-27T16:17:29.708" v="521" actId="478"/>
          <ac:spMkLst>
            <pc:docMk/>
            <pc:sldMk cId="2748948365" sldId="4864"/>
            <ac:spMk id="8" creationId="{9B006D25-42FC-6F1B-A298-A68F1BDF57FC}"/>
          </ac:spMkLst>
        </pc:spChg>
        <pc:spChg chg="add del mod">
          <ac:chgData name="Valdez, Raquel Lynn" userId="80fed716-3b0b-4dfb-b09c-0d6201921b05" providerId="ADAL" clId="{D9ECE4BF-8A10-4FF2-8F75-16C14574248B}" dt="2026-08-27T16:17:29.168" v="520" actId="478"/>
          <ac:spMkLst>
            <pc:docMk/>
            <pc:sldMk cId="2748948365" sldId="4864"/>
            <ac:spMk id="9" creationId="{60B6C876-0CB7-B42B-B99A-9AAE1FCC8FAC}"/>
          </ac:spMkLst>
        </pc:spChg>
        <pc:spChg chg="add del mod">
          <ac:chgData name="Valdez, Raquel Lynn" userId="80fed716-3b0b-4dfb-b09c-0d6201921b05" providerId="ADAL" clId="{D9ECE4BF-8A10-4FF2-8F75-16C14574248B}" dt="2026-08-27T16:13:35.047" v="487" actId="478"/>
          <ac:spMkLst>
            <pc:docMk/>
            <pc:sldMk cId="2748948365" sldId="4864"/>
            <ac:spMk id="11" creationId="{F0E77EED-645C-F497-3EA7-EEF8CF6D7A93}"/>
          </ac:spMkLst>
        </pc:spChg>
        <pc:spChg chg="add mod">
          <ac:chgData name="Valdez, Raquel Lynn" userId="80fed716-3b0b-4dfb-b09c-0d6201921b05" providerId="ADAL" clId="{D9ECE4BF-8A10-4FF2-8F75-16C14574248B}" dt="2026-08-27T16:25:57.264" v="583" actId="164"/>
          <ac:spMkLst>
            <pc:docMk/>
            <pc:sldMk cId="2748948365" sldId="4864"/>
            <ac:spMk id="12" creationId="{F394CA19-F50D-C875-C096-1900CFB25AEE}"/>
          </ac:spMkLst>
        </pc:spChg>
        <pc:spChg chg="add mod">
          <ac:chgData name="Valdez, Raquel Lynn" userId="80fed716-3b0b-4dfb-b09c-0d6201921b05" providerId="ADAL" clId="{D9ECE4BF-8A10-4FF2-8F75-16C14574248B}" dt="2026-08-27T16:18:04.824" v="525"/>
          <ac:spMkLst>
            <pc:docMk/>
            <pc:sldMk cId="2748948365" sldId="4864"/>
            <ac:spMk id="14" creationId="{8F17F16F-480A-E8E3-A72D-7F302840CDDA}"/>
          </ac:spMkLst>
        </pc:spChg>
        <pc:spChg chg="add mod">
          <ac:chgData name="Valdez, Raquel Lynn" userId="80fed716-3b0b-4dfb-b09c-0d6201921b05" providerId="ADAL" clId="{D9ECE4BF-8A10-4FF2-8F75-16C14574248B}" dt="2026-08-27T16:18:03.060" v="524"/>
          <ac:spMkLst>
            <pc:docMk/>
            <pc:sldMk cId="2748948365" sldId="4864"/>
            <ac:spMk id="15" creationId="{9B50F51F-D569-8360-6B3C-11F5EB2BA620}"/>
          </ac:spMkLst>
        </pc:spChg>
        <pc:spChg chg="add mod">
          <ac:chgData name="Valdez, Raquel Lynn" userId="80fed716-3b0b-4dfb-b09c-0d6201921b05" providerId="ADAL" clId="{D9ECE4BF-8A10-4FF2-8F75-16C14574248B}" dt="2026-08-27T16:18:03.060" v="524"/>
          <ac:spMkLst>
            <pc:docMk/>
            <pc:sldMk cId="2748948365" sldId="4864"/>
            <ac:spMk id="17" creationId="{1FBD7163-22CF-1884-ACD4-B6A09C675831}"/>
          </ac:spMkLst>
        </pc:spChg>
        <pc:spChg chg="add mod">
          <ac:chgData name="Valdez, Raquel Lynn" userId="80fed716-3b0b-4dfb-b09c-0d6201921b05" providerId="ADAL" clId="{D9ECE4BF-8A10-4FF2-8F75-16C14574248B}" dt="2026-08-27T16:18:03.060" v="524"/>
          <ac:spMkLst>
            <pc:docMk/>
            <pc:sldMk cId="2748948365" sldId="4864"/>
            <ac:spMk id="18" creationId="{3E95E1E3-68E6-EDAA-E922-6470B1F46541}"/>
          </ac:spMkLst>
        </pc:spChg>
        <pc:spChg chg="add mod">
          <ac:chgData name="Valdez, Raquel Lynn" userId="80fed716-3b0b-4dfb-b09c-0d6201921b05" providerId="ADAL" clId="{D9ECE4BF-8A10-4FF2-8F75-16C14574248B}" dt="2026-08-27T16:18:03.060" v="524"/>
          <ac:spMkLst>
            <pc:docMk/>
            <pc:sldMk cId="2748948365" sldId="4864"/>
            <ac:spMk id="19" creationId="{643D1B29-B8F9-85A2-9763-2394A95E9E19}"/>
          </ac:spMkLst>
        </pc:spChg>
        <pc:spChg chg="add mod">
          <ac:chgData name="Valdez, Raquel Lynn" userId="80fed716-3b0b-4dfb-b09c-0d6201921b05" providerId="ADAL" clId="{D9ECE4BF-8A10-4FF2-8F75-16C14574248B}" dt="2026-08-27T16:17:28.770" v="519" actId="1076"/>
          <ac:spMkLst>
            <pc:docMk/>
            <pc:sldMk cId="2748948365" sldId="4864"/>
            <ac:spMk id="53" creationId="{1E930385-FA3B-CE94-F85B-2C1740B8D694}"/>
          </ac:spMkLst>
        </pc:spChg>
        <pc:grpChg chg="add mod">
          <ac:chgData name="Valdez, Raquel Lynn" userId="80fed716-3b0b-4dfb-b09c-0d6201921b05" providerId="ADAL" clId="{D9ECE4BF-8A10-4FF2-8F75-16C14574248B}" dt="2026-08-27T16:25:57.264" v="583" actId="164"/>
          <ac:grpSpMkLst>
            <pc:docMk/>
            <pc:sldMk cId="2748948365" sldId="4864"/>
            <ac:grpSpMk id="20" creationId="{59CA90A3-33C3-ACDA-D8D7-1D5CA44DE575}"/>
          </ac:grpSpMkLst>
        </pc:grpChg>
        <pc:picChg chg="del">
          <ac:chgData name="Valdez, Raquel Lynn" userId="80fed716-3b0b-4dfb-b09c-0d6201921b05" providerId="ADAL" clId="{D9ECE4BF-8A10-4FF2-8F75-16C14574248B}" dt="2026-08-27T16:13:20.985" v="484" actId="478"/>
          <ac:picMkLst>
            <pc:docMk/>
            <pc:sldMk cId="2748948365" sldId="4864"/>
            <ac:picMk id="5" creationId="{FC767B5F-4FD9-57E2-15A7-4A3C4D83AEC5}"/>
          </ac:picMkLst>
        </pc:picChg>
        <pc:picChg chg="add mod">
          <ac:chgData name="Valdez, Raquel Lynn" userId="80fed716-3b0b-4dfb-b09c-0d6201921b05" providerId="ADAL" clId="{D9ECE4BF-8A10-4FF2-8F75-16C14574248B}" dt="2026-08-27T16:25:57.264" v="583" actId="164"/>
          <ac:picMkLst>
            <pc:docMk/>
            <pc:sldMk cId="2748948365" sldId="4864"/>
            <ac:picMk id="6" creationId="{F2F7057D-A247-9DB1-4C90-2B3E859F6BA9}"/>
          </ac:picMkLst>
        </pc:picChg>
        <pc:picChg chg="add mod">
          <ac:chgData name="Valdez, Raquel Lynn" userId="80fed716-3b0b-4dfb-b09c-0d6201921b05" providerId="ADAL" clId="{D9ECE4BF-8A10-4FF2-8F75-16C14574248B}" dt="2026-08-27T16:18:03.060" v="524"/>
          <ac:picMkLst>
            <pc:docMk/>
            <pc:sldMk cId="2748948365" sldId="4864"/>
            <ac:picMk id="13" creationId="{54955AF8-EED8-1C67-FBC1-DE19A19DC919}"/>
          </ac:picMkLst>
        </pc:picChg>
        <pc:picChg chg="add mod">
          <ac:chgData name="Valdez, Raquel Lynn" userId="80fed716-3b0b-4dfb-b09c-0d6201921b05" providerId="ADAL" clId="{D9ECE4BF-8A10-4FF2-8F75-16C14574248B}" dt="2026-08-27T16:18:03.060" v="524"/>
          <ac:picMkLst>
            <pc:docMk/>
            <pc:sldMk cId="2748948365" sldId="4864"/>
            <ac:picMk id="16" creationId="{92A3012F-6E29-E792-7F9A-A0EA5D5AAF3B}"/>
          </ac:picMkLst>
        </pc:picChg>
        <pc:picChg chg="add del mod">
          <ac:chgData name="Valdez, Raquel Lynn" userId="80fed716-3b0b-4dfb-b09c-0d6201921b05" providerId="ADAL" clId="{D9ECE4BF-8A10-4FF2-8F75-16C14574248B}" dt="2026-08-27T16:17:10.721" v="516" actId="478"/>
          <ac:picMkLst>
            <pc:docMk/>
            <pc:sldMk cId="2748948365" sldId="4864"/>
            <ac:picMk id="54" creationId="{C5931A46-7B0C-19FF-57ED-5E40E92EA90C}"/>
          </ac:picMkLst>
        </pc:picChg>
      </pc:sldChg>
      <pc:sldChg chg="new del">
        <pc:chgData name="Valdez, Raquel Lynn" userId="80fed716-3b0b-4dfb-b09c-0d6201921b05" providerId="ADAL" clId="{D9ECE4BF-8A10-4FF2-8F75-16C14574248B}" dt="2026-08-27T16:07:15.020" v="420" actId="47"/>
        <pc:sldMkLst>
          <pc:docMk/>
          <pc:sldMk cId="2751404008" sldId="4864"/>
        </pc:sldMkLst>
      </pc:sldChg>
      <pc:sldChg chg="addSp delSp modSp add mod">
        <pc:chgData name="Valdez, Raquel Lynn" userId="80fed716-3b0b-4dfb-b09c-0d6201921b05" providerId="ADAL" clId="{D9ECE4BF-8A10-4FF2-8F75-16C14574248B}" dt="2026-08-27T16:48:26.363" v="753" actId="2710"/>
        <pc:sldMkLst>
          <pc:docMk/>
          <pc:sldMk cId="1803846255" sldId="4865"/>
        </pc:sldMkLst>
        <pc:spChg chg="mod">
          <ac:chgData name="Valdez, Raquel Lynn" userId="80fed716-3b0b-4dfb-b09c-0d6201921b05" providerId="ADAL" clId="{D9ECE4BF-8A10-4FF2-8F75-16C14574248B}" dt="2026-08-27T16:20:27.349" v="544"/>
          <ac:spMkLst>
            <pc:docMk/>
            <pc:sldMk cId="1803846255" sldId="4865"/>
            <ac:spMk id="3" creationId="{D1D948E8-C226-6865-2268-6D7246B4A85F}"/>
          </ac:spMkLst>
        </pc:spChg>
        <pc:spChg chg="mod">
          <ac:chgData name="Valdez, Raquel Lynn" userId="80fed716-3b0b-4dfb-b09c-0d6201921b05" providerId="ADAL" clId="{D9ECE4BF-8A10-4FF2-8F75-16C14574248B}" dt="2026-08-27T16:48:26.363" v="753" actId="2710"/>
          <ac:spMkLst>
            <pc:docMk/>
            <pc:sldMk cId="1803846255" sldId="4865"/>
            <ac:spMk id="4" creationId="{8BFF11F8-4243-CA95-A4F0-6F1C3D7FAA4C}"/>
          </ac:spMkLst>
        </pc:spChg>
        <pc:spChg chg="add del mod">
          <ac:chgData name="Valdez, Raquel Lynn" userId="80fed716-3b0b-4dfb-b09c-0d6201921b05" providerId="ADAL" clId="{D9ECE4BF-8A10-4FF2-8F75-16C14574248B}" dt="2026-08-27T16:27:04.768" v="597" actId="478"/>
          <ac:spMkLst>
            <pc:docMk/>
            <pc:sldMk cId="1803846255" sldId="4865"/>
            <ac:spMk id="5" creationId="{3BB1A579-5AB7-4F31-22D1-D09D83A220EE}"/>
          </ac:spMkLst>
        </pc:spChg>
        <pc:spChg chg="del">
          <ac:chgData name="Valdez, Raquel Lynn" userId="80fed716-3b0b-4dfb-b09c-0d6201921b05" providerId="ADAL" clId="{D9ECE4BF-8A10-4FF2-8F75-16C14574248B}" dt="2026-08-27T16:21:09.918" v="551" actId="478"/>
          <ac:spMkLst>
            <pc:docMk/>
            <pc:sldMk cId="1803846255" sldId="4865"/>
            <ac:spMk id="7" creationId="{55E2559D-9ED3-7FFD-6365-8523809E43C5}"/>
          </ac:spMkLst>
        </pc:spChg>
        <pc:spChg chg="del">
          <ac:chgData name="Valdez, Raquel Lynn" userId="80fed716-3b0b-4dfb-b09c-0d6201921b05" providerId="ADAL" clId="{D9ECE4BF-8A10-4FF2-8F75-16C14574248B}" dt="2026-08-27T16:21:18.945" v="557" actId="478"/>
          <ac:spMkLst>
            <pc:docMk/>
            <pc:sldMk cId="1803846255" sldId="4865"/>
            <ac:spMk id="8" creationId="{FEBE27CB-16E1-3080-6549-0FCD6621F891}"/>
          </ac:spMkLst>
        </pc:spChg>
        <pc:spChg chg="del">
          <ac:chgData name="Valdez, Raquel Lynn" userId="80fed716-3b0b-4dfb-b09c-0d6201921b05" providerId="ADAL" clId="{D9ECE4BF-8A10-4FF2-8F75-16C14574248B}" dt="2026-08-27T16:21:11.958" v="553" actId="478"/>
          <ac:spMkLst>
            <pc:docMk/>
            <pc:sldMk cId="1803846255" sldId="4865"/>
            <ac:spMk id="9" creationId="{D93C348F-5CFF-9438-463A-7EC603727F0C}"/>
          </ac:spMkLst>
        </pc:spChg>
        <pc:spChg chg="add del mod">
          <ac:chgData name="Valdez, Raquel Lynn" userId="80fed716-3b0b-4dfb-b09c-0d6201921b05" providerId="ADAL" clId="{D9ECE4BF-8A10-4FF2-8F75-16C14574248B}" dt="2026-08-27T16:27:03.500" v="596" actId="478"/>
          <ac:spMkLst>
            <pc:docMk/>
            <pc:sldMk cId="1803846255" sldId="4865"/>
            <ac:spMk id="11" creationId="{645C270F-544E-8930-C8A1-20909B65E18E}"/>
          </ac:spMkLst>
        </pc:spChg>
        <pc:spChg chg="del mod">
          <ac:chgData name="Valdez, Raquel Lynn" userId="80fed716-3b0b-4dfb-b09c-0d6201921b05" providerId="ADAL" clId="{D9ECE4BF-8A10-4FF2-8F75-16C14574248B}" dt="2026-08-27T16:21:08.409" v="550" actId="478"/>
          <ac:spMkLst>
            <pc:docMk/>
            <pc:sldMk cId="1803846255" sldId="4865"/>
            <ac:spMk id="12" creationId="{27A11293-F385-F5C6-5E02-1B72B2D7A11F}"/>
          </ac:spMkLst>
        </pc:spChg>
        <pc:spChg chg="del">
          <ac:chgData name="Valdez, Raquel Lynn" userId="80fed716-3b0b-4dfb-b09c-0d6201921b05" providerId="ADAL" clId="{D9ECE4BF-8A10-4FF2-8F75-16C14574248B}" dt="2026-08-27T16:21:13.654" v="554" actId="478"/>
          <ac:spMkLst>
            <pc:docMk/>
            <pc:sldMk cId="1803846255" sldId="4865"/>
            <ac:spMk id="53" creationId="{A12189B6-CB42-05B9-52DB-20D521A0E8DE}"/>
          </ac:spMkLst>
        </pc:spChg>
        <pc:picChg chg="del">
          <ac:chgData name="Valdez, Raquel Lynn" userId="80fed716-3b0b-4dfb-b09c-0d6201921b05" providerId="ADAL" clId="{D9ECE4BF-8A10-4FF2-8F75-16C14574248B}" dt="2026-08-27T16:21:10.659" v="552" actId="478"/>
          <ac:picMkLst>
            <pc:docMk/>
            <pc:sldMk cId="1803846255" sldId="4865"/>
            <ac:picMk id="6" creationId="{513D0BB0-50CA-0377-EB11-B4113CA98261}"/>
          </ac:picMkLst>
        </pc:picChg>
        <pc:picChg chg="add del mod">
          <ac:chgData name="Valdez, Raquel Lynn" userId="80fed716-3b0b-4dfb-b09c-0d6201921b05" providerId="ADAL" clId="{D9ECE4BF-8A10-4FF2-8F75-16C14574248B}" dt="2026-08-27T16:21:35.282" v="562" actId="1076"/>
          <ac:picMkLst>
            <pc:docMk/>
            <pc:sldMk cId="1803846255" sldId="4865"/>
            <ac:picMk id="54" creationId="{71059882-E588-4FD9-32DE-F9450A4C79EA}"/>
          </ac:picMkLst>
        </pc:picChg>
      </pc:sldChg>
      <pc:sldChg chg="addSp delSp modSp add mod">
        <pc:chgData name="Valdez, Raquel Lynn" userId="80fed716-3b0b-4dfb-b09c-0d6201921b05" providerId="ADAL" clId="{D9ECE4BF-8A10-4FF2-8F75-16C14574248B}" dt="2026-08-27T16:56:51.472" v="840" actId="20577"/>
        <pc:sldMkLst>
          <pc:docMk/>
          <pc:sldMk cId="3299528101" sldId="4866"/>
        </pc:sldMkLst>
        <pc:spChg chg="mod">
          <ac:chgData name="Valdez, Raquel Lynn" userId="80fed716-3b0b-4dfb-b09c-0d6201921b05" providerId="ADAL" clId="{D9ECE4BF-8A10-4FF2-8F75-16C14574248B}" dt="2026-08-27T16:25:13.902" v="576"/>
          <ac:spMkLst>
            <pc:docMk/>
            <pc:sldMk cId="3299528101" sldId="4866"/>
            <ac:spMk id="3" creationId="{4CA4DCC4-7C89-2CEF-C6BE-5A471FFA3405}"/>
          </ac:spMkLst>
        </pc:spChg>
        <pc:spChg chg="add del mod">
          <ac:chgData name="Valdez, Raquel Lynn" userId="80fed716-3b0b-4dfb-b09c-0d6201921b05" providerId="ADAL" clId="{D9ECE4BF-8A10-4FF2-8F75-16C14574248B}" dt="2026-08-27T16:45:42.893" v="710" actId="1076"/>
          <ac:spMkLst>
            <pc:docMk/>
            <pc:sldMk cId="3299528101" sldId="4866"/>
            <ac:spMk id="4" creationId="{E7F62EF5-E982-239E-7DDB-8FBDBC558A9D}"/>
          </ac:spMkLst>
        </pc:spChg>
        <pc:spChg chg="del mod">
          <ac:chgData name="Valdez, Raquel Lynn" userId="80fed716-3b0b-4dfb-b09c-0d6201921b05" providerId="ADAL" clId="{D9ECE4BF-8A10-4FF2-8F75-16C14574248B}" dt="2026-08-27T16:26:13.124" v="586" actId="478"/>
          <ac:spMkLst>
            <pc:docMk/>
            <pc:sldMk cId="3299528101" sldId="4866"/>
            <ac:spMk id="7" creationId="{152C3F72-BA65-8823-8F59-98C605B295E0}"/>
          </ac:spMkLst>
        </pc:spChg>
        <pc:spChg chg="del">
          <ac:chgData name="Valdez, Raquel Lynn" userId="80fed716-3b0b-4dfb-b09c-0d6201921b05" providerId="ADAL" clId="{D9ECE4BF-8A10-4FF2-8F75-16C14574248B}" dt="2026-08-27T16:27:10.210" v="599" actId="478"/>
          <ac:spMkLst>
            <pc:docMk/>
            <pc:sldMk cId="3299528101" sldId="4866"/>
            <ac:spMk id="8" creationId="{F558C71C-7F03-12D4-D7B1-36DDB12398F2}"/>
          </ac:spMkLst>
        </pc:spChg>
        <pc:spChg chg="del">
          <ac:chgData name="Valdez, Raquel Lynn" userId="80fed716-3b0b-4dfb-b09c-0d6201921b05" providerId="ADAL" clId="{D9ECE4BF-8A10-4FF2-8F75-16C14574248B}" dt="2026-08-27T16:27:08.383" v="598" actId="478"/>
          <ac:spMkLst>
            <pc:docMk/>
            <pc:sldMk cId="3299528101" sldId="4866"/>
            <ac:spMk id="9" creationId="{F747FA0A-7021-7C90-D9C6-7F488C80EADA}"/>
          </ac:spMkLst>
        </pc:spChg>
        <pc:spChg chg="mod">
          <ac:chgData name="Valdez, Raquel Lynn" userId="80fed716-3b0b-4dfb-b09c-0d6201921b05" providerId="ADAL" clId="{D9ECE4BF-8A10-4FF2-8F75-16C14574248B}" dt="2026-08-27T16:56:51.472" v="840" actId="20577"/>
          <ac:spMkLst>
            <pc:docMk/>
            <pc:sldMk cId="3299528101" sldId="4866"/>
            <ac:spMk id="10" creationId="{9E798BAB-267E-113E-44EC-D1CD719E1E5C}"/>
          </ac:spMkLst>
        </pc:spChg>
        <pc:spChg chg="mod">
          <ac:chgData name="Valdez, Raquel Lynn" userId="80fed716-3b0b-4dfb-b09c-0d6201921b05" providerId="ADAL" clId="{D9ECE4BF-8A10-4FF2-8F75-16C14574248B}" dt="2026-08-27T16:26:24.800" v="588"/>
          <ac:spMkLst>
            <pc:docMk/>
            <pc:sldMk cId="3299528101" sldId="4866"/>
            <ac:spMk id="11" creationId="{293CC8C0-88C7-9F25-9E46-A32D702FB3E4}"/>
          </ac:spMkLst>
        </pc:spChg>
        <pc:spChg chg="del">
          <ac:chgData name="Valdez, Raquel Lynn" userId="80fed716-3b0b-4dfb-b09c-0d6201921b05" providerId="ADAL" clId="{D9ECE4BF-8A10-4FF2-8F75-16C14574248B}" dt="2026-08-27T16:26:10.690" v="584" actId="478"/>
          <ac:spMkLst>
            <pc:docMk/>
            <pc:sldMk cId="3299528101" sldId="4866"/>
            <ac:spMk id="12" creationId="{BEDC1921-140B-C031-54FB-C1EB845E67B4}"/>
          </ac:spMkLst>
        </pc:spChg>
        <pc:spChg chg="add del">
          <ac:chgData name="Valdez, Raquel Lynn" userId="80fed716-3b0b-4dfb-b09c-0d6201921b05" providerId="ADAL" clId="{D9ECE4BF-8A10-4FF2-8F75-16C14574248B}" dt="2026-08-27T16:38:11.066" v="632" actId="22"/>
          <ac:spMkLst>
            <pc:docMk/>
            <pc:sldMk cId="3299528101" sldId="4866"/>
            <ac:spMk id="14" creationId="{3335B308-53AF-540F-5826-36D673EB91C3}"/>
          </ac:spMkLst>
        </pc:spChg>
        <pc:spChg chg="add del">
          <ac:chgData name="Valdez, Raquel Lynn" userId="80fed716-3b0b-4dfb-b09c-0d6201921b05" providerId="ADAL" clId="{D9ECE4BF-8A10-4FF2-8F75-16C14574248B}" dt="2026-08-27T16:38:11.066" v="632" actId="22"/>
          <ac:spMkLst>
            <pc:docMk/>
            <pc:sldMk cId="3299528101" sldId="4866"/>
            <ac:spMk id="16" creationId="{0A15E4BB-800A-999B-0148-6D67D4CA2266}"/>
          </ac:spMkLst>
        </pc:spChg>
        <pc:spChg chg="add del">
          <ac:chgData name="Valdez, Raquel Lynn" userId="80fed716-3b0b-4dfb-b09c-0d6201921b05" providerId="ADAL" clId="{D9ECE4BF-8A10-4FF2-8F75-16C14574248B}" dt="2026-08-27T16:38:11.066" v="632" actId="22"/>
          <ac:spMkLst>
            <pc:docMk/>
            <pc:sldMk cId="3299528101" sldId="4866"/>
            <ac:spMk id="18" creationId="{83937F1A-458D-11D6-1C5F-906B73C34E32}"/>
          </ac:spMkLst>
        </pc:spChg>
        <pc:spChg chg="add del">
          <ac:chgData name="Valdez, Raquel Lynn" userId="80fed716-3b0b-4dfb-b09c-0d6201921b05" providerId="ADAL" clId="{D9ECE4BF-8A10-4FF2-8F75-16C14574248B}" dt="2026-08-27T16:38:11.066" v="632" actId="22"/>
          <ac:spMkLst>
            <pc:docMk/>
            <pc:sldMk cId="3299528101" sldId="4866"/>
            <ac:spMk id="20" creationId="{5E482DBB-3600-79E7-8272-1E9D945C0F10}"/>
          </ac:spMkLst>
        </pc:spChg>
        <pc:spChg chg="add del">
          <ac:chgData name="Valdez, Raquel Lynn" userId="80fed716-3b0b-4dfb-b09c-0d6201921b05" providerId="ADAL" clId="{D9ECE4BF-8A10-4FF2-8F75-16C14574248B}" dt="2026-08-27T16:38:11.066" v="632" actId="22"/>
          <ac:spMkLst>
            <pc:docMk/>
            <pc:sldMk cId="3299528101" sldId="4866"/>
            <ac:spMk id="22" creationId="{AF1CBDF8-7189-5A31-2212-4C3A31F7A9FB}"/>
          </ac:spMkLst>
        </pc:spChg>
        <pc:spChg chg="add del">
          <ac:chgData name="Valdez, Raquel Lynn" userId="80fed716-3b0b-4dfb-b09c-0d6201921b05" providerId="ADAL" clId="{D9ECE4BF-8A10-4FF2-8F75-16C14574248B}" dt="2026-08-27T16:38:11.066" v="632" actId="22"/>
          <ac:spMkLst>
            <pc:docMk/>
            <pc:sldMk cId="3299528101" sldId="4866"/>
            <ac:spMk id="24" creationId="{57930F87-9CFE-E70F-DABC-500A992E40C3}"/>
          </ac:spMkLst>
        </pc:spChg>
        <pc:spChg chg="add del">
          <ac:chgData name="Valdez, Raquel Lynn" userId="80fed716-3b0b-4dfb-b09c-0d6201921b05" providerId="ADAL" clId="{D9ECE4BF-8A10-4FF2-8F75-16C14574248B}" dt="2026-08-27T16:38:11.066" v="632" actId="22"/>
          <ac:spMkLst>
            <pc:docMk/>
            <pc:sldMk cId="3299528101" sldId="4866"/>
            <ac:spMk id="26" creationId="{CAFF69F6-2F17-D3DA-14E0-6F2AB626ABDC}"/>
          </ac:spMkLst>
        </pc:spChg>
        <pc:spChg chg="add del">
          <ac:chgData name="Valdez, Raquel Lynn" userId="80fed716-3b0b-4dfb-b09c-0d6201921b05" providerId="ADAL" clId="{D9ECE4BF-8A10-4FF2-8F75-16C14574248B}" dt="2026-08-27T16:38:11.066" v="632" actId="22"/>
          <ac:spMkLst>
            <pc:docMk/>
            <pc:sldMk cId="3299528101" sldId="4866"/>
            <ac:spMk id="28" creationId="{843ED511-8A44-B072-27CC-65AA7811E626}"/>
          </ac:spMkLst>
        </pc:spChg>
        <pc:spChg chg="add del">
          <ac:chgData name="Valdez, Raquel Lynn" userId="80fed716-3b0b-4dfb-b09c-0d6201921b05" providerId="ADAL" clId="{D9ECE4BF-8A10-4FF2-8F75-16C14574248B}" dt="2026-08-27T16:38:15.398" v="634" actId="22"/>
          <ac:spMkLst>
            <pc:docMk/>
            <pc:sldMk cId="3299528101" sldId="4866"/>
            <ac:spMk id="30" creationId="{089025B5-5208-9B2D-8D19-188EA0605A5C}"/>
          </ac:spMkLst>
        </pc:spChg>
        <pc:spChg chg="add del">
          <ac:chgData name="Valdez, Raquel Lynn" userId="80fed716-3b0b-4dfb-b09c-0d6201921b05" providerId="ADAL" clId="{D9ECE4BF-8A10-4FF2-8F75-16C14574248B}" dt="2026-08-27T16:38:15.398" v="634" actId="22"/>
          <ac:spMkLst>
            <pc:docMk/>
            <pc:sldMk cId="3299528101" sldId="4866"/>
            <ac:spMk id="32" creationId="{643ADCB2-10B5-0F9B-B05D-4A1D103F912D}"/>
          </ac:spMkLst>
        </pc:spChg>
        <pc:spChg chg="add del">
          <ac:chgData name="Valdez, Raquel Lynn" userId="80fed716-3b0b-4dfb-b09c-0d6201921b05" providerId="ADAL" clId="{D9ECE4BF-8A10-4FF2-8F75-16C14574248B}" dt="2026-08-27T16:38:15.398" v="634" actId="22"/>
          <ac:spMkLst>
            <pc:docMk/>
            <pc:sldMk cId="3299528101" sldId="4866"/>
            <ac:spMk id="34" creationId="{DF6AA156-A3C5-1DF6-A869-7D8B4FAF3056}"/>
          </ac:spMkLst>
        </pc:spChg>
        <pc:spChg chg="add del">
          <ac:chgData name="Valdez, Raquel Lynn" userId="80fed716-3b0b-4dfb-b09c-0d6201921b05" providerId="ADAL" clId="{D9ECE4BF-8A10-4FF2-8F75-16C14574248B}" dt="2026-08-27T16:38:15.398" v="634" actId="22"/>
          <ac:spMkLst>
            <pc:docMk/>
            <pc:sldMk cId="3299528101" sldId="4866"/>
            <ac:spMk id="36" creationId="{289395AE-BA17-8459-72B0-1CA84E5FCD51}"/>
          </ac:spMkLst>
        </pc:spChg>
        <pc:spChg chg="add del">
          <ac:chgData name="Valdez, Raquel Lynn" userId="80fed716-3b0b-4dfb-b09c-0d6201921b05" providerId="ADAL" clId="{D9ECE4BF-8A10-4FF2-8F75-16C14574248B}" dt="2026-08-27T16:38:15.398" v="634" actId="22"/>
          <ac:spMkLst>
            <pc:docMk/>
            <pc:sldMk cId="3299528101" sldId="4866"/>
            <ac:spMk id="38" creationId="{0FFC0FD0-C202-4B43-652D-F9045E71A70E}"/>
          </ac:spMkLst>
        </pc:spChg>
        <pc:spChg chg="add del">
          <ac:chgData name="Valdez, Raquel Lynn" userId="80fed716-3b0b-4dfb-b09c-0d6201921b05" providerId="ADAL" clId="{D9ECE4BF-8A10-4FF2-8F75-16C14574248B}" dt="2026-08-27T16:38:15.398" v="634" actId="22"/>
          <ac:spMkLst>
            <pc:docMk/>
            <pc:sldMk cId="3299528101" sldId="4866"/>
            <ac:spMk id="40" creationId="{38B5F0C5-54EB-8B4A-F393-19AB2EF18C94}"/>
          </ac:spMkLst>
        </pc:spChg>
        <pc:spChg chg="add del">
          <ac:chgData name="Valdez, Raquel Lynn" userId="80fed716-3b0b-4dfb-b09c-0d6201921b05" providerId="ADAL" clId="{D9ECE4BF-8A10-4FF2-8F75-16C14574248B}" dt="2026-08-27T16:38:15.398" v="634" actId="22"/>
          <ac:spMkLst>
            <pc:docMk/>
            <pc:sldMk cId="3299528101" sldId="4866"/>
            <ac:spMk id="42" creationId="{ABEF223A-D1F3-FA11-BDE9-B46A6D7B881A}"/>
          </ac:spMkLst>
        </pc:spChg>
        <pc:spChg chg="add del">
          <ac:chgData name="Valdez, Raquel Lynn" userId="80fed716-3b0b-4dfb-b09c-0d6201921b05" providerId="ADAL" clId="{D9ECE4BF-8A10-4FF2-8F75-16C14574248B}" dt="2026-08-27T16:38:15.398" v="634" actId="22"/>
          <ac:spMkLst>
            <pc:docMk/>
            <pc:sldMk cId="3299528101" sldId="4866"/>
            <ac:spMk id="44" creationId="{64F9DCD5-93E5-3381-C533-112F0807A504}"/>
          </ac:spMkLst>
        </pc:spChg>
        <pc:spChg chg="add del mod">
          <ac:chgData name="Valdez, Raquel Lynn" userId="80fed716-3b0b-4dfb-b09c-0d6201921b05" providerId="ADAL" clId="{D9ECE4BF-8A10-4FF2-8F75-16C14574248B}" dt="2026-08-27T16:42:08.756" v="670" actId="478"/>
          <ac:spMkLst>
            <pc:docMk/>
            <pc:sldMk cId="3299528101" sldId="4866"/>
            <ac:spMk id="45" creationId="{7CA77982-735E-CC66-FA4D-8732C8FB3445}"/>
          </ac:spMkLst>
        </pc:spChg>
        <pc:spChg chg="add del mod">
          <ac:chgData name="Valdez, Raquel Lynn" userId="80fed716-3b0b-4dfb-b09c-0d6201921b05" providerId="ADAL" clId="{D9ECE4BF-8A10-4FF2-8F75-16C14574248B}" dt="2026-08-27T16:42:08.756" v="670" actId="478"/>
          <ac:spMkLst>
            <pc:docMk/>
            <pc:sldMk cId="3299528101" sldId="4866"/>
            <ac:spMk id="46" creationId="{7B6742AC-E008-547D-A3A1-768A72B0C089}"/>
          </ac:spMkLst>
        </pc:spChg>
        <pc:spChg chg="add del mod">
          <ac:chgData name="Valdez, Raquel Lynn" userId="80fed716-3b0b-4dfb-b09c-0d6201921b05" providerId="ADAL" clId="{D9ECE4BF-8A10-4FF2-8F75-16C14574248B}" dt="2026-08-27T16:42:08.756" v="670" actId="478"/>
          <ac:spMkLst>
            <pc:docMk/>
            <pc:sldMk cId="3299528101" sldId="4866"/>
            <ac:spMk id="47" creationId="{F0EE2973-4E8A-30A5-DF63-2DB2AE28ECA2}"/>
          </ac:spMkLst>
        </pc:spChg>
        <pc:spChg chg="add del mod">
          <ac:chgData name="Valdez, Raquel Lynn" userId="80fed716-3b0b-4dfb-b09c-0d6201921b05" providerId="ADAL" clId="{D9ECE4BF-8A10-4FF2-8F75-16C14574248B}" dt="2026-08-27T16:42:08.756" v="670" actId="478"/>
          <ac:spMkLst>
            <pc:docMk/>
            <pc:sldMk cId="3299528101" sldId="4866"/>
            <ac:spMk id="48" creationId="{1B73C8B2-1EA5-2687-48EE-6981FFD315E8}"/>
          </ac:spMkLst>
        </pc:spChg>
        <pc:spChg chg="add del mod">
          <ac:chgData name="Valdez, Raquel Lynn" userId="80fed716-3b0b-4dfb-b09c-0d6201921b05" providerId="ADAL" clId="{D9ECE4BF-8A10-4FF2-8F75-16C14574248B}" dt="2026-08-27T16:42:08.756" v="670" actId="478"/>
          <ac:spMkLst>
            <pc:docMk/>
            <pc:sldMk cId="3299528101" sldId="4866"/>
            <ac:spMk id="49" creationId="{81324B4E-FE34-C953-2CE0-DABD392AC39E}"/>
          </ac:spMkLst>
        </pc:spChg>
        <pc:spChg chg="add del mod">
          <ac:chgData name="Valdez, Raquel Lynn" userId="80fed716-3b0b-4dfb-b09c-0d6201921b05" providerId="ADAL" clId="{D9ECE4BF-8A10-4FF2-8F75-16C14574248B}" dt="2026-08-27T16:42:08.756" v="670" actId="478"/>
          <ac:spMkLst>
            <pc:docMk/>
            <pc:sldMk cId="3299528101" sldId="4866"/>
            <ac:spMk id="50" creationId="{B6CCAE55-5E77-5C29-5F53-B3A8F2AA6E2F}"/>
          </ac:spMkLst>
        </pc:spChg>
        <pc:spChg chg="add del mod">
          <ac:chgData name="Valdez, Raquel Lynn" userId="80fed716-3b0b-4dfb-b09c-0d6201921b05" providerId="ADAL" clId="{D9ECE4BF-8A10-4FF2-8F75-16C14574248B}" dt="2026-08-27T16:42:08.756" v="670" actId="478"/>
          <ac:spMkLst>
            <pc:docMk/>
            <pc:sldMk cId="3299528101" sldId="4866"/>
            <ac:spMk id="51" creationId="{7D6F30DB-684C-D0E4-50EC-F637BDC8CD53}"/>
          </ac:spMkLst>
        </pc:spChg>
        <pc:spChg chg="add del mod">
          <ac:chgData name="Valdez, Raquel Lynn" userId="80fed716-3b0b-4dfb-b09c-0d6201921b05" providerId="ADAL" clId="{D9ECE4BF-8A10-4FF2-8F75-16C14574248B}" dt="2026-08-27T16:42:08.756" v="670" actId="478"/>
          <ac:spMkLst>
            <pc:docMk/>
            <pc:sldMk cId="3299528101" sldId="4866"/>
            <ac:spMk id="52" creationId="{35C61BC8-CEE1-85E4-DFEE-73EDB628FEEF}"/>
          </ac:spMkLst>
        </pc:spChg>
        <pc:spChg chg="del">
          <ac:chgData name="Valdez, Raquel Lynn" userId="80fed716-3b0b-4dfb-b09c-0d6201921b05" providerId="ADAL" clId="{D9ECE4BF-8A10-4FF2-8F75-16C14574248B}" dt="2026-08-27T16:27:11.913" v="600" actId="478"/>
          <ac:spMkLst>
            <pc:docMk/>
            <pc:sldMk cId="3299528101" sldId="4866"/>
            <ac:spMk id="53" creationId="{4DB156E2-E7B2-AC0F-D0B9-D887F2989060}"/>
          </ac:spMkLst>
        </pc:spChg>
        <pc:spChg chg="mod topLvl">
          <ac:chgData name="Valdez, Raquel Lynn" userId="80fed716-3b0b-4dfb-b09c-0d6201921b05" providerId="ADAL" clId="{D9ECE4BF-8A10-4FF2-8F75-16C14574248B}" dt="2026-08-27T16:46:03.764" v="712" actId="12788"/>
          <ac:spMkLst>
            <pc:docMk/>
            <pc:sldMk cId="3299528101" sldId="4866"/>
            <ac:spMk id="56" creationId="{8D408964-E0AA-867C-527B-D527515F8530}"/>
          </ac:spMkLst>
        </pc:spChg>
        <pc:spChg chg="mod topLvl">
          <ac:chgData name="Valdez, Raquel Lynn" userId="80fed716-3b0b-4dfb-b09c-0d6201921b05" providerId="ADAL" clId="{D9ECE4BF-8A10-4FF2-8F75-16C14574248B}" dt="2026-08-27T16:45:37.643" v="706" actId="12788"/>
          <ac:spMkLst>
            <pc:docMk/>
            <pc:sldMk cId="3299528101" sldId="4866"/>
            <ac:spMk id="57" creationId="{20FA272C-45AB-3908-73A3-5154D4292C02}"/>
          </ac:spMkLst>
        </pc:spChg>
        <pc:spChg chg="mod topLvl">
          <ac:chgData name="Valdez, Raquel Lynn" userId="80fed716-3b0b-4dfb-b09c-0d6201921b05" providerId="ADAL" clId="{D9ECE4BF-8A10-4FF2-8F75-16C14574248B}" dt="2026-08-27T16:45:52.981" v="711" actId="12788"/>
          <ac:spMkLst>
            <pc:docMk/>
            <pc:sldMk cId="3299528101" sldId="4866"/>
            <ac:spMk id="58" creationId="{954267B9-8D41-50D7-CBC8-AAF3A25D512C}"/>
          </ac:spMkLst>
        </pc:spChg>
        <pc:spChg chg="mod topLvl">
          <ac:chgData name="Valdez, Raquel Lynn" userId="80fed716-3b0b-4dfb-b09c-0d6201921b05" providerId="ADAL" clId="{D9ECE4BF-8A10-4FF2-8F75-16C14574248B}" dt="2026-08-27T16:45:27.490" v="705" actId="12788"/>
          <ac:spMkLst>
            <pc:docMk/>
            <pc:sldMk cId="3299528101" sldId="4866"/>
            <ac:spMk id="59" creationId="{2317F66B-AAAE-821F-1AD1-5A4CCE27BF8F}"/>
          </ac:spMkLst>
        </pc:spChg>
        <pc:spChg chg="add mod">
          <ac:chgData name="Valdez, Raquel Lynn" userId="80fed716-3b0b-4dfb-b09c-0d6201921b05" providerId="ADAL" clId="{D9ECE4BF-8A10-4FF2-8F75-16C14574248B}" dt="2026-08-27T16:43:06.444" v="682" actId="14100"/>
          <ac:spMkLst>
            <pc:docMk/>
            <pc:sldMk cId="3299528101" sldId="4866"/>
            <ac:spMk id="61" creationId="{EF467751-EAD2-AEAF-C3B2-FD16CD09A333}"/>
          </ac:spMkLst>
        </pc:spChg>
        <pc:spChg chg="add del">
          <ac:chgData name="Valdez, Raquel Lynn" userId="80fed716-3b0b-4dfb-b09c-0d6201921b05" providerId="ADAL" clId="{D9ECE4BF-8A10-4FF2-8F75-16C14574248B}" dt="2026-08-27T16:44:01.819" v="692" actId="22"/>
          <ac:spMkLst>
            <pc:docMk/>
            <pc:sldMk cId="3299528101" sldId="4866"/>
            <ac:spMk id="63" creationId="{936B65B7-5297-ED1F-BEFA-BF220F7F5EE7}"/>
          </ac:spMkLst>
        </pc:spChg>
        <pc:spChg chg="mod topLvl">
          <ac:chgData name="Valdez, Raquel Lynn" userId="80fed716-3b0b-4dfb-b09c-0d6201921b05" providerId="ADAL" clId="{D9ECE4BF-8A10-4FF2-8F75-16C14574248B}" dt="2026-08-27T16:45:37.643" v="706" actId="12788"/>
          <ac:spMkLst>
            <pc:docMk/>
            <pc:sldMk cId="3299528101" sldId="4866"/>
            <ac:spMk id="65" creationId="{700016C1-1AF9-BF6B-53BD-98F14E7E9D6D}"/>
          </ac:spMkLst>
        </pc:spChg>
        <pc:spChg chg="mod topLvl">
          <ac:chgData name="Valdez, Raquel Lynn" userId="80fed716-3b0b-4dfb-b09c-0d6201921b05" providerId="ADAL" clId="{D9ECE4BF-8A10-4FF2-8F75-16C14574248B}" dt="2026-08-27T16:45:27.490" v="705" actId="12788"/>
          <ac:spMkLst>
            <pc:docMk/>
            <pc:sldMk cId="3299528101" sldId="4866"/>
            <ac:spMk id="66" creationId="{C2E4341B-8973-68C4-3443-0661D9AF880B}"/>
          </ac:spMkLst>
        </pc:spChg>
        <pc:spChg chg="mod topLvl">
          <ac:chgData name="Valdez, Raquel Lynn" userId="80fed716-3b0b-4dfb-b09c-0d6201921b05" providerId="ADAL" clId="{D9ECE4BF-8A10-4FF2-8F75-16C14574248B}" dt="2026-08-27T16:45:52.981" v="711" actId="12788"/>
          <ac:spMkLst>
            <pc:docMk/>
            <pc:sldMk cId="3299528101" sldId="4866"/>
            <ac:spMk id="67" creationId="{4A90DFF5-E2C0-2916-EAAF-07DF3B786DB8}"/>
          </ac:spMkLst>
        </pc:spChg>
        <pc:spChg chg="mod topLvl">
          <ac:chgData name="Valdez, Raquel Lynn" userId="80fed716-3b0b-4dfb-b09c-0d6201921b05" providerId="ADAL" clId="{D9ECE4BF-8A10-4FF2-8F75-16C14574248B}" dt="2026-08-27T16:46:03.764" v="712" actId="12788"/>
          <ac:spMkLst>
            <pc:docMk/>
            <pc:sldMk cId="3299528101" sldId="4866"/>
            <ac:spMk id="68" creationId="{13DC767A-4C4D-43C4-1724-CEE358D96F2B}"/>
          </ac:spMkLst>
        </pc:spChg>
        <pc:grpChg chg="add mod">
          <ac:chgData name="Valdez, Raquel Lynn" userId="80fed716-3b0b-4dfb-b09c-0d6201921b05" providerId="ADAL" clId="{D9ECE4BF-8A10-4FF2-8F75-16C14574248B}" dt="2026-08-27T16:26:24.800" v="588"/>
          <ac:grpSpMkLst>
            <pc:docMk/>
            <pc:sldMk cId="3299528101" sldId="4866"/>
            <ac:grpSpMk id="2" creationId="{927E03CA-E56C-A281-338E-0D7B81350869}"/>
          </ac:grpSpMkLst>
        </pc:grpChg>
        <pc:grpChg chg="add del mod">
          <ac:chgData name="Valdez, Raquel Lynn" userId="80fed716-3b0b-4dfb-b09c-0d6201921b05" providerId="ADAL" clId="{D9ECE4BF-8A10-4FF2-8F75-16C14574248B}" dt="2026-08-27T16:44:49.819" v="701" actId="165"/>
          <ac:grpSpMkLst>
            <pc:docMk/>
            <pc:sldMk cId="3299528101" sldId="4866"/>
            <ac:grpSpMk id="55" creationId="{0997589E-3C7D-F239-97CB-06753D2163EC}"/>
          </ac:grpSpMkLst>
        </pc:grpChg>
        <pc:grpChg chg="add del mod">
          <ac:chgData name="Valdez, Raquel Lynn" userId="80fed716-3b0b-4dfb-b09c-0d6201921b05" providerId="ADAL" clId="{D9ECE4BF-8A10-4FF2-8F75-16C14574248B}" dt="2026-08-27T16:44:49.819" v="701" actId="165"/>
          <ac:grpSpMkLst>
            <pc:docMk/>
            <pc:sldMk cId="3299528101" sldId="4866"/>
            <ac:grpSpMk id="64" creationId="{917CF2D7-D0EC-A0AF-364A-52E1DBBF9A69}"/>
          </ac:grpSpMkLst>
        </pc:grpChg>
        <pc:picChg chg="mod">
          <ac:chgData name="Valdez, Raquel Lynn" userId="80fed716-3b0b-4dfb-b09c-0d6201921b05" providerId="ADAL" clId="{D9ECE4BF-8A10-4FF2-8F75-16C14574248B}" dt="2026-08-27T16:26:24.800" v="588"/>
          <ac:picMkLst>
            <pc:docMk/>
            <pc:sldMk cId="3299528101" sldId="4866"/>
            <ac:picMk id="5" creationId="{115D7558-9D8C-579A-2B9A-756B3BB8DAA6}"/>
          </ac:picMkLst>
        </pc:picChg>
        <pc:picChg chg="del">
          <ac:chgData name="Valdez, Raquel Lynn" userId="80fed716-3b0b-4dfb-b09c-0d6201921b05" providerId="ADAL" clId="{D9ECE4BF-8A10-4FF2-8F75-16C14574248B}" dt="2026-08-27T16:26:11.452" v="585" actId="478"/>
          <ac:picMkLst>
            <pc:docMk/>
            <pc:sldMk cId="3299528101" sldId="4866"/>
            <ac:picMk id="6" creationId="{F0AEF196-6D32-D774-8AB4-EE2A90296F30}"/>
          </ac:picMkLst>
        </pc:picChg>
        <pc:picChg chg="mod">
          <ac:chgData name="Valdez, Raquel Lynn" userId="80fed716-3b0b-4dfb-b09c-0d6201921b05" providerId="ADAL" clId="{D9ECE4BF-8A10-4FF2-8F75-16C14574248B}" dt="2026-08-27T16:44:34.338" v="699" actId="1076"/>
          <ac:picMkLst>
            <pc:docMk/>
            <pc:sldMk cId="3299528101" sldId="4866"/>
            <ac:picMk id="54" creationId="{CB9EEB81-C5DC-48A3-3028-8C394AA1E41F}"/>
          </ac:picMkLst>
        </pc:picChg>
      </pc:sldChg>
      <pc:sldChg chg="delSp modSp add mod">
        <pc:chgData name="Valdez, Raquel Lynn" userId="80fed716-3b0b-4dfb-b09c-0d6201921b05" providerId="ADAL" clId="{D9ECE4BF-8A10-4FF2-8F75-16C14574248B}" dt="2026-08-27T16:54:34.829" v="826" actId="20577"/>
        <pc:sldMkLst>
          <pc:docMk/>
          <pc:sldMk cId="158069812" sldId="4867"/>
        </pc:sldMkLst>
        <pc:spChg chg="mod">
          <ac:chgData name="Valdez, Raquel Lynn" userId="80fed716-3b0b-4dfb-b09c-0d6201921b05" providerId="ADAL" clId="{D9ECE4BF-8A10-4FF2-8F75-16C14574248B}" dt="2026-08-27T16:46:33.563" v="715" actId="6549"/>
          <ac:spMkLst>
            <pc:docMk/>
            <pc:sldMk cId="158069812" sldId="4867"/>
            <ac:spMk id="3" creationId="{763E0734-5A05-11BF-85D7-6286C9E342EF}"/>
          </ac:spMkLst>
        </pc:spChg>
        <pc:spChg chg="mod">
          <ac:chgData name="Valdez, Raquel Lynn" userId="80fed716-3b0b-4dfb-b09c-0d6201921b05" providerId="ADAL" clId="{D9ECE4BF-8A10-4FF2-8F75-16C14574248B}" dt="2026-08-27T16:54:34.829" v="826" actId="20577"/>
          <ac:spMkLst>
            <pc:docMk/>
            <pc:sldMk cId="158069812" sldId="4867"/>
            <ac:spMk id="4" creationId="{D5C3C62D-7188-0E00-09B8-208A1FD252FE}"/>
          </ac:spMkLst>
        </pc:spChg>
        <pc:spChg chg="mod">
          <ac:chgData name="Valdez, Raquel Lynn" userId="80fed716-3b0b-4dfb-b09c-0d6201921b05" providerId="ADAL" clId="{D9ECE4BF-8A10-4FF2-8F75-16C14574248B}" dt="2026-08-27T16:50:47.082" v="783" actId="113"/>
          <ac:spMkLst>
            <pc:docMk/>
            <pc:sldMk cId="158069812" sldId="4867"/>
            <ac:spMk id="10" creationId="{743EB78D-5682-13CF-11D7-68E370842407}"/>
          </ac:spMkLst>
        </pc:spChg>
        <pc:spChg chg="mod">
          <ac:chgData name="Valdez, Raquel Lynn" userId="80fed716-3b0b-4dfb-b09c-0d6201921b05" providerId="ADAL" clId="{D9ECE4BF-8A10-4FF2-8F75-16C14574248B}" dt="2026-08-27T16:50:06.099" v="771" actId="14100"/>
          <ac:spMkLst>
            <pc:docMk/>
            <pc:sldMk cId="158069812" sldId="4867"/>
            <ac:spMk id="11" creationId="{F1B3DADB-F141-213F-82D7-7627A8E0A136}"/>
          </ac:spMkLst>
        </pc:spChg>
        <pc:spChg chg="del">
          <ac:chgData name="Valdez, Raquel Lynn" userId="80fed716-3b0b-4dfb-b09c-0d6201921b05" providerId="ADAL" clId="{D9ECE4BF-8A10-4FF2-8F75-16C14574248B}" dt="2026-08-27T16:46:38.992" v="717" actId="478"/>
          <ac:spMkLst>
            <pc:docMk/>
            <pc:sldMk cId="158069812" sldId="4867"/>
            <ac:spMk id="56" creationId="{07786893-CEF8-F674-C6BB-BCE995C27ED3}"/>
          </ac:spMkLst>
        </pc:spChg>
        <pc:spChg chg="del">
          <ac:chgData name="Valdez, Raquel Lynn" userId="80fed716-3b0b-4dfb-b09c-0d6201921b05" providerId="ADAL" clId="{D9ECE4BF-8A10-4FF2-8F75-16C14574248B}" dt="2026-08-27T16:46:38.992" v="717" actId="478"/>
          <ac:spMkLst>
            <pc:docMk/>
            <pc:sldMk cId="158069812" sldId="4867"/>
            <ac:spMk id="57" creationId="{A90C0AEF-44D4-86BF-5726-5E91AE528D7E}"/>
          </ac:spMkLst>
        </pc:spChg>
        <pc:spChg chg="del">
          <ac:chgData name="Valdez, Raquel Lynn" userId="80fed716-3b0b-4dfb-b09c-0d6201921b05" providerId="ADAL" clId="{D9ECE4BF-8A10-4FF2-8F75-16C14574248B}" dt="2026-08-27T16:46:38.992" v="717" actId="478"/>
          <ac:spMkLst>
            <pc:docMk/>
            <pc:sldMk cId="158069812" sldId="4867"/>
            <ac:spMk id="58" creationId="{D373E6DF-D4A7-0D6B-DEA8-56C71FA039E2}"/>
          </ac:spMkLst>
        </pc:spChg>
        <pc:spChg chg="del">
          <ac:chgData name="Valdez, Raquel Lynn" userId="80fed716-3b0b-4dfb-b09c-0d6201921b05" providerId="ADAL" clId="{D9ECE4BF-8A10-4FF2-8F75-16C14574248B}" dt="2026-08-27T16:46:38.992" v="717" actId="478"/>
          <ac:spMkLst>
            <pc:docMk/>
            <pc:sldMk cId="158069812" sldId="4867"/>
            <ac:spMk id="59" creationId="{10294BBA-312B-5BF0-FF7F-978DAE5CF512}"/>
          </ac:spMkLst>
        </pc:spChg>
        <pc:spChg chg="del">
          <ac:chgData name="Valdez, Raquel Lynn" userId="80fed716-3b0b-4dfb-b09c-0d6201921b05" providerId="ADAL" clId="{D9ECE4BF-8A10-4FF2-8F75-16C14574248B}" dt="2026-08-27T16:46:49.447" v="718" actId="478"/>
          <ac:spMkLst>
            <pc:docMk/>
            <pc:sldMk cId="158069812" sldId="4867"/>
            <ac:spMk id="61" creationId="{7CF59ED0-B11A-0EB6-E9E7-D644EA38A24E}"/>
          </ac:spMkLst>
        </pc:spChg>
        <pc:spChg chg="del">
          <ac:chgData name="Valdez, Raquel Lynn" userId="80fed716-3b0b-4dfb-b09c-0d6201921b05" providerId="ADAL" clId="{D9ECE4BF-8A10-4FF2-8F75-16C14574248B}" dt="2026-08-27T16:46:38.992" v="717" actId="478"/>
          <ac:spMkLst>
            <pc:docMk/>
            <pc:sldMk cId="158069812" sldId="4867"/>
            <ac:spMk id="65" creationId="{AE89C40C-C0AB-818B-01DA-4D7A08831770}"/>
          </ac:spMkLst>
        </pc:spChg>
        <pc:spChg chg="del">
          <ac:chgData name="Valdez, Raquel Lynn" userId="80fed716-3b0b-4dfb-b09c-0d6201921b05" providerId="ADAL" clId="{D9ECE4BF-8A10-4FF2-8F75-16C14574248B}" dt="2026-08-27T16:46:38.992" v="717" actId="478"/>
          <ac:spMkLst>
            <pc:docMk/>
            <pc:sldMk cId="158069812" sldId="4867"/>
            <ac:spMk id="66" creationId="{72D53C7C-271E-6A58-C1A5-C2E2869C58C2}"/>
          </ac:spMkLst>
        </pc:spChg>
        <pc:spChg chg="del">
          <ac:chgData name="Valdez, Raquel Lynn" userId="80fed716-3b0b-4dfb-b09c-0d6201921b05" providerId="ADAL" clId="{D9ECE4BF-8A10-4FF2-8F75-16C14574248B}" dt="2026-08-27T16:46:38.992" v="717" actId="478"/>
          <ac:spMkLst>
            <pc:docMk/>
            <pc:sldMk cId="158069812" sldId="4867"/>
            <ac:spMk id="67" creationId="{CDC433C1-1A09-DBED-F3F3-737B29968D65}"/>
          </ac:spMkLst>
        </pc:spChg>
        <pc:spChg chg="del">
          <ac:chgData name="Valdez, Raquel Lynn" userId="80fed716-3b0b-4dfb-b09c-0d6201921b05" providerId="ADAL" clId="{D9ECE4BF-8A10-4FF2-8F75-16C14574248B}" dt="2026-08-27T16:46:38.992" v="717" actId="478"/>
          <ac:spMkLst>
            <pc:docMk/>
            <pc:sldMk cId="158069812" sldId="4867"/>
            <ac:spMk id="68" creationId="{E55614AA-2CD2-1392-3FAB-6329ED1FC7CB}"/>
          </ac:spMkLst>
        </pc:spChg>
        <pc:grpChg chg="mod">
          <ac:chgData name="Valdez, Raquel Lynn" userId="80fed716-3b0b-4dfb-b09c-0d6201921b05" providerId="ADAL" clId="{D9ECE4BF-8A10-4FF2-8F75-16C14574248B}" dt="2026-08-27T16:51:04.508" v="784" actId="1076"/>
          <ac:grpSpMkLst>
            <pc:docMk/>
            <pc:sldMk cId="158069812" sldId="4867"/>
            <ac:grpSpMk id="2" creationId="{9B0F0A49-8EAE-BC91-CF0D-DA176754C540}"/>
          </ac:grpSpMkLst>
        </pc:grpChg>
        <pc:picChg chg="mod">
          <ac:chgData name="Valdez, Raquel Lynn" userId="80fed716-3b0b-4dfb-b09c-0d6201921b05" providerId="ADAL" clId="{D9ECE4BF-8A10-4FF2-8F75-16C14574248B}" dt="2026-08-27T16:50:23.454" v="778" actId="1076"/>
          <ac:picMkLst>
            <pc:docMk/>
            <pc:sldMk cId="158069812" sldId="4867"/>
            <ac:picMk id="5" creationId="{2D2D6BD0-C202-55A8-A3B6-CAE797AC501E}"/>
          </ac:picMkLst>
        </pc:picChg>
        <pc:picChg chg="del">
          <ac:chgData name="Valdez, Raquel Lynn" userId="80fed716-3b0b-4dfb-b09c-0d6201921b05" providerId="ADAL" clId="{D9ECE4BF-8A10-4FF2-8F75-16C14574248B}" dt="2026-08-27T16:46:35.803" v="716" actId="478"/>
          <ac:picMkLst>
            <pc:docMk/>
            <pc:sldMk cId="158069812" sldId="4867"/>
            <ac:picMk id="54" creationId="{31FC167D-6465-5F2F-F953-21B7AA2B112E}"/>
          </ac:picMkLst>
        </pc:picChg>
      </pc:sldChg>
      <pc:sldChg chg="addSp delSp modSp add mod">
        <pc:chgData name="Valdez, Raquel Lynn" userId="80fed716-3b0b-4dfb-b09c-0d6201921b05" providerId="ADAL" clId="{D9ECE4BF-8A10-4FF2-8F75-16C14574248B}" dt="2026-08-27T17:00:21.614" v="935" actId="1076"/>
        <pc:sldMkLst>
          <pc:docMk/>
          <pc:sldMk cId="3030090503" sldId="4868"/>
        </pc:sldMkLst>
        <pc:spChg chg="mod">
          <ac:chgData name="Valdez, Raquel Lynn" userId="80fed716-3b0b-4dfb-b09c-0d6201921b05" providerId="ADAL" clId="{D9ECE4BF-8A10-4FF2-8F75-16C14574248B}" dt="2026-08-27T16:55:35.065" v="830"/>
          <ac:spMkLst>
            <pc:docMk/>
            <pc:sldMk cId="3030090503" sldId="4868"/>
            <ac:spMk id="3" creationId="{69080643-65FB-A711-3DB0-2783A4E57571}"/>
          </ac:spMkLst>
        </pc:spChg>
        <pc:spChg chg="mod">
          <ac:chgData name="Valdez, Raquel Lynn" userId="80fed716-3b0b-4dfb-b09c-0d6201921b05" providerId="ADAL" clId="{D9ECE4BF-8A10-4FF2-8F75-16C14574248B}" dt="2026-08-27T16:58:47.874" v="858" actId="14100"/>
          <ac:spMkLst>
            <pc:docMk/>
            <pc:sldMk cId="3030090503" sldId="4868"/>
            <ac:spMk id="4" creationId="{310F2FE8-AD25-80F2-267B-733B713D6F09}"/>
          </ac:spMkLst>
        </pc:spChg>
        <pc:spChg chg="add del mod">
          <ac:chgData name="Valdez, Raquel Lynn" userId="80fed716-3b0b-4dfb-b09c-0d6201921b05" providerId="ADAL" clId="{D9ECE4BF-8A10-4FF2-8F75-16C14574248B}" dt="2026-08-27T16:57:33.472" v="846" actId="478"/>
          <ac:spMkLst>
            <pc:docMk/>
            <pc:sldMk cId="3030090503" sldId="4868"/>
            <ac:spMk id="7" creationId="{3A3DB95D-2FA6-5EE8-86A8-C12CFEA08188}"/>
          </ac:spMkLst>
        </pc:spChg>
        <pc:spChg chg="add del mod">
          <ac:chgData name="Valdez, Raquel Lynn" userId="80fed716-3b0b-4dfb-b09c-0d6201921b05" providerId="ADAL" clId="{D9ECE4BF-8A10-4FF2-8F75-16C14574248B}" dt="2026-08-27T16:57:33.472" v="846" actId="478"/>
          <ac:spMkLst>
            <pc:docMk/>
            <pc:sldMk cId="3030090503" sldId="4868"/>
            <ac:spMk id="9" creationId="{CA9B45C6-E079-BFAE-57EC-727E01E470F0}"/>
          </ac:spMkLst>
        </pc:spChg>
        <pc:spChg chg="mod">
          <ac:chgData name="Valdez, Raquel Lynn" userId="80fed716-3b0b-4dfb-b09c-0d6201921b05" providerId="ADAL" clId="{D9ECE4BF-8A10-4FF2-8F75-16C14574248B}" dt="2026-08-27T16:56:55.022" v="841" actId="20577"/>
          <ac:spMkLst>
            <pc:docMk/>
            <pc:sldMk cId="3030090503" sldId="4868"/>
            <ac:spMk id="10" creationId="{78AECBF8-D090-C451-4459-9297DC874CFA}"/>
          </ac:spMkLst>
        </pc:spChg>
        <pc:spChg chg="mod">
          <ac:chgData name="Valdez, Raquel Lynn" userId="80fed716-3b0b-4dfb-b09c-0d6201921b05" providerId="ADAL" clId="{D9ECE4BF-8A10-4FF2-8F75-16C14574248B}" dt="2026-08-27T16:56:29.506" v="837"/>
          <ac:spMkLst>
            <pc:docMk/>
            <pc:sldMk cId="3030090503" sldId="4868"/>
            <ac:spMk id="11" creationId="{1014BB38-DE4A-B560-21E4-0D18FFB2A94F}"/>
          </ac:spMkLst>
        </pc:spChg>
        <pc:spChg chg="add del mod">
          <ac:chgData name="Valdez, Raquel Lynn" userId="80fed716-3b0b-4dfb-b09c-0d6201921b05" providerId="ADAL" clId="{D9ECE4BF-8A10-4FF2-8F75-16C14574248B}" dt="2026-08-27T16:57:33.472" v="846" actId="478"/>
          <ac:spMkLst>
            <pc:docMk/>
            <pc:sldMk cId="3030090503" sldId="4868"/>
            <ac:spMk id="13" creationId="{D7A45952-0B03-BB1E-CAA9-B7C2E3159D96}"/>
          </ac:spMkLst>
        </pc:spChg>
        <pc:spChg chg="add del mod">
          <ac:chgData name="Valdez, Raquel Lynn" userId="80fed716-3b0b-4dfb-b09c-0d6201921b05" providerId="ADAL" clId="{D9ECE4BF-8A10-4FF2-8F75-16C14574248B}" dt="2026-08-27T16:57:33.472" v="846" actId="478"/>
          <ac:spMkLst>
            <pc:docMk/>
            <pc:sldMk cId="3030090503" sldId="4868"/>
            <ac:spMk id="15" creationId="{EE79D66F-006B-B969-F0D3-E6D6B64A4715}"/>
          </ac:spMkLst>
        </pc:spChg>
        <pc:spChg chg="add del mod">
          <ac:chgData name="Valdez, Raquel Lynn" userId="80fed716-3b0b-4dfb-b09c-0d6201921b05" providerId="ADAL" clId="{D9ECE4BF-8A10-4FF2-8F75-16C14574248B}" dt="2026-08-27T16:57:33.472" v="846" actId="478"/>
          <ac:spMkLst>
            <pc:docMk/>
            <pc:sldMk cId="3030090503" sldId="4868"/>
            <ac:spMk id="17" creationId="{D24647B3-72AC-E723-1245-403B412A0A3C}"/>
          </ac:spMkLst>
        </pc:spChg>
        <pc:spChg chg="add del mod">
          <ac:chgData name="Valdez, Raquel Lynn" userId="80fed716-3b0b-4dfb-b09c-0d6201921b05" providerId="ADAL" clId="{D9ECE4BF-8A10-4FF2-8F75-16C14574248B}" dt="2026-08-27T16:57:33.472" v="846" actId="478"/>
          <ac:spMkLst>
            <pc:docMk/>
            <pc:sldMk cId="3030090503" sldId="4868"/>
            <ac:spMk id="19" creationId="{DE154721-0814-3E40-AA8B-E972E5BAA0EB}"/>
          </ac:spMkLst>
        </pc:spChg>
        <pc:spChg chg="add del mod">
          <ac:chgData name="Valdez, Raquel Lynn" userId="80fed716-3b0b-4dfb-b09c-0d6201921b05" providerId="ADAL" clId="{D9ECE4BF-8A10-4FF2-8F75-16C14574248B}" dt="2026-08-27T16:57:33.472" v="846" actId="478"/>
          <ac:spMkLst>
            <pc:docMk/>
            <pc:sldMk cId="3030090503" sldId="4868"/>
            <ac:spMk id="21" creationId="{AFFE9C45-3A72-FDF5-608A-C0E15ADAC13C}"/>
          </ac:spMkLst>
        </pc:spChg>
        <pc:spChg chg="add del mod">
          <ac:chgData name="Valdez, Raquel Lynn" userId="80fed716-3b0b-4dfb-b09c-0d6201921b05" providerId="ADAL" clId="{D9ECE4BF-8A10-4FF2-8F75-16C14574248B}" dt="2026-08-27T16:57:33.472" v="846" actId="478"/>
          <ac:spMkLst>
            <pc:docMk/>
            <pc:sldMk cId="3030090503" sldId="4868"/>
            <ac:spMk id="23" creationId="{D648B7D0-57F7-3DD2-E3BC-77220E34A2A9}"/>
          </ac:spMkLst>
        </pc:spChg>
        <pc:spChg chg="add mod">
          <ac:chgData name="Valdez, Raquel Lynn" userId="80fed716-3b0b-4dfb-b09c-0d6201921b05" providerId="ADAL" clId="{D9ECE4BF-8A10-4FF2-8F75-16C14574248B}" dt="2026-08-27T16:58:55.320" v="859" actId="1076"/>
          <ac:spMkLst>
            <pc:docMk/>
            <pc:sldMk cId="3030090503" sldId="4868"/>
            <ac:spMk id="24" creationId="{9AD3504A-71F4-B397-AC55-1D05B8637797}"/>
          </ac:spMkLst>
        </pc:spChg>
        <pc:spChg chg="add del mod">
          <ac:chgData name="Valdez, Raquel Lynn" userId="80fed716-3b0b-4dfb-b09c-0d6201921b05" providerId="ADAL" clId="{D9ECE4BF-8A10-4FF2-8F75-16C14574248B}" dt="2026-08-27T16:58:24.412" v="854" actId="478"/>
          <ac:spMkLst>
            <pc:docMk/>
            <pc:sldMk cId="3030090503" sldId="4868"/>
            <ac:spMk id="25" creationId="{8998B0FB-EC2F-68A0-89C1-C3ECE69D8594}"/>
          </ac:spMkLst>
        </pc:spChg>
        <pc:spChg chg="add mod">
          <ac:chgData name="Valdez, Raquel Lynn" userId="80fed716-3b0b-4dfb-b09c-0d6201921b05" providerId="ADAL" clId="{D9ECE4BF-8A10-4FF2-8F75-16C14574248B}" dt="2026-08-27T16:59:21.369" v="904" actId="1038"/>
          <ac:spMkLst>
            <pc:docMk/>
            <pc:sldMk cId="3030090503" sldId="4868"/>
            <ac:spMk id="26" creationId="{EC990A6C-81D1-2E5A-6871-93D9C4FE6259}"/>
          </ac:spMkLst>
        </pc:spChg>
        <pc:spChg chg="add del mod">
          <ac:chgData name="Valdez, Raquel Lynn" userId="80fed716-3b0b-4dfb-b09c-0d6201921b05" providerId="ADAL" clId="{D9ECE4BF-8A10-4FF2-8F75-16C14574248B}" dt="2026-08-27T16:58:24.412" v="854" actId="478"/>
          <ac:spMkLst>
            <pc:docMk/>
            <pc:sldMk cId="3030090503" sldId="4868"/>
            <ac:spMk id="27" creationId="{706FECA4-2221-E105-7EFF-79A909804CBF}"/>
          </ac:spMkLst>
        </pc:spChg>
        <pc:spChg chg="add del mod">
          <ac:chgData name="Valdez, Raquel Lynn" userId="80fed716-3b0b-4dfb-b09c-0d6201921b05" providerId="ADAL" clId="{D9ECE4BF-8A10-4FF2-8F75-16C14574248B}" dt="2026-08-27T16:59:23.173" v="906" actId="1038"/>
          <ac:spMkLst>
            <pc:docMk/>
            <pc:sldMk cId="3030090503" sldId="4868"/>
            <ac:spMk id="28" creationId="{2958175D-C311-5AB2-BE11-FDADE221EC77}"/>
          </ac:spMkLst>
        </pc:spChg>
        <pc:spChg chg="add del mod">
          <ac:chgData name="Valdez, Raquel Lynn" userId="80fed716-3b0b-4dfb-b09c-0d6201921b05" providerId="ADAL" clId="{D9ECE4BF-8A10-4FF2-8F75-16C14574248B}" dt="2026-08-27T16:58:24.412" v="854" actId="478"/>
          <ac:spMkLst>
            <pc:docMk/>
            <pc:sldMk cId="3030090503" sldId="4868"/>
            <ac:spMk id="29" creationId="{C26CE6B7-94A6-EB3A-AF8A-98A6B88818FC}"/>
          </ac:spMkLst>
        </pc:spChg>
        <pc:spChg chg="add del mod">
          <ac:chgData name="Valdez, Raquel Lynn" userId="80fed716-3b0b-4dfb-b09c-0d6201921b05" providerId="ADAL" clId="{D9ECE4BF-8A10-4FF2-8F75-16C14574248B}" dt="2026-08-27T16:58:26.353" v="855" actId="478"/>
          <ac:spMkLst>
            <pc:docMk/>
            <pc:sldMk cId="3030090503" sldId="4868"/>
            <ac:spMk id="30" creationId="{1383F736-F55C-E072-201E-5A299C52F63E}"/>
          </ac:spMkLst>
        </pc:spChg>
        <pc:spChg chg="add del mod">
          <ac:chgData name="Valdez, Raquel Lynn" userId="80fed716-3b0b-4dfb-b09c-0d6201921b05" providerId="ADAL" clId="{D9ECE4BF-8A10-4FF2-8F75-16C14574248B}" dt="2026-08-27T16:58:24.412" v="854" actId="478"/>
          <ac:spMkLst>
            <pc:docMk/>
            <pc:sldMk cId="3030090503" sldId="4868"/>
            <ac:spMk id="31" creationId="{D233252B-C1A2-EFD2-F55A-99FC6DC20D43}"/>
          </ac:spMkLst>
        </pc:spChg>
        <pc:spChg chg="add mod">
          <ac:chgData name="Valdez, Raquel Lynn" userId="80fed716-3b0b-4dfb-b09c-0d6201921b05" providerId="ADAL" clId="{D9ECE4BF-8A10-4FF2-8F75-16C14574248B}" dt="2026-08-27T17:00:21.614" v="935" actId="1076"/>
          <ac:spMkLst>
            <pc:docMk/>
            <pc:sldMk cId="3030090503" sldId="4868"/>
            <ac:spMk id="32" creationId="{D398F4DC-A2F9-05A1-6559-5F83C81674C3}"/>
          </ac:spMkLst>
        </pc:spChg>
        <pc:spChg chg="del">
          <ac:chgData name="Valdez, Raquel Lynn" userId="80fed716-3b0b-4dfb-b09c-0d6201921b05" providerId="ADAL" clId="{D9ECE4BF-8A10-4FF2-8F75-16C14574248B}" dt="2026-08-27T16:55:21.920" v="829" actId="478"/>
          <ac:spMkLst>
            <pc:docMk/>
            <pc:sldMk cId="3030090503" sldId="4868"/>
            <ac:spMk id="56" creationId="{5CEA11E7-E063-8409-7E1E-CFF11E2B38DF}"/>
          </ac:spMkLst>
        </pc:spChg>
        <pc:spChg chg="del">
          <ac:chgData name="Valdez, Raquel Lynn" userId="80fed716-3b0b-4dfb-b09c-0d6201921b05" providerId="ADAL" clId="{D9ECE4BF-8A10-4FF2-8F75-16C14574248B}" dt="2026-08-27T16:55:21.920" v="829" actId="478"/>
          <ac:spMkLst>
            <pc:docMk/>
            <pc:sldMk cId="3030090503" sldId="4868"/>
            <ac:spMk id="57" creationId="{36BEF72D-1E26-D11F-1E10-D4BC97A0378D}"/>
          </ac:spMkLst>
        </pc:spChg>
        <pc:spChg chg="del">
          <ac:chgData name="Valdez, Raquel Lynn" userId="80fed716-3b0b-4dfb-b09c-0d6201921b05" providerId="ADAL" clId="{D9ECE4BF-8A10-4FF2-8F75-16C14574248B}" dt="2026-08-27T16:55:21.920" v="829" actId="478"/>
          <ac:spMkLst>
            <pc:docMk/>
            <pc:sldMk cId="3030090503" sldId="4868"/>
            <ac:spMk id="58" creationId="{464B57C5-A6D0-442E-AED5-0B8D863B6B6E}"/>
          </ac:spMkLst>
        </pc:spChg>
        <pc:spChg chg="del">
          <ac:chgData name="Valdez, Raquel Lynn" userId="80fed716-3b0b-4dfb-b09c-0d6201921b05" providerId="ADAL" clId="{D9ECE4BF-8A10-4FF2-8F75-16C14574248B}" dt="2026-08-27T16:55:21.920" v="829" actId="478"/>
          <ac:spMkLst>
            <pc:docMk/>
            <pc:sldMk cId="3030090503" sldId="4868"/>
            <ac:spMk id="59" creationId="{9A608E63-A4E7-BB9C-69EC-452245D35303}"/>
          </ac:spMkLst>
        </pc:spChg>
        <pc:spChg chg="del">
          <ac:chgData name="Valdez, Raquel Lynn" userId="80fed716-3b0b-4dfb-b09c-0d6201921b05" providerId="ADAL" clId="{D9ECE4BF-8A10-4FF2-8F75-16C14574248B}" dt="2026-08-27T16:55:55.388" v="832" actId="478"/>
          <ac:spMkLst>
            <pc:docMk/>
            <pc:sldMk cId="3030090503" sldId="4868"/>
            <ac:spMk id="61" creationId="{BF7F7210-C2B3-F26A-98B9-DB1D161BDA56}"/>
          </ac:spMkLst>
        </pc:spChg>
        <pc:spChg chg="del">
          <ac:chgData name="Valdez, Raquel Lynn" userId="80fed716-3b0b-4dfb-b09c-0d6201921b05" providerId="ADAL" clId="{D9ECE4BF-8A10-4FF2-8F75-16C14574248B}" dt="2026-08-27T16:55:21.920" v="829" actId="478"/>
          <ac:spMkLst>
            <pc:docMk/>
            <pc:sldMk cId="3030090503" sldId="4868"/>
            <ac:spMk id="65" creationId="{CB9E192E-F7B1-EF7C-E3C6-D4FFCCF7E0BB}"/>
          </ac:spMkLst>
        </pc:spChg>
        <pc:spChg chg="del">
          <ac:chgData name="Valdez, Raquel Lynn" userId="80fed716-3b0b-4dfb-b09c-0d6201921b05" providerId="ADAL" clId="{D9ECE4BF-8A10-4FF2-8F75-16C14574248B}" dt="2026-08-27T16:55:21.920" v="829" actId="478"/>
          <ac:spMkLst>
            <pc:docMk/>
            <pc:sldMk cId="3030090503" sldId="4868"/>
            <ac:spMk id="66" creationId="{AA694BB5-4D06-311E-A648-BC472657DEA6}"/>
          </ac:spMkLst>
        </pc:spChg>
        <pc:spChg chg="del">
          <ac:chgData name="Valdez, Raquel Lynn" userId="80fed716-3b0b-4dfb-b09c-0d6201921b05" providerId="ADAL" clId="{D9ECE4BF-8A10-4FF2-8F75-16C14574248B}" dt="2026-08-27T16:55:21.920" v="829" actId="478"/>
          <ac:spMkLst>
            <pc:docMk/>
            <pc:sldMk cId="3030090503" sldId="4868"/>
            <ac:spMk id="67" creationId="{FDE65842-5B87-9D67-48A4-A8A3A7B5F712}"/>
          </ac:spMkLst>
        </pc:spChg>
        <pc:spChg chg="del">
          <ac:chgData name="Valdez, Raquel Lynn" userId="80fed716-3b0b-4dfb-b09c-0d6201921b05" providerId="ADAL" clId="{D9ECE4BF-8A10-4FF2-8F75-16C14574248B}" dt="2026-08-27T16:55:21.920" v="829" actId="478"/>
          <ac:spMkLst>
            <pc:docMk/>
            <pc:sldMk cId="3030090503" sldId="4868"/>
            <ac:spMk id="68" creationId="{720C574D-E10A-EF58-22B6-B2AB852597AA}"/>
          </ac:spMkLst>
        </pc:spChg>
        <pc:grpChg chg="mod">
          <ac:chgData name="Valdez, Raquel Lynn" userId="80fed716-3b0b-4dfb-b09c-0d6201921b05" providerId="ADAL" clId="{D9ECE4BF-8A10-4FF2-8F75-16C14574248B}" dt="2026-08-27T16:56:29.506" v="837"/>
          <ac:grpSpMkLst>
            <pc:docMk/>
            <pc:sldMk cId="3030090503" sldId="4868"/>
            <ac:grpSpMk id="2" creationId="{1F308122-BF56-6495-E60C-064FC199CEF6}"/>
          </ac:grpSpMkLst>
        </pc:grpChg>
        <pc:picChg chg="mod">
          <ac:chgData name="Valdez, Raquel Lynn" userId="80fed716-3b0b-4dfb-b09c-0d6201921b05" providerId="ADAL" clId="{D9ECE4BF-8A10-4FF2-8F75-16C14574248B}" dt="2026-08-27T16:56:29.506" v="837"/>
          <ac:picMkLst>
            <pc:docMk/>
            <pc:sldMk cId="3030090503" sldId="4868"/>
            <ac:picMk id="5" creationId="{B86B743C-047B-6727-AF1C-00A117FD732E}"/>
          </ac:picMkLst>
        </pc:picChg>
        <pc:picChg chg="del">
          <ac:chgData name="Valdez, Raquel Lynn" userId="80fed716-3b0b-4dfb-b09c-0d6201921b05" providerId="ADAL" clId="{D9ECE4BF-8A10-4FF2-8F75-16C14574248B}" dt="2026-08-27T16:55:21.920" v="829" actId="478"/>
          <ac:picMkLst>
            <pc:docMk/>
            <pc:sldMk cId="3030090503" sldId="4868"/>
            <ac:picMk id="54" creationId="{5F0C094D-D006-E7D6-97EB-D71680D1776F}"/>
          </ac:picMkLst>
        </pc:picChg>
      </pc:sldChg>
      <pc:sldChg chg="addSp delSp modSp add mod">
        <pc:chgData name="Valdez, Raquel Lynn" userId="80fed716-3b0b-4dfb-b09c-0d6201921b05" providerId="ADAL" clId="{D9ECE4BF-8A10-4FF2-8F75-16C14574248B}" dt="2026-08-27T17:14:12.146" v="1147" actId="6549"/>
        <pc:sldMkLst>
          <pc:docMk/>
          <pc:sldMk cId="340704742" sldId="4869"/>
        </pc:sldMkLst>
        <pc:spChg chg="mod">
          <ac:chgData name="Valdez, Raquel Lynn" userId="80fed716-3b0b-4dfb-b09c-0d6201921b05" providerId="ADAL" clId="{D9ECE4BF-8A10-4FF2-8F75-16C14574248B}" dt="2026-08-27T17:03:18.513" v="948"/>
          <ac:spMkLst>
            <pc:docMk/>
            <pc:sldMk cId="340704742" sldId="4869"/>
            <ac:spMk id="3" creationId="{134A4FE5-662A-B3FB-CE16-0E55F40518A0}"/>
          </ac:spMkLst>
        </pc:spChg>
        <pc:spChg chg="mod">
          <ac:chgData name="Valdez, Raquel Lynn" userId="80fed716-3b0b-4dfb-b09c-0d6201921b05" providerId="ADAL" clId="{D9ECE4BF-8A10-4FF2-8F75-16C14574248B}" dt="2026-08-27T17:12:12.802" v="1109" actId="15"/>
          <ac:spMkLst>
            <pc:docMk/>
            <pc:sldMk cId="340704742" sldId="4869"/>
            <ac:spMk id="4" creationId="{AAEEA2A1-C74E-6D05-3FCE-2EB74E2571C2}"/>
          </ac:spMkLst>
        </pc:spChg>
        <pc:spChg chg="add del mod">
          <ac:chgData name="Valdez, Raquel Lynn" userId="80fed716-3b0b-4dfb-b09c-0d6201921b05" providerId="ADAL" clId="{D9ECE4BF-8A10-4FF2-8F75-16C14574248B}" dt="2026-08-27T17:04:53.265" v="954" actId="478"/>
          <ac:spMkLst>
            <pc:docMk/>
            <pc:sldMk cId="340704742" sldId="4869"/>
            <ac:spMk id="9" creationId="{0A0C6CA0-537A-13F8-1561-00504A662015}"/>
          </ac:spMkLst>
        </pc:spChg>
        <pc:spChg chg="add del mod">
          <ac:chgData name="Valdez, Raquel Lynn" userId="80fed716-3b0b-4dfb-b09c-0d6201921b05" providerId="ADAL" clId="{D9ECE4BF-8A10-4FF2-8F75-16C14574248B}" dt="2026-08-27T17:04:56.989" v="955" actId="478"/>
          <ac:spMkLst>
            <pc:docMk/>
            <pc:sldMk cId="340704742" sldId="4869"/>
            <ac:spMk id="13" creationId="{2BEFAD79-98AE-B5AD-D0E9-5913894D529F}"/>
          </ac:spMkLst>
        </pc:spChg>
        <pc:spChg chg="add mod">
          <ac:chgData name="Valdez, Raquel Lynn" userId="80fed716-3b0b-4dfb-b09c-0d6201921b05" providerId="ADAL" clId="{D9ECE4BF-8A10-4FF2-8F75-16C14574248B}" dt="2026-08-27T17:10:05.363" v="1080" actId="1076"/>
          <ac:spMkLst>
            <pc:docMk/>
            <pc:sldMk cId="340704742" sldId="4869"/>
            <ac:spMk id="15" creationId="{383B9BA2-46AC-9BE5-AAD6-B0488445ECF8}"/>
          </ac:spMkLst>
        </pc:spChg>
        <pc:spChg chg="add mod">
          <ac:chgData name="Valdez, Raquel Lynn" userId="80fed716-3b0b-4dfb-b09c-0d6201921b05" providerId="ADAL" clId="{D9ECE4BF-8A10-4FF2-8F75-16C14574248B}" dt="2026-08-27T17:09:21.053" v="1064" actId="14100"/>
          <ac:spMkLst>
            <pc:docMk/>
            <pc:sldMk cId="340704742" sldId="4869"/>
            <ac:spMk id="17" creationId="{B9E1B313-362C-F81E-1743-82233B0F21DA}"/>
          </ac:spMkLst>
        </pc:spChg>
        <pc:spChg chg="mod">
          <ac:chgData name="Valdez, Raquel Lynn" userId="80fed716-3b0b-4dfb-b09c-0d6201921b05" providerId="ADAL" clId="{D9ECE4BF-8A10-4FF2-8F75-16C14574248B}" dt="2026-08-27T17:14:12.146" v="1147" actId="6549"/>
          <ac:spMkLst>
            <pc:docMk/>
            <pc:sldMk cId="340704742" sldId="4869"/>
            <ac:spMk id="20" creationId="{F06B3F34-0F5A-F882-34F1-76259AE1BEE9}"/>
          </ac:spMkLst>
        </pc:spChg>
        <pc:spChg chg="mod">
          <ac:chgData name="Valdez, Raquel Lynn" userId="80fed716-3b0b-4dfb-b09c-0d6201921b05" providerId="ADAL" clId="{D9ECE4BF-8A10-4FF2-8F75-16C14574248B}" dt="2026-08-27T17:13:24.806" v="1110"/>
          <ac:spMkLst>
            <pc:docMk/>
            <pc:sldMk cId="340704742" sldId="4869"/>
            <ac:spMk id="21" creationId="{A9BAE6F0-272F-CCD7-8F61-11A88E201D0E}"/>
          </ac:spMkLst>
        </pc:spChg>
        <pc:spChg chg="del">
          <ac:chgData name="Valdez, Raquel Lynn" userId="80fed716-3b0b-4dfb-b09c-0d6201921b05" providerId="ADAL" clId="{D9ECE4BF-8A10-4FF2-8F75-16C14574248B}" dt="2026-08-27T17:01:05.299" v="937" actId="478"/>
          <ac:spMkLst>
            <pc:docMk/>
            <pc:sldMk cId="340704742" sldId="4869"/>
            <ac:spMk id="24" creationId="{43924450-DD6B-3722-78A8-1B790F0CCBCE}"/>
          </ac:spMkLst>
        </pc:spChg>
        <pc:spChg chg="add mod">
          <ac:chgData name="Valdez, Raquel Lynn" userId="80fed716-3b0b-4dfb-b09c-0d6201921b05" providerId="ADAL" clId="{D9ECE4BF-8A10-4FF2-8F75-16C14574248B}" dt="2026-08-27T17:11:22.444" v="1096" actId="1076"/>
          <ac:spMkLst>
            <pc:docMk/>
            <pc:sldMk cId="340704742" sldId="4869"/>
            <ac:spMk id="25" creationId="{98EA1B51-3D52-5508-89BE-09FD4312762A}"/>
          </ac:spMkLst>
        </pc:spChg>
        <pc:spChg chg="del">
          <ac:chgData name="Valdez, Raquel Lynn" userId="80fed716-3b0b-4dfb-b09c-0d6201921b05" providerId="ADAL" clId="{D9ECE4BF-8A10-4FF2-8F75-16C14574248B}" dt="2026-08-27T17:01:05.299" v="937" actId="478"/>
          <ac:spMkLst>
            <pc:docMk/>
            <pc:sldMk cId="340704742" sldId="4869"/>
            <ac:spMk id="26" creationId="{1B5A9B58-E48A-DAC6-EDBD-1E4CB622F54A}"/>
          </ac:spMkLst>
        </pc:spChg>
        <pc:spChg chg="del">
          <ac:chgData name="Valdez, Raquel Lynn" userId="80fed716-3b0b-4dfb-b09c-0d6201921b05" providerId="ADAL" clId="{D9ECE4BF-8A10-4FF2-8F75-16C14574248B}" dt="2026-08-27T17:01:05.299" v="937" actId="478"/>
          <ac:spMkLst>
            <pc:docMk/>
            <pc:sldMk cId="340704742" sldId="4869"/>
            <ac:spMk id="28" creationId="{D0A2BDDD-CE67-56C1-C2CC-59C642E8DE9B}"/>
          </ac:spMkLst>
        </pc:spChg>
        <pc:spChg chg="add mod">
          <ac:chgData name="Valdez, Raquel Lynn" userId="80fed716-3b0b-4dfb-b09c-0d6201921b05" providerId="ADAL" clId="{D9ECE4BF-8A10-4FF2-8F75-16C14574248B}" dt="2026-08-27T17:12:04.233" v="1108" actId="1582"/>
          <ac:spMkLst>
            <pc:docMk/>
            <pc:sldMk cId="340704742" sldId="4869"/>
            <ac:spMk id="29" creationId="{EE962C3C-C7C5-62C7-F865-7BF65E3A0D30}"/>
          </ac:spMkLst>
        </pc:spChg>
        <pc:spChg chg="del">
          <ac:chgData name="Valdez, Raquel Lynn" userId="80fed716-3b0b-4dfb-b09c-0d6201921b05" providerId="ADAL" clId="{D9ECE4BF-8A10-4FF2-8F75-16C14574248B}" dt="2026-08-27T17:01:05.299" v="937" actId="478"/>
          <ac:spMkLst>
            <pc:docMk/>
            <pc:sldMk cId="340704742" sldId="4869"/>
            <ac:spMk id="32" creationId="{2AC5FEE2-770C-449A-D073-D17363AA9ABC}"/>
          </ac:spMkLst>
        </pc:spChg>
        <pc:grpChg chg="del">
          <ac:chgData name="Valdez, Raquel Lynn" userId="80fed716-3b0b-4dfb-b09c-0d6201921b05" providerId="ADAL" clId="{D9ECE4BF-8A10-4FF2-8F75-16C14574248B}" dt="2026-08-27T17:07:48.769" v="969" actId="478"/>
          <ac:grpSpMkLst>
            <pc:docMk/>
            <pc:sldMk cId="340704742" sldId="4869"/>
            <ac:grpSpMk id="2" creationId="{1C932BD2-002C-9B80-1706-EAB7B6CAB8A6}"/>
          </ac:grpSpMkLst>
        </pc:grpChg>
        <pc:grpChg chg="add mod">
          <ac:chgData name="Valdez, Raquel Lynn" userId="80fed716-3b0b-4dfb-b09c-0d6201921b05" providerId="ADAL" clId="{D9ECE4BF-8A10-4FF2-8F75-16C14574248B}" dt="2026-08-27T17:13:24.806" v="1110"/>
          <ac:grpSpMkLst>
            <pc:docMk/>
            <pc:sldMk cId="340704742" sldId="4869"/>
            <ac:grpSpMk id="18" creationId="{CA7816AD-40AF-1152-3473-65F0968AEB7D}"/>
          </ac:grpSpMkLst>
        </pc:grpChg>
        <pc:picChg chg="add mod">
          <ac:chgData name="Valdez, Raquel Lynn" userId="80fed716-3b0b-4dfb-b09c-0d6201921b05" providerId="ADAL" clId="{D9ECE4BF-8A10-4FF2-8F75-16C14574248B}" dt="2026-08-27T17:10:01.360" v="1079" actId="1076"/>
          <ac:picMkLst>
            <pc:docMk/>
            <pc:sldMk cId="340704742" sldId="4869"/>
            <ac:picMk id="7" creationId="{A4462261-740C-2173-33AC-CC18739606A5}"/>
          </ac:picMkLst>
        </pc:picChg>
        <pc:picChg chg="mod">
          <ac:chgData name="Valdez, Raquel Lynn" userId="80fed716-3b0b-4dfb-b09c-0d6201921b05" providerId="ADAL" clId="{D9ECE4BF-8A10-4FF2-8F75-16C14574248B}" dt="2026-08-27T17:13:24.806" v="1110"/>
          <ac:picMkLst>
            <pc:docMk/>
            <pc:sldMk cId="340704742" sldId="4869"/>
            <ac:picMk id="19" creationId="{CCD22708-E839-A095-2C23-1DC98A09733B}"/>
          </ac:picMkLst>
        </pc:picChg>
        <pc:cxnChg chg="add mod">
          <ac:chgData name="Valdez, Raquel Lynn" userId="80fed716-3b0b-4dfb-b09c-0d6201921b05" providerId="ADAL" clId="{D9ECE4BF-8A10-4FF2-8F75-16C14574248B}" dt="2026-08-27T17:10:52.401" v="1089" actId="693"/>
          <ac:cxnSpMkLst>
            <pc:docMk/>
            <pc:sldMk cId="340704742" sldId="4869"/>
            <ac:cxnSpMk id="23" creationId="{07F4892B-F205-8268-D314-4CDC33E79D76}"/>
          </ac:cxnSpMkLst>
        </pc:cxnChg>
      </pc:sldChg>
      <pc:sldChg chg="add del">
        <pc:chgData name="Valdez, Raquel Lynn" userId="80fed716-3b0b-4dfb-b09c-0d6201921b05" providerId="ADAL" clId="{D9ECE4BF-8A10-4FF2-8F75-16C14574248B}" dt="2026-08-27T17:33:12.188" v="1159" actId="47"/>
        <pc:sldMkLst>
          <pc:docMk/>
          <pc:sldMk cId="2965491421" sldId="4870"/>
        </pc:sldMkLst>
      </pc:sldChg>
      <pc:sldChg chg="addSp delSp modSp add mod">
        <pc:chgData name="Valdez, Raquel Lynn" userId="80fed716-3b0b-4dfb-b09c-0d6201921b05" providerId="ADAL" clId="{D9ECE4BF-8A10-4FF2-8F75-16C14574248B}" dt="2026-08-27T17:33:22.644" v="1160" actId="1076"/>
        <pc:sldMkLst>
          <pc:docMk/>
          <pc:sldMk cId="3076168638" sldId="4871"/>
        </pc:sldMkLst>
        <pc:spChg chg="mod">
          <ac:chgData name="Valdez, Raquel Lynn" userId="80fed716-3b0b-4dfb-b09c-0d6201921b05" providerId="ADAL" clId="{D9ECE4BF-8A10-4FF2-8F75-16C14574248B}" dt="2026-08-27T17:32:25.811" v="1151"/>
          <ac:spMkLst>
            <pc:docMk/>
            <pc:sldMk cId="3076168638" sldId="4871"/>
            <ac:spMk id="3" creationId="{54EF269F-67F1-53D6-D85C-011C1854E514}"/>
          </ac:spMkLst>
        </pc:spChg>
        <pc:spChg chg="mod">
          <ac:chgData name="Valdez, Raquel Lynn" userId="80fed716-3b0b-4dfb-b09c-0d6201921b05" providerId="ADAL" clId="{D9ECE4BF-8A10-4FF2-8F75-16C14574248B}" dt="2026-08-27T17:32:46.273" v="1154" actId="108"/>
          <ac:spMkLst>
            <pc:docMk/>
            <pc:sldMk cId="3076168638" sldId="4871"/>
            <ac:spMk id="4" creationId="{E18ABD41-C458-4736-806C-3B2CCE587AC0}"/>
          </ac:spMkLst>
        </pc:spChg>
        <pc:spChg chg="del">
          <ac:chgData name="Valdez, Raquel Lynn" userId="80fed716-3b0b-4dfb-b09c-0d6201921b05" providerId="ADAL" clId="{D9ECE4BF-8A10-4FF2-8F75-16C14574248B}" dt="2026-08-27T17:32:30.697" v="1152" actId="478"/>
          <ac:spMkLst>
            <pc:docMk/>
            <pc:sldMk cId="3076168638" sldId="4871"/>
            <ac:spMk id="15" creationId="{2617DE67-F4E7-7EC3-B76B-0F51A51F98A5}"/>
          </ac:spMkLst>
        </pc:spChg>
        <pc:spChg chg="del">
          <ac:chgData name="Valdez, Raquel Lynn" userId="80fed716-3b0b-4dfb-b09c-0d6201921b05" providerId="ADAL" clId="{D9ECE4BF-8A10-4FF2-8F75-16C14574248B}" dt="2026-08-27T17:32:30.697" v="1152" actId="478"/>
          <ac:spMkLst>
            <pc:docMk/>
            <pc:sldMk cId="3076168638" sldId="4871"/>
            <ac:spMk id="17" creationId="{5A4D33BE-4272-D64C-EE09-B7EA44D912FE}"/>
          </ac:spMkLst>
        </pc:spChg>
        <pc:spChg chg="del">
          <ac:chgData name="Valdez, Raquel Lynn" userId="80fed716-3b0b-4dfb-b09c-0d6201921b05" providerId="ADAL" clId="{D9ECE4BF-8A10-4FF2-8F75-16C14574248B}" dt="2026-08-27T17:32:30.697" v="1152" actId="478"/>
          <ac:spMkLst>
            <pc:docMk/>
            <pc:sldMk cId="3076168638" sldId="4871"/>
            <ac:spMk id="25" creationId="{63CF8D35-D495-B015-18CA-BAE2F2087DC2}"/>
          </ac:spMkLst>
        </pc:spChg>
        <pc:spChg chg="del">
          <ac:chgData name="Valdez, Raquel Lynn" userId="80fed716-3b0b-4dfb-b09c-0d6201921b05" providerId="ADAL" clId="{D9ECE4BF-8A10-4FF2-8F75-16C14574248B}" dt="2026-08-27T17:32:30.697" v="1152" actId="478"/>
          <ac:spMkLst>
            <pc:docMk/>
            <pc:sldMk cId="3076168638" sldId="4871"/>
            <ac:spMk id="29" creationId="{7D3D3874-039F-380E-2149-79FA0C189169}"/>
          </ac:spMkLst>
        </pc:spChg>
        <pc:grpChg chg="del">
          <ac:chgData name="Valdez, Raquel Lynn" userId="80fed716-3b0b-4dfb-b09c-0d6201921b05" providerId="ADAL" clId="{D9ECE4BF-8A10-4FF2-8F75-16C14574248B}" dt="2026-08-27T17:33:05.684" v="1158" actId="478"/>
          <ac:grpSpMkLst>
            <pc:docMk/>
            <pc:sldMk cId="3076168638" sldId="4871"/>
            <ac:grpSpMk id="18" creationId="{1D57C12F-1C62-8620-96D8-BC85C561E94A}"/>
          </ac:grpSpMkLst>
        </pc:grpChg>
        <pc:picChg chg="add mod">
          <ac:chgData name="Valdez, Raquel Lynn" userId="80fed716-3b0b-4dfb-b09c-0d6201921b05" providerId="ADAL" clId="{D9ECE4BF-8A10-4FF2-8F75-16C14574248B}" dt="2026-08-27T17:33:22.644" v="1160" actId="1076"/>
          <ac:picMkLst>
            <pc:docMk/>
            <pc:sldMk cId="3076168638" sldId="4871"/>
            <ac:picMk id="5" creationId="{5F1E794E-3164-BA6D-3241-726746331802}"/>
          </ac:picMkLst>
        </pc:picChg>
        <pc:picChg chg="del">
          <ac:chgData name="Valdez, Raquel Lynn" userId="80fed716-3b0b-4dfb-b09c-0d6201921b05" providerId="ADAL" clId="{D9ECE4BF-8A10-4FF2-8F75-16C14574248B}" dt="2026-08-27T17:32:30.697" v="1152" actId="478"/>
          <ac:picMkLst>
            <pc:docMk/>
            <pc:sldMk cId="3076168638" sldId="4871"/>
            <ac:picMk id="7" creationId="{31452C1F-40A9-B123-4771-C5CC00CF2863}"/>
          </ac:picMkLst>
        </pc:picChg>
        <pc:cxnChg chg="del mod">
          <ac:chgData name="Valdez, Raquel Lynn" userId="80fed716-3b0b-4dfb-b09c-0d6201921b05" providerId="ADAL" clId="{D9ECE4BF-8A10-4FF2-8F75-16C14574248B}" dt="2026-08-27T17:32:30.697" v="1152" actId="478"/>
          <ac:cxnSpMkLst>
            <pc:docMk/>
            <pc:sldMk cId="3076168638" sldId="4871"/>
            <ac:cxnSpMk id="23" creationId="{C9B9E797-E351-487D-8563-469CC04361EE}"/>
          </ac:cxnSpMkLst>
        </pc:cxnChg>
      </pc:sldChg>
      <pc:sldChg chg="addSp delSp modSp add mod">
        <pc:chgData name="Valdez, Raquel Lynn" userId="80fed716-3b0b-4dfb-b09c-0d6201921b05" providerId="ADAL" clId="{D9ECE4BF-8A10-4FF2-8F75-16C14574248B}" dt="2026-08-27T17:43:24.070" v="1292" actId="1076"/>
        <pc:sldMkLst>
          <pc:docMk/>
          <pc:sldMk cId="396054003" sldId="4872"/>
        </pc:sldMkLst>
        <pc:spChg chg="mod">
          <ac:chgData name="Valdez, Raquel Lynn" userId="80fed716-3b0b-4dfb-b09c-0d6201921b05" providerId="ADAL" clId="{D9ECE4BF-8A10-4FF2-8F75-16C14574248B}" dt="2026-08-27T17:33:46.511" v="1163"/>
          <ac:spMkLst>
            <pc:docMk/>
            <pc:sldMk cId="396054003" sldId="4872"/>
            <ac:spMk id="3" creationId="{61A9AA49-A933-CC26-74F1-BBCDF5DE5E4D}"/>
          </ac:spMkLst>
        </pc:spChg>
        <pc:spChg chg="mod">
          <ac:chgData name="Valdez, Raquel Lynn" userId="80fed716-3b0b-4dfb-b09c-0d6201921b05" providerId="ADAL" clId="{D9ECE4BF-8A10-4FF2-8F75-16C14574248B}" dt="2026-08-27T17:39:30.613" v="1217" actId="1076"/>
          <ac:spMkLst>
            <pc:docMk/>
            <pc:sldMk cId="396054003" sldId="4872"/>
            <ac:spMk id="4" creationId="{B118E998-B8EB-8B37-4F37-CACC7719BBAB}"/>
          </ac:spMkLst>
        </pc:spChg>
        <pc:spChg chg="mod">
          <ac:chgData name="Valdez, Raquel Lynn" userId="80fed716-3b0b-4dfb-b09c-0d6201921b05" providerId="ADAL" clId="{D9ECE4BF-8A10-4FF2-8F75-16C14574248B}" dt="2026-08-27T17:34:45.304" v="1173" actId="108"/>
          <ac:spMkLst>
            <pc:docMk/>
            <pc:sldMk cId="396054003" sldId="4872"/>
            <ac:spMk id="7" creationId="{0C165E32-4462-121E-F03B-2A0EB70C9E1D}"/>
          </ac:spMkLst>
        </pc:spChg>
        <pc:spChg chg="mod">
          <ac:chgData name="Valdez, Raquel Lynn" userId="80fed716-3b0b-4dfb-b09c-0d6201921b05" providerId="ADAL" clId="{D9ECE4BF-8A10-4FF2-8F75-16C14574248B}" dt="2026-08-27T17:34:37.869" v="1172"/>
          <ac:spMkLst>
            <pc:docMk/>
            <pc:sldMk cId="396054003" sldId="4872"/>
            <ac:spMk id="8" creationId="{8A80BE67-1A3C-9026-3D81-6753DA445695}"/>
          </ac:spMkLst>
        </pc:spChg>
        <pc:grpChg chg="add mod">
          <ac:chgData name="Valdez, Raquel Lynn" userId="80fed716-3b0b-4dfb-b09c-0d6201921b05" providerId="ADAL" clId="{D9ECE4BF-8A10-4FF2-8F75-16C14574248B}" dt="2026-08-27T17:43:24.070" v="1292" actId="1076"/>
          <ac:grpSpMkLst>
            <pc:docMk/>
            <pc:sldMk cId="396054003" sldId="4872"/>
            <ac:grpSpMk id="2" creationId="{50CB8922-EC6B-79A7-FEC2-DF29589F2964}"/>
          </ac:grpSpMkLst>
        </pc:grpChg>
        <pc:graphicFrameChg chg="add mod modGraphic">
          <ac:chgData name="Valdez, Raquel Lynn" userId="80fed716-3b0b-4dfb-b09c-0d6201921b05" providerId="ADAL" clId="{D9ECE4BF-8A10-4FF2-8F75-16C14574248B}" dt="2026-08-27T17:39:15.929" v="1215" actId="14734"/>
          <ac:graphicFrameMkLst>
            <pc:docMk/>
            <pc:sldMk cId="396054003" sldId="4872"/>
            <ac:graphicFrameMk id="10" creationId="{FDEF5E6F-18EE-E148-52D7-F35FB950F9C7}"/>
          </ac:graphicFrameMkLst>
        </pc:graphicFrameChg>
        <pc:picChg chg="del">
          <ac:chgData name="Valdez, Raquel Lynn" userId="80fed716-3b0b-4dfb-b09c-0d6201921b05" providerId="ADAL" clId="{D9ECE4BF-8A10-4FF2-8F75-16C14574248B}" dt="2026-08-27T17:34:14.261" v="1168" actId="478"/>
          <ac:picMkLst>
            <pc:docMk/>
            <pc:sldMk cId="396054003" sldId="4872"/>
            <ac:picMk id="5" creationId="{AD572E4E-FF27-BF68-26F7-849E281D6AE4}"/>
          </ac:picMkLst>
        </pc:picChg>
        <pc:picChg chg="mod">
          <ac:chgData name="Valdez, Raquel Lynn" userId="80fed716-3b0b-4dfb-b09c-0d6201921b05" providerId="ADAL" clId="{D9ECE4BF-8A10-4FF2-8F75-16C14574248B}" dt="2026-08-27T17:34:37.869" v="1172"/>
          <ac:picMkLst>
            <pc:docMk/>
            <pc:sldMk cId="396054003" sldId="4872"/>
            <ac:picMk id="6" creationId="{2DC4C299-EDDD-39EA-15E1-363C6ED93724}"/>
          </ac:picMkLst>
        </pc:picChg>
      </pc:sldChg>
      <pc:sldChg chg="addSp delSp modSp add mod">
        <pc:chgData name="Valdez, Raquel Lynn" userId="80fed716-3b0b-4dfb-b09c-0d6201921b05" providerId="ADAL" clId="{D9ECE4BF-8A10-4FF2-8F75-16C14574248B}" dt="2026-08-27T17:54:24.379" v="1499" actId="255"/>
        <pc:sldMkLst>
          <pc:docMk/>
          <pc:sldMk cId="110022663" sldId="4873"/>
        </pc:sldMkLst>
        <pc:spChg chg="mod">
          <ac:chgData name="Valdez, Raquel Lynn" userId="80fed716-3b0b-4dfb-b09c-0d6201921b05" providerId="ADAL" clId="{D9ECE4BF-8A10-4FF2-8F75-16C14574248B}" dt="2026-08-27T17:40:19.314" v="1227" actId="20577"/>
          <ac:spMkLst>
            <pc:docMk/>
            <pc:sldMk cId="110022663" sldId="4873"/>
            <ac:spMk id="3" creationId="{2C63D96A-E6E6-F181-229E-871A042BA9D2}"/>
          </ac:spMkLst>
        </pc:spChg>
        <pc:spChg chg="mod">
          <ac:chgData name="Valdez, Raquel Lynn" userId="80fed716-3b0b-4dfb-b09c-0d6201921b05" providerId="ADAL" clId="{D9ECE4BF-8A10-4FF2-8F75-16C14574248B}" dt="2026-08-27T17:54:24.379" v="1499" actId="255"/>
          <ac:spMkLst>
            <pc:docMk/>
            <pc:sldMk cId="110022663" sldId="4873"/>
            <ac:spMk id="4" creationId="{C340F2AD-FC60-9CAB-547A-3961902C2A53}"/>
          </ac:spMkLst>
        </pc:spChg>
        <pc:spChg chg="add mod">
          <ac:chgData name="Valdez, Raquel Lynn" userId="80fed716-3b0b-4dfb-b09c-0d6201921b05" providerId="ADAL" clId="{D9ECE4BF-8A10-4FF2-8F75-16C14574248B}" dt="2026-08-27T17:43:16.588" v="1291" actId="14"/>
          <ac:spMkLst>
            <pc:docMk/>
            <pc:sldMk cId="110022663" sldId="4873"/>
            <ac:spMk id="6" creationId="{385A1A21-8F73-F3B2-79BE-E4253F345990}"/>
          </ac:spMkLst>
        </pc:spChg>
        <pc:spChg chg="mod">
          <ac:chgData name="Valdez, Raquel Lynn" userId="80fed716-3b0b-4dfb-b09c-0d6201921b05" providerId="ADAL" clId="{D9ECE4BF-8A10-4FF2-8F75-16C14574248B}" dt="2026-08-27T17:45:26.480" v="1320" actId="20577"/>
          <ac:spMkLst>
            <pc:docMk/>
            <pc:sldMk cId="110022663" sldId="4873"/>
            <ac:spMk id="9" creationId="{BD26F233-66F7-B719-2398-11F75F8C5FCB}"/>
          </ac:spMkLst>
        </pc:spChg>
        <pc:spChg chg="mod">
          <ac:chgData name="Valdez, Raquel Lynn" userId="80fed716-3b0b-4dfb-b09c-0d6201921b05" providerId="ADAL" clId="{D9ECE4BF-8A10-4FF2-8F75-16C14574248B}" dt="2026-08-27T17:54:23.082" v="1498" actId="1076"/>
          <ac:spMkLst>
            <pc:docMk/>
            <pc:sldMk cId="110022663" sldId="4873"/>
            <ac:spMk id="10" creationId="{8F025C3D-2E64-E5B4-0D2A-CA4B39E3AB65}"/>
          </ac:spMkLst>
        </pc:spChg>
        <pc:grpChg chg="add mod">
          <ac:chgData name="Valdez, Raquel Lynn" userId="80fed716-3b0b-4dfb-b09c-0d6201921b05" providerId="ADAL" clId="{D9ECE4BF-8A10-4FF2-8F75-16C14574248B}" dt="2026-08-27T17:45:16.537" v="1318"/>
          <ac:grpSpMkLst>
            <pc:docMk/>
            <pc:sldMk cId="110022663" sldId="4873"/>
            <ac:grpSpMk id="7" creationId="{EE7ADD5A-194E-6BE3-A5F9-E473904A96C7}"/>
          </ac:grpSpMkLst>
        </pc:grpChg>
        <pc:picChg chg="del">
          <ac:chgData name="Valdez, Raquel Lynn" userId="80fed716-3b0b-4dfb-b09c-0d6201921b05" providerId="ADAL" clId="{D9ECE4BF-8A10-4FF2-8F75-16C14574248B}" dt="2026-08-27T17:40:16.553" v="1226" actId="478"/>
          <ac:picMkLst>
            <pc:docMk/>
            <pc:sldMk cId="110022663" sldId="4873"/>
            <ac:picMk id="5" creationId="{07B414B1-9DE8-AE49-3BF3-8DB66845892E}"/>
          </ac:picMkLst>
        </pc:picChg>
        <pc:picChg chg="mod">
          <ac:chgData name="Valdez, Raquel Lynn" userId="80fed716-3b0b-4dfb-b09c-0d6201921b05" providerId="ADAL" clId="{D9ECE4BF-8A10-4FF2-8F75-16C14574248B}" dt="2026-08-27T17:45:16.537" v="1318"/>
          <ac:picMkLst>
            <pc:docMk/>
            <pc:sldMk cId="110022663" sldId="4873"/>
            <ac:picMk id="8" creationId="{118027EE-718F-2B98-3C12-E1D3678F3294}"/>
          </ac:picMkLst>
        </pc:picChg>
      </pc:sldChg>
      <pc:sldChg chg="addSp delSp modSp add mod">
        <pc:chgData name="Valdez, Raquel Lynn" userId="80fed716-3b0b-4dfb-b09c-0d6201921b05" providerId="ADAL" clId="{D9ECE4BF-8A10-4FF2-8F75-16C14574248B}" dt="2026-08-27T17:53:57.130" v="1495" actId="403"/>
        <pc:sldMkLst>
          <pc:docMk/>
          <pc:sldMk cId="1069007033" sldId="4874"/>
        </pc:sldMkLst>
        <pc:spChg chg="mod">
          <ac:chgData name="Valdez, Raquel Lynn" userId="80fed716-3b0b-4dfb-b09c-0d6201921b05" providerId="ADAL" clId="{D9ECE4BF-8A10-4FF2-8F75-16C14574248B}" dt="2026-08-27T17:45:54.925" v="1325"/>
          <ac:spMkLst>
            <pc:docMk/>
            <pc:sldMk cId="1069007033" sldId="4874"/>
            <ac:spMk id="3" creationId="{05078B9E-9BFE-0535-6F7B-CF6E13893D73}"/>
          </ac:spMkLst>
        </pc:spChg>
        <pc:spChg chg="mod">
          <ac:chgData name="Valdez, Raquel Lynn" userId="80fed716-3b0b-4dfb-b09c-0d6201921b05" providerId="ADAL" clId="{D9ECE4BF-8A10-4FF2-8F75-16C14574248B}" dt="2026-08-27T17:53:57.130" v="1495" actId="403"/>
          <ac:spMkLst>
            <pc:docMk/>
            <pc:sldMk cId="1069007033" sldId="4874"/>
            <ac:spMk id="4" creationId="{20EC62A8-C356-B65D-5941-EE9B84FA9D0A}"/>
          </ac:spMkLst>
        </pc:spChg>
        <pc:spChg chg="del">
          <ac:chgData name="Valdez, Raquel Lynn" userId="80fed716-3b0b-4dfb-b09c-0d6201921b05" providerId="ADAL" clId="{D9ECE4BF-8A10-4FF2-8F75-16C14574248B}" dt="2026-08-27T17:46:13.276" v="1328" actId="478"/>
          <ac:spMkLst>
            <pc:docMk/>
            <pc:sldMk cId="1069007033" sldId="4874"/>
            <ac:spMk id="6" creationId="{7FFA5D07-182D-5A30-6AF9-03AC5D9148B9}"/>
          </ac:spMkLst>
        </pc:spChg>
        <pc:spChg chg="mod">
          <ac:chgData name="Valdez, Raquel Lynn" userId="80fed716-3b0b-4dfb-b09c-0d6201921b05" providerId="ADAL" clId="{D9ECE4BF-8A10-4FF2-8F75-16C14574248B}" dt="2026-08-27T17:47:26.403" v="1354" actId="108"/>
          <ac:spMkLst>
            <pc:docMk/>
            <pc:sldMk cId="1069007033" sldId="4874"/>
            <ac:spMk id="9" creationId="{8C199BAD-1FA5-91BE-C9B7-0057660B2252}"/>
          </ac:spMkLst>
        </pc:spChg>
        <pc:spChg chg="mod">
          <ac:chgData name="Valdez, Raquel Lynn" userId="80fed716-3b0b-4dfb-b09c-0d6201921b05" providerId="ADAL" clId="{D9ECE4BF-8A10-4FF2-8F75-16C14574248B}" dt="2026-08-27T17:47:14.071" v="1348" actId="14100"/>
          <ac:spMkLst>
            <pc:docMk/>
            <pc:sldMk cId="1069007033" sldId="4874"/>
            <ac:spMk id="10" creationId="{DA0B2738-FFF8-DC58-D549-B2B3EA4A1B71}"/>
          </ac:spMkLst>
        </pc:spChg>
        <pc:grpChg chg="mod">
          <ac:chgData name="Valdez, Raquel Lynn" userId="80fed716-3b0b-4dfb-b09c-0d6201921b05" providerId="ADAL" clId="{D9ECE4BF-8A10-4FF2-8F75-16C14574248B}" dt="2026-08-27T17:46:53.030" v="1336"/>
          <ac:grpSpMkLst>
            <pc:docMk/>
            <pc:sldMk cId="1069007033" sldId="4874"/>
            <ac:grpSpMk id="7" creationId="{C030DC48-7CDF-61E0-B03A-A32E2BDF9B2D}"/>
          </ac:grpSpMkLst>
        </pc:grpChg>
        <pc:graphicFrameChg chg="add mod modGraphic">
          <ac:chgData name="Valdez, Raquel Lynn" userId="80fed716-3b0b-4dfb-b09c-0d6201921b05" providerId="ADAL" clId="{D9ECE4BF-8A10-4FF2-8F75-16C14574248B}" dt="2026-08-27T17:48:43.900" v="1415" actId="1076"/>
          <ac:graphicFrameMkLst>
            <pc:docMk/>
            <pc:sldMk cId="1069007033" sldId="4874"/>
            <ac:graphicFrameMk id="5" creationId="{5AC1AA0C-678A-2F10-306A-29C5FB7B2040}"/>
          </ac:graphicFrameMkLst>
        </pc:graphicFrameChg>
        <pc:picChg chg="mod">
          <ac:chgData name="Valdez, Raquel Lynn" userId="80fed716-3b0b-4dfb-b09c-0d6201921b05" providerId="ADAL" clId="{D9ECE4BF-8A10-4FF2-8F75-16C14574248B}" dt="2026-08-27T17:47:08.023" v="1347" actId="1036"/>
          <ac:picMkLst>
            <pc:docMk/>
            <pc:sldMk cId="1069007033" sldId="4874"/>
            <ac:picMk id="8" creationId="{2012DB94-F5A9-3FC7-82AF-F333D95F0244}"/>
          </ac:picMkLst>
        </pc:picChg>
      </pc:sldChg>
      <pc:sldChg chg="delSp modSp add mod">
        <pc:chgData name="Valdez, Raquel Lynn" userId="80fed716-3b0b-4dfb-b09c-0d6201921b05" providerId="ADAL" clId="{D9ECE4BF-8A10-4FF2-8F75-16C14574248B}" dt="2026-08-27T17:53:51.491" v="1494" actId="255"/>
        <pc:sldMkLst>
          <pc:docMk/>
          <pc:sldMk cId="584967495" sldId="4875"/>
        </pc:sldMkLst>
        <pc:spChg chg="mod">
          <ac:chgData name="Valdez, Raquel Lynn" userId="80fed716-3b0b-4dfb-b09c-0d6201921b05" providerId="ADAL" clId="{D9ECE4BF-8A10-4FF2-8F75-16C14574248B}" dt="2026-08-27T17:52:25.374" v="1478" actId="20577"/>
          <ac:spMkLst>
            <pc:docMk/>
            <pc:sldMk cId="584967495" sldId="4875"/>
            <ac:spMk id="3" creationId="{4DC0AD33-C9F7-FBA0-3605-E20C5AA52EA2}"/>
          </ac:spMkLst>
        </pc:spChg>
        <pc:spChg chg="mod">
          <ac:chgData name="Valdez, Raquel Lynn" userId="80fed716-3b0b-4dfb-b09c-0d6201921b05" providerId="ADAL" clId="{D9ECE4BF-8A10-4FF2-8F75-16C14574248B}" dt="2026-08-27T17:53:51.491" v="1494" actId="255"/>
          <ac:spMkLst>
            <pc:docMk/>
            <pc:sldMk cId="584967495" sldId="4875"/>
            <ac:spMk id="4" creationId="{E9EA4C48-4996-E759-95EE-8182FF9FF256}"/>
          </ac:spMkLst>
        </pc:spChg>
        <pc:grpChg chg="del">
          <ac:chgData name="Valdez, Raquel Lynn" userId="80fed716-3b0b-4dfb-b09c-0d6201921b05" providerId="ADAL" clId="{D9ECE4BF-8A10-4FF2-8F75-16C14574248B}" dt="2026-08-27T17:50:38.598" v="1459" actId="478"/>
          <ac:grpSpMkLst>
            <pc:docMk/>
            <pc:sldMk cId="584967495" sldId="4875"/>
            <ac:grpSpMk id="7" creationId="{DCBEAC33-932D-6FF2-6659-95F839409839}"/>
          </ac:grpSpMkLst>
        </pc:grpChg>
        <pc:graphicFrameChg chg="del modGraphic">
          <ac:chgData name="Valdez, Raquel Lynn" userId="80fed716-3b0b-4dfb-b09c-0d6201921b05" providerId="ADAL" clId="{D9ECE4BF-8A10-4FF2-8F75-16C14574248B}" dt="2026-08-27T17:49:41.895" v="1443" actId="478"/>
          <ac:graphicFrameMkLst>
            <pc:docMk/>
            <pc:sldMk cId="584967495" sldId="4875"/>
            <ac:graphicFrameMk id="5" creationId="{763BF0ED-AB10-6A40-1FED-5331E59FC106}"/>
          </ac:graphicFrameMkLst>
        </pc:graphicFrameChg>
      </pc:sldChg>
    </pc:docChg>
  </pc:docChgLst>
  <pc:docChgLst>
    <pc:chgData name="Gunda, Thushara" userId="c8cf36d8-9186-4c1d-817a-5e2d5765233f" providerId="ADAL" clId="{E296E701-D985-4D91-8126-42AF5E5C2294}"/>
    <pc:docChg chg="custSel addSld delSld modSld sldOrd">
      <pc:chgData name="Gunda, Thushara" userId="c8cf36d8-9186-4c1d-817a-5e2d5765233f" providerId="ADAL" clId="{E296E701-D985-4D91-8126-42AF5E5C2294}" dt="2026-08-20T23:43:08.469" v="489" actId="47"/>
      <pc:docMkLst>
        <pc:docMk/>
      </pc:docMkLst>
      <pc:sldChg chg="modSp mod modCm">
        <pc:chgData name="Gunda, Thushara" userId="c8cf36d8-9186-4c1d-817a-5e2d5765233f" providerId="ADAL" clId="{E296E701-D985-4D91-8126-42AF5E5C2294}" dt="2026-08-17T21:34:35.193" v="70" actId="20577"/>
        <pc:sldMkLst>
          <pc:docMk/>
          <pc:sldMk cId="3490214352" sldId="256"/>
        </pc:sldMkLst>
        <pc:spChg chg="mod">
          <ac:chgData name="Gunda, Thushara" userId="c8cf36d8-9186-4c1d-817a-5e2d5765233f" providerId="ADAL" clId="{E296E701-D985-4D91-8126-42AF5E5C2294}" dt="2026-08-17T21:34:35.193" v="70" actId="20577"/>
          <ac:spMkLst>
            <pc:docMk/>
            <pc:sldMk cId="3490214352" sldId="256"/>
            <ac:spMk id="2" creationId="{CD0FEE0A-9922-D584-2115-88537D4BF980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Gunda, Thushara" userId="c8cf36d8-9186-4c1d-817a-5e2d5765233f" providerId="ADAL" clId="{E296E701-D985-4D91-8126-42AF5E5C2294}" dt="2026-08-17T21:34:35.193" v="70" actId="20577"/>
              <pc2:cmMkLst xmlns:pc2="http://schemas.microsoft.com/office/powerpoint/2019/9/main/command">
                <pc:docMk/>
                <pc:sldMk cId="3490214352" sldId="256"/>
                <pc2:cmMk id="{A602A969-042A-46B6-A131-DE88E24ADC33}"/>
              </pc2:cmMkLst>
            </pc226:cmChg>
            <pc226:cmChg xmlns:pc226="http://schemas.microsoft.com/office/powerpoint/2022/06/main/command" chg="mod">
              <pc226:chgData name="Gunda, Thushara" userId="c8cf36d8-9186-4c1d-817a-5e2d5765233f" providerId="ADAL" clId="{E296E701-D985-4D91-8126-42AF5E5C2294}" dt="2026-08-17T21:34:35.193" v="70" actId="20577"/>
              <pc2:cmMkLst xmlns:pc2="http://schemas.microsoft.com/office/powerpoint/2019/9/main/command">
                <pc:docMk/>
                <pc:sldMk cId="3490214352" sldId="256"/>
                <pc2:cmMk id="{7A61B197-EBD3-4E95-AD9D-20A4CE760D80}"/>
              </pc2:cmMkLst>
            </pc226:cmChg>
          </p:ext>
        </pc:extLst>
      </pc:sldChg>
      <pc:sldChg chg="addSp modSp mod modCm">
        <pc:chgData name="Gunda, Thushara" userId="c8cf36d8-9186-4c1d-817a-5e2d5765233f" providerId="ADAL" clId="{E296E701-D985-4D91-8126-42AF5E5C2294}" dt="2026-08-17T21:50:03.739" v="465" actId="1076"/>
        <pc:sldMkLst>
          <pc:docMk/>
          <pc:sldMk cId="2014340052" sldId="258"/>
        </pc:sldMkLst>
        <pc:spChg chg="mod">
          <ac:chgData name="Gunda, Thushara" userId="c8cf36d8-9186-4c1d-817a-5e2d5765233f" providerId="ADAL" clId="{E296E701-D985-4D91-8126-42AF5E5C2294}" dt="2026-08-17T21:49:56.435" v="461" actId="14100"/>
          <ac:spMkLst>
            <pc:docMk/>
            <pc:sldMk cId="2014340052" sldId="258"/>
            <ac:spMk id="3" creationId="{E6CB9AA3-7EAE-4295-251A-045C944CB0AD}"/>
          </ac:spMkLst>
        </pc:spChg>
        <pc:spChg chg="add mod">
          <ac:chgData name="Gunda, Thushara" userId="c8cf36d8-9186-4c1d-817a-5e2d5765233f" providerId="ADAL" clId="{E296E701-D985-4D91-8126-42AF5E5C2294}" dt="2026-08-17T21:50:03.739" v="465" actId="1076"/>
          <ac:spMkLst>
            <pc:docMk/>
            <pc:sldMk cId="2014340052" sldId="258"/>
            <ac:spMk id="7" creationId="{75C116B6-5F25-47E1-0F0E-0210777024A6}"/>
          </ac:spMkLst>
        </pc:spChg>
        <pc:picChg chg="add mod">
          <ac:chgData name="Gunda, Thushara" userId="c8cf36d8-9186-4c1d-817a-5e2d5765233f" providerId="ADAL" clId="{E296E701-D985-4D91-8126-42AF5E5C2294}" dt="2026-08-17T21:49:47.892" v="457" actId="14100"/>
          <ac:picMkLst>
            <pc:docMk/>
            <pc:sldMk cId="2014340052" sldId="258"/>
            <ac:picMk id="5" creationId="{8AA6A047-AF89-F3B8-2E2C-A75B39D53323}"/>
          </ac:picMkLst>
        </pc:pic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Gunda, Thushara" userId="c8cf36d8-9186-4c1d-817a-5e2d5765233f" providerId="ADAL" clId="{E296E701-D985-4D91-8126-42AF5E5C2294}" dt="2026-08-17T21:49:51.376" v="458" actId="21"/>
              <pc2:cmMkLst xmlns:pc2="http://schemas.microsoft.com/office/powerpoint/2019/9/main/command">
                <pc:docMk/>
                <pc:sldMk cId="2014340052" sldId="258"/>
                <pc2:cmMk id="{440E0B8B-3C20-4D99-A028-630AD4D61D50}"/>
              </pc2:cmMkLst>
            </pc226:cmChg>
            <pc226:cmChg xmlns:pc226="http://schemas.microsoft.com/office/powerpoint/2022/06/main/command" chg="mod">
              <pc226:chgData name="Gunda, Thushara" userId="c8cf36d8-9186-4c1d-817a-5e2d5765233f" providerId="ADAL" clId="{E296E701-D985-4D91-8126-42AF5E5C2294}" dt="2026-08-17T21:49:53.211" v="460" actId="20577"/>
              <pc2:cmMkLst xmlns:pc2="http://schemas.microsoft.com/office/powerpoint/2019/9/main/command">
                <pc:docMk/>
                <pc:sldMk cId="2014340052" sldId="258"/>
                <pc2:cmMk id="{290054FA-E10E-4389-B462-A4238650ADFE}"/>
              </pc2:cmMkLst>
            </pc226:cmChg>
          </p:ext>
        </pc:extLst>
      </pc:sldChg>
      <pc:sldChg chg="addSp modSp mod modCm">
        <pc:chgData name="Gunda, Thushara" userId="c8cf36d8-9186-4c1d-817a-5e2d5765233f" providerId="ADAL" clId="{E296E701-D985-4D91-8126-42AF5E5C2294}" dt="2026-08-17T21:50:28.429" v="472" actId="1076"/>
        <pc:sldMkLst>
          <pc:docMk/>
          <pc:sldMk cId="3519796420" sldId="259"/>
        </pc:sldMkLst>
        <pc:spChg chg="mod">
          <ac:chgData name="Gunda, Thushara" userId="c8cf36d8-9186-4c1d-817a-5e2d5765233f" providerId="ADAL" clId="{E296E701-D985-4D91-8126-42AF5E5C2294}" dt="2026-08-17T21:50:23.802" v="470" actId="14100"/>
          <ac:spMkLst>
            <pc:docMk/>
            <pc:sldMk cId="3519796420" sldId="259"/>
            <ac:spMk id="3" creationId="{1C2EF397-BD76-DCD7-5302-3BEA44441745}"/>
          </ac:spMkLst>
        </pc:spChg>
        <pc:spChg chg="add mod">
          <ac:chgData name="Gunda, Thushara" userId="c8cf36d8-9186-4c1d-817a-5e2d5765233f" providerId="ADAL" clId="{E296E701-D985-4D91-8126-42AF5E5C2294}" dt="2026-08-17T21:50:28.429" v="472" actId="1076"/>
          <ac:spMkLst>
            <pc:docMk/>
            <pc:sldMk cId="3519796420" sldId="259"/>
            <ac:spMk id="7" creationId="{542BC14C-CE6A-4EDE-D17A-4334E2962856}"/>
          </ac:spMkLst>
        </pc:spChg>
        <pc:picChg chg="add mod">
          <ac:chgData name="Gunda, Thushara" userId="c8cf36d8-9186-4c1d-817a-5e2d5765233f" providerId="ADAL" clId="{E296E701-D985-4D91-8126-42AF5E5C2294}" dt="2026-08-17T21:50:17.445" v="467" actId="1076"/>
          <ac:picMkLst>
            <pc:docMk/>
            <pc:sldMk cId="3519796420" sldId="259"/>
            <ac:picMk id="5" creationId="{0AC45CAE-08D2-3606-1C19-D708EC78C636}"/>
          </ac:picMkLst>
        </pc:pic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Gunda, Thushara" userId="c8cf36d8-9186-4c1d-817a-5e2d5765233f" providerId="ADAL" clId="{E296E701-D985-4D91-8126-42AF5E5C2294}" dt="2026-08-17T21:50:20.704" v="468" actId="21"/>
              <pc2:cmMkLst xmlns:pc2="http://schemas.microsoft.com/office/powerpoint/2019/9/main/command">
                <pc:docMk/>
                <pc:sldMk cId="3519796420" sldId="259"/>
                <pc2:cmMk id="{81671774-9837-4596-83C2-2D1DDF64E9F4}"/>
              </pc2:cmMkLst>
            </pc226:cmChg>
          </p:ext>
        </pc:extLst>
      </pc:sldChg>
      <pc:sldChg chg="modSp mod modCm">
        <pc:chgData name="Gunda, Thushara" userId="c8cf36d8-9186-4c1d-817a-5e2d5765233f" providerId="ADAL" clId="{E296E701-D985-4D91-8126-42AF5E5C2294}" dt="2026-08-17T21:41:43.321" v="197" actId="20577"/>
        <pc:sldMkLst>
          <pc:docMk/>
          <pc:sldMk cId="1596228272" sldId="260"/>
        </pc:sldMkLst>
        <pc:spChg chg="mod">
          <ac:chgData name="Gunda, Thushara" userId="c8cf36d8-9186-4c1d-817a-5e2d5765233f" providerId="ADAL" clId="{E296E701-D985-4D91-8126-42AF5E5C2294}" dt="2026-08-17T21:41:43.321" v="197" actId="20577"/>
          <ac:spMkLst>
            <pc:docMk/>
            <pc:sldMk cId="1596228272" sldId="260"/>
            <ac:spMk id="3" creationId="{0446CAC8-67C1-9A72-A15C-3FF9225B7982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Gunda, Thushara" userId="c8cf36d8-9186-4c1d-817a-5e2d5765233f" providerId="ADAL" clId="{E296E701-D985-4D91-8126-42AF5E5C2294}" dt="2026-08-17T21:41:43.321" v="197" actId="20577"/>
              <pc2:cmMkLst xmlns:pc2="http://schemas.microsoft.com/office/powerpoint/2019/9/main/command">
                <pc:docMk/>
                <pc:sldMk cId="1596228272" sldId="260"/>
                <pc2:cmMk id="{B098867F-3F9E-4486-A9EF-B732FBBC8683}"/>
              </pc2:cmMkLst>
            </pc226:cmChg>
          </p:ext>
        </pc:extLst>
      </pc:sldChg>
      <pc:sldChg chg="addSp modSp mod">
        <pc:chgData name="Gunda, Thushara" userId="c8cf36d8-9186-4c1d-817a-5e2d5765233f" providerId="ADAL" clId="{E296E701-D985-4D91-8126-42AF5E5C2294}" dt="2026-08-17T21:41:15.209" v="171" actId="1076"/>
        <pc:sldMkLst>
          <pc:docMk/>
          <pc:sldMk cId="3425796023" sldId="261"/>
        </pc:sldMkLst>
        <pc:spChg chg="mod">
          <ac:chgData name="Gunda, Thushara" userId="c8cf36d8-9186-4c1d-817a-5e2d5765233f" providerId="ADAL" clId="{E296E701-D985-4D91-8126-42AF5E5C2294}" dt="2026-08-17T21:41:15.209" v="171" actId="1076"/>
          <ac:spMkLst>
            <pc:docMk/>
            <pc:sldMk cId="3425796023" sldId="261"/>
            <ac:spMk id="3" creationId="{353CE7C2-6FA2-1D48-477E-FAC046CFC75D}"/>
          </ac:spMkLst>
        </pc:spChg>
        <pc:spChg chg="add mod">
          <ac:chgData name="Gunda, Thushara" userId="c8cf36d8-9186-4c1d-817a-5e2d5765233f" providerId="ADAL" clId="{E296E701-D985-4D91-8126-42AF5E5C2294}" dt="2026-08-17T21:41:10.442" v="169" actId="1076"/>
          <ac:spMkLst>
            <pc:docMk/>
            <pc:sldMk cId="3425796023" sldId="261"/>
            <ac:spMk id="7" creationId="{23A04D91-41E3-192A-A752-27D318283B41}"/>
          </ac:spMkLst>
        </pc:spChg>
        <pc:picChg chg="add mod">
          <ac:chgData name="Gunda, Thushara" userId="c8cf36d8-9186-4c1d-817a-5e2d5765233f" providerId="ADAL" clId="{E296E701-D985-4D91-8126-42AF5E5C2294}" dt="2026-08-17T21:41:12.570" v="170" actId="1076"/>
          <ac:picMkLst>
            <pc:docMk/>
            <pc:sldMk cId="3425796023" sldId="261"/>
            <ac:picMk id="5" creationId="{F2F7057D-A247-9DB1-4C90-2B3E859F6BA9}"/>
          </ac:picMkLst>
        </pc:picChg>
      </pc:sldChg>
      <pc:sldChg chg="addSp modSp mod modCm">
        <pc:chgData name="Gunda, Thushara" userId="c8cf36d8-9186-4c1d-817a-5e2d5765233f" providerId="ADAL" clId="{E296E701-D985-4D91-8126-42AF5E5C2294}" dt="2026-08-17T21:42:25.617" v="202" actId="1076"/>
        <pc:sldMkLst>
          <pc:docMk/>
          <pc:sldMk cId="1715560722" sldId="263"/>
        </pc:sldMkLst>
        <pc:spChg chg="mod">
          <ac:chgData name="Gunda, Thushara" userId="c8cf36d8-9186-4c1d-817a-5e2d5765233f" providerId="ADAL" clId="{E296E701-D985-4D91-8126-42AF5E5C2294}" dt="2026-08-10T14:59:52.858" v="9" actId="20577"/>
          <ac:spMkLst>
            <pc:docMk/>
            <pc:sldMk cId="1715560722" sldId="263"/>
            <ac:spMk id="3" creationId="{707BAFEB-E138-D520-0D41-6DE5FE816D33}"/>
          </ac:spMkLst>
        </pc:spChg>
        <pc:picChg chg="add mod">
          <ac:chgData name="Gunda, Thushara" userId="c8cf36d8-9186-4c1d-817a-5e2d5765233f" providerId="ADAL" clId="{E296E701-D985-4D91-8126-42AF5E5C2294}" dt="2026-08-17T21:42:25.617" v="202" actId="1076"/>
          <ac:picMkLst>
            <pc:docMk/>
            <pc:sldMk cId="1715560722" sldId="263"/>
            <ac:picMk id="6" creationId="{2AB42518-7A05-D727-9C70-2DC2ACF0DBB7}"/>
          </ac:picMkLst>
        </pc:pic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Gunda, Thushara" userId="c8cf36d8-9186-4c1d-817a-5e2d5765233f" providerId="ADAL" clId="{E296E701-D985-4D91-8126-42AF5E5C2294}" dt="2026-08-10T14:59:52.858" v="9" actId="20577"/>
              <pc2:cmMkLst xmlns:pc2="http://schemas.microsoft.com/office/powerpoint/2019/9/main/command">
                <pc:docMk/>
                <pc:sldMk cId="1715560722" sldId="263"/>
                <pc2:cmMk id="{CB08002C-C1B4-4D8E-804E-60869777C551}"/>
              </pc2:cmMkLst>
            </pc226:cmChg>
          </p:ext>
        </pc:extLst>
      </pc:sldChg>
      <pc:sldChg chg="modSp mod modCm">
        <pc:chgData name="Gunda, Thushara" userId="c8cf36d8-9186-4c1d-817a-5e2d5765233f" providerId="ADAL" clId="{E296E701-D985-4D91-8126-42AF5E5C2294}" dt="2026-08-17T21:40:16.845" v="162" actId="207"/>
        <pc:sldMkLst>
          <pc:docMk/>
          <pc:sldMk cId="750493493" sldId="264"/>
        </pc:sldMkLst>
        <pc:spChg chg="mod">
          <ac:chgData name="Gunda, Thushara" userId="c8cf36d8-9186-4c1d-817a-5e2d5765233f" providerId="ADAL" clId="{E296E701-D985-4D91-8126-42AF5E5C2294}" dt="2026-08-17T21:36:31.456" v="103" actId="27636"/>
          <ac:spMkLst>
            <pc:docMk/>
            <pc:sldMk cId="750493493" sldId="264"/>
            <ac:spMk id="3" creationId="{B2B3E9B4-3854-A0DE-E4BD-165922865FEF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Gunda, Thushara" userId="c8cf36d8-9186-4c1d-817a-5e2d5765233f" providerId="ADAL" clId="{E296E701-D985-4D91-8126-42AF5E5C2294}" dt="2026-08-17T21:36:31.439" v="102" actId="20577"/>
              <pc2:cmMkLst xmlns:pc2="http://schemas.microsoft.com/office/powerpoint/2019/9/main/command">
                <pc:docMk/>
                <pc:sldMk cId="750493493" sldId="264"/>
                <pc2:cmMk id="{75E91943-FAAE-4E50-8C53-0F0A92305577}"/>
              </pc2:cmMkLst>
            </pc226:cmChg>
          </p:ext>
        </pc:extLst>
      </pc:sldChg>
      <pc:sldChg chg="addSp modSp mod modCm">
        <pc:chgData name="Gunda, Thushara" userId="c8cf36d8-9186-4c1d-817a-5e2d5765233f" providerId="ADAL" clId="{E296E701-D985-4D91-8126-42AF5E5C2294}" dt="2026-08-17T21:45:45.012" v="413" actId="1076"/>
        <pc:sldMkLst>
          <pc:docMk/>
          <pc:sldMk cId="1728076761" sldId="266"/>
        </pc:sldMkLst>
        <pc:spChg chg="mod">
          <ac:chgData name="Gunda, Thushara" userId="c8cf36d8-9186-4c1d-817a-5e2d5765233f" providerId="ADAL" clId="{E296E701-D985-4D91-8126-42AF5E5C2294}" dt="2026-08-17T21:44:09.616" v="216" actId="21"/>
          <ac:spMkLst>
            <pc:docMk/>
            <pc:sldMk cId="1728076761" sldId="266"/>
            <ac:spMk id="3" creationId="{236DE661-1F81-BE53-E454-C2334D0872A2}"/>
          </ac:spMkLst>
        </pc:spChg>
        <pc:spChg chg="add mod">
          <ac:chgData name="Gunda, Thushara" userId="c8cf36d8-9186-4c1d-817a-5e2d5765233f" providerId="ADAL" clId="{E296E701-D985-4D91-8126-42AF5E5C2294}" dt="2026-08-17T21:45:39.088" v="410" actId="1076"/>
          <ac:spMkLst>
            <pc:docMk/>
            <pc:sldMk cId="1728076761" sldId="266"/>
            <ac:spMk id="7" creationId="{90EE69BD-85DA-8713-26C8-EA5EA1C137DA}"/>
          </ac:spMkLst>
        </pc:spChg>
        <pc:picChg chg="add mod">
          <ac:chgData name="Gunda, Thushara" userId="c8cf36d8-9186-4c1d-817a-5e2d5765233f" providerId="ADAL" clId="{E296E701-D985-4D91-8126-42AF5E5C2294}" dt="2026-08-17T21:45:45.012" v="413" actId="1076"/>
          <ac:picMkLst>
            <pc:docMk/>
            <pc:sldMk cId="1728076761" sldId="266"/>
            <ac:picMk id="5" creationId="{3AB7B4F5-F13F-021B-C246-65D5A4508007}"/>
          </ac:picMkLst>
        </pc:pic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Gunda, Thushara" userId="c8cf36d8-9186-4c1d-817a-5e2d5765233f" providerId="ADAL" clId="{E296E701-D985-4D91-8126-42AF5E5C2294}" dt="2026-08-17T21:44:09.616" v="216" actId="21"/>
              <pc2:cmMkLst xmlns:pc2="http://schemas.microsoft.com/office/powerpoint/2019/9/main/command">
                <pc:docMk/>
                <pc:sldMk cId="1728076761" sldId="266"/>
                <pc2:cmMk id="{BF28B5CB-32DA-4EAA-81BA-DA0037B3C4E8}"/>
              </pc2:cmMkLst>
            </pc226:cmChg>
          </p:ext>
        </pc:extLst>
      </pc:sldChg>
      <pc:sldChg chg="modSp mod">
        <pc:chgData name="Gunda, Thushara" userId="c8cf36d8-9186-4c1d-817a-5e2d5765233f" providerId="ADAL" clId="{E296E701-D985-4D91-8126-42AF5E5C2294}" dt="2026-08-17T21:51:08.218" v="473" actId="14100"/>
        <pc:sldMkLst>
          <pc:docMk/>
          <pc:sldMk cId="1826672178" sldId="268"/>
        </pc:sldMkLst>
        <pc:spChg chg="mod">
          <ac:chgData name="Gunda, Thushara" userId="c8cf36d8-9186-4c1d-817a-5e2d5765233f" providerId="ADAL" clId="{E296E701-D985-4D91-8126-42AF5E5C2294}" dt="2026-08-17T21:51:08.218" v="473" actId="14100"/>
          <ac:spMkLst>
            <pc:docMk/>
            <pc:sldMk cId="1826672178" sldId="268"/>
            <ac:spMk id="3" creationId="{9081D01B-C2E4-0E27-31BC-8297D624F5AA}"/>
          </ac:spMkLst>
        </pc:spChg>
      </pc:sldChg>
      <pc:sldChg chg="modSp mod">
        <pc:chgData name="Gunda, Thushara" userId="c8cf36d8-9186-4c1d-817a-5e2d5765233f" providerId="ADAL" clId="{E296E701-D985-4D91-8126-42AF5E5C2294}" dt="2026-08-10T14:50:57.592" v="4" actId="20577"/>
        <pc:sldMkLst>
          <pc:docMk/>
          <pc:sldMk cId="2999380616" sldId="275"/>
        </pc:sldMkLst>
        <pc:spChg chg="mod">
          <ac:chgData name="Gunda, Thushara" userId="c8cf36d8-9186-4c1d-817a-5e2d5765233f" providerId="ADAL" clId="{E296E701-D985-4D91-8126-42AF5E5C2294}" dt="2026-08-10T14:50:57.592" v="4" actId="20577"/>
          <ac:spMkLst>
            <pc:docMk/>
            <pc:sldMk cId="2999380616" sldId="275"/>
            <ac:spMk id="3" creationId="{32929C43-DE4E-5BE4-BED7-6B892C65323C}"/>
          </ac:spMkLst>
        </pc:spChg>
      </pc:sldChg>
      <pc:sldChg chg="addSp modSp new mod">
        <pc:chgData name="Gunda, Thushara" userId="c8cf36d8-9186-4c1d-817a-5e2d5765233f" providerId="ADAL" clId="{E296E701-D985-4D91-8126-42AF5E5C2294}" dt="2026-08-17T21:37:20.017" v="121" actId="113"/>
        <pc:sldMkLst>
          <pc:docMk/>
          <pc:sldMk cId="3114553963" sldId="278"/>
        </pc:sldMkLst>
        <pc:spChg chg="add mod">
          <ac:chgData name="Gunda, Thushara" userId="c8cf36d8-9186-4c1d-817a-5e2d5765233f" providerId="ADAL" clId="{E296E701-D985-4D91-8126-42AF5E5C2294}" dt="2026-08-17T21:37:20.017" v="121" actId="113"/>
          <ac:spMkLst>
            <pc:docMk/>
            <pc:sldMk cId="3114553963" sldId="278"/>
            <ac:spMk id="2" creationId="{0946B30C-989C-0F39-612B-AA67A20AAF78}"/>
          </ac:spMkLst>
        </pc:spChg>
      </pc:sldChg>
      <pc:sldChg chg="add">
        <pc:chgData name="Gunda, Thushara" userId="c8cf36d8-9186-4c1d-817a-5e2d5765233f" providerId="ADAL" clId="{E296E701-D985-4D91-8126-42AF5E5C2294}" dt="2026-08-17T21:37:26.446" v="122"/>
        <pc:sldMkLst>
          <pc:docMk/>
          <pc:sldMk cId="4056797659" sldId="279"/>
        </pc:sldMkLst>
      </pc:sldChg>
      <pc:sldChg chg="modSp add mod ord">
        <pc:chgData name="Gunda, Thushara" userId="c8cf36d8-9186-4c1d-817a-5e2d5765233f" providerId="ADAL" clId="{E296E701-D985-4D91-8126-42AF5E5C2294}" dt="2026-08-17T21:37:57.847" v="140" actId="20577"/>
        <pc:sldMkLst>
          <pc:docMk/>
          <pc:sldMk cId="3127709817" sldId="280"/>
        </pc:sldMkLst>
        <pc:spChg chg="mod">
          <ac:chgData name="Gunda, Thushara" userId="c8cf36d8-9186-4c1d-817a-5e2d5765233f" providerId="ADAL" clId="{E296E701-D985-4D91-8126-42AF5E5C2294}" dt="2026-08-17T21:37:57.847" v="140" actId="20577"/>
          <ac:spMkLst>
            <pc:docMk/>
            <pc:sldMk cId="3127709817" sldId="280"/>
            <ac:spMk id="2" creationId="{2B90A190-7BC4-5D1C-DD74-28F40BD1BD5B}"/>
          </ac:spMkLst>
        </pc:spChg>
      </pc:sldChg>
      <pc:sldChg chg="add">
        <pc:chgData name="Gunda, Thushara" userId="c8cf36d8-9186-4c1d-817a-5e2d5765233f" providerId="ADAL" clId="{E296E701-D985-4D91-8126-42AF5E5C2294}" dt="2026-08-17T21:38:01.081" v="141"/>
        <pc:sldMkLst>
          <pc:docMk/>
          <pc:sldMk cId="1145924774" sldId="281"/>
        </pc:sldMkLst>
      </pc:sldChg>
      <pc:sldChg chg="add">
        <pc:chgData name="Gunda, Thushara" userId="c8cf36d8-9186-4c1d-817a-5e2d5765233f" providerId="ADAL" clId="{E296E701-D985-4D91-8126-42AF5E5C2294}" dt="2026-08-17T21:38:01.081" v="141"/>
        <pc:sldMkLst>
          <pc:docMk/>
          <pc:sldMk cId="3690898019" sldId="282"/>
        </pc:sldMkLst>
      </pc:sldChg>
      <pc:sldChg chg="add">
        <pc:chgData name="Gunda, Thushara" userId="c8cf36d8-9186-4c1d-817a-5e2d5765233f" providerId="ADAL" clId="{E296E701-D985-4D91-8126-42AF5E5C2294}" dt="2026-08-17T21:38:01.081" v="141"/>
        <pc:sldMkLst>
          <pc:docMk/>
          <pc:sldMk cId="3823645637" sldId="283"/>
        </pc:sldMkLst>
      </pc:sldChg>
      <pc:sldChg chg="add">
        <pc:chgData name="Gunda, Thushara" userId="c8cf36d8-9186-4c1d-817a-5e2d5765233f" providerId="ADAL" clId="{E296E701-D985-4D91-8126-42AF5E5C2294}" dt="2026-08-17T21:38:24.104" v="142"/>
        <pc:sldMkLst>
          <pc:docMk/>
          <pc:sldMk cId="883401322" sldId="284"/>
        </pc:sldMkLst>
      </pc:sldChg>
      <pc:sldChg chg="modSp add mod modCm">
        <pc:chgData name="Gunda, Thushara" userId="c8cf36d8-9186-4c1d-817a-5e2d5765233f" providerId="ADAL" clId="{E296E701-D985-4D91-8126-42AF5E5C2294}" dt="2026-08-17T21:54:46.604" v="478" actId="20577"/>
        <pc:sldMkLst>
          <pc:docMk/>
          <pc:sldMk cId="396337998" sldId="285"/>
        </pc:sldMkLst>
        <pc:spChg chg="mod">
          <ac:chgData name="Gunda, Thushara" userId="c8cf36d8-9186-4c1d-817a-5e2d5765233f" providerId="ADAL" clId="{E296E701-D985-4D91-8126-42AF5E5C2294}" dt="2026-08-17T21:54:46.604" v="478" actId="20577"/>
          <ac:spMkLst>
            <pc:docMk/>
            <pc:sldMk cId="396337998" sldId="285"/>
            <ac:spMk id="13" creationId="{05B3E55C-204A-B642-8C48-277EEBCF1737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Gunda, Thushara" userId="c8cf36d8-9186-4c1d-817a-5e2d5765233f" providerId="ADAL" clId="{E296E701-D985-4D91-8126-42AF5E5C2294}" dt="2026-08-17T21:54:46.604" v="478" actId="20577"/>
              <pc2:cmMkLst xmlns:pc2="http://schemas.microsoft.com/office/powerpoint/2019/9/main/command">
                <pc:docMk/>
                <pc:sldMk cId="396337998" sldId="285"/>
                <pc2:cmMk id="{0DC0B914-024F-4625-B2A3-08404D885C7B}"/>
              </pc2:cmMkLst>
            </pc226:cmChg>
            <pc226:cmChg xmlns:pc226="http://schemas.microsoft.com/office/powerpoint/2022/06/main/command" chg="mod">
              <pc226:chgData name="Gunda, Thushara" userId="c8cf36d8-9186-4c1d-817a-5e2d5765233f" providerId="ADAL" clId="{E296E701-D985-4D91-8126-42AF5E5C2294}" dt="2026-08-17T21:54:46.604" v="478" actId="20577"/>
              <pc2:cmMkLst xmlns:pc2="http://schemas.microsoft.com/office/powerpoint/2019/9/main/command">
                <pc:docMk/>
                <pc:sldMk cId="396337998" sldId="285"/>
                <pc2:cmMk id="{6560F4E2-279F-4B2F-8186-7C7713D4E542}"/>
              </pc2:cmMkLst>
            </pc226:cmChg>
          </p:ext>
        </pc:extLst>
      </pc:sldChg>
      <pc:sldChg chg="modSp add mod">
        <pc:chgData name="Gunda, Thushara" userId="c8cf36d8-9186-4c1d-817a-5e2d5765233f" providerId="ADAL" clId="{E296E701-D985-4D91-8126-42AF5E5C2294}" dt="2026-08-17T21:57:05.582" v="487" actId="13926"/>
        <pc:sldMkLst>
          <pc:docMk/>
          <pc:sldMk cId="824138027" sldId="286"/>
        </pc:sldMkLst>
        <pc:spChg chg="mod">
          <ac:chgData name="Gunda, Thushara" userId="c8cf36d8-9186-4c1d-817a-5e2d5765233f" providerId="ADAL" clId="{E296E701-D985-4D91-8126-42AF5E5C2294}" dt="2026-08-17T21:57:05.582" v="487" actId="13926"/>
          <ac:spMkLst>
            <pc:docMk/>
            <pc:sldMk cId="824138027" sldId="286"/>
            <ac:spMk id="14" creationId="{2C5FE48C-2BD7-ACA2-EE2D-5AF0B19435D7}"/>
          </ac:spMkLst>
        </pc:spChg>
      </pc:sldChg>
      <pc:sldChg chg="add">
        <pc:chgData name="Gunda, Thushara" userId="c8cf36d8-9186-4c1d-817a-5e2d5765233f" providerId="ADAL" clId="{E296E701-D985-4D91-8126-42AF5E5C2294}" dt="2026-08-17T21:38:24.104" v="142"/>
        <pc:sldMkLst>
          <pc:docMk/>
          <pc:sldMk cId="376061884" sldId="287"/>
        </pc:sldMkLst>
      </pc:sldChg>
      <pc:sldChg chg="modSp add mod ord">
        <pc:chgData name="Gunda, Thushara" userId="c8cf36d8-9186-4c1d-817a-5e2d5765233f" providerId="ADAL" clId="{E296E701-D985-4D91-8126-42AF5E5C2294}" dt="2026-08-17T21:38:33.337" v="160" actId="20577"/>
        <pc:sldMkLst>
          <pc:docMk/>
          <pc:sldMk cId="3791489383" sldId="291"/>
        </pc:sldMkLst>
        <pc:spChg chg="mod">
          <ac:chgData name="Gunda, Thushara" userId="c8cf36d8-9186-4c1d-817a-5e2d5765233f" providerId="ADAL" clId="{E296E701-D985-4D91-8126-42AF5E5C2294}" dt="2026-08-17T21:38:33.337" v="160" actId="20577"/>
          <ac:spMkLst>
            <pc:docMk/>
            <pc:sldMk cId="3791489383" sldId="291"/>
            <ac:spMk id="2" creationId="{1589E3D5-8475-8651-58C7-BCDD7A8409FB}"/>
          </ac:spMkLst>
        </pc:spChg>
      </pc:sldChg>
    </pc:docChg>
  </pc:docChgLst>
  <pc:docChgLst>
    <pc:chgData name="Valdez, Raquel Lynn" userId="S::raqvald@sandia.gov::80fed716-3b0b-4dfb-b09c-0d6201921b05" providerId="AD" clId="Web-{22D6B34F-F06F-6A97-0022-5050393027E6}"/>
    <pc:docChg chg="modSld">
      <pc:chgData name="Valdez, Raquel Lynn" userId="S::raqvald@sandia.gov::80fed716-3b0b-4dfb-b09c-0d6201921b05" providerId="AD" clId="Web-{22D6B34F-F06F-6A97-0022-5050393027E6}" dt="2026-08-10T21:29:22.753" v="4" actId="20577"/>
      <pc:docMkLst>
        <pc:docMk/>
      </pc:docMkLst>
      <pc:sldChg chg="modSp modCm">
        <pc:chgData name="Valdez, Raquel Lynn" userId="S::raqvald@sandia.gov::80fed716-3b0b-4dfb-b09c-0d6201921b05" providerId="AD" clId="Web-{22D6B34F-F06F-6A97-0022-5050393027E6}" dt="2026-08-10T21:29:22.753" v="4" actId="20577"/>
        <pc:sldMkLst>
          <pc:docMk/>
          <pc:sldMk cId="1728076761" sldId="266"/>
        </pc:sldMkLst>
        <pc:spChg chg="mod">
          <ac:chgData name="Valdez, Raquel Lynn" userId="S::raqvald@sandia.gov::80fed716-3b0b-4dfb-b09c-0d6201921b05" providerId="AD" clId="Web-{22D6B34F-F06F-6A97-0022-5050393027E6}" dt="2026-08-10T21:29:22.753" v="4" actId="20577"/>
          <ac:spMkLst>
            <pc:docMk/>
            <pc:sldMk cId="1728076761" sldId="266"/>
            <ac:spMk id="3" creationId="{236DE661-1F81-BE53-E454-C2334D0872A2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Valdez, Raquel Lynn" userId="S::raqvald@sandia.gov::80fed716-3b0b-4dfb-b09c-0d6201921b05" providerId="AD" clId="Web-{22D6B34F-F06F-6A97-0022-5050393027E6}" dt="2026-08-10T21:28:47.300" v="3" actId="20577"/>
              <pc2:cmMkLst xmlns:pc2="http://schemas.microsoft.com/office/powerpoint/2019/9/main/command">
                <pc:docMk/>
                <pc:sldMk cId="1728076761" sldId="266"/>
                <pc2:cmMk id="{BF28B5CB-32DA-4EAA-81BA-DA0037B3C4E8}"/>
              </pc2:cmMkLst>
            </pc226:cmChg>
            <pc226:cmChg xmlns:pc226="http://schemas.microsoft.com/office/powerpoint/2022/06/main/command" chg="mod">
              <pc226:chgData name="Valdez, Raquel Lynn" userId="S::raqvald@sandia.gov::80fed716-3b0b-4dfb-b09c-0d6201921b05" providerId="AD" clId="Web-{22D6B34F-F06F-6A97-0022-5050393027E6}" dt="2026-08-10T21:28:47.300" v="3" actId="20577"/>
              <pc2:cmMkLst xmlns:pc2="http://schemas.microsoft.com/office/powerpoint/2019/9/main/command">
                <pc:docMk/>
                <pc:sldMk cId="1728076761" sldId="266"/>
                <pc2:cmMk id="{C43F13DC-F0EB-411B-80A5-87F084449243}"/>
              </pc2:cmMkLst>
            </pc226:cmChg>
            <pc226:cmChg xmlns:pc226="http://schemas.microsoft.com/office/powerpoint/2022/06/main/command" chg="mod">
              <pc226:chgData name="Valdez, Raquel Lynn" userId="S::raqvald@sandia.gov::80fed716-3b0b-4dfb-b09c-0d6201921b05" providerId="AD" clId="Web-{22D6B34F-F06F-6A97-0022-5050393027E6}" dt="2026-08-10T21:28:47.300" v="3" actId="20577"/>
              <pc2:cmMkLst xmlns:pc2="http://schemas.microsoft.com/office/powerpoint/2019/9/main/command">
                <pc:docMk/>
                <pc:sldMk cId="1728076761" sldId="266"/>
                <pc2:cmMk id="{DB2DE1FE-42FE-40EF-A0FF-0D671E62DDE3}"/>
              </pc2:cmMkLst>
            </pc226:cmChg>
            <pc226:cmChg xmlns:pc226="http://schemas.microsoft.com/office/powerpoint/2022/06/main/command" chg="mod">
              <pc226:chgData name="Valdez, Raquel Lynn" userId="S::raqvald@sandia.gov::80fed716-3b0b-4dfb-b09c-0d6201921b05" providerId="AD" clId="Web-{22D6B34F-F06F-6A97-0022-5050393027E6}" dt="2026-08-10T21:28:47.300" v="3" actId="20577"/>
              <pc2:cmMkLst xmlns:pc2="http://schemas.microsoft.com/office/powerpoint/2019/9/main/command">
                <pc:docMk/>
                <pc:sldMk cId="1728076761" sldId="266"/>
                <pc2:cmMk id="{827546FF-8C23-473F-89CB-4B41ED1783E4}"/>
              </pc2:cmMkLst>
            </pc226:cmChg>
          </p:ext>
        </pc:ext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196442-C9CC-D943-B7B6-08C7E9F4B31B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BAFB4E-616F-904E-B068-3528E85C5F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67762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430F75-B5EC-044F-A636-30352D0A135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87888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EE79E6-DDC3-6551-71C5-C8D58DFEB9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7ED1A57-F783-BFDB-00D3-E884277193E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EBFD9A7-B410-A1ED-E72F-37EB2FAA8D0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08DE67F-AC51-D70C-7E3D-8F5681A90CD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AC41593-6CE4-F343-BCAA-90EFB4B9E2B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677624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9B0395-9CCA-6541-84ED-B3C36ED0244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424761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038A11-C5CE-B018-A8CC-FAC9B52298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9976B81-7DA2-1F5A-FE5B-2C926F2CC3E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3CBCC75-63B8-EDBD-2473-17F9779FAC6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5653FFD-30F9-ECE5-DD70-3ADDD0E0DFB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9B0395-9CCA-6541-84ED-B3C36ED0244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7896577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33AB86-AA00-A8D0-AA04-1C539B16BF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10234C5-DF1B-FF8D-1F57-239AF309F3F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B3FD46C-9134-997E-70A2-BF26EEA09F5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7048190-0829-034C-F41A-5AEB6CD1DC7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9B0395-9CCA-6541-84ED-B3C36ED0244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6408321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74EF2EE-CE79-7340-A157-F240B9B52FF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5223521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74EF2EE-CE79-7340-A157-F240B9B52FF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5853133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E77BEE-A947-FFDA-7D42-71D0C76DA5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F22B25C-1EF9-1595-0DEC-FF163B9BB34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B55BB5E-9419-4BCF-1FAA-7BE4479C7BE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6504483-921A-80F4-664C-7633A8E41C5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74EF2EE-CE79-7340-A157-F240B9B52FF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134007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9848" y="1298448"/>
            <a:ext cx="7315200" cy="3255264"/>
          </a:xfrm>
        </p:spPr>
        <p:txBody>
          <a:bodyPr anchor="b">
            <a:normAutofit/>
          </a:bodyPr>
          <a:lstStyle>
            <a:lvl1pPr algn="l">
              <a:defRPr sz="5900" spc="-100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15" y="4670246"/>
            <a:ext cx="7315200" cy="914400"/>
          </a:xfrm>
        </p:spPr>
        <p:txBody>
          <a:bodyPr anchor="t">
            <a:normAutofit/>
          </a:bodyPr>
          <a:lstStyle>
            <a:lvl1pPr marL="0" indent="0" algn="l">
              <a:buNone/>
              <a:defRPr sz="2200" cap="none" spc="0" baseline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57F9D-3B13-C74C-886C-42C913A7E2FA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A1C1D-D61F-4F43-BD3C-BDD19A0807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54568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57F9D-3B13-C74C-886C-42C913A7E2FA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A1C1D-D61F-4F43-BD3C-BDD19A0807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51276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1000" y="990600"/>
            <a:ext cx="2819400" cy="4953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67912" y="868680"/>
            <a:ext cx="7315200" cy="512064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57F9D-3B13-C74C-886C-42C913A7E2FA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A1C1D-D61F-4F43-BD3C-BDD19A0807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19392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82357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Slid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CC0507C6-D0E8-C247-BB47-E9712E93C792}"/>
              </a:ext>
            </a:extLst>
          </p:cNvPr>
          <p:cNvSpPr/>
          <p:nvPr userDrawn="1"/>
        </p:nvSpPr>
        <p:spPr>
          <a:xfrm>
            <a:off x="0" y="0"/>
            <a:ext cx="12192000" cy="813553"/>
          </a:xfrm>
          <a:prstGeom prst="rect">
            <a:avLst/>
          </a:prstGeom>
          <a:solidFill>
            <a:srgbClr val="002060">
              <a:alpha val="9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>
              <a:latin typeface="Calibri" panose="020F0502020204030204" pitchFamily="34" charset="0"/>
            </a:endParaRP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9EC9286D-E1AA-314E-9A44-E7E48FEFB35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80122" y="1109910"/>
            <a:ext cx="11594378" cy="517659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 marL="384029" indent="-182870">
              <a:buClr>
                <a:srgbClr val="025471"/>
              </a:buClr>
              <a:buFont typeface="Arial" panose="020B0604020202020204" pitchFamily="34" charset="0"/>
              <a:buChar char="•"/>
              <a:defRPr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2pPr>
            <a:lvl3pPr marL="566900" indent="-182870">
              <a:buClr>
                <a:srgbClr val="025471"/>
              </a:buClr>
              <a:buFont typeface="Arial" panose="020B0604020202020204" pitchFamily="34" charset="0"/>
              <a:buChar char="•"/>
              <a:defRPr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3pPr>
            <a:lvl4pPr>
              <a:buClr>
                <a:schemeClr val="tx1">
                  <a:lumMod val="50000"/>
                  <a:lumOff val="50000"/>
                </a:schemeClr>
              </a:buClr>
              <a:defRPr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932642" indent="-182870">
              <a:buClr>
                <a:schemeClr val="tx1">
                  <a:lumMod val="50000"/>
                  <a:lumOff val="50000"/>
                </a:schemeClr>
              </a:buClr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3BDC9BB-FCCF-C145-9512-F676F7D2F98F}"/>
              </a:ext>
            </a:extLst>
          </p:cNvPr>
          <p:cNvSpPr/>
          <p:nvPr userDrawn="1"/>
        </p:nvSpPr>
        <p:spPr>
          <a:xfrm>
            <a:off x="11651056" y="6464072"/>
            <a:ext cx="335348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0438B81-B721-473E-BEE5-FA6EADE78C2C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162A45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162A45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" name="Title Placeholder 1">
            <a:extLst>
              <a:ext uri="{FF2B5EF4-FFF2-40B4-BE49-F238E27FC236}">
                <a16:creationId xmlns:a16="http://schemas.microsoft.com/office/drawing/2014/main" id="{F00F27B6-83D0-5148-AEF5-DADEE422686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0122" y="220970"/>
            <a:ext cx="10567172" cy="458587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>
            <a:lvl1pPr>
              <a:defRPr lang="en-US" sz="2800" b="0" i="0" spc="300" baseline="0" dirty="0">
                <a:solidFill>
                  <a:schemeClr val="bg1"/>
                </a:solidFill>
                <a:latin typeface="Gill Sans MT" panose="020B0502020104020203" pitchFamily="34" charset="77"/>
                <a:ea typeface="+mn-ea"/>
                <a:cs typeface="Calibri Light" panose="020F0302020204030204" pitchFamily="34" charset="0"/>
              </a:defRPr>
            </a:lvl1pPr>
          </a:lstStyle>
          <a:p>
            <a:pPr marL="0" lvl="0" defTabSz="457200"/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300114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358C1D-CE52-CE57-D590-77C1E53691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8997E44-645E-B415-FD93-52EE20D19B4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A9A12E-684B-9780-45CB-124BBD4AA0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A412B-5728-E241-A58F-2B5644543AA3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ECD28A-72C2-8E77-09BF-04DE150CEF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790BA3-D9F9-6175-4111-D9C85C5A7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38EC0-E5CC-714A-8DE8-DAE1962D2F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531388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59FDE3-2D56-A0D4-2FDF-000E7ABC6B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E1E26C-175F-5E48-4A34-F3CE2337AD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0B9D33-A7FE-1193-5C68-7E72979EDF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A412B-5728-E241-A58F-2B5644543AA3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774968-4C12-8CF2-BF26-2BC60CFC67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720736-B643-3122-5246-026493490B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38EC0-E5CC-714A-8DE8-DAE1962D2F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396747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3445B6-695F-57D4-954D-0A4C9FDEEE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ADFE6D-8F7C-E571-B6A4-C88BC98056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75B591-93E7-D6CE-1531-8CBE1F690C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A412B-5728-E241-A58F-2B5644543AA3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86091B-691A-7ED8-1A36-72A49A59F7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1342D01-3583-7A9B-0B4B-DCD6033B37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38EC0-E5CC-714A-8DE8-DAE1962D2F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273696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CE1F7A-F74B-4BD9-F7F3-10E185785E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3B7887-1443-0BEB-3239-6F6D31FD1D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A9C1B39-B123-2C64-1E1C-9DEB447CCC5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64582F2-9E5B-B3C3-B582-066E106B24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A412B-5728-E241-A58F-2B5644543AA3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394BCA2-080B-BB7D-513E-5FFA735DEE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F3FF9F0-0C9A-CA54-CC2C-7D5585AF17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38EC0-E5CC-714A-8DE8-DAE1962D2F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05657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7BE455-252D-F5C6-A249-F846DCBC0E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3F83C98-FA5B-704B-2962-B2C4665EFD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A74735E-A6ED-AE28-885A-3AE5EBC8219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432C425-7DD6-87B7-A51D-CB51CD2DDE8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DF6EB20-2262-7137-3C70-6518AFB7CC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28A64D9-6EA6-EA76-9C66-ED3B2E26BB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A412B-5728-E241-A58F-2B5644543AA3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96A1E2D-0230-7C68-7CC8-6324B053F2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378AE8C-5E68-FE1E-6B6F-6DD987A8EE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38EC0-E5CC-714A-8DE8-DAE1962D2F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17235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3BFC09-62D5-14DE-62FC-DFB8D0F750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8A4B38E-9F0F-8F87-2D92-6C1201BF24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A412B-5728-E241-A58F-2B5644543AA3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7199EE3-7A5B-ED20-3F48-41F4A8BDB9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88946CA-21DC-EABF-C58F-90C6C7E7C8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38EC0-E5CC-714A-8DE8-DAE1962D2F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37428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57F9D-3B13-C74C-886C-42C913A7E2FA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A1C1D-D61F-4F43-BD3C-BDD19A0807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541192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B97E76E-318B-A7BF-2E94-F3EB0E3C18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A412B-5728-E241-A58F-2B5644543AA3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5FBA7C9-4ABB-D5FB-08F7-FAD87FEE50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C0EFB47-DDD8-C99F-6C3B-6C374BE4A8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38EC0-E5CC-714A-8DE8-DAE1962D2F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932577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E3D717-0E54-F88D-85A1-18CFC9CCAB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3144AA-C6FE-5EF1-2F05-63C37181BD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D6AA86C-95E6-04C2-83D2-6B27F5AE755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841E688-F84F-66CE-5997-2BFF9422E1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A412B-5728-E241-A58F-2B5644543AA3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C2F9523-E3FC-B735-6796-7ED401BA69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7E06164-01C7-9866-F960-0046DE693D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38EC0-E5CC-714A-8DE8-DAE1962D2F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740000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A1661D-853A-D370-207D-1783642F88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8643DF1-C326-9903-343A-9B1D44AF3A2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C013F5B-D057-307A-E502-7259B66B290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797330F-DFDE-53DF-62F5-58D9C4EAC9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A412B-5728-E241-A58F-2B5644543AA3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7F23A22-BF16-9557-CA28-74DC2B1358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3B3747-A1AB-5590-3167-46302DBDA4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38EC0-E5CC-714A-8DE8-DAE1962D2F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435753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47CDCD-5151-C317-8758-95C3434316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6AC4FE2-9C5A-ADAB-ABF1-2FDDAE69D57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DA2DBE-BD92-4793-8391-186500AF73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A412B-5728-E241-A58F-2B5644543AA3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D08DA9-14FD-6384-C4BF-C57D3BBDFA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FA87FD-EF5D-4F80-4214-844B4273FA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38EC0-E5CC-714A-8DE8-DAE1962D2F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944699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1908CC7-1D1B-F259-4C0F-CB8D5A22A8A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3FF8FDB-FE1F-868C-DD91-38E07BA3EB0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85D0C8-8085-1609-43BD-7CFC4B7AE5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A412B-5728-E241-A58F-2B5644543AA3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EBD80D-40FC-5411-B007-805A75B815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F31503-F91D-8886-6283-51C3BC4EFF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38EC0-E5CC-714A-8DE8-DAE1962D2F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60894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67912" y="1298448"/>
            <a:ext cx="7315200" cy="3255264"/>
          </a:xfrm>
        </p:spPr>
        <p:txBody>
          <a:bodyPr anchor="b">
            <a:normAutofit/>
          </a:bodyPr>
          <a:lstStyle>
            <a:lvl1pPr>
              <a:defRPr sz="5900" b="0" spc="-1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0" y="4672584"/>
            <a:ext cx="7315200" cy="914400"/>
          </a:xfrm>
        </p:spPr>
        <p:txBody>
          <a:bodyPr anchor="t">
            <a:normAutofit/>
          </a:bodyPr>
          <a:lstStyle>
            <a:lvl1pPr marL="0" indent="0">
              <a:buNone/>
              <a:defRPr sz="2200" cap="none" spc="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57F9D-3B13-C74C-886C-42C913A7E2FA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A1C1D-D61F-4F43-BD3C-BDD19A0807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88595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67912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818120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57F9D-3B13-C74C-886C-42C913A7E2FA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A1C1D-D61F-4F43-BD3C-BDD19A0807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62376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7912" y="1023586"/>
            <a:ext cx="3474720" cy="8077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7912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818463" y="1023586"/>
            <a:ext cx="3474720" cy="81317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818463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57F9D-3B13-C74C-886C-42C913A7E2FA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A1C1D-D61F-4F43-BD3C-BDD19A0807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43830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57F9D-3B13-C74C-886C-42C913A7E2FA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A1C1D-D61F-4F43-BD3C-BDD19A0807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44304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57F9D-3B13-C74C-886C-42C913A7E2FA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A1C1D-D61F-4F43-BD3C-BDD19A0807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4596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912" y="868680"/>
            <a:ext cx="731520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4176"/>
            <a:ext cx="2834640" cy="2321990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57F9D-3B13-C74C-886C-42C913A7E2FA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A1C1D-D61F-4F43-BD3C-BDD19A0807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99481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70644" y="767419"/>
            <a:ext cx="8115230" cy="5330952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3008"/>
            <a:ext cx="2834640" cy="2322576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57F9D-3B13-C74C-886C-42C913A7E2FA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499101" y="6356350"/>
            <a:ext cx="5911517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A1C1D-D61F-4F43-BD3C-BDD19A0807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17296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758952"/>
            <a:ext cx="3443590" cy="53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8" name="Rectangle 37"/>
          <p:cNvSpPr/>
          <p:nvPr/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9268" y="864108"/>
            <a:ext cx="7315200" cy="5120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6246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87557F9D-3B13-C74C-886C-42C913A7E2FA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34135" y="6356350"/>
            <a:ext cx="15309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</a:defRPr>
            </a:lvl1pPr>
          </a:lstStyle>
          <a:p>
            <a:fld id="{093A1C1D-D61F-4F43-BD3C-BDD19A0807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53335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701" r:id="rId12"/>
    <p:sldLayoutId id="2147483702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spc="-60" baseline="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Font typeface="Wingdings 2" pitchFamily="18" charset="2"/>
        <a:buChar char="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BFAA204-1BC2-94D0-890A-D635463E60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89CC76D-CEDD-3408-8A2E-4F27B54926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D0F3285-E01B-E9E6-2445-8905031FA98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65A412B-5728-E241-A58F-2B5644543AA3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C325028-2431-0E3F-67C2-181A1651E2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C9D107-454A-CE6A-A4E1-00223FF29E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8338EC0-E5CC-714A-8DE8-DAE1962D2F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8947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2.sv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AC6DAC62-4C3B-4061-6D07-C3E752C2AB9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20253"/>
          <a:stretch/>
        </p:blipFill>
        <p:spPr>
          <a:xfrm rot="5400000">
            <a:off x="-1496598" y="1495523"/>
            <a:ext cx="6857206" cy="3866159"/>
          </a:xfrm>
          <a:prstGeom prst="rect">
            <a:avLst/>
          </a:prstGeom>
        </p:spPr>
      </p:pic>
      <p:sp>
        <p:nvSpPr>
          <p:cNvPr id="21" name="Parallelogram 20">
            <a:extLst>
              <a:ext uri="{FF2B5EF4-FFF2-40B4-BE49-F238E27FC236}">
                <a16:creationId xmlns:a16="http://schemas.microsoft.com/office/drawing/2014/main" id="{7D414D18-5755-E04A-9F18-78B613D26CC3}"/>
              </a:ext>
            </a:extLst>
          </p:cNvPr>
          <p:cNvSpPr/>
          <p:nvPr/>
        </p:nvSpPr>
        <p:spPr>
          <a:xfrm rot="3219954">
            <a:off x="4372868" y="590073"/>
            <a:ext cx="5234926" cy="5891910"/>
          </a:xfrm>
          <a:prstGeom prst="parallelogram">
            <a:avLst>
              <a:gd name="adj" fmla="val 82254"/>
            </a:avLst>
          </a:prstGeom>
          <a:gradFill>
            <a:gsLst>
              <a:gs pos="100000">
                <a:srgbClr val="00BAE1">
                  <a:alpha val="63000"/>
                </a:srgbClr>
              </a:gs>
              <a:gs pos="41000">
                <a:srgbClr val="00BAE1"/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>
              <a:latin typeface="Calibri" panose="020F0502020204030204" pitchFamily="34" charset="0"/>
            </a:endParaRPr>
          </a:p>
        </p:txBody>
      </p:sp>
      <p:sp>
        <p:nvSpPr>
          <p:cNvPr id="22" name="Parallelogram 21">
            <a:extLst>
              <a:ext uri="{FF2B5EF4-FFF2-40B4-BE49-F238E27FC236}">
                <a16:creationId xmlns:a16="http://schemas.microsoft.com/office/drawing/2014/main" id="{6C4FF89B-43F0-C143-898E-62998B3A9D07}"/>
              </a:ext>
            </a:extLst>
          </p:cNvPr>
          <p:cNvSpPr/>
          <p:nvPr/>
        </p:nvSpPr>
        <p:spPr>
          <a:xfrm rot="3260894">
            <a:off x="5352591" y="3987595"/>
            <a:ext cx="2844800" cy="3209005"/>
          </a:xfrm>
          <a:prstGeom prst="parallelogram">
            <a:avLst>
              <a:gd name="adj" fmla="val 80135"/>
            </a:avLst>
          </a:prstGeom>
          <a:gradFill>
            <a:gsLst>
              <a:gs pos="94000">
                <a:srgbClr val="92D050">
                  <a:alpha val="0"/>
                </a:srgbClr>
              </a:gs>
              <a:gs pos="18000">
                <a:srgbClr val="92D050"/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>
              <a:latin typeface="Calibri" panose="020F050202020403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63780E4-940A-BA4A-B02A-29E0408DB3CA}"/>
              </a:ext>
            </a:extLst>
          </p:cNvPr>
          <p:cNvSpPr txBox="1"/>
          <p:nvPr/>
        </p:nvSpPr>
        <p:spPr>
          <a:xfrm>
            <a:off x="-48606" y="6271611"/>
            <a:ext cx="49942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8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Sandia National Laboratories is a </a:t>
            </a:r>
            <a:r>
              <a:rPr lang="en-US" sz="800" dirty="0" err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multimission</a:t>
            </a:r>
            <a:r>
              <a:rPr lang="en-US" sz="8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laboratory managed and operated by National Technology and Engineering Solutions of Sandia, LLC., a wholly owned subsidiary of Honeywell International, Inc., for the U.S. Department of Energy’s National Nuclear Security Administration under contract DE-NA0003525. </a:t>
            </a:r>
            <a:endParaRPr lang="en-US" sz="800" b="1" dirty="0">
              <a:highlight>
                <a:srgbClr val="FFFF00"/>
              </a:highligh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1E94C591-FD4E-2F43-88BF-1A4039179FFE}"/>
              </a:ext>
            </a:extLst>
          </p:cNvPr>
          <p:cNvGrpSpPr/>
          <p:nvPr/>
        </p:nvGrpSpPr>
        <p:grpSpPr>
          <a:xfrm>
            <a:off x="88535" y="6027393"/>
            <a:ext cx="1188568" cy="161968"/>
            <a:chOff x="704850" y="5922489"/>
            <a:chExt cx="1977917" cy="269534"/>
          </a:xfrm>
        </p:grpSpPr>
        <p:pic>
          <p:nvPicPr>
            <p:cNvPr id="10" name="Graphic 9">
              <a:extLst>
                <a:ext uri="{FF2B5EF4-FFF2-40B4-BE49-F238E27FC236}">
                  <a16:creationId xmlns:a16="http://schemas.microsoft.com/office/drawing/2014/main" id="{77F64A17-A125-024E-8B29-AB96BD3EB6B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869759" y="5958284"/>
              <a:ext cx="813008" cy="233739"/>
            </a:xfrm>
            <a:prstGeom prst="rect">
              <a:avLst/>
            </a:prstGeom>
          </p:spPr>
        </p:pic>
        <p:pic>
          <p:nvPicPr>
            <p:cNvPr id="11" name="Picture 2">
              <a:extLst>
                <a:ext uri="{FF2B5EF4-FFF2-40B4-BE49-F238E27FC236}">
                  <a16:creationId xmlns:a16="http://schemas.microsoft.com/office/drawing/2014/main" id="{F2A1EDF1-D652-B946-B82D-AFD8C332FA1B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4850" y="5922489"/>
              <a:ext cx="1071563" cy="26953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12EA1CD8-C306-4CC0-9610-47E66B70A06F}"/>
              </a:ext>
            </a:extLst>
          </p:cNvPr>
          <p:cNvSpPr txBox="1"/>
          <p:nvPr/>
        </p:nvSpPr>
        <p:spPr>
          <a:xfrm>
            <a:off x="3352972" y="2290574"/>
            <a:ext cx="6032371" cy="94282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lvl="0">
              <a:defRPr/>
            </a:pPr>
            <a:r>
              <a:rPr lang="en-US" i="1" spc="300">
                <a:solidFill>
                  <a:srgbClr val="009DBC"/>
                </a:solidFill>
                <a:latin typeface="Exo 2"/>
                <a:cs typeface="Calibri Light"/>
              </a:rPr>
              <a:t>Facilitating System Understanding of Water Intersections with Security</a:t>
            </a:r>
          </a:p>
          <a:p>
            <a:pPr>
              <a:lnSpc>
                <a:spcPts val="2640"/>
              </a:lnSpc>
              <a:spcAft>
                <a:spcPts val="1200"/>
              </a:spcAft>
            </a:pPr>
            <a:endParaRPr lang="en-US" i="1" spc="300">
              <a:solidFill>
                <a:srgbClr val="009DBC"/>
              </a:solidFill>
              <a:latin typeface="Exo 2" pitchFamily="2" charset="77"/>
              <a:cs typeface="Calibri Light" panose="020F030202020403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70B73B1-FB30-6248-818E-8946695424F9}"/>
              </a:ext>
            </a:extLst>
          </p:cNvPr>
          <p:cNvSpPr txBox="1"/>
          <p:nvPr/>
        </p:nvSpPr>
        <p:spPr>
          <a:xfrm>
            <a:off x="4021326" y="4098014"/>
            <a:ext cx="4994245" cy="80021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spcAft>
                <a:spcPts val="1200"/>
              </a:spcAft>
            </a:pPr>
            <a:endParaRPr lang="en-US" sz="1600">
              <a:solidFill>
                <a:schemeClr val="tx1">
                  <a:lumMod val="50000"/>
                  <a:lumOff val="50000"/>
                </a:schemeClr>
              </a:solidFill>
              <a:latin typeface="Exo 2"/>
              <a:cs typeface="Calibri Light"/>
            </a:endParaRPr>
          </a:p>
          <a:p>
            <a:pPr>
              <a:spcAft>
                <a:spcPts val="1200"/>
              </a:spcAft>
            </a:pPr>
            <a:r>
              <a:rPr lang="en-US" sz="2000">
                <a:solidFill>
                  <a:schemeClr val="accent1"/>
                </a:solidFill>
              </a:rPr>
              <a:t>Game Pieces</a:t>
            </a:r>
            <a:endParaRPr lang="en-US" sz="1600">
              <a:solidFill>
                <a:schemeClr val="tx1">
                  <a:lumMod val="50000"/>
                  <a:lumOff val="50000"/>
                </a:schemeClr>
              </a:solidFill>
              <a:latin typeface="Exo 2"/>
              <a:cs typeface="Calibri Light"/>
            </a:endParaRPr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39C887CA-BA63-8C46-B214-6AF9D6718B22}"/>
              </a:ext>
            </a:extLst>
          </p:cNvPr>
          <p:cNvGrpSpPr/>
          <p:nvPr/>
        </p:nvGrpSpPr>
        <p:grpSpPr>
          <a:xfrm>
            <a:off x="11141725" y="0"/>
            <a:ext cx="676199" cy="1163782"/>
            <a:chOff x="10652063" y="0"/>
            <a:chExt cx="1133535" cy="1950887"/>
          </a:xfrm>
        </p:grpSpPr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454060F7-9F13-F740-9D7A-81E5B7988E12}"/>
                </a:ext>
              </a:extLst>
            </p:cNvPr>
            <p:cNvSpPr/>
            <p:nvPr/>
          </p:nvSpPr>
          <p:spPr>
            <a:xfrm>
              <a:off x="10652063" y="0"/>
              <a:ext cx="1133535" cy="1950887"/>
            </a:xfrm>
            <a:prstGeom prst="rect">
              <a:avLst/>
            </a:prstGeom>
            <a:gradFill flip="none" rotWithShape="1">
              <a:gsLst>
                <a:gs pos="14000">
                  <a:srgbClr val="00ABD4"/>
                </a:gs>
                <a:gs pos="100000">
                  <a:srgbClr val="00ABD4">
                    <a:alpha val="0"/>
                  </a:srgb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Calibri" panose="020F0502020204030204" pitchFamily="34" charset="0"/>
              </a:endParaRPr>
            </a:p>
          </p:txBody>
        </p:sp>
        <p:pic>
          <p:nvPicPr>
            <p:cNvPr id="38" name="Graphic 37">
              <a:extLst>
                <a:ext uri="{FF2B5EF4-FFF2-40B4-BE49-F238E27FC236}">
                  <a16:creationId xmlns:a16="http://schemas.microsoft.com/office/drawing/2014/main" id="{A484513D-1D1F-2445-9FB5-104ECC2A970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 r="59217"/>
            <a:stretch/>
          </p:blipFill>
          <p:spPr>
            <a:xfrm>
              <a:off x="10786664" y="411723"/>
              <a:ext cx="844584" cy="907470"/>
            </a:xfrm>
            <a:prstGeom prst="rect">
              <a:avLst/>
            </a:prstGeom>
          </p:spPr>
        </p:pic>
      </p:grpSp>
      <p:sp>
        <p:nvSpPr>
          <p:cNvPr id="40" name="Parallelogram 39">
            <a:extLst>
              <a:ext uri="{FF2B5EF4-FFF2-40B4-BE49-F238E27FC236}">
                <a16:creationId xmlns:a16="http://schemas.microsoft.com/office/drawing/2014/main" id="{2F63753B-6BD2-FF47-AC23-FF63589C92C2}"/>
              </a:ext>
            </a:extLst>
          </p:cNvPr>
          <p:cNvSpPr/>
          <p:nvPr/>
        </p:nvSpPr>
        <p:spPr>
          <a:xfrm>
            <a:off x="396654" y="1213471"/>
            <a:ext cx="982961" cy="58118"/>
          </a:xfrm>
          <a:prstGeom prst="parallelogram">
            <a:avLst>
              <a:gd name="adj" fmla="val 80135"/>
            </a:avLst>
          </a:prstGeom>
          <a:gradFill>
            <a:gsLst>
              <a:gs pos="100000">
                <a:srgbClr val="92D050">
                  <a:alpha val="28000"/>
                </a:srgbClr>
              </a:gs>
              <a:gs pos="53000">
                <a:srgbClr val="92D050"/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>
              <a:latin typeface="Calibri" panose="020F0502020204030204" pitchFamily="34" charset="0"/>
            </a:endParaRPr>
          </a:p>
        </p:txBody>
      </p:sp>
      <p:pic>
        <p:nvPicPr>
          <p:cNvPr id="18" name="Graphic 17">
            <a:extLst>
              <a:ext uri="{FF2B5EF4-FFF2-40B4-BE49-F238E27FC236}">
                <a16:creationId xmlns:a16="http://schemas.microsoft.com/office/drawing/2014/main" id="{26054BE5-C991-074A-93A4-11ED4D30906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-1073" y="5595437"/>
            <a:ext cx="2172781" cy="33014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BB95FED-E163-41A2-AED7-3336EDB84FAC}"/>
              </a:ext>
            </a:extLst>
          </p:cNvPr>
          <p:cNvSpPr txBox="1"/>
          <p:nvPr/>
        </p:nvSpPr>
        <p:spPr>
          <a:xfrm>
            <a:off x="3284214" y="974956"/>
            <a:ext cx="6197574" cy="111825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ts val="4000"/>
              </a:lnSpc>
            </a:pPr>
            <a:r>
              <a:rPr lang="en-US" sz="3600" b="1" spc="200">
                <a:solidFill>
                  <a:srgbClr val="002060"/>
                </a:solidFill>
                <a:latin typeface="Exo 2"/>
                <a:cs typeface="Calibri Light"/>
              </a:rPr>
              <a:t>Watershed Works: </a:t>
            </a:r>
            <a:br>
              <a:rPr lang="en-US" sz="3600" b="1" spc="200">
                <a:solidFill>
                  <a:srgbClr val="002060"/>
                </a:solidFill>
                <a:latin typeface="Exo 2"/>
                <a:cs typeface="Calibri Light"/>
              </a:rPr>
            </a:br>
            <a:r>
              <a:rPr lang="en-US" sz="3600" b="1" spc="200">
                <a:solidFill>
                  <a:srgbClr val="002060"/>
                </a:solidFill>
                <a:latin typeface="Exo 2"/>
                <a:cs typeface="Calibri Light"/>
              </a:rPr>
              <a:t>Every Drop Counts</a:t>
            </a:r>
          </a:p>
        </p:txBody>
      </p:sp>
      <p:sp>
        <p:nvSpPr>
          <p:cNvPr id="17" name="Parallelogram 16">
            <a:extLst>
              <a:ext uri="{FF2B5EF4-FFF2-40B4-BE49-F238E27FC236}">
                <a16:creationId xmlns:a16="http://schemas.microsoft.com/office/drawing/2014/main" id="{8AB94D8B-79A1-5021-DCC7-0779D40E8842}"/>
              </a:ext>
            </a:extLst>
          </p:cNvPr>
          <p:cNvSpPr/>
          <p:nvPr/>
        </p:nvSpPr>
        <p:spPr>
          <a:xfrm rot="3617227">
            <a:off x="9719325" y="7524627"/>
            <a:ext cx="2844800" cy="3209005"/>
          </a:xfrm>
          <a:prstGeom prst="parallelogram">
            <a:avLst>
              <a:gd name="adj" fmla="val 80135"/>
            </a:avLst>
          </a:prstGeom>
          <a:gradFill>
            <a:gsLst>
              <a:gs pos="94000">
                <a:srgbClr val="92D050">
                  <a:alpha val="0"/>
                </a:srgbClr>
              </a:gs>
              <a:gs pos="18000">
                <a:srgbClr val="92D050"/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>
              <a:latin typeface="Calibri" panose="020F0502020204030204" pitchFamily="34" charset="0"/>
            </a:endParaRPr>
          </a:p>
        </p:txBody>
      </p:sp>
      <p:sp>
        <p:nvSpPr>
          <p:cNvPr id="19" name="Parallelogram 18">
            <a:extLst>
              <a:ext uri="{FF2B5EF4-FFF2-40B4-BE49-F238E27FC236}">
                <a16:creationId xmlns:a16="http://schemas.microsoft.com/office/drawing/2014/main" id="{B21047A5-2CA5-2DF5-11B3-9DCDCDA685CF}"/>
              </a:ext>
            </a:extLst>
          </p:cNvPr>
          <p:cNvSpPr/>
          <p:nvPr/>
        </p:nvSpPr>
        <p:spPr>
          <a:xfrm>
            <a:off x="7307916" y="9187527"/>
            <a:ext cx="5234926" cy="5891910"/>
          </a:xfrm>
          <a:prstGeom prst="parallelogram">
            <a:avLst>
              <a:gd name="adj" fmla="val 82254"/>
            </a:avLst>
          </a:prstGeom>
          <a:gradFill>
            <a:gsLst>
              <a:gs pos="100000">
                <a:srgbClr val="00BAE1">
                  <a:alpha val="63000"/>
                </a:srgbClr>
              </a:gs>
              <a:gs pos="41000">
                <a:srgbClr val="00BAE1"/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4978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A11CD3F3-AF54-613F-A98F-5095A90E020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91947696"/>
              </p:ext>
            </p:extLst>
          </p:nvPr>
        </p:nvGraphicFramePr>
        <p:xfrm>
          <a:off x="1526857" y="891540"/>
          <a:ext cx="8772525" cy="213360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1533525">
                  <a:extLst>
                    <a:ext uri="{9D8B030D-6E8A-4147-A177-3AD203B41FA5}">
                      <a16:colId xmlns:a16="http://schemas.microsoft.com/office/drawing/2014/main" val="389847971"/>
                    </a:ext>
                  </a:extLst>
                </a:gridCol>
                <a:gridCol w="742950">
                  <a:extLst>
                    <a:ext uri="{9D8B030D-6E8A-4147-A177-3AD203B41FA5}">
                      <a16:colId xmlns:a16="http://schemas.microsoft.com/office/drawing/2014/main" val="1471789855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1763342096"/>
                    </a:ext>
                  </a:extLst>
                </a:gridCol>
                <a:gridCol w="742950">
                  <a:extLst>
                    <a:ext uri="{9D8B030D-6E8A-4147-A177-3AD203B41FA5}">
                      <a16:colId xmlns:a16="http://schemas.microsoft.com/office/drawing/2014/main" val="2784594733"/>
                    </a:ext>
                  </a:extLst>
                </a:gridCol>
                <a:gridCol w="742950">
                  <a:extLst>
                    <a:ext uri="{9D8B030D-6E8A-4147-A177-3AD203B41FA5}">
                      <a16:colId xmlns:a16="http://schemas.microsoft.com/office/drawing/2014/main" val="2994027486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3623168791"/>
                    </a:ext>
                  </a:extLst>
                </a:gridCol>
                <a:gridCol w="742950">
                  <a:extLst>
                    <a:ext uri="{9D8B030D-6E8A-4147-A177-3AD203B41FA5}">
                      <a16:colId xmlns:a16="http://schemas.microsoft.com/office/drawing/2014/main" val="2761012478"/>
                    </a:ext>
                  </a:extLst>
                </a:gridCol>
                <a:gridCol w="742950">
                  <a:extLst>
                    <a:ext uri="{9D8B030D-6E8A-4147-A177-3AD203B41FA5}">
                      <a16:colId xmlns:a16="http://schemas.microsoft.com/office/drawing/2014/main" val="203942013"/>
                    </a:ext>
                  </a:extLst>
                </a:gridCol>
                <a:gridCol w="752475">
                  <a:extLst>
                    <a:ext uri="{9D8B030D-6E8A-4147-A177-3AD203B41FA5}">
                      <a16:colId xmlns:a16="http://schemas.microsoft.com/office/drawing/2014/main" val="4123028924"/>
                    </a:ext>
                  </a:extLst>
                </a:gridCol>
                <a:gridCol w="704850">
                  <a:extLst>
                    <a:ext uri="{9D8B030D-6E8A-4147-A177-3AD203B41FA5}">
                      <a16:colId xmlns:a16="http://schemas.microsoft.com/office/drawing/2014/main" val="1125741634"/>
                    </a:ext>
                  </a:extLst>
                </a:gridCol>
                <a:gridCol w="695325">
                  <a:extLst>
                    <a:ext uri="{9D8B030D-6E8A-4147-A177-3AD203B41FA5}">
                      <a16:colId xmlns:a16="http://schemas.microsoft.com/office/drawing/2014/main" val="2676531462"/>
                    </a:ext>
                  </a:extLst>
                </a:gridCol>
              </a:tblGrid>
              <a:tr h="180975">
                <a:tc>
                  <a:txBody>
                    <a:bodyPr/>
                    <a:lstStyle/>
                    <a:p>
                      <a:pPr marL="0" marR="0" indent="0" algn="l" rtl="0" fontAlgn="base">
                        <a:buNone/>
                      </a:pPr>
                      <a:r>
                        <a:rPr lang="en-US" sz="1400" b="0" i="0">
                          <a:effectLst/>
                          <a:latin typeface="Times New Roman" panose="02020603050405020304" pitchFamily="18" charset="0"/>
                        </a:rPr>
                        <a:t>Round </a:t>
                      </a:r>
                      <a:endParaRPr lang="en-US" b="0" i="0">
                        <a:effectLst/>
                      </a:endParaRPr>
                    </a:p>
                  </a:txBody>
                  <a:tcPr marL="66675" marR="666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buNone/>
                      </a:pPr>
                      <a:r>
                        <a:rPr lang="en-US" sz="1400" b="0" i="0">
                          <a:effectLst/>
                          <a:latin typeface="Times New Roman" panose="02020603050405020304" pitchFamily="18" charset="0"/>
                        </a:rPr>
                        <a:t>Start </a:t>
                      </a:r>
                      <a:endParaRPr lang="en-US" b="0" i="0">
                        <a:effectLst/>
                      </a:endParaRPr>
                    </a:p>
                  </a:txBody>
                  <a:tcPr marL="66675" marR="666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buNone/>
                      </a:pPr>
                      <a:r>
                        <a:rPr lang="en-US" sz="1400" b="0" i="0">
                          <a:effectLst/>
                          <a:latin typeface="Times New Roman" panose="02020603050405020304" pitchFamily="18" charset="0"/>
                        </a:rPr>
                        <a:t>1 </a:t>
                      </a:r>
                      <a:endParaRPr lang="en-US" b="0" i="0">
                        <a:effectLst/>
                      </a:endParaRPr>
                    </a:p>
                  </a:txBody>
                  <a:tcPr marL="66675" marR="666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buNone/>
                      </a:pPr>
                      <a:r>
                        <a:rPr lang="en-US" sz="1400" b="0" i="0">
                          <a:effectLst/>
                          <a:latin typeface="Times New Roman" panose="02020603050405020304" pitchFamily="18" charset="0"/>
                        </a:rPr>
                        <a:t>2 </a:t>
                      </a:r>
                      <a:endParaRPr lang="en-US" b="0" i="0">
                        <a:effectLst/>
                      </a:endParaRPr>
                    </a:p>
                  </a:txBody>
                  <a:tcPr marL="66675" marR="666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buNone/>
                      </a:pPr>
                      <a:r>
                        <a:rPr lang="en-US" sz="1400" b="0" i="0">
                          <a:effectLst/>
                          <a:latin typeface="Times New Roman" panose="02020603050405020304" pitchFamily="18" charset="0"/>
                        </a:rPr>
                        <a:t>3 </a:t>
                      </a:r>
                      <a:endParaRPr lang="en-US" b="0" i="0">
                        <a:effectLst/>
                      </a:endParaRPr>
                    </a:p>
                  </a:txBody>
                  <a:tcPr marL="66675" marR="666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buNone/>
                      </a:pPr>
                      <a:r>
                        <a:rPr lang="en-US" sz="1400" b="0" i="0">
                          <a:effectLst/>
                          <a:latin typeface="Times New Roman" panose="02020603050405020304" pitchFamily="18" charset="0"/>
                        </a:rPr>
                        <a:t>4 </a:t>
                      </a:r>
                      <a:endParaRPr lang="en-US" b="0" i="0">
                        <a:effectLst/>
                      </a:endParaRPr>
                    </a:p>
                  </a:txBody>
                  <a:tcPr marL="66675" marR="666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buNone/>
                      </a:pPr>
                      <a:r>
                        <a:rPr lang="en-US" sz="1400" b="0" i="0">
                          <a:effectLst/>
                          <a:latin typeface="Times New Roman" panose="02020603050405020304" pitchFamily="18" charset="0"/>
                        </a:rPr>
                        <a:t>5 </a:t>
                      </a:r>
                      <a:endParaRPr lang="en-US" b="0" i="0">
                        <a:effectLst/>
                      </a:endParaRPr>
                    </a:p>
                  </a:txBody>
                  <a:tcPr marL="66675" marR="666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buNone/>
                      </a:pPr>
                      <a:r>
                        <a:rPr lang="en-US" sz="1400" b="0" i="0">
                          <a:effectLst/>
                          <a:latin typeface="Times New Roman" panose="02020603050405020304" pitchFamily="18" charset="0"/>
                        </a:rPr>
                        <a:t>6 </a:t>
                      </a:r>
                      <a:endParaRPr lang="en-US" b="0" i="0">
                        <a:effectLst/>
                      </a:endParaRPr>
                    </a:p>
                  </a:txBody>
                  <a:tcPr marL="66675" marR="666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buNone/>
                      </a:pPr>
                      <a:r>
                        <a:rPr lang="en-US" sz="1400" b="0" i="0">
                          <a:effectLst/>
                          <a:latin typeface="Times New Roman" panose="02020603050405020304" pitchFamily="18" charset="0"/>
                        </a:rPr>
                        <a:t>7 </a:t>
                      </a:r>
                      <a:endParaRPr lang="en-US" b="0" i="0">
                        <a:effectLst/>
                      </a:endParaRPr>
                    </a:p>
                  </a:txBody>
                  <a:tcPr marL="66675" marR="666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buNone/>
                      </a:pPr>
                      <a:r>
                        <a:rPr lang="en-US" sz="1400" b="0" i="0">
                          <a:effectLst/>
                          <a:latin typeface="Times New Roman" panose="02020603050405020304" pitchFamily="18" charset="0"/>
                        </a:rPr>
                        <a:t> 8 </a:t>
                      </a:r>
                      <a:endParaRPr lang="en-US" b="0" i="0">
                        <a:effectLst/>
                      </a:endParaRPr>
                    </a:p>
                  </a:txBody>
                  <a:tcPr marL="66675" marR="666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buNone/>
                      </a:pPr>
                      <a:r>
                        <a:rPr lang="en-US" sz="1400" b="0" i="0">
                          <a:effectLst/>
                          <a:latin typeface="Times New Roman" panose="02020603050405020304" pitchFamily="18" charset="0"/>
                        </a:rPr>
                        <a:t>9 </a:t>
                      </a:r>
                      <a:endParaRPr lang="en-US" b="0" i="0">
                        <a:effectLst/>
                      </a:endParaRPr>
                    </a:p>
                  </a:txBody>
                  <a:tcPr marL="66675" marR="666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84913835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marL="0" marR="0" indent="0" algn="l" rtl="0" fontAlgn="base">
                        <a:buNone/>
                      </a:pPr>
                      <a:r>
                        <a:rPr lang="en-US" sz="1400" b="0" i="0">
                          <a:effectLst/>
                          <a:latin typeface="Times New Roman" panose="02020603050405020304" pitchFamily="18" charset="0"/>
                        </a:rPr>
                        <a:t>Watershed Health </a:t>
                      </a:r>
                      <a:endParaRPr lang="en-US" b="0" i="0">
                        <a:effectLst/>
                      </a:endParaRPr>
                    </a:p>
                  </a:txBody>
                  <a:tcPr marL="66675" marR="666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buNone/>
                      </a:pPr>
                      <a:r>
                        <a:rPr lang="en-US" sz="1400" b="0" i="0">
                          <a:effectLst/>
                          <a:latin typeface="Times New Roman" panose="02020603050405020304" pitchFamily="18" charset="0"/>
                        </a:rPr>
                        <a:t>5 </a:t>
                      </a:r>
                      <a:endParaRPr lang="en-US" b="0" i="0">
                        <a:effectLst/>
                      </a:endParaRPr>
                    </a:p>
                  </a:txBody>
                  <a:tcPr marL="66675" marR="666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lnSpc>
                          <a:spcPct val="102679"/>
                        </a:lnSpc>
                        <a:buNone/>
                      </a:pPr>
                      <a:r>
                        <a:rPr lang="en-US" sz="1400" b="0" i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6675" marR="666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lnSpc>
                          <a:spcPct val="102679"/>
                        </a:lnSpc>
                        <a:buNone/>
                      </a:pPr>
                      <a:r>
                        <a:rPr lang="en-US" sz="1400" b="0" i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6675" marR="666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lnSpc>
                          <a:spcPct val="102679"/>
                        </a:lnSpc>
                        <a:buNone/>
                      </a:pPr>
                      <a:r>
                        <a:rPr lang="en-US" sz="1400" b="0" i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6675" marR="666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lnSpc>
                          <a:spcPct val="102679"/>
                        </a:lnSpc>
                        <a:buNone/>
                      </a:pPr>
                      <a:r>
                        <a:rPr lang="en-US" sz="1400" b="0" i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6675" marR="666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lnSpc>
                          <a:spcPct val="102679"/>
                        </a:lnSpc>
                        <a:buNone/>
                      </a:pPr>
                      <a:r>
                        <a:rPr lang="en-US" sz="1400" b="0" i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6675" marR="666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lnSpc>
                          <a:spcPct val="102679"/>
                        </a:lnSpc>
                        <a:buNone/>
                      </a:pPr>
                      <a:r>
                        <a:rPr lang="en-US" sz="1400" b="0" i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6675" marR="666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lnSpc>
                          <a:spcPct val="102679"/>
                        </a:lnSpc>
                        <a:buNone/>
                      </a:pPr>
                      <a:r>
                        <a:rPr lang="en-US" sz="1400" b="0" i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6675" marR="666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lnSpc>
                          <a:spcPct val="102679"/>
                        </a:lnSpc>
                        <a:buNone/>
                      </a:pPr>
                      <a:r>
                        <a:rPr lang="en-US" sz="1400" b="0" i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6675" marR="666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lnSpc>
                          <a:spcPct val="102679"/>
                        </a:lnSpc>
                        <a:buNone/>
                      </a:pPr>
                      <a:r>
                        <a:rPr lang="en-US" sz="1400" b="0" i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6675" marR="666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01731550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marL="0" marR="0" indent="0" algn="l" rtl="0" fontAlgn="base">
                        <a:buNone/>
                      </a:pPr>
                      <a:r>
                        <a:rPr lang="en-US" sz="1400" b="0" i="0">
                          <a:effectLst/>
                          <a:latin typeface="Times New Roman" panose="02020603050405020304" pitchFamily="18" charset="0"/>
                        </a:rPr>
                        <a:t>Aquifer Level </a:t>
                      </a:r>
                      <a:endParaRPr lang="en-US" b="0" i="0">
                        <a:effectLst/>
                      </a:endParaRPr>
                    </a:p>
                  </a:txBody>
                  <a:tcPr marL="66675" marR="666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buNone/>
                      </a:pPr>
                      <a:r>
                        <a:rPr lang="en-US" sz="1400" b="0" i="0">
                          <a:effectLst/>
                          <a:latin typeface="Times New Roman" panose="02020603050405020304" pitchFamily="18" charset="0"/>
                        </a:rPr>
                        <a:t>5 </a:t>
                      </a:r>
                      <a:endParaRPr lang="en-US" b="0" i="0">
                        <a:effectLst/>
                      </a:endParaRPr>
                    </a:p>
                  </a:txBody>
                  <a:tcPr marL="66675" marR="666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lnSpc>
                          <a:spcPct val="102679"/>
                        </a:lnSpc>
                        <a:buNone/>
                      </a:pPr>
                      <a:r>
                        <a:rPr lang="en-US" sz="1400" b="0" i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6675" marR="666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lnSpc>
                          <a:spcPct val="102679"/>
                        </a:lnSpc>
                        <a:buNone/>
                      </a:pPr>
                      <a:r>
                        <a:rPr lang="en-US" sz="1400" b="0" i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6675" marR="666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lnSpc>
                          <a:spcPct val="102679"/>
                        </a:lnSpc>
                        <a:buNone/>
                      </a:pPr>
                      <a:r>
                        <a:rPr lang="en-US" sz="1400" b="0" i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6675" marR="666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lnSpc>
                          <a:spcPct val="102679"/>
                        </a:lnSpc>
                        <a:buNone/>
                      </a:pPr>
                      <a:r>
                        <a:rPr lang="en-US" sz="1400" b="0" i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6675" marR="666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lnSpc>
                          <a:spcPct val="102679"/>
                        </a:lnSpc>
                        <a:buNone/>
                      </a:pPr>
                      <a:r>
                        <a:rPr lang="en-US" sz="1400" b="0" i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6675" marR="666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lnSpc>
                          <a:spcPct val="102679"/>
                        </a:lnSpc>
                        <a:buNone/>
                      </a:pPr>
                      <a:r>
                        <a:rPr lang="en-US" sz="1400" b="0" i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6675" marR="666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lnSpc>
                          <a:spcPct val="102679"/>
                        </a:lnSpc>
                        <a:buNone/>
                      </a:pPr>
                      <a:r>
                        <a:rPr lang="en-US" sz="1400" b="0" i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6675" marR="666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lnSpc>
                          <a:spcPct val="102679"/>
                        </a:lnSpc>
                        <a:buNone/>
                      </a:pPr>
                      <a:r>
                        <a:rPr lang="en-US" sz="1400" b="0" i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6675" marR="666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lnSpc>
                          <a:spcPct val="102679"/>
                        </a:lnSpc>
                        <a:buNone/>
                      </a:pPr>
                      <a:r>
                        <a:rPr lang="en-US" sz="1400" b="0" i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6675" marR="666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98873465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marL="0" marR="0" indent="0" algn="l" rtl="0" fontAlgn="base">
                        <a:buNone/>
                      </a:pPr>
                      <a:r>
                        <a:rPr lang="en-US" sz="1400" b="0" i="0">
                          <a:effectLst/>
                          <a:latin typeface="Times New Roman" panose="02020603050405020304" pitchFamily="18" charset="0"/>
                        </a:rPr>
                        <a:t>Player 1 </a:t>
                      </a:r>
                      <a:endParaRPr lang="en-US" b="0" i="0">
                        <a:effectLst/>
                      </a:endParaRPr>
                    </a:p>
                  </a:txBody>
                  <a:tcPr marL="66675" marR="666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buNone/>
                      </a:pPr>
                      <a:r>
                        <a:rPr lang="en-US" sz="1400" b="0" i="0">
                          <a:effectLst/>
                          <a:latin typeface="Times New Roman" panose="02020603050405020304" pitchFamily="18" charset="0"/>
                        </a:rPr>
                        <a:t>0 </a:t>
                      </a:r>
                      <a:endParaRPr lang="en-US" b="0" i="0">
                        <a:effectLst/>
                      </a:endParaRPr>
                    </a:p>
                  </a:txBody>
                  <a:tcPr marL="66675" marR="666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lnSpc>
                          <a:spcPct val="102679"/>
                        </a:lnSpc>
                        <a:buNone/>
                      </a:pPr>
                      <a:r>
                        <a:rPr lang="en-US" sz="1400" b="0" i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6675" marR="666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lnSpc>
                          <a:spcPct val="102679"/>
                        </a:lnSpc>
                        <a:buNone/>
                      </a:pPr>
                      <a:r>
                        <a:rPr lang="en-US" sz="1400" b="0" i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6675" marR="666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lnSpc>
                          <a:spcPct val="102679"/>
                        </a:lnSpc>
                        <a:buNone/>
                      </a:pPr>
                      <a:r>
                        <a:rPr lang="en-US" sz="1400" b="0" i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6675" marR="666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lnSpc>
                          <a:spcPct val="102679"/>
                        </a:lnSpc>
                        <a:buNone/>
                      </a:pPr>
                      <a:r>
                        <a:rPr lang="en-US" sz="1400" b="0" i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6675" marR="666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lnSpc>
                          <a:spcPct val="102679"/>
                        </a:lnSpc>
                        <a:buNone/>
                      </a:pPr>
                      <a:r>
                        <a:rPr lang="en-US" sz="1400" b="0" i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6675" marR="666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lnSpc>
                          <a:spcPct val="102679"/>
                        </a:lnSpc>
                        <a:buNone/>
                      </a:pPr>
                      <a:r>
                        <a:rPr lang="en-US" sz="1400" b="0" i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6675" marR="666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lnSpc>
                          <a:spcPct val="102679"/>
                        </a:lnSpc>
                        <a:buNone/>
                      </a:pPr>
                      <a:r>
                        <a:rPr lang="en-US" sz="1400" b="0" i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6675" marR="666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lnSpc>
                          <a:spcPct val="102679"/>
                        </a:lnSpc>
                        <a:buNone/>
                      </a:pPr>
                      <a:r>
                        <a:rPr lang="en-US" sz="1400" b="0" i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6675" marR="666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lnSpc>
                          <a:spcPct val="102679"/>
                        </a:lnSpc>
                        <a:buNone/>
                      </a:pPr>
                      <a:r>
                        <a:rPr lang="en-US" sz="1400" b="0" i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6675" marR="666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49280638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marL="0" marR="0" indent="0" algn="l" rtl="0" fontAlgn="base">
                        <a:buNone/>
                      </a:pPr>
                      <a:r>
                        <a:rPr lang="en-US" sz="1400" b="0" i="0">
                          <a:effectLst/>
                          <a:latin typeface="Times New Roman" panose="02020603050405020304" pitchFamily="18" charset="0"/>
                        </a:rPr>
                        <a:t>Player 2 </a:t>
                      </a:r>
                      <a:endParaRPr lang="en-US" b="0" i="0">
                        <a:effectLst/>
                      </a:endParaRPr>
                    </a:p>
                  </a:txBody>
                  <a:tcPr marL="66675" marR="666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buNone/>
                      </a:pPr>
                      <a:r>
                        <a:rPr lang="en-US" sz="1400" b="0" i="0">
                          <a:effectLst/>
                          <a:latin typeface="Times New Roman" panose="02020603050405020304" pitchFamily="18" charset="0"/>
                        </a:rPr>
                        <a:t>0 </a:t>
                      </a:r>
                      <a:endParaRPr lang="en-US" b="0" i="0">
                        <a:effectLst/>
                      </a:endParaRPr>
                    </a:p>
                  </a:txBody>
                  <a:tcPr marL="66675" marR="666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lnSpc>
                          <a:spcPct val="102679"/>
                        </a:lnSpc>
                        <a:buNone/>
                      </a:pPr>
                      <a:r>
                        <a:rPr lang="en-US" sz="1400" b="0" i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6675" marR="666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lnSpc>
                          <a:spcPct val="102679"/>
                        </a:lnSpc>
                        <a:buNone/>
                      </a:pPr>
                      <a:r>
                        <a:rPr lang="en-US" sz="1400" b="0" i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6675" marR="666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lnSpc>
                          <a:spcPct val="102679"/>
                        </a:lnSpc>
                        <a:buNone/>
                      </a:pPr>
                      <a:r>
                        <a:rPr lang="en-US" sz="1400" b="0" i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6675" marR="666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lnSpc>
                          <a:spcPct val="102679"/>
                        </a:lnSpc>
                        <a:buNone/>
                      </a:pPr>
                      <a:r>
                        <a:rPr lang="en-US" sz="1400" b="0" i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6675" marR="666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lnSpc>
                          <a:spcPct val="102679"/>
                        </a:lnSpc>
                        <a:buNone/>
                      </a:pPr>
                      <a:r>
                        <a:rPr lang="en-US" sz="1400" b="0" i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6675" marR="666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lnSpc>
                          <a:spcPct val="102679"/>
                        </a:lnSpc>
                        <a:buNone/>
                      </a:pPr>
                      <a:r>
                        <a:rPr lang="en-US" sz="1400" b="0" i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6675" marR="666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lnSpc>
                          <a:spcPct val="102679"/>
                        </a:lnSpc>
                        <a:buNone/>
                      </a:pPr>
                      <a:r>
                        <a:rPr lang="en-US" sz="1400" b="0" i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6675" marR="666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lnSpc>
                          <a:spcPct val="102679"/>
                        </a:lnSpc>
                        <a:buNone/>
                      </a:pPr>
                      <a:r>
                        <a:rPr lang="en-US" sz="1400" b="0" i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6675" marR="666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lnSpc>
                          <a:spcPct val="102679"/>
                        </a:lnSpc>
                        <a:buNone/>
                      </a:pPr>
                      <a:r>
                        <a:rPr lang="en-US" sz="1400" b="0" i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6675" marR="666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57534876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marL="0" marR="0" indent="0" algn="l" rtl="0" fontAlgn="base">
                        <a:buNone/>
                      </a:pPr>
                      <a:r>
                        <a:rPr lang="en-US" sz="1400" b="0" i="0">
                          <a:effectLst/>
                          <a:latin typeface="Times New Roman" panose="02020603050405020304" pitchFamily="18" charset="0"/>
                        </a:rPr>
                        <a:t>Player 3 </a:t>
                      </a:r>
                      <a:endParaRPr lang="en-US" b="0" i="0">
                        <a:effectLst/>
                      </a:endParaRPr>
                    </a:p>
                  </a:txBody>
                  <a:tcPr marL="66675" marR="666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buNone/>
                      </a:pPr>
                      <a:r>
                        <a:rPr lang="en-US" sz="1400" b="0" i="0">
                          <a:effectLst/>
                          <a:latin typeface="Times New Roman" panose="02020603050405020304" pitchFamily="18" charset="0"/>
                        </a:rPr>
                        <a:t>0 </a:t>
                      </a:r>
                      <a:endParaRPr lang="en-US" b="0" i="0">
                        <a:effectLst/>
                      </a:endParaRPr>
                    </a:p>
                  </a:txBody>
                  <a:tcPr marL="66675" marR="666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lnSpc>
                          <a:spcPct val="102679"/>
                        </a:lnSpc>
                        <a:buNone/>
                      </a:pPr>
                      <a:r>
                        <a:rPr lang="en-US" sz="1400" b="0" i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6675" marR="666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lnSpc>
                          <a:spcPct val="102679"/>
                        </a:lnSpc>
                        <a:buNone/>
                      </a:pPr>
                      <a:r>
                        <a:rPr lang="en-US" sz="1400" b="0" i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6675" marR="666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lnSpc>
                          <a:spcPct val="102679"/>
                        </a:lnSpc>
                        <a:buNone/>
                      </a:pPr>
                      <a:r>
                        <a:rPr lang="en-US" sz="1400" b="0" i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6675" marR="666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lnSpc>
                          <a:spcPct val="102679"/>
                        </a:lnSpc>
                        <a:buNone/>
                      </a:pPr>
                      <a:r>
                        <a:rPr lang="en-US" sz="1400" b="0" i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6675" marR="666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lnSpc>
                          <a:spcPct val="102679"/>
                        </a:lnSpc>
                        <a:buNone/>
                      </a:pPr>
                      <a:r>
                        <a:rPr lang="en-US" sz="1400" b="0" i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6675" marR="666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lnSpc>
                          <a:spcPct val="102679"/>
                        </a:lnSpc>
                        <a:buNone/>
                      </a:pPr>
                      <a:r>
                        <a:rPr lang="en-US" sz="1400" b="0" i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6675" marR="666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lnSpc>
                          <a:spcPct val="102679"/>
                        </a:lnSpc>
                        <a:buNone/>
                      </a:pPr>
                      <a:r>
                        <a:rPr lang="en-US" sz="1400" b="0" i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6675" marR="666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lnSpc>
                          <a:spcPct val="102679"/>
                        </a:lnSpc>
                        <a:buNone/>
                      </a:pPr>
                      <a:r>
                        <a:rPr lang="en-US" sz="1400" b="0" i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6675" marR="666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lnSpc>
                          <a:spcPct val="102679"/>
                        </a:lnSpc>
                        <a:buNone/>
                      </a:pPr>
                      <a:r>
                        <a:rPr lang="en-US" sz="1400" b="0" i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6675" marR="666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63539044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marL="0" marR="0" indent="0" algn="l" rtl="0" fontAlgn="base">
                        <a:buNone/>
                      </a:pPr>
                      <a:r>
                        <a:rPr lang="en-US" sz="1400" b="0" i="0">
                          <a:effectLst/>
                          <a:latin typeface="Times New Roman" panose="02020603050405020304" pitchFamily="18" charset="0"/>
                        </a:rPr>
                        <a:t>Player 4 </a:t>
                      </a:r>
                      <a:endParaRPr lang="en-US" b="0" i="0">
                        <a:effectLst/>
                      </a:endParaRPr>
                    </a:p>
                  </a:txBody>
                  <a:tcPr marL="66675" marR="666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buNone/>
                      </a:pPr>
                      <a:r>
                        <a:rPr lang="en-US" sz="1400" b="0" i="0">
                          <a:effectLst/>
                          <a:latin typeface="Times New Roman" panose="02020603050405020304" pitchFamily="18" charset="0"/>
                        </a:rPr>
                        <a:t>0 </a:t>
                      </a:r>
                      <a:endParaRPr lang="en-US" b="0" i="0">
                        <a:effectLst/>
                      </a:endParaRPr>
                    </a:p>
                  </a:txBody>
                  <a:tcPr marL="66675" marR="666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lnSpc>
                          <a:spcPct val="102679"/>
                        </a:lnSpc>
                        <a:buNone/>
                      </a:pPr>
                      <a:r>
                        <a:rPr lang="en-US" sz="1400" b="0" i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6675" marR="666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lnSpc>
                          <a:spcPct val="102679"/>
                        </a:lnSpc>
                        <a:buNone/>
                      </a:pPr>
                      <a:r>
                        <a:rPr lang="en-US" sz="1400" b="0" i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6675" marR="666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lnSpc>
                          <a:spcPct val="102679"/>
                        </a:lnSpc>
                        <a:buNone/>
                      </a:pPr>
                      <a:r>
                        <a:rPr lang="en-US" sz="1400" b="0" i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6675" marR="666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lnSpc>
                          <a:spcPct val="102679"/>
                        </a:lnSpc>
                        <a:buNone/>
                      </a:pPr>
                      <a:r>
                        <a:rPr lang="en-US" sz="1400" b="0" i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6675" marR="666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lnSpc>
                          <a:spcPct val="102679"/>
                        </a:lnSpc>
                        <a:buNone/>
                      </a:pPr>
                      <a:r>
                        <a:rPr lang="en-US" sz="1400" b="0" i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6675" marR="666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lnSpc>
                          <a:spcPct val="102679"/>
                        </a:lnSpc>
                        <a:buNone/>
                      </a:pPr>
                      <a:r>
                        <a:rPr lang="en-US" sz="1400" b="0" i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6675" marR="666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lnSpc>
                          <a:spcPct val="102679"/>
                        </a:lnSpc>
                        <a:buNone/>
                      </a:pPr>
                      <a:r>
                        <a:rPr lang="en-US" sz="1400" b="0" i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6675" marR="666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lnSpc>
                          <a:spcPct val="102679"/>
                        </a:lnSpc>
                        <a:buNone/>
                      </a:pPr>
                      <a:r>
                        <a:rPr lang="en-US" sz="1400" b="0" i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6675" marR="666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lnSpc>
                          <a:spcPct val="102679"/>
                        </a:lnSpc>
                        <a:buNone/>
                      </a:pPr>
                      <a:r>
                        <a:rPr lang="en-US" sz="1400" b="0" i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6675" marR="666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33180819"/>
                  </a:ext>
                </a:extLst>
              </a:tr>
            </a:tbl>
          </a:graphicData>
        </a:graphic>
      </p:graphicFrame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5F11DE65-177A-F61D-81E3-EB279F8D1ED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7549296"/>
              </p:ext>
            </p:extLst>
          </p:nvPr>
        </p:nvGraphicFramePr>
        <p:xfrm>
          <a:off x="1524952" y="3634740"/>
          <a:ext cx="8791575" cy="213360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1533525">
                  <a:extLst>
                    <a:ext uri="{9D8B030D-6E8A-4147-A177-3AD203B41FA5}">
                      <a16:colId xmlns:a16="http://schemas.microsoft.com/office/drawing/2014/main" val="4102320592"/>
                    </a:ext>
                  </a:extLst>
                </a:gridCol>
                <a:gridCol w="742950">
                  <a:extLst>
                    <a:ext uri="{9D8B030D-6E8A-4147-A177-3AD203B41FA5}">
                      <a16:colId xmlns:a16="http://schemas.microsoft.com/office/drawing/2014/main" val="4246828474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733423337"/>
                    </a:ext>
                  </a:extLst>
                </a:gridCol>
                <a:gridCol w="742950">
                  <a:extLst>
                    <a:ext uri="{9D8B030D-6E8A-4147-A177-3AD203B41FA5}">
                      <a16:colId xmlns:a16="http://schemas.microsoft.com/office/drawing/2014/main" val="2157091458"/>
                    </a:ext>
                  </a:extLst>
                </a:gridCol>
                <a:gridCol w="742950">
                  <a:extLst>
                    <a:ext uri="{9D8B030D-6E8A-4147-A177-3AD203B41FA5}">
                      <a16:colId xmlns:a16="http://schemas.microsoft.com/office/drawing/2014/main" val="1024656293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582719289"/>
                    </a:ext>
                  </a:extLst>
                </a:gridCol>
                <a:gridCol w="742950">
                  <a:extLst>
                    <a:ext uri="{9D8B030D-6E8A-4147-A177-3AD203B41FA5}">
                      <a16:colId xmlns:a16="http://schemas.microsoft.com/office/drawing/2014/main" val="1166949499"/>
                    </a:ext>
                  </a:extLst>
                </a:gridCol>
                <a:gridCol w="742950">
                  <a:extLst>
                    <a:ext uri="{9D8B030D-6E8A-4147-A177-3AD203B41FA5}">
                      <a16:colId xmlns:a16="http://schemas.microsoft.com/office/drawing/2014/main" val="3128000701"/>
                    </a:ext>
                  </a:extLst>
                </a:gridCol>
                <a:gridCol w="742950">
                  <a:extLst>
                    <a:ext uri="{9D8B030D-6E8A-4147-A177-3AD203B41FA5}">
                      <a16:colId xmlns:a16="http://schemas.microsoft.com/office/drawing/2014/main" val="1725302915"/>
                    </a:ext>
                  </a:extLst>
                </a:gridCol>
                <a:gridCol w="742950">
                  <a:extLst>
                    <a:ext uri="{9D8B030D-6E8A-4147-A177-3AD203B41FA5}">
                      <a16:colId xmlns:a16="http://schemas.microsoft.com/office/drawing/2014/main" val="4155893901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239751537"/>
                    </a:ext>
                  </a:extLst>
                </a:gridCol>
              </a:tblGrid>
              <a:tr h="180975">
                <a:tc>
                  <a:txBody>
                    <a:bodyPr/>
                    <a:lstStyle/>
                    <a:p>
                      <a:pPr marL="0" marR="0" indent="0" algn="l" rtl="0" fontAlgn="base">
                        <a:buNone/>
                      </a:pPr>
                      <a:r>
                        <a:rPr lang="en-US" sz="1400" b="0" i="0">
                          <a:effectLst/>
                          <a:latin typeface="Times New Roman" panose="02020603050405020304" pitchFamily="18" charset="0"/>
                        </a:rPr>
                        <a:t>Round </a:t>
                      </a:r>
                      <a:endParaRPr lang="en-US" b="0" i="0">
                        <a:effectLst/>
                      </a:endParaRPr>
                    </a:p>
                  </a:txBody>
                  <a:tcPr marL="66675" marR="666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buNone/>
                      </a:pPr>
                      <a:r>
                        <a:rPr lang="en-US" sz="1400" b="0" i="0">
                          <a:effectLst/>
                          <a:latin typeface="Times New Roman" panose="02020603050405020304" pitchFamily="18" charset="0"/>
                        </a:rPr>
                        <a:t>10 </a:t>
                      </a:r>
                      <a:endParaRPr lang="en-US" b="0" i="0">
                        <a:effectLst/>
                      </a:endParaRPr>
                    </a:p>
                  </a:txBody>
                  <a:tcPr marL="66675" marR="666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buNone/>
                      </a:pPr>
                      <a:r>
                        <a:rPr lang="en-US" sz="1400" b="0" i="0">
                          <a:effectLst/>
                          <a:latin typeface="Times New Roman" panose="02020603050405020304" pitchFamily="18" charset="0"/>
                        </a:rPr>
                        <a:t>11 </a:t>
                      </a:r>
                      <a:endParaRPr lang="en-US" b="0" i="0">
                        <a:effectLst/>
                      </a:endParaRPr>
                    </a:p>
                  </a:txBody>
                  <a:tcPr marL="66675" marR="666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buNone/>
                      </a:pPr>
                      <a:r>
                        <a:rPr lang="en-US" sz="1400" b="0" i="0">
                          <a:effectLst/>
                          <a:latin typeface="Times New Roman" panose="02020603050405020304" pitchFamily="18" charset="0"/>
                        </a:rPr>
                        <a:t>12 </a:t>
                      </a:r>
                      <a:endParaRPr lang="en-US" b="0" i="0">
                        <a:effectLst/>
                      </a:endParaRPr>
                    </a:p>
                  </a:txBody>
                  <a:tcPr marL="66675" marR="666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buNone/>
                      </a:pPr>
                      <a:r>
                        <a:rPr lang="en-US" sz="1400" b="0" i="0">
                          <a:effectLst/>
                          <a:latin typeface="Times New Roman" panose="02020603050405020304" pitchFamily="18" charset="0"/>
                        </a:rPr>
                        <a:t>13 </a:t>
                      </a:r>
                      <a:endParaRPr lang="en-US" b="0" i="0">
                        <a:effectLst/>
                      </a:endParaRPr>
                    </a:p>
                  </a:txBody>
                  <a:tcPr marL="66675" marR="666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buNone/>
                      </a:pPr>
                      <a:r>
                        <a:rPr lang="en-US" sz="1400" b="0" i="0">
                          <a:effectLst/>
                          <a:latin typeface="Times New Roman" panose="02020603050405020304" pitchFamily="18" charset="0"/>
                        </a:rPr>
                        <a:t>14 </a:t>
                      </a:r>
                      <a:endParaRPr lang="en-US" b="0" i="0">
                        <a:effectLst/>
                      </a:endParaRPr>
                    </a:p>
                  </a:txBody>
                  <a:tcPr marL="66675" marR="666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buNone/>
                      </a:pPr>
                      <a:r>
                        <a:rPr lang="en-US" sz="1400" b="0" i="0">
                          <a:effectLst/>
                          <a:latin typeface="Times New Roman" panose="02020603050405020304" pitchFamily="18" charset="0"/>
                        </a:rPr>
                        <a:t>15 </a:t>
                      </a:r>
                      <a:endParaRPr lang="en-US" b="0" i="0">
                        <a:effectLst/>
                      </a:endParaRPr>
                    </a:p>
                  </a:txBody>
                  <a:tcPr marL="66675" marR="666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buNone/>
                      </a:pPr>
                      <a:r>
                        <a:rPr lang="en-US" sz="1400" b="0" i="0">
                          <a:effectLst/>
                          <a:latin typeface="Times New Roman" panose="02020603050405020304" pitchFamily="18" charset="0"/>
                        </a:rPr>
                        <a:t>16 </a:t>
                      </a:r>
                      <a:endParaRPr lang="en-US" b="0" i="0">
                        <a:effectLst/>
                      </a:endParaRPr>
                    </a:p>
                  </a:txBody>
                  <a:tcPr marL="66675" marR="666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buNone/>
                      </a:pPr>
                      <a:r>
                        <a:rPr lang="en-US" sz="1400" b="0" i="0">
                          <a:effectLst/>
                          <a:latin typeface="Times New Roman" panose="02020603050405020304" pitchFamily="18" charset="0"/>
                        </a:rPr>
                        <a:t>17 </a:t>
                      </a:r>
                      <a:endParaRPr lang="en-US" b="0" i="0">
                        <a:effectLst/>
                      </a:endParaRPr>
                    </a:p>
                  </a:txBody>
                  <a:tcPr marL="66675" marR="666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buNone/>
                      </a:pPr>
                      <a:r>
                        <a:rPr lang="en-US" sz="1400" b="0" i="0">
                          <a:effectLst/>
                          <a:latin typeface="Times New Roman" panose="02020603050405020304" pitchFamily="18" charset="0"/>
                        </a:rPr>
                        <a:t>18 </a:t>
                      </a:r>
                      <a:endParaRPr lang="en-US" b="0" i="0">
                        <a:effectLst/>
                      </a:endParaRPr>
                    </a:p>
                  </a:txBody>
                  <a:tcPr marL="66675" marR="666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buNone/>
                      </a:pPr>
                      <a:r>
                        <a:rPr lang="en-US" sz="1400" b="0" i="0">
                          <a:effectLst/>
                          <a:latin typeface="Times New Roman" panose="02020603050405020304" pitchFamily="18" charset="0"/>
                        </a:rPr>
                        <a:t>17 </a:t>
                      </a:r>
                      <a:endParaRPr lang="en-US" b="0" i="0">
                        <a:effectLst/>
                      </a:endParaRPr>
                    </a:p>
                  </a:txBody>
                  <a:tcPr marL="66675" marR="666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9781907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marL="0" marR="0" indent="0" algn="l" rtl="0" fontAlgn="base">
                        <a:buNone/>
                      </a:pPr>
                      <a:r>
                        <a:rPr lang="en-US" sz="1400" b="0" i="0">
                          <a:effectLst/>
                          <a:latin typeface="Times New Roman" panose="02020603050405020304" pitchFamily="18" charset="0"/>
                        </a:rPr>
                        <a:t>Watershed Health </a:t>
                      </a:r>
                      <a:endParaRPr lang="en-US" b="0" i="0">
                        <a:effectLst/>
                      </a:endParaRPr>
                    </a:p>
                  </a:txBody>
                  <a:tcPr marL="66675" marR="666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lnSpc>
                          <a:spcPct val="102679"/>
                        </a:lnSpc>
                        <a:buNone/>
                      </a:pPr>
                      <a:r>
                        <a:rPr lang="en-US" sz="1400" b="0" i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6675" marR="666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lnSpc>
                          <a:spcPct val="102679"/>
                        </a:lnSpc>
                        <a:buNone/>
                      </a:pPr>
                      <a:r>
                        <a:rPr lang="en-US" sz="1400" b="0" i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6675" marR="666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lnSpc>
                          <a:spcPct val="102679"/>
                        </a:lnSpc>
                        <a:buNone/>
                      </a:pPr>
                      <a:r>
                        <a:rPr lang="en-US" sz="1400" b="0" i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6675" marR="666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lnSpc>
                          <a:spcPct val="102679"/>
                        </a:lnSpc>
                        <a:buNone/>
                      </a:pPr>
                      <a:r>
                        <a:rPr lang="en-US" sz="1400" b="0" i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6675" marR="666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lnSpc>
                          <a:spcPct val="102679"/>
                        </a:lnSpc>
                        <a:buNone/>
                      </a:pPr>
                      <a:r>
                        <a:rPr lang="en-US" sz="1400" b="0" i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6675" marR="666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lnSpc>
                          <a:spcPct val="102679"/>
                        </a:lnSpc>
                        <a:buNone/>
                      </a:pPr>
                      <a:r>
                        <a:rPr lang="en-US" sz="1400" b="0" i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6675" marR="666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lnSpc>
                          <a:spcPct val="102679"/>
                        </a:lnSpc>
                        <a:buNone/>
                      </a:pPr>
                      <a:r>
                        <a:rPr lang="en-US" sz="1400" b="0" i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6675" marR="666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lnSpc>
                          <a:spcPct val="102679"/>
                        </a:lnSpc>
                        <a:buNone/>
                      </a:pPr>
                      <a:r>
                        <a:rPr lang="en-US" sz="1400" b="0" i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6675" marR="666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lnSpc>
                          <a:spcPct val="102679"/>
                        </a:lnSpc>
                        <a:buNone/>
                      </a:pPr>
                      <a:r>
                        <a:rPr lang="en-US" sz="1400" b="0" i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6675" marR="666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lnSpc>
                          <a:spcPct val="102679"/>
                        </a:lnSpc>
                        <a:buNone/>
                      </a:pPr>
                      <a:r>
                        <a:rPr lang="en-US" sz="1400" b="0" i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6675" marR="666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41972845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marL="0" marR="0" indent="0" algn="l" rtl="0" fontAlgn="base">
                        <a:buNone/>
                      </a:pPr>
                      <a:r>
                        <a:rPr lang="en-US" sz="1400" b="0" i="0">
                          <a:effectLst/>
                          <a:latin typeface="Times New Roman" panose="02020603050405020304" pitchFamily="18" charset="0"/>
                        </a:rPr>
                        <a:t>Aquifer Level </a:t>
                      </a:r>
                      <a:endParaRPr lang="en-US" b="0" i="0">
                        <a:effectLst/>
                      </a:endParaRPr>
                    </a:p>
                  </a:txBody>
                  <a:tcPr marL="66675" marR="666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lnSpc>
                          <a:spcPct val="102679"/>
                        </a:lnSpc>
                        <a:buNone/>
                      </a:pPr>
                      <a:r>
                        <a:rPr lang="en-US" sz="1400" b="0" i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6675" marR="666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lnSpc>
                          <a:spcPct val="102679"/>
                        </a:lnSpc>
                        <a:buNone/>
                      </a:pPr>
                      <a:r>
                        <a:rPr lang="en-US" sz="1400" b="0" i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6675" marR="666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lnSpc>
                          <a:spcPct val="102679"/>
                        </a:lnSpc>
                        <a:buNone/>
                      </a:pPr>
                      <a:r>
                        <a:rPr lang="en-US" sz="1400" b="0" i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6675" marR="666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lnSpc>
                          <a:spcPct val="102679"/>
                        </a:lnSpc>
                        <a:buNone/>
                      </a:pPr>
                      <a:r>
                        <a:rPr lang="en-US" sz="1400" b="0" i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6675" marR="666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lnSpc>
                          <a:spcPct val="102679"/>
                        </a:lnSpc>
                        <a:buNone/>
                      </a:pPr>
                      <a:r>
                        <a:rPr lang="en-US" sz="1400" b="0" i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6675" marR="666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lnSpc>
                          <a:spcPct val="102679"/>
                        </a:lnSpc>
                        <a:buNone/>
                      </a:pPr>
                      <a:r>
                        <a:rPr lang="en-US" sz="1400" b="0" i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6675" marR="666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lnSpc>
                          <a:spcPct val="102679"/>
                        </a:lnSpc>
                        <a:buNone/>
                      </a:pPr>
                      <a:r>
                        <a:rPr lang="en-US" sz="1400" b="0" i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6675" marR="666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lnSpc>
                          <a:spcPct val="102679"/>
                        </a:lnSpc>
                        <a:buNone/>
                      </a:pPr>
                      <a:r>
                        <a:rPr lang="en-US" sz="1400" b="0" i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6675" marR="666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lnSpc>
                          <a:spcPct val="102679"/>
                        </a:lnSpc>
                        <a:buNone/>
                      </a:pPr>
                      <a:r>
                        <a:rPr lang="en-US" sz="1400" b="0" i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6675" marR="666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lnSpc>
                          <a:spcPct val="102679"/>
                        </a:lnSpc>
                        <a:buNone/>
                      </a:pPr>
                      <a:r>
                        <a:rPr lang="en-US" sz="1400" b="0" i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6675" marR="666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92112250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marL="0" marR="0" indent="0" algn="l" rtl="0" fontAlgn="base">
                        <a:buNone/>
                      </a:pPr>
                      <a:r>
                        <a:rPr lang="en-US" sz="1400" b="0" i="0">
                          <a:effectLst/>
                          <a:latin typeface="Times New Roman" panose="02020603050405020304" pitchFamily="18" charset="0"/>
                        </a:rPr>
                        <a:t>Player 1 </a:t>
                      </a:r>
                      <a:endParaRPr lang="en-US" b="0" i="0">
                        <a:effectLst/>
                      </a:endParaRPr>
                    </a:p>
                  </a:txBody>
                  <a:tcPr marL="66675" marR="666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lnSpc>
                          <a:spcPct val="102679"/>
                        </a:lnSpc>
                        <a:buNone/>
                      </a:pPr>
                      <a:r>
                        <a:rPr lang="en-US" sz="1400" b="0" i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6675" marR="666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lnSpc>
                          <a:spcPct val="102679"/>
                        </a:lnSpc>
                        <a:buNone/>
                      </a:pPr>
                      <a:r>
                        <a:rPr lang="en-US" sz="1400" b="0" i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6675" marR="666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lnSpc>
                          <a:spcPct val="102679"/>
                        </a:lnSpc>
                        <a:buNone/>
                      </a:pPr>
                      <a:r>
                        <a:rPr lang="en-US" sz="1400" b="0" i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6675" marR="666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lnSpc>
                          <a:spcPct val="102679"/>
                        </a:lnSpc>
                        <a:buNone/>
                      </a:pPr>
                      <a:r>
                        <a:rPr lang="en-US" sz="1400" b="0" i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6675" marR="666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lnSpc>
                          <a:spcPct val="102679"/>
                        </a:lnSpc>
                        <a:buNone/>
                      </a:pPr>
                      <a:r>
                        <a:rPr lang="en-US" sz="1400" b="0" i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6675" marR="666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lnSpc>
                          <a:spcPct val="102679"/>
                        </a:lnSpc>
                        <a:buNone/>
                      </a:pPr>
                      <a:r>
                        <a:rPr lang="en-US" sz="1400" b="0" i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6675" marR="666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lnSpc>
                          <a:spcPct val="102679"/>
                        </a:lnSpc>
                        <a:buNone/>
                      </a:pPr>
                      <a:r>
                        <a:rPr lang="en-US" sz="1400" b="0" i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6675" marR="666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lnSpc>
                          <a:spcPct val="102679"/>
                        </a:lnSpc>
                        <a:buNone/>
                      </a:pPr>
                      <a:r>
                        <a:rPr lang="en-US" sz="1400" b="0" i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6675" marR="666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lnSpc>
                          <a:spcPct val="102679"/>
                        </a:lnSpc>
                        <a:buNone/>
                      </a:pPr>
                      <a:r>
                        <a:rPr lang="en-US" sz="1400" b="0" i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6675" marR="666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lnSpc>
                          <a:spcPct val="102679"/>
                        </a:lnSpc>
                        <a:buNone/>
                      </a:pPr>
                      <a:r>
                        <a:rPr lang="en-US" sz="1400" b="0" i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6675" marR="666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59416692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marL="0" marR="0" indent="0" algn="l" rtl="0" fontAlgn="base">
                        <a:buNone/>
                      </a:pPr>
                      <a:r>
                        <a:rPr lang="en-US" sz="1400" b="0" i="0">
                          <a:effectLst/>
                          <a:latin typeface="Times New Roman" panose="02020603050405020304" pitchFamily="18" charset="0"/>
                        </a:rPr>
                        <a:t>Player 2 </a:t>
                      </a:r>
                      <a:endParaRPr lang="en-US" b="0" i="0">
                        <a:effectLst/>
                      </a:endParaRPr>
                    </a:p>
                  </a:txBody>
                  <a:tcPr marL="66675" marR="666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lnSpc>
                          <a:spcPct val="102679"/>
                        </a:lnSpc>
                        <a:buNone/>
                      </a:pPr>
                      <a:r>
                        <a:rPr lang="en-US" sz="1400" b="0" i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6675" marR="666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lnSpc>
                          <a:spcPct val="102679"/>
                        </a:lnSpc>
                        <a:buNone/>
                      </a:pPr>
                      <a:r>
                        <a:rPr lang="en-US" sz="1400" b="0" i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6675" marR="666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lnSpc>
                          <a:spcPct val="102679"/>
                        </a:lnSpc>
                        <a:buNone/>
                      </a:pPr>
                      <a:r>
                        <a:rPr lang="en-US" sz="1400" b="0" i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6675" marR="666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lnSpc>
                          <a:spcPct val="102679"/>
                        </a:lnSpc>
                        <a:buNone/>
                      </a:pPr>
                      <a:r>
                        <a:rPr lang="en-US" sz="1400" b="0" i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6675" marR="666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lnSpc>
                          <a:spcPct val="102679"/>
                        </a:lnSpc>
                        <a:buNone/>
                      </a:pPr>
                      <a:r>
                        <a:rPr lang="en-US" sz="1400" b="0" i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6675" marR="666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lnSpc>
                          <a:spcPct val="102679"/>
                        </a:lnSpc>
                        <a:buNone/>
                      </a:pPr>
                      <a:r>
                        <a:rPr lang="en-US" sz="1400" b="0" i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6675" marR="666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lnSpc>
                          <a:spcPct val="102679"/>
                        </a:lnSpc>
                        <a:buNone/>
                      </a:pPr>
                      <a:r>
                        <a:rPr lang="en-US" sz="1400" b="0" i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6675" marR="666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lnSpc>
                          <a:spcPct val="102679"/>
                        </a:lnSpc>
                        <a:buNone/>
                      </a:pPr>
                      <a:r>
                        <a:rPr lang="en-US" sz="1400" b="0" i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6675" marR="666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lnSpc>
                          <a:spcPct val="102679"/>
                        </a:lnSpc>
                        <a:buNone/>
                      </a:pPr>
                      <a:r>
                        <a:rPr lang="en-US" sz="1400" b="0" i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6675" marR="666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lnSpc>
                          <a:spcPct val="102679"/>
                        </a:lnSpc>
                        <a:buNone/>
                      </a:pPr>
                      <a:r>
                        <a:rPr lang="en-US" sz="1400" b="0" i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6675" marR="666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27976880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marL="0" marR="0" indent="0" algn="l" rtl="0" fontAlgn="base">
                        <a:buNone/>
                      </a:pPr>
                      <a:r>
                        <a:rPr lang="en-US" sz="1400" b="0" i="0">
                          <a:effectLst/>
                          <a:latin typeface="Times New Roman" panose="02020603050405020304" pitchFamily="18" charset="0"/>
                        </a:rPr>
                        <a:t>Player 3 </a:t>
                      </a:r>
                      <a:endParaRPr lang="en-US" b="0" i="0">
                        <a:effectLst/>
                      </a:endParaRPr>
                    </a:p>
                  </a:txBody>
                  <a:tcPr marL="66675" marR="666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lnSpc>
                          <a:spcPct val="102679"/>
                        </a:lnSpc>
                        <a:buNone/>
                      </a:pPr>
                      <a:r>
                        <a:rPr lang="en-US" sz="1400" b="0" i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6675" marR="666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lnSpc>
                          <a:spcPct val="102679"/>
                        </a:lnSpc>
                        <a:buNone/>
                      </a:pPr>
                      <a:r>
                        <a:rPr lang="en-US" sz="1400" b="0" i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6675" marR="666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lnSpc>
                          <a:spcPct val="102679"/>
                        </a:lnSpc>
                        <a:buNone/>
                      </a:pPr>
                      <a:r>
                        <a:rPr lang="en-US" sz="1400" b="0" i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6675" marR="666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lnSpc>
                          <a:spcPct val="102679"/>
                        </a:lnSpc>
                        <a:buNone/>
                      </a:pPr>
                      <a:r>
                        <a:rPr lang="en-US" sz="1400" b="0" i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6675" marR="666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lnSpc>
                          <a:spcPct val="102679"/>
                        </a:lnSpc>
                        <a:buNone/>
                      </a:pPr>
                      <a:r>
                        <a:rPr lang="en-US" sz="1400" b="0" i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6675" marR="666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lnSpc>
                          <a:spcPct val="102679"/>
                        </a:lnSpc>
                        <a:buNone/>
                      </a:pPr>
                      <a:r>
                        <a:rPr lang="en-US" sz="1400" b="0" i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6675" marR="666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lnSpc>
                          <a:spcPct val="102679"/>
                        </a:lnSpc>
                        <a:buNone/>
                      </a:pPr>
                      <a:r>
                        <a:rPr lang="en-US" sz="1400" b="0" i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6675" marR="666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lnSpc>
                          <a:spcPct val="102679"/>
                        </a:lnSpc>
                        <a:buNone/>
                      </a:pPr>
                      <a:r>
                        <a:rPr lang="en-US" sz="1400" b="0" i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6675" marR="666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lnSpc>
                          <a:spcPct val="102679"/>
                        </a:lnSpc>
                        <a:buNone/>
                      </a:pPr>
                      <a:r>
                        <a:rPr lang="en-US" sz="1400" b="0" i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6675" marR="666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lnSpc>
                          <a:spcPct val="102679"/>
                        </a:lnSpc>
                        <a:buNone/>
                      </a:pPr>
                      <a:r>
                        <a:rPr lang="en-US" sz="1400" b="0" i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6675" marR="666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93788782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marL="0" marR="0" indent="0" algn="l" rtl="0" fontAlgn="base">
                        <a:buNone/>
                      </a:pPr>
                      <a:r>
                        <a:rPr lang="en-US" sz="1400" b="0" i="0">
                          <a:effectLst/>
                          <a:latin typeface="Times New Roman" panose="02020603050405020304" pitchFamily="18" charset="0"/>
                        </a:rPr>
                        <a:t>Player 4 </a:t>
                      </a:r>
                      <a:endParaRPr lang="en-US" b="0" i="0">
                        <a:effectLst/>
                      </a:endParaRPr>
                    </a:p>
                  </a:txBody>
                  <a:tcPr marL="66675" marR="666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lnSpc>
                          <a:spcPct val="102679"/>
                        </a:lnSpc>
                        <a:buNone/>
                      </a:pPr>
                      <a:r>
                        <a:rPr lang="en-US" sz="1400" b="0" i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6675" marR="666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lnSpc>
                          <a:spcPct val="102679"/>
                        </a:lnSpc>
                        <a:buNone/>
                      </a:pPr>
                      <a:r>
                        <a:rPr lang="en-US" sz="1400" b="0" i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6675" marR="666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lnSpc>
                          <a:spcPct val="102679"/>
                        </a:lnSpc>
                        <a:buNone/>
                      </a:pPr>
                      <a:r>
                        <a:rPr lang="en-US" sz="1400" b="0" i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6675" marR="666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lnSpc>
                          <a:spcPct val="102679"/>
                        </a:lnSpc>
                        <a:buNone/>
                      </a:pPr>
                      <a:r>
                        <a:rPr lang="en-US" sz="1400" b="0" i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6675" marR="666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lnSpc>
                          <a:spcPct val="102679"/>
                        </a:lnSpc>
                        <a:buNone/>
                      </a:pPr>
                      <a:r>
                        <a:rPr lang="en-US" sz="1400" b="0" i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6675" marR="666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lnSpc>
                          <a:spcPct val="102679"/>
                        </a:lnSpc>
                        <a:buNone/>
                      </a:pPr>
                      <a:r>
                        <a:rPr lang="en-US" sz="1400" b="0" i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6675" marR="666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lnSpc>
                          <a:spcPct val="102679"/>
                        </a:lnSpc>
                        <a:buNone/>
                      </a:pPr>
                      <a:r>
                        <a:rPr lang="en-US" sz="1400" b="0" i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6675" marR="666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lnSpc>
                          <a:spcPct val="102679"/>
                        </a:lnSpc>
                        <a:buNone/>
                      </a:pPr>
                      <a:r>
                        <a:rPr lang="en-US" sz="1400" b="0" i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6675" marR="666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lnSpc>
                          <a:spcPct val="102679"/>
                        </a:lnSpc>
                        <a:buNone/>
                      </a:pPr>
                      <a:r>
                        <a:rPr lang="en-US" sz="1400" b="0" i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6675" marR="666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lnSpc>
                          <a:spcPct val="102679"/>
                        </a:lnSpc>
                        <a:buNone/>
                      </a:pPr>
                      <a:r>
                        <a:rPr lang="en-US" sz="1400" b="0" i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6675" marR="666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476012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625752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BEECF6-9E35-8B7E-EDA1-BD160330EC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B8D148D1-058A-E1B7-516D-DDE04AD9D1D5}"/>
              </a:ext>
            </a:extLst>
          </p:cNvPr>
          <p:cNvSpPr/>
          <p:nvPr/>
        </p:nvSpPr>
        <p:spPr>
          <a:xfrm>
            <a:off x="152400" y="152400"/>
            <a:ext cx="11887199" cy="6474902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5DF7F3E-FE4E-9111-6570-37545A214836}"/>
              </a:ext>
            </a:extLst>
          </p:cNvPr>
          <p:cNvSpPr txBox="1"/>
          <p:nvPr/>
        </p:nvSpPr>
        <p:spPr>
          <a:xfrm rot="16200000">
            <a:off x="3271818" y="954534"/>
            <a:ext cx="3243658" cy="8710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 </a:t>
            </a: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45720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Farm </a:t>
            </a:r>
            <a:endParaRPr kumimoji="0" lang="en-US" sz="1600" b="1" i="1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34290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Build:  1 water token </a:t>
            </a:r>
          </a:p>
          <a:p>
            <a:pPr marL="34290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Upkeep: 1 water token </a:t>
            </a:r>
          </a:p>
          <a:p>
            <a:pPr marL="34290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Output: 1 point/round </a:t>
            </a:r>
          </a:p>
          <a:p>
            <a:pPr marL="34290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Uses 1 build slot </a:t>
            </a:r>
          </a:p>
          <a:p>
            <a:pPr marL="34290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Deconstruct: 2 water tokens </a:t>
            </a:r>
          </a:p>
          <a:p>
            <a:pPr marL="45720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  <a:p>
            <a:pPr marL="45720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Town </a:t>
            </a:r>
            <a:endParaRPr kumimoji="0" lang="en-US" sz="1600" b="1" i="1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34290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Build: 1 water token </a:t>
            </a:r>
          </a:p>
          <a:p>
            <a:pPr marL="34290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Upkeep: 1 water token </a:t>
            </a:r>
          </a:p>
          <a:p>
            <a:pPr marL="34290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Output: 1 Build/round </a:t>
            </a:r>
          </a:p>
          <a:p>
            <a:pPr marL="34290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Uses 1 build slot </a:t>
            </a:r>
          </a:p>
          <a:p>
            <a:pPr marL="34290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Deconstruct: 2 water tokens </a:t>
            </a:r>
          </a:p>
          <a:p>
            <a:pPr marL="45720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  <a:p>
            <a:pPr marL="45720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Data center </a:t>
            </a:r>
            <a:endParaRPr kumimoji="0" lang="en-US" sz="1600" b="1" i="1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457200" marR="0" lvl="0" indent="-109538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Requires 1 build token + 3 water tokens </a:t>
            </a:r>
          </a:p>
          <a:p>
            <a:pPr marL="34290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Upkeep: 3 water tokens </a:t>
            </a:r>
          </a:p>
          <a:p>
            <a:pPr marL="34290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Output: 4 points/round </a:t>
            </a:r>
          </a:p>
          <a:p>
            <a:pPr marL="34290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Uses 2 build slots </a:t>
            </a:r>
          </a:p>
          <a:p>
            <a:pPr marL="34290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Deconstruct: 1 build token </a:t>
            </a:r>
          </a:p>
          <a:p>
            <a:pPr marL="45720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 </a:t>
            </a: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45720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Dam </a:t>
            </a:r>
            <a:endParaRPr kumimoji="0" lang="en-US" sz="1600" b="1" i="1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457200" marR="0" lvl="0" indent="-109538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Requires 2 build tokens + 2 water tokens </a:t>
            </a:r>
          </a:p>
          <a:p>
            <a:pPr marL="34290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Upkeep: 2 water tokens </a:t>
            </a:r>
          </a:p>
          <a:p>
            <a:pPr marL="34290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Stores up to 3 water tokens </a:t>
            </a:r>
          </a:p>
          <a:p>
            <a:pPr marL="34290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Output: 2 points/round </a:t>
            </a:r>
          </a:p>
          <a:p>
            <a:pPr marL="34290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Uses 2 build slots </a:t>
            </a:r>
          </a:p>
          <a:p>
            <a:pPr marL="457200" marR="0" lvl="0" indent="-109538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Deconstruct: 4 build tokens + 4 water tokens </a:t>
            </a:r>
          </a:p>
          <a:p>
            <a:pPr marL="45720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   </a:t>
            </a: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  </a:t>
            </a: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15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 </a:t>
            </a: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BC73627-0F3F-DEA2-6F75-CD52AB75349A}"/>
              </a:ext>
            </a:extLst>
          </p:cNvPr>
          <p:cNvSpPr txBox="1"/>
          <p:nvPr/>
        </p:nvSpPr>
        <p:spPr>
          <a:xfrm rot="16200000">
            <a:off x="2296876" y="-1605868"/>
            <a:ext cx="3716215" cy="72327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45720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Pump Well </a:t>
            </a:r>
          </a:p>
          <a:p>
            <a:pPr marL="457200" marR="0" lvl="0" indent="-109538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Requires 1 build tokens + 1 water tokens </a:t>
            </a:r>
          </a:p>
          <a:p>
            <a:pPr marL="34290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Upkeep: 0 water tokens </a:t>
            </a:r>
          </a:p>
          <a:p>
            <a:pPr marL="34290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Output: access to 1 aquifer water/round </a:t>
            </a:r>
          </a:p>
          <a:p>
            <a:pPr marL="34290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Deconstruct: 1 water tokens </a:t>
            </a:r>
          </a:p>
          <a:p>
            <a:pPr marL="34290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Uses 1 build slot </a:t>
            </a:r>
          </a:p>
          <a:p>
            <a:pPr marL="34290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Requires aquifer to have water remaining </a:t>
            </a:r>
          </a:p>
          <a:p>
            <a:pPr marL="34290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45720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Park </a:t>
            </a:r>
          </a:p>
          <a:p>
            <a:pPr marL="34290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Build: 1 water token </a:t>
            </a:r>
          </a:p>
          <a:p>
            <a:pPr marL="34290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Upkeep: 1 water token </a:t>
            </a:r>
          </a:p>
          <a:p>
            <a:pPr marL="34290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Output: 2 points/round </a:t>
            </a:r>
          </a:p>
          <a:p>
            <a:pPr marL="34290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Uses 3 build slots </a:t>
            </a:r>
          </a:p>
          <a:p>
            <a:pPr marL="457200" marR="0" lvl="0" indent="-109538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Deconstruct: Cannot be deconstructed </a:t>
            </a:r>
          </a:p>
          <a:p>
            <a:pPr marL="45720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 </a:t>
            </a:r>
          </a:p>
          <a:p>
            <a:pPr marL="45720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Storage </a:t>
            </a:r>
          </a:p>
          <a:p>
            <a:pPr marL="34290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Build: 1 water token </a:t>
            </a:r>
          </a:p>
          <a:p>
            <a:pPr marL="34290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Upkeep: 0 water token </a:t>
            </a:r>
          </a:p>
          <a:p>
            <a:pPr marL="34290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Output: 0 points </a:t>
            </a:r>
          </a:p>
          <a:p>
            <a:pPr marL="457200" marR="0" lvl="0" indent="-109538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Allows 1 water to be stored until needed </a:t>
            </a:r>
          </a:p>
          <a:p>
            <a:pPr marL="34290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Uses 1 build slot </a:t>
            </a:r>
          </a:p>
          <a:p>
            <a:pPr marL="34290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No cost to deconstruct 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2E14F2C-456D-F59F-86ED-20190775D83E}"/>
              </a:ext>
            </a:extLst>
          </p:cNvPr>
          <p:cNvSpPr txBox="1"/>
          <p:nvPr/>
        </p:nvSpPr>
        <p:spPr>
          <a:xfrm rot="16200000">
            <a:off x="7110649" y="2102021"/>
            <a:ext cx="6096000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Aquifer </a:t>
            </a:r>
            <a:endParaRPr kumimoji="0" lang="en-US" sz="1600" b="1" i="1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 A player may only use aquifer water if they have built a Pump Well. </a:t>
            </a: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The aquifer starts with 5 water tokens. </a:t>
            </a: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A maximum of 1 water token total may be drawn from the aquifer each round. </a:t>
            </a: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If more than one player has a Pump Well, players draw in turn order. </a:t>
            </a: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Each aquifer draw reduces the aquifer level by 1. </a:t>
            </a: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The aquifer level only increases if an event card allows recharge. </a:t>
            </a: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If the aquifer reaches 0, no more groundwater can be drawn. </a:t>
            </a:r>
          </a:p>
        </p:txBody>
      </p:sp>
    </p:spTree>
    <p:extLst>
      <p:ext uri="{BB962C8B-B14F-4D97-AF65-F5344CB8AC3E}">
        <p14:creationId xmlns:p14="http://schemas.microsoft.com/office/powerpoint/2010/main" val="3760618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50931F-42E9-1F23-EB1C-2586F478BC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999DBE81-4035-27C7-AFE6-0F6DCC9239FB}"/>
              </a:ext>
            </a:extLst>
          </p:cNvPr>
          <p:cNvGrpSpPr/>
          <p:nvPr/>
        </p:nvGrpSpPr>
        <p:grpSpPr>
          <a:xfrm>
            <a:off x="538659" y="551673"/>
            <a:ext cx="11114682" cy="4681808"/>
            <a:chOff x="271847" y="1145060"/>
            <a:chExt cx="10873943" cy="4522572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6A3EDFBC-F58A-8D12-5228-26BB163D1150}"/>
                </a:ext>
              </a:extLst>
            </p:cNvPr>
            <p:cNvSpPr/>
            <p:nvPr/>
          </p:nvSpPr>
          <p:spPr>
            <a:xfrm>
              <a:off x="1186249" y="1145060"/>
              <a:ext cx="2261286" cy="2261286"/>
            </a:xfrm>
            <a:prstGeom prst="rect">
              <a:avLst/>
            </a:prstGeom>
            <a:solidFill>
              <a:schemeClr val="accent6">
                <a:lumMod val="5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Forest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Weather: 6</a:t>
              </a: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896FB95F-4273-AB2D-CD85-8B2C76834E4E}"/>
                </a:ext>
              </a:extLst>
            </p:cNvPr>
            <p:cNvSpPr/>
            <p:nvPr/>
          </p:nvSpPr>
          <p:spPr>
            <a:xfrm>
              <a:off x="5708821" y="3406346"/>
              <a:ext cx="2261286" cy="2261286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>
                  <a:ln w="0"/>
                  <a:solidFill>
                    <a:prstClr val="black"/>
                  </a:solidFill>
                  <a:effectLst>
                    <a:outerShdw blurRad="38100" dist="19050" dir="2700000" algn="t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Aptos" panose="02110004020202020204"/>
                  <a:ea typeface="+mn-ea"/>
                  <a:cs typeface="+mn-cs"/>
                </a:rPr>
                <a:t>Semi-arid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>
                  <a:ln w="0"/>
                  <a:solidFill>
                    <a:prstClr val="black"/>
                  </a:solidFill>
                  <a:effectLst>
                    <a:outerShdw blurRad="38100" dist="19050" dir="2700000" algn="t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Aptos" panose="02110004020202020204"/>
                  <a:ea typeface="+mn-ea"/>
                  <a:cs typeface="+mn-cs"/>
                </a:rPr>
                <a:t>Weather: 3</a:t>
              </a: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D3B203AA-75E4-2882-8B3B-87F5F0E791F3}"/>
                </a:ext>
              </a:extLst>
            </p:cNvPr>
            <p:cNvSpPr/>
            <p:nvPr/>
          </p:nvSpPr>
          <p:spPr>
            <a:xfrm>
              <a:off x="3447535" y="3406346"/>
              <a:ext cx="2261286" cy="2261286"/>
            </a:xfrm>
            <a:prstGeom prst="rect">
              <a:avLst/>
            </a:prstGeom>
            <a:solidFill>
              <a:schemeClr val="accent6">
                <a:lumMod val="5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Forest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Weather: 8</a:t>
              </a: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13F868B2-F5E4-365F-4EC8-0E3BC98987D3}"/>
                </a:ext>
              </a:extLst>
            </p:cNvPr>
            <p:cNvSpPr/>
            <p:nvPr/>
          </p:nvSpPr>
          <p:spPr>
            <a:xfrm>
              <a:off x="1186249" y="3406346"/>
              <a:ext cx="2261286" cy="2261286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>
                  <a:ln w="0"/>
                  <a:solidFill>
                    <a:prstClr val="black"/>
                  </a:solidFill>
                  <a:effectLst>
                    <a:outerShdw blurRad="38100" dist="19050" dir="2700000" algn="t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Aptos" panose="02110004020202020204"/>
                  <a:ea typeface="+mn-ea"/>
                  <a:cs typeface="+mn-cs"/>
                </a:rPr>
                <a:t>Plains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>
                  <a:ln w="0"/>
                  <a:solidFill>
                    <a:prstClr val="black"/>
                  </a:solidFill>
                  <a:effectLst>
                    <a:outerShdw blurRad="38100" dist="19050" dir="2700000" algn="t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Aptos" panose="02110004020202020204"/>
                  <a:ea typeface="+mn-ea"/>
                  <a:cs typeface="+mn-cs"/>
                </a:rPr>
                <a:t>Weather: 9</a:t>
              </a: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30447586-5893-7830-91D4-0F855E457C71}"/>
                </a:ext>
              </a:extLst>
            </p:cNvPr>
            <p:cNvSpPr/>
            <p:nvPr/>
          </p:nvSpPr>
          <p:spPr>
            <a:xfrm>
              <a:off x="3447535" y="1145060"/>
              <a:ext cx="2261286" cy="2261286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>
                  <a:ln w="0"/>
                  <a:solidFill>
                    <a:prstClr val="black"/>
                  </a:solidFill>
                  <a:effectLst>
                    <a:outerShdw blurRad="38100" dist="19050" dir="2700000" algn="t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Aptos" panose="02110004020202020204"/>
                  <a:ea typeface="+mn-ea"/>
                  <a:cs typeface="+mn-cs"/>
                </a:rPr>
                <a:t>Semi-arid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>
                  <a:ln w="0"/>
                  <a:solidFill>
                    <a:prstClr val="black"/>
                  </a:solidFill>
                  <a:effectLst>
                    <a:outerShdw blurRad="38100" dist="19050" dir="2700000" algn="t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Aptos" panose="02110004020202020204"/>
                  <a:ea typeface="+mn-ea"/>
                  <a:cs typeface="+mn-cs"/>
                </a:rPr>
                <a:t>Weather: 11</a:t>
              </a: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7059865F-ED71-B6F8-A790-534A00B0436C}"/>
                </a:ext>
              </a:extLst>
            </p:cNvPr>
            <p:cNvSpPr/>
            <p:nvPr/>
          </p:nvSpPr>
          <p:spPr>
            <a:xfrm>
              <a:off x="5708821" y="1145060"/>
              <a:ext cx="2261286" cy="2261286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>
                  <a:ln w="0"/>
                  <a:solidFill>
                    <a:prstClr val="black"/>
                  </a:solidFill>
                  <a:effectLst>
                    <a:outerShdw blurRad="38100" dist="19050" dir="2700000" algn="t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Aptos" panose="02110004020202020204"/>
                  <a:ea typeface="+mn-ea"/>
                  <a:cs typeface="+mn-cs"/>
                </a:rPr>
                <a:t>Plains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>
                  <a:ln w="0"/>
                  <a:solidFill>
                    <a:prstClr val="black"/>
                  </a:solidFill>
                  <a:effectLst>
                    <a:outerShdw blurRad="38100" dist="19050" dir="2700000" algn="t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Aptos" panose="02110004020202020204"/>
                  <a:ea typeface="+mn-ea"/>
                  <a:cs typeface="+mn-cs"/>
                </a:rPr>
                <a:t>Weather: 5</a:t>
              </a: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43CBD3AB-F8D0-9490-E2B8-32952CC46D92}"/>
                </a:ext>
              </a:extLst>
            </p:cNvPr>
            <p:cNvSpPr/>
            <p:nvPr/>
          </p:nvSpPr>
          <p:spPr>
            <a:xfrm>
              <a:off x="7970107" y="1145060"/>
              <a:ext cx="2261286" cy="2261286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>
                  <a:ln w="0"/>
                  <a:solidFill>
                    <a:prstClr val="black"/>
                  </a:solidFill>
                  <a:effectLst>
                    <a:outerShdw blurRad="38100" dist="19050" dir="2700000" algn="t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Aptos" panose="02110004020202020204"/>
                  <a:ea typeface="+mn-ea"/>
                  <a:cs typeface="+mn-cs"/>
                </a:rPr>
                <a:t>Wetlands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>
                  <a:ln w="0"/>
                  <a:solidFill>
                    <a:prstClr val="black"/>
                  </a:solidFill>
                  <a:effectLst>
                    <a:outerShdw blurRad="38100" dist="19050" dir="2700000" algn="t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Aptos" panose="02110004020202020204"/>
                  <a:ea typeface="+mn-ea"/>
                  <a:cs typeface="+mn-cs"/>
                </a:rPr>
                <a:t>Weather: 4</a:t>
              </a: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961F9634-12F8-6E6E-60BC-BA030BBE7B0E}"/>
                </a:ext>
              </a:extLst>
            </p:cNvPr>
            <p:cNvSpPr/>
            <p:nvPr/>
          </p:nvSpPr>
          <p:spPr>
            <a:xfrm>
              <a:off x="7970107" y="3406346"/>
              <a:ext cx="2261286" cy="2261286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>
                  <a:ln w="0"/>
                  <a:solidFill>
                    <a:prstClr val="black"/>
                  </a:solidFill>
                  <a:effectLst>
                    <a:outerShdw blurRad="38100" dist="19050" dir="2700000" algn="t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Aptos" panose="02110004020202020204"/>
                  <a:ea typeface="+mn-ea"/>
                  <a:cs typeface="+mn-cs"/>
                </a:rPr>
                <a:t>Chaparral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>
                  <a:ln w="0"/>
                  <a:solidFill>
                    <a:prstClr val="black"/>
                  </a:solidFill>
                  <a:effectLst>
                    <a:outerShdw blurRad="38100" dist="19050" dir="2700000" algn="t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Aptos" panose="02110004020202020204"/>
                  <a:ea typeface="+mn-ea"/>
                  <a:cs typeface="+mn-cs"/>
                </a:rPr>
                <a:t>Weather: 10</a:t>
              </a: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0A60AC39-09E9-2DB3-85C8-4050B911CFBE}"/>
                </a:ext>
              </a:extLst>
            </p:cNvPr>
            <p:cNvSpPr/>
            <p:nvPr/>
          </p:nvSpPr>
          <p:spPr>
            <a:xfrm rot="16200000">
              <a:off x="-1532239" y="2949146"/>
              <a:ext cx="4522571" cy="914399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Headwaters</a:t>
              </a: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43A64D93-0BFA-1BAF-019B-0D25853ABB77}"/>
                </a:ext>
              </a:extLst>
            </p:cNvPr>
            <p:cNvSpPr/>
            <p:nvPr/>
          </p:nvSpPr>
          <p:spPr>
            <a:xfrm rot="5400000">
              <a:off x="8427305" y="2949146"/>
              <a:ext cx="4522570" cy="914401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Delta</a:t>
              </a: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CE24964A-3865-9569-4DDE-6898892A12F6}"/>
                </a:ext>
              </a:extLst>
            </p:cNvPr>
            <p:cNvSpPr/>
            <p:nvPr/>
          </p:nvSpPr>
          <p:spPr>
            <a:xfrm>
              <a:off x="2687592" y="4898707"/>
              <a:ext cx="589007" cy="589007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300424D0-13A1-3425-B962-CA88EDE0AE8D}"/>
                </a:ext>
              </a:extLst>
            </p:cNvPr>
            <p:cNvSpPr/>
            <p:nvPr/>
          </p:nvSpPr>
          <p:spPr>
            <a:xfrm>
              <a:off x="1348942" y="4898708"/>
              <a:ext cx="589007" cy="589007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F62243E3-4FB2-EAD1-E771-196632EF7B58}"/>
                </a:ext>
              </a:extLst>
            </p:cNvPr>
            <p:cNvSpPr/>
            <p:nvPr/>
          </p:nvSpPr>
          <p:spPr>
            <a:xfrm>
              <a:off x="2673177" y="3552568"/>
              <a:ext cx="589007" cy="589007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33DE4DD1-0D78-90E7-F65B-A1FA3E4B58D6}"/>
                </a:ext>
              </a:extLst>
            </p:cNvPr>
            <p:cNvSpPr/>
            <p:nvPr/>
          </p:nvSpPr>
          <p:spPr>
            <a:xfrm>
              <a:off x="1371600" y="3562865"/>
              <a:ext cx="589007" cy="589007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FC177F6E-C33A-8CF3-7FCC-0A843B96F8A7}"/>
                </a:ext>
              </a:extLst>
            </p:cNvPr>
            <p:cNvSpPr/>
            <p:nvPr/>
          </p:nvSpPr>
          <p:spPr>
            <a:xfrm>
              <a:off x="4872675" y="4906118"/>
              <a:ext cx="589007" cy="589007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2D0F38-1D28-B3A3-3281-4F41634BB142}"/>
                </a:ext>
              </a:extLst>
            </p:cNvPr>
            <p:cNvSpPr/>
            <p:nvPr/>
          </p:nvSpPr>
          <p:spPr>
            <a:xfrm>
              <a:off x="3571098" y="4889728"/>
              <a:ext cx="589007" cy="589007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C45E8CF2-BDA7-EF24-EC6E-8F9315C7BD6C}"/>
                </a:ext>
              </a:extLst>
            </p:cNvPr>
            <p:cNvSpPr/>
            <p:nvPr/>
          </p:nvSpPr>
          <p:spPr>
            <a:xfrm>
              <a:off x="4872676" y="3562865"/>
              <a:ext cx="589007" cy="589007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B1593B29-713D-D9DE-311D-1A08AA9BA1F2}"/>
                </a:ext>
              </a:extLst>
            </p:cNvPr>
            <p:cNvSpPr/>
            <p:nvPr/>
          </p:nvSpPr>
          <p:spPr>
            <a:xfrm>
              <a:off x="3571099" y="3573162"/>
              <a:ext cx="589007" cy="589007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92B548A8-54A7-67B0-BBBA-5A18DAD1C4E5}"/>
                </a:ext>
              </a:extLst>
            </p:cNvPr>
            <p:cNvSpPr/>
            <p:nvPr/>
          </p:nvSpPr>
          <p:spPr>
            <a:xfrm>
              <a:off x="7257532" y="4906118"/>
              <a:ext cx="589007" cy="589007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A5C9A688-2C47-2A19-34DD-47AAA02793AF}"/>
                </a:ext>
              </a:extLst>
            </p:cNvPr>
            <p:cNvSpPr/>
            <p:nvPr/>
          </p:nvSpPr>
          <p:spPr>
            <a:xfrm>
              <a:off x="5955955" y="4906118"/>
              <a:ext cx="589007" cy="589007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FE4A99A9-2693-C081-2BB2-8FB0BDC431F9}"/>
                </a:ext>
              </a:extLst>
            </p:cNvPr>
            <p:cNvSpPr/>
            <p:nvPr/>
          </p:nvSpPr>
          <p:spPr>
            <a:xfrm>
              <a:off x="7257537" y="3573162"/>
              <a:ext cx="589007" cy="589007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4C744D62-FE4E-CD23-BD86-80FF2A93B7B2}"/>
                </a:ext>
              </a:extLst>
            </p:cNvPr>
            <p:cNvSpPr/>
            <p:nvPr/>
          </p:nvSpPr>
          <p:spPr>
            <a:xfrm>
              <a:off x="5955960" y="3583459"/>
              <a:ext cx="589007" cy="589007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D5DF5A71-F2C3-D832-0CCA-A01ADFC85222}"/>
                </a:ext>
              </a:extLst>
            </p:cNvPr>
            <p:cNvSpPr/>
            <p:nvPr/>
          </p:nvSpPr>
          <p:spPr>
            <a:xfrm>
              <a:off x="9395247" y="4906118"/>
              <a:ext cx="589007" cy="589007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FCC05911-7494-3EDE-C075-382CFD6020D4}"/>
                </a:ext>
              </a:extLst>
            </p:cNvPr>
            <p:cNvSpPr/>
            <p:nvPr/>
          </p:nvSpPr>
          <p:spPr>
            <a:xfrm>
              <a:off x="8093670" y="4889728"/>
              <a:ext cx="589007" cy="589007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0D3B0BD2-18DE-BE78-4EBA-8D735640522E}"/>
                </a:ext>
              </a:extLst>
            </p:cNvPr>
            <p:cNvSpPr/>
            <p:nvPr/>
          </p:nvSpPr>
          <p:spPr>
            <a:xfrm>
              <a:off x="9395248" y="3573161"/>
              <a:ext cx="589007" cy="589007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F026F9FC-F68F-ED03-B2AA-EC5E49493AE5}"/>
                </a:ext>
              </a:extLst>
            </p:cNvPr>
            <p:cNvSpPr/>
            <p:nvPr/>
          </p:nvSpPr>
          <p:spPr>
            <a:xfrm>
              <a:off x="8093671" y="3583458"/>
              <a:ext cx="589007" cy="589007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F9C9C481-0077-1E5C-58BD-7023FE66EE3C}"/>
                </a:ext>
              </a:extLst>
            </p:cNvPr>
            <p:cNvSpPr/>
            <p:nvPr/>
          </p:nvSpPr>
          <p:spPr>
            <a:xfrm>
              <a:off x="2673176" y="2623748"/>
              <a:ext cx="589007" cy="589007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7E2B55E9-B73A-B035-09A1-7F15DF0C4AE8}"/>
                </a:ext>
              </a:extLst>
            </p:cNvPr>
            <p:cNvSpPr/>
            <p:nvPr/>
          </p:nvSpPr>
          <p:spPr>
            <a:xfrm>
              <a:off x="1371599" y="2623748"/>
              <a:ext cx="589007" cy="589007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A4309DC1-5A34-F6AF-1966-4CBFBE4E1E4C}"/>
                </a:ext>
              </a:extLst>
            </p:cNvPr>
            <p:cNvSpPr/>
            <p:nvPr/>
          </p:nvSpPr>
          <p:spPr>
            <a:xfrm>
              <a:off x="2673175" y="1319627"/>
              <a:ext cx="589007" cy="589007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F6E6B11D-1A83-44D6-04AC-BEEBEF591C2F}"/>
                </a:ext>
              </a:extLst>
            </p:cNvPr>
            <p:cNvSpPr/>
            <p:nvPr/>
          </p:nvSpPr>
          <p:spPr>
            <a:xfrm>
              <a:off x="1371597" y="1341474"/>
              <a:ext cx="589007" cy="589007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D8182B14-2975-77CD-4392-BD8593093199}"/>
                </a:ext>
              </a:extLst>
            </p:cNvPr>
            <p:cNvSpPr/>
            <p:nvPr/>
          </p:nvSpPr>
          <p:spPr>
            <a:xfrm>
              <a:off x="4945828" y="2623748"/>
              <a:ext cx="589007" cy="589007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1F262EE8-3BF2-3ABA-AD38-A4C09528F685}"/>
                </a:ext>
              </a:extLst>
            </p:cNvPr>
            <p:cNvSpPr/>
            <p:nvPr/>
          </p:nvSpPr>
          <p:spPr>
            <a:xfrm>
              <a:off x="3632883" y="2623748"/>
              <a:ext cx="589007" cy="589007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B67A5517-3D17-4285-C9C6-C452B4322D0C}"/>
                </a:ext>
              </a:extLst>
            </p:cNvPr>
            <p:cNvSpPr/>
            <p:nvPr/>
          </p:nvSpPr>
          <p:spPr>
            <a:xfrm>
              <a:off x="4934461" y="1342768"/>
              <a:ext cx="589007" cy="589007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D8BF9B89-6090-B930-777E-32F9D23780EF}"/>
                </a:ext>
              </a:extLst>
            </p:cNvPr>
            <p:cNvSpPr/>
            <p:nvPr/>
          </p:nvSpPr>
          <p:spPr>
            <a:xfrm>
              <a:off x="3632883" y="1341474"/>
              <a:ext cx="589007" cy="589007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21704E60-568F-2F34-BECC-A7ABBB0BD52F}"/>
                </a:ext>
              </a:extLst>
            </p:cNvPr>
            <p:cNvSpPr/>
            <p:nvPr/>
          </p:nvSpPr>
          <p:spPr>
            <a:xfrm>
              <a:off x="7257532" y="2630031"/>
              <a:ext cx="589007" cy="589007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4B99A258-FFF8-0578-40EE-6F0B6620D868}"/>
                </a:ext>
              </a:extLst>
            </p:cNvPr>
            <p:cNvSpPr/>
            <p:nvPr/>
          </p:nvSpPr>
          <p:spPr>
            <a:xfrm>
              <a:off x="5955955" y="2627292"/>
              <a:ext cx="589007" cy="589007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7CF6531E-5D76-2C92-462F-F2D2D05C9BFE}"/>
                </a:ext>
              </a:extLst>
            </p:cNvPr>
            <p:cNvSpPr/>
            <p:nvPr/>
          </p:nvSpPr>
          <p:spPr>
            <a:xfrm>
              <a:off x="7257532" y="1286644"/>
              <a:ext cx="589007" cy="589007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39F6461B-F481-C50E-11E6-2FB8AAD277D5}"/>
                </a:ext>
              </a:extLst>
            </p:cNvPr>
            <p:cNvSpPr/>
            <p:nvPr/>
          </p:nvSpPr>
          <p:spPr>
            <a:xfrm>
              <a:off x="5955955" y="1286643"/>
              <a:ext cx="589007" cy="589007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15C4BD46-F471-15AE-1A7E-DC500A2755B2}"/>
                </a:ext>
              </a:extLst>
            </p:cNvPr>
            <p:cNvSpPr/>
            <p:nvPr/>
          </p:nvSpPr>
          <p:spPr>
            <a:xfrm>
              <a:off x="9457034" y="2630703"/>
              <a:ext cx="589007" cy="589007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40EEB9BC-7F33-2F3F-C481-54525E9C089B}"/>
                </a:ext>
              </a:extLst>
            </p:cNvPr>
            <p:cNvSpPr/>
            <p:nvPr/>
          </p:nvSpPr>
          <p:spPr>
            <a:xfrm>
              <a:off x="8144093" y="2631655"/>
              <a:ext cx="589007" cy="589007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34A6E76C-FD3F-8A25-6ABC-953AAC84606C}"/>
                </a:ext>
              </a:extLst>
            </p:cNvPr>
            <p:cNvSpPr/>
            <p:nvPr/>
          </p:nvSpPr>
          <p:spPr>
            <a:xfrm>
              <a:off x="9457034" y="1311875"/>
              <a:ext cx="589007" cy="589007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1E600E50-E2FE-DAF4-55D0-356B57970496}"/>
                </a:ext>
              </a:extLst>
            </p:cNvPr>
            <p:cNvSpPr/>
            <p:nvPr/>
          </p:nvSpPr>
          <p:spPr>
            <a:xfrm>
              <a:off x="8155457" y="1317441"/>
              <a:ext cx="589007" cy="589007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9DE69217-5065-ED0A-0AA9-40F1022598B6}"/>
                </a:ext>
              </a:extLst>
            </p:cNvPr>
            <p:cNvSpPr/>
            <p:nvPr/>
          </p:nvSpPr>
          <p:spPr>
            <a:xfrm>
              <a:off x="1198605" y="3262184"/>
              <a:ext cx="9032788" cy="290384"/>
            </a:xfrm>
            <a:custGeom>
              <a:avLst/>
              <a:gdLst>
                <a:gd name="csX0" fmla="*/ 0 w 5873320"/>
                <a:gd name="csY0" fmla="*/ 148281 h 284205"/>
                <a:gd name="csX1" fmla="*/ 86498 w 5873320"/>
                <a:gd name="csY1" fmla="*/ 160638 h 284205"/>
                <a:gd name="csX2" fmla="*/ 160638 w 5873320"/>
                <a:gd name="csY2" fmla="*/ 135924 h 284205"/>
                <a:gd name="csX3" fmla="*/ 271849 w 5873320"/>
                <a:gd name="csY3" fmla="*/ 98854 h 284205"/>
                <a:gd name="csX4" fmla="*/ 345990 w 5873320"/>
                <a:gd name="csY4" fmla="*/ 74140 h 284205"/>
                <a:gd name="csX5" fmla="*/ 383060 w 5873320"/>
                <a:gd name="csY5" fmla="*/ 61784 h 284205"/>
                <a:gd name="csX6" fmla="*/ 580768 w 5873320"/>
                <a:gd name="csY6" fmla="*/ 74140 h 284205"/>
                <a:gd name="csX7" fmla="*/ 654909 w 5873320"/>
                <a:gd name="csY7" fmla="*/ 98854 h 284205"/>
                <a:gd name="csX8" fmla="*/ 691979 w 5873320"/>
                <a:gd name="csY8" fmla="*/ 111211 h 284205"/>
                <a:gd name="csX9" fmla="*/ 716692 w 5873320"/>
                <a:gd name="csY9" fmla="*/ 148281 h 284205"/>
                <a:gd name="csX10" fmla="*/ 790833 w 5873320"/>
                <a:gd name="csY10" fmla="*/ 185351 h 284205"/>
                <a:gd name="csX11" fmla="*/ 827903 w 5873320"/>
                <a:gd name="csY11" fmla="*/ 210065 h 284205"/>
                <a:gd name="csX12" fmla="*/ 926757 w 5873320"/>
                <a:gd name="csY12" fmla="*/ 234778 h 284205"/>
                <a:gd name="csX13" fmla="*/ 1161536 w 5873320"/>
                <a:gd name="csY13" fmla="*/ 222421 h 284205"/>
                <a:gd name="csX14" fmla="*/ 1285103 w 5873320"/>
                <a:gd name="csY14" fmla="*/ 185351 h 284205"/>
                <a:gd name="csX15" fmla="*/ 1322173 w 5873320"/>
                <a:gd name="csY15" fmla="*/ 160638 h 284205"/>
                <a:gd name="csX16" fmla="*/ 1396314 w 5873320"/>
                <a:gd name="csY16" fmla="*/ 135924 h 284205"/>
                <a:gd name="csX17" fmla="*/ 1470454 w 5873320"/>
                <a:gd name="csY17" fmla="*/ 111211 h 284205"/>
                <a:gd name="csX18" fmla="*/ 1532238 w 5873320"/>
                <a:gd name="csY18" fmla="*/ 98854 h 284205"/>
                <a:gd name="csX19" fmla="*/ 1742303 w 5873320"/>
                <a:gd name="csY19" fmla="*/ 111211 h 284205"/>
                <a:gd name="csX20" fmla="*/ 1828800 w 5873320"/>
                <a:gd name="csY20" fmla="*/ 135924 h 284205"/>
                <a:gd name="csX21" fmla="*/ 1902941 w 5873320"/>
                <a:gd name="csY21" fmla="*/ 172994 h 284205"/>
                <a:gd name="csX22" fmla="*/ 1940011 w 5873320"/>
                <a:gd name="csY22" fmla="*/ 197708 h 284205"/>
                <a:gd name="csX23" fmla="*/ 2014152 w 5873320"/>
                <a:gd name="csY23" fmla="*/ 222421 h 284205"/>
                <a:gd name="csX24" fmla="*/ 2211860 w 5873320"/>
                <a:gd name="csY24" fmla="*/ 210065 h 284205"/>
                <a:gd name="csX25" fmla="*/ 2248930 w 5873320"/>
                <a:gd name="csY25" fmla="*/ 197708 h 284205"/>
                <a:gd name="csX26" fmla="*/ 2286000 w 5873320"/>
                <a:gd name="csY26" fmla="*/ 160638 h 284205"/>
                <a:gd name="csX27" fmla="*/ 2323071 w 5873320"/>
                <a:gd name="csY27" fmla="*/ 135924 h 284205"/>
                <a:gd name="csX28" fmla="*/ 2360141 w 5873320"/>
                <a:gd name="csY28" fmla="*/ 98854 h 284205"/>
                <a:gd name="csX29" fmla="*/ 2397211 w 5873320"/>
                <a:gd name="csY29" fmla="*/ 86497 h 284205"/>
                <a:gd name="csX30" fmla="*/ 2434281 w 5873320"/>
                <a:gd name="csY30" fmla="*/ 61784 h 284205"/>
                <a:gd name="csX31" fmla="*/ 2508422 w 5873320"/>
                <a:gd name="csY31" fmla="*/ 37070 h 284205"/>
                <a:gd name="csX32" fmla="*/ 2607276 w 5873320"/>
                <a:gd name="csY32" fmla="*/ 12357 h 284205"/>
                <a:gd name="csX33" fmla="*/ 2940909 w 5873320"/>
                <a:gd name="csY33" fmla="*/ 49427 h 284205"/>
                <a:gd name="csX34" fmla="*/ 3089190 w 5873320"/>
                <a:gd name="csY34" fmla="*/ 172994 h 284205"/>
                <a:gd name="csX35" fmla="*/ 3150973 w 5873320"/>
                <a:gd name="csY35" fmla="*/ 234778 h 284205"/>
                <a:gd name="csX36" fmla="*/ 3225114 w 5873320"/>
                <a:gd name="csY36" fmla="*/ 284205 h 284205"/>
                <a:gd name="csX37" fmla="*/ 3509319 w 5873320"/>
                <a:gd name="csY37" fmla="*/ 271848 h 284205"/>
                <a:gd name="csX38" fmla="*/ 3620530 w 5873320"/>
                <a:gd name="csY38" fmla="*/ 210065 h 284205"/>
                <a:gd name="csX39" fmla="*/ 3694671 w 5873320"/>
                <a:gd name="csY39" fmla="*/ 172994 h 284205"/>
                <a:gd name="csX40" fmla="*/ 3768811 w 5873320"/>
                <a:gd name="csY40" fmla="*/ 148281 h 284205"/>
                <a:gd name="csX41" fmla="*/ 3805881 w 5873320"/>
                <a:gd name="csY41" fmla="*/ 135924 h 284205"/>
                <a:gd name="csX42" fmla="*/ 3880022 w 5873320"/>
                <a:gd name="csY42" fmla="*/ 111211 h 284205"/>
                <a:gd name="csX43" fmla="*/ 3917092 w 5873320"/>
                <a:gd name="csY43" fmla="*/ 98854 h 284205"/>
                <a:gd name="csX44" fmla="*/ 3966519 w 5873320"/>
                <a:gd name="csY44" fmla="*/ 86497 h 284205"/>
                <a:gd name="csX45" fmla="*/ 4077730 w 5873320"/>
                <a:gd name="csY45" fmla="*/ 98854 h 284205"/>
                <a:gd name="csX46" fmla="*/ 4151871 w 5873320"/>
                <a:gd name="csY46" fmla="*/ 123567 h 284205"/>
                <a:gd name="csX47" fmla="*/ 4226011 w 5873320"/>
                <a:gd name="csY47" fmla="*/ 172994 h 284205"/>
                <a:gd name="csX48" fmla="*/ 4263081 w 5873320"/>
                <a:gd name="csY48" fmla="*/ 197708 h 284205"/>
                <a:gd name="csX49" fmla="*/ 4300152 w 5873320"/>
                <a:gd name="csY49" fmla="*/ 210065 h 284205"/>
                <a:gd name="csX50" fmla="*/ 4374292 w 5873320"/>
                <a:gd name="csY50" fmla="*/ 247135 h 284205"/>
                <a:gd name="csX51" fmla="*/ 4596714 w 5873320"/>
                <a:gd name="csY51" fmla="*/ 234778 h 284205"/>
                <a:gd name="csX52" fmla="*/ 4670854 w 5873320"/>
                <a:gd name="csY52" fmla="*/ 210065 h 284205"/>
                <a:gd name="csX53" fmla="*/ 4707925 w 5873320"/>
                <a:gd name="csY53" fmla="*/ 185351 h 284205"/>
                <a:gd name="csX54" fmla="*/ 4744995 w 5873320"/>
                <a:gd name="csY54" fmla="*/ 148281 h 284205"/>
                <a:gd name="csX55" fmla="*/ 4782065 w 5873320"/>
                <a:gd name="csY55" fmla="*/ 135924 h 284205"/>
                <a:gd name="csX56" fmla="*/ 4819136 w 5873320"/>
                <a:gd name="csY56" fmla="*/ 98854 h 284205"/>
                <a:gd name="csX57" fmla="*/ 4930346 w 5873320"/>
                <a:gd name="csY57" fmla="*/ 61784 h 284205"/>
                <a:gd name="csX58" fmla="*/ 4967417 w 5873320"/>
                <a:gd name="csY58" fmla="*/ 49427 h 284205"/>
                <a:gd name="csX59" fmla="*/ 5004487 w 5873320"/>
                <a:gd name="csY59" fmla="*/ 37070 h 284205"/>
                <a:gd name="csX60" fmla="*/ 5078627 w 5873320"/>
                <a:gd name="csY60" fmla="*/ 49427 h 284205"/>
                <a:gd name="csX61" fmla="*/ 5115698 w 5873320"/>
                <a:gd name="csY61" fmla="*/ 86497 h 284205"/>
                <a:gd name="csX62" fmla="*/ 5226909 w 5873320"/>
                <a:gd name="csY62" fmla="*/ 160638 h 284205"/>
                <a:gd name="csX63" fmla="*/ 5301049 w 5873320"/>
                <a:gd name="csY63" fmla="*/ 210065 h 284205"/>
                <a:gd name="csX64" fmla="*/ 5338119 w 5873320"/>
                <a:gd name="csY64" fmla="*/ 234778 h 284205"/>
                <a:gd name="csX65" fmla="*/ 5387546 w 5873320"/>
                <a:gd name="csY65" fmla="*/ 247135 h 284205"/>
                <a:gd name="csX66" fmla="*/ 5511114 w 5873320"/>
                <a:gd name="csY66" fmla="*/ 234778 h 284205"/>
                <a:gd name="csX67" fmla="*/ 5634681 w 5873320"/>
                <a:gd name="csY67" fmla="*/ 197708 h 284205"/>
                <a:gd name="csX68" fmla="*/ 5671752 w 5873320"/>
                <a:gd name="csY68" fmla="*/ 185351 h 284205"/>
                <a:gd name="csX69" fmla="*/ 5758249 w 5873320"/>
                <a:gd name="csY69" fmla="*/ 160638 h 284205"/>
                <a:gd name="csX70" fmla="*/ 5844746 w 5873320"/>
                <a:gd name="csY70" fmla="*/ 135924 h 284205"/>
                <a:gd name="csX71" fmla="*/ 5869460 w 5873320"/>
                <a:gd name="csY71" fmla="*/ 0 h 28420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</a:cxnLst>
              <a:rect l="l" t="t" r="r" b="b"/>
              <a:pathLst>
                <a:path w="5873320" h="284205">
                  <a:moveTo>
                    <a:pt x="0" y="148281"/>
                  </a:moveTo>
                  <a:cubicBezTo>
                    <a:pt x="28833" y="152400"/>
                    <a:pt x="57458" y="162872"/>
                    <a:pt x="86498" y="160638"/>
                  </a:cubicBezTo>
                  <a:cubicBezTo>
                    <a:pt x="112471" y="158640"/>
                    <a:pt x="135925" y="144162"/>
                    <a:pt x="160638" y="135924"/>
                  </a:cubicBezTo>
                  <a:lnTo>
                    <a:pt x="271849" y="98854"/>
                  </a:lnTo>
                  <a:lnTo>
                    <a:pt x="345990" y="74140"/>
                  </a:lnTo>
                  <a:lnTo>
                    <a:pt x="383060" y="61784"/>
                  </a:lnTo>
                  <a:cubicBezTo>
                    <a:pt x="448963" y="65903"/>
                    <a:pt x="515342" y="65218"/>
                    <a:pt x="580768" y="74140"/>
                  </a:cubicBezTo>
                  <a:cubicBezTo>
                    <a:pt x="606580" y="77660"/>
                    <a:pt x="630195" y="90616"/>
                    <a:pt x="654909" y="98854"/>
                  </a:cubicBezTo>
                  <a:lnTo>
                    <a:pt x="691979" y="111211"/>
                  </a:lnTo>
                  <a:cubicBezTo>
                    <a:pt x="700217" y="123568"/>
                    <a:pt x="706191" y="137780"/>
                    <a:pt x="716692" y="148281"/>
                  </a:cubicBezTo>
                  <a:cubicBezTo>
                    <a:pt x="752104" y="183692"/>
                    <a:pt x="750634" y="165251"/>
                    <a:pt x="790833" y="185351"/>
                  </a:cubicBezTo>
                  <a:cubicBezTo>
                    <a:pt x="804116" y="191993"/>
                    <a:pt x="814620" y="203423"/>
                    <a:pt x="827903" y="210065"/>
                  </a:cubicBezTo>
                  <a:cubicBezTo>
                    <a:pt x="853230" y="222729"/>
                    <a:pt x="903264" y="230079"/>
                    <a:pt x="926757" y="234778"/>
                  </a:cubicBezTo>
                  <a:cubicBezTo>
                    <a:pt x="1005017" y="230659"/>
                    <a:pt x="1083463" y="229210"/>
                    <a:pt x="1161536" y="222421"/>
                  </a:cubicBezTo>
                  <a:cubicBezTo>
                    <a:pt x="1181398" y="220694"/>
                    <a:pt x="1278969" y="189441"/>
                    <a:pt x="1285103" y="185351"/>
                  </a:cubicBezTo>
                  <a:cubicBezTo>
                    <a:pt x="1297460" y="177113"/>
                    <a:pt x="1308602" y="166669"/>
                    <a:pt x="1322173" y="160638"/>
                  </a:cubicBezTo>
                  <a:cubicBezTo>
                    <a:pt x="1345978" y="150058"/>
                    <a:pt x="1371600" y="144162"/>
                    <a:pt x="1396314" y="135924"/>
                  </a:cubicBezTo>
                  <a:lnTo>
                    <a:pt x="1470454" y="111211"/>
                  </a:lnTo>
                  <a:lnTo>
                    <a:pt x="1532238" y="98854"/>
                  </a:lnTo>
                  <a:cubicBezTo>
                    <a:pt x="1602260" y="102973"/>
                    <a:pt x="1672476" y="104561"/>
                    <a:pt x="1742303" y="111211"/>
                  </a:cubicBezTo>
                  <a:cubicBezTo>
                    <a:pt x="1752088" y="112143"/>
                    <a:pt x="1815714" y="129381"/>
                    <a:pt x="1828800" y="135924"/>
                  </a:cubicBezTo>
                  <a:cubicBezTo>
                    <a:pt x="1924608" y="183829"/>
                    <a:pt x="1809773" y="141940"/>
                    <a:pt x="1902941" y="172994"/>
                  </a:cubicBezTo>
                  <a:cubicBezTo>
                    <a:pt x="1915298" y="181232"/>
                    <a:pt x="1926440" y="191676"/>
                    <a:pt x="1940011" y="197708"/>
                  </a:cubicBezTo>
                  <a:cubicBezTo>
                    <a:pt x="1963816" y="208288"/>
                    <a:pt x="2014152" y="222421"/>
                    <a:pt x="2014152" y="222421"/>
                  </a:cubicBezTo>
                  <a:cubicBezTo>
                    <a:pt x="2080055" y="218302"/>
                    <a:pt x="2146192" y="216977"/>
                    <a:pt x="2211860" y="210065"/>
                  </a:cubicBezTo>
                  <a:cubicBezTo>
                    <a:pt x="2224814" y="208701"/>
                    <a:pt x="2238092" y="204933"/>
                    <a:pt x="2248930" y="197708"/>
                  </a:cubicBezTo>
                  <a:cubicBezTo>
                    <a:pt x="2263470" y="188015"/>
                    <a:pt x="2272575" y="171825"/>
                    <a:pt x="2286000" y="160638"/>
                  </a:cubicBezTo>
                  <a:cubicBezTo>
                    <a:pt x="2297409" y="151130"/>
                    <a:pt x="2311662" y="145432"/>
                    <a:pt x="2323071" y="135924"/>
                  </a:cubicBezTo>
                  <a:cubicBezTo>
                    <a:pt x="2336496" y="124737"/>
                    <a:pt x="2345601" y="108547"/>
                    <a:pt x="2360141" y="98854"/>
                  </a:cubicBezTo>
                  <a:cubicBezTo>
                    <a:pt x="2370979" y="91629"/>
                    <a:pt x="2385561" y="92322"/>
                    <a:pt x="2397211" y="86497"/>
                  </a:cubicBezTo>
                  <a:cubicBezTo>
                    <a:pt x="2410494" y="79856"/>
                    <a:pt x="2420710" y="67815"/>
                    <a:pt x="2434281" y="61784"/>
                  </a:cubicBezTo>
                  <a:cubicBezTo>
                    <a:pt x="2458086" y="51204"/>
                    <a:pt x="2483708" y="45308"/>
                    <a:pt x="2508422" y="37070"/>
                  </a:cubicBezTo>
                  <a:cubicBezTo>
                    <a:pt x="2565418" y="18071"/>
                    <a:pt x="2532718" y="27268"/>
                    <a:pt x="2607276" y="12357"/>
                  </a:cubicBezTo>
                  <a:cubicBezTo>
                    <a:pt x="2613042" y="12632"/>
                    <a:pt x="2868773" y="1336"/>
                    <a:pt x="2940909" y="49427"/>
                  </a:cubicBezTo>
                  <a:cubicBezTo>
                    <a:pt x="2995612" y="85896"/>
                    <a:pt x="3051137" y="115913"/>
                    <a:pt x="3089190" y="172994"/>
                  </a:cubicBezTo>
                  <a:cubicBezTo>
                    <a:pt x="3134496" y="240955"/>
                    <a:pt x="3089191" y="183294"/>
                    <a:pt x="3150973" y="234778"/>
                  </a:cubicBezTo>
                  <a:cubicBezTo>
                    <a:pt x="3212681" y="286200"/>
                    <a:pt x="3159967" y="262489"/>
                    <a:pt x="3225114" y="284205"/>
                  </a:cubicBezTo>
                  <a:cubicBezTo>
                    <a:pt x="3319849" y="280086"/>
                    <a:pt x="3414774" y="279121"/>
                    <a:pt x="3509319" y="271848"/>
                  </a:cubicBezTo>
                  <a:cubicBezTo>
                    <a:pt x="3557771" y="268121"/>
                    <a:pt x="3573854" y="225624"/>
                    <a:pt x="3620530" y="210065"/>
                  </a:cubicBezTo>
                  <a:cubicBezTo>
                    <a:pt x="3755732" y="164996"/>
                    <a:pt x="3550936" y="236876"/>
                    <a:pt x="3694671" y="172994"/>
                  </a:cubicBezTo>
                  <a:cubicBezTo>
                    <a:pt x="3718476" y="162414"/>
                    <a:pt x="3744098" y="156519"/>
                    <a:pt x="3768811" y="148281"/>
                  </a:cubicBezTo>
                  <a:lnTo>
                    <a:pt x="3805881" y="135924"/>
                  </a:lnTo>
                  <a:lnTo>
                    <a:pt x="3880022" y="111211"/>
                  </a:lnTo>
                  <a:cubicBezTo>
                    <a:pt x="3892379" y="107092"/>
                    <a:pt x="3904456" y="102013"/>
                    <a:pt x="3917092" y="98854"/>
                  </a:cubicBezTo>
                  <a:lnTo>
                    <a:pt x="3966519" y="86497"/>
                  </a:lnTo>
                  <a:cubicBezTo>
                    <a:pt x="4003589" y="90616"/>
                    <a:pt x="4041156" y="91539"/>
                    <a:pt x="4077730" y="98854"/>
                  </a:cubicBezTo>
                  <a:cubicBezTo>
                    <a:pt x="4103275" y="103963"/>
                    <a:pt x="4151871" y="123567"/>
                    <a:pt x="4151871" y="123567"/>
                  </a:cubicBezTo>
                  <a:lnTo>
                    <a:pt x="4226011" y="172994"/>
                  </a:lnTo>
                  <a:cubicBezTo>
                    <a:pt x="4238368" y="181232"/>
                    <a:pt x="4248992" y="193012"/>
                    <a:pt x="4263081" y="197708"/>
                  </a:cubicBezTo>
                  <a:cubicBezTo>
                    <a:pt x="4275438" y="201827"/>
                    <a:pt x="4288502" y="204240"/>
                    <a:pt x="4300152" y="210065"/>
                  </a:cubicBezTo>
                  <a:cubicBezTo>
                    <a:pt x="4395971" y="257974"/>
                    <a:pt x="4281112" y="216074"/>
                    <a:pt x="4374292" y="247135"/>
                  </a:cubicBezTo>
                  <a:cubicBezTo>
                    <a:pt x="4448433" y="243016"/>
                    <a:pt x="4523032" y="243988"/>
                    <a:pt x="4596714" y="234778"/>
                  </a:cubicBezTo>
                  <a:cubicBezTo>
                    <a:pt x="4622563" y="231547"/>
                    <a:pt x="4670854" y="210065"/>
                    <a:pt x="4670854" y="210065"/>
                  </a:cubicBezTo>
                  <a:cubicBezTo>
                    <a:pt x="4683211" y="201827"/>
                    <a:pt x="4696516" y="194859"/>
                    <a:pt x="4707925" y="185351"/>
                  </a:cubicBezTo>
                  <a:cubicBezTo>
                    <a:pt x="4721350" y="174164"/>
                    <a:pt x="4730455" y="157974"/>
                    <a:pt x="4744995" y="148281"/>
                  </a:cubicBezTo>
                  <a:cubicBezTo>
                    <a:pt x="4755833" y="141056"/>
                    <a:pt x="4769708" y="140043"/>
                    <a:pt x="4782065" y="135924"/>
                  </a:cubicBezTo>
                  <a:cubicBezTo>
                    <a:pt x="4794422" y="123567"/>
                    <a:pt x="4803860" y="107341"/>
                    <a:pt x="4819136" y="98854"/>
                  </a:cubicBezTo>
                  <a:cubicBezTo>
                    <a:pt x="4819148" y="98847"/>
                    <a:pt x="4911804" y="67964"/>
                    <a:pt x="4930346" y="61784"/>
                  </a:cubicBezTo>
                  <a:lnTo>
                    <a:pt x="4967417" y="49427"/>
                  </a:lnTo>
                  <a:lnTo>
                    <a:pt x="5004487" y="37070"/>
                  </a:lnTo>
                  <a:cubicBezTo>
                    <a:pt x="5029200" y="41189"/>
                    <a:pt x="5055732" y="39252"/>
                    <a:pt x="5078627" y="49427"/>
                  </a:cubicBezTo>
                  <a:cubicBezTo>
                    <a:pt x="5094596" y="56524"/>
                    <a:pt x="5101904" y="75768"/>
                    <a:pt x="5115698" y="86497"/>
                  </a:cubicBezTo>
                  <a:cubicBezTo>
                    <a:pt x="5115700" y="86499"/>
                    <a:pt x="5208373" y="148281"/>
                    <a:pt x="5226909" y="160638"/>
                  </a:cubicBezTo>
                  <a:lnTo>
                    <a:pt x="5301049" y="210065"/>
                  </a:lnTo>
                  <a:cubicBezTo>
                    <a:pt x="5313406" y="218303"/>
                    <a:pt x="5323712" y="231176"/>
                    <a:pt x="5338119" y="234778"/>
                  </a:cubicBezTo>
                  <a:lnTo>
                    <a:pt x="5387546" y="247135"/>
                  </a:lnTo>
                  <a:cubicBezTo>
                    <a:pt x="5428735" y="243016"/>
                    <a:pt x="5470135" y="240632"/>
                    <a:pt x="5511114" y="234778"/>
                  </a:cubicBezTo>
                  <a:cubicBezTo>
                    <a:pt x="5543792" y="230110"/>
                    <a:pt x="5608886" y="206306"/>
                    <a:pt x="5634681" y="197708"/>
                  </a:cubicBezTo>
                  <a:cubicBezTo>
                    <a:pt x="5647038" y="193589"/>
                    <a:pt x="5659115" y="188510"/>
                    <a:pt x="5671752" y="185351"/>
                  </a:cubicBezTo>
                  <a:cubicBezTo>
                    <a:pt x="5826270" y="146721"/>
                    <a:pt x="5634159" y="196092"/>
                    <a:pt x="5758249" y="160638"/>
                  </a:cubicBezTo>
                  <a:cubicBezTo>
                    <a:pt x="5866833" y="129615"/>
                    <a:pt x="5755885" y="165545"/>
                    <a:pt x="5844746" y="135924"/>
                  </a:cubicBezTo>
                  <a:cubicBezTo>
                    <a:pt x="5887738" y="71437"/>
                    <a:pt x="5869460" y="113705"/>
                    <a:pt x="5869460" y="0"/>
                  </a:cubicBezTo>
                </a:path>
              </a:pathLst>
            </a:custGeom>
            <a:ln w="76200">
              <a:gradFill>
                <a:gsLst>
                  <a:gs pos="0">
                    <a:schemeClr val="tx2"/>
                  </a:gs>
                  <a:gs pos="41000">
                    <a:schemeClr val="accent1">
                      <a:lumMod val="45000"/>
                      <a:lumOff val="55000"/>
                    </a:schemeClr>
                  </a:gs>
                  <a:gs pos="67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tx2"/>
                  </a:gs>
                </a:gsLst>
                <a:lin ang="5400000" scaled="1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3" name="TextBox 47">
            <a:extLst>
              <a:ext uri="{FF2B5EF4-FFF2-40B4-BE49-F238E27FC236}">
                <a16:creationId xmlns:a16="http://schemas.microsoft.com/office/drawing/2014/main" id="{9ACA0454-D3B5-2C0B-721F-BBDFFB7D0E2E}"/>
              </a:ext>
            </a:extLst>
          </p:cNvPr>
          <p:cNvSpPr txBox="1"/>
          <p:nvPr/>
        </p:nvSpPr>
        <p:spPr>
          <a:xfrm>
            <a:off x="437547" y="5563902"/>
            <a:ext cx="606808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1. Headwaters produce water and players appropriate it.</a:t>
            </a:r>
          </a:p>
          <a:p>
            <a:pPr marL="234950" marR="0" lvl="0" indent="-2349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2. Roll weather dice and provide 1 water to the matching tile, if any.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3. Draw an event card and apply its effects.</a:t>
            </a:r>
          </a:p>
        </p:txBody>
      </p:sp>
      <p:sp>
        <p:nvSpPr>
          <p:cNvPr id="47" name="TextBox 48">
            <a:extLst>
              <a:ext uri="{FF2B5EF4-FFF2-40B4-BE49-F238E27FC236}">
                <a16:creationId xmlns:a16="http://schemas.microsoft.com/office/drawing/2014/main" id="{ED354213-EFD0-DFB4-CC41-3B949F93BEC5}"/>
              </a:ext>
            </a:extLst>
          </p:cNvPr>
          <p:cNvSpPr txBox="1"/>
          <p:nvPr/>
        </p:nvSpPr>
        <p:spPr>
          <a:xfrm>
            <a:off x="6751847" y="5559593"/>
            <a:ext cx="52685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34950" marR="0" lvl="0" indent="-2349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4. Trade, negotiate, plan, upkeep, build, store, pump, or deconstruct.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5. Calculate individual points.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6. Check watershed health and aquifer level.</a:t>
            </a:r>
          </a:p>
        </p:txBody>
      </p:sp>
    </p:spTree>
    <p:extLst>
      <p:ext uri="{BB962C8B-B14F-4D97-AF65-F5344CB8AC3E}">
        <p14:creationId xmlns:p14="http://schemas.microsoft.com/office/powerpoint/2010/main" val="40567976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1912BC1-584D-9BDD-C37C-09B359EE9782}"/>
              </a:ext>
            </a:extLst>
          </p:cNvPr>
          <p:cNvSpPr/>
          <p:nvPr/>
        </p:nvSpPr>
        <p:spPr>
          <a:xfrm>
            <a:off x="740891" y="668035"/>
            <a:ext cx="1184785" cy="120383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38100"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Water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C6A4B35-B396-92CC-B418-9DB590EA7884}"/>
              </a:ext>
            </a:extLst>
          </p:cNvPr>
          <p:cNvSpPr txBox="1"/>
          <p:nvPr/>
        </p:nvSpPr>
        <p:spPr>
          <a:xfrm rot="5400000">
            <a:off x="10935171" y="865530"/>
            <a:ext cx="15072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Water Tokens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2259A172-F67D-54B8-EA7A-753BBA8F3868}"/>
              </a:ext>
            </a:extLst>
          </p:cNvPr>
          <p:cNvSpPr/>
          <p:nvPr/>
        </p:nvSpPr>
        <p:spPr>
          <a:xfrm>
            <a:off x="740890" y="1877710"/>
            <a:ext cx="1184785" cy="120383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38100"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Water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38D2D29B-108A-8780-84E1-85120129311F}"/>
              </a:ext>
            </a:extLst>
          </p:cNvPr>
          <p:cNvSpPr/>
          <p:nvPr/>
        </p:nvSpPr>
        <p:spPr>
          <a:xfrm>
            <a:off x="1931515" y="668035"/>
            <a:ext cx="1184785" cy="120383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38100"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Water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75784DA8-74B0-3268-9B6B-D30079767826}"/>
              </a:ext>
            </a:extLst>
          </p:cNvPr>
          <p:cNvSpPr/>
          <p:nvPr/>
        </p:nvSpPr>
        <p:spPr>
          <a:xfrm>
            <a:off x="1931515" y="1877710"/>
            <a:ext cx="1184785" cy="120383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38100"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Water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24AFB2AC-6CD4-C00F-9314-87308323C497}"/>
              </a:ext>
            </a:extLst>
          </p:cNvPr>
          <p:cNvSpPr/>
          <p:nvPr/>
        </p:nvSpPr>
        <p:spPr>
          <a:xfrm>
            <a:off x="3122140" y="658510"/>
            <a:ext cx="1184785" cy="120383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38100"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Water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B3AFD6A9-845D-AE67-0878-87A6511A0826}"/>
              </a:ext>
            </a:extLst>
          </p:cNvPr>
          <p:cNvSpPr/>
          <p:nvPr/>
        </p:nvSpPr>
        <p:spPr>
          <a:xfrm>
            <a:off x="3122140" y="1868185"/>
            <a:ext cx="1184785" cy="120383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38100"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Water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8C2E4E31-B18C-03D3-FE77-5B51C49C0BD9}"/>
              </a:ext>
            </a:extLst>
          </p:cNvPr>
          <p:cNvSpPr/>
          <p:nvPr/>
        </p:nvSpPr>
        <p:spPr>
          <a:xfrm>
            <a:off x="4312765" y="658510"/>
            <a:ext cx="1184785" cy="120383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38100"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Water</a:t>
            </a:r>
          </a:p>
        </p:txBody>
      </p:sp>
      <p:sp>
        <p:nvSpPr>
          <p:cNvPr id="115" name="Rectangle 114">
            <a:extLst>
              <a:ext uri="{FF2B5EF4-FFF2-40B4-BE49-F238E27FC236}">
                <a16:creationId xmlns:a16="http://schemas.microsoft.com/office/drawing/2014/main" id="{F6353F47-4FE3-BE73-384E-98D84FFE979B}"/>
              </a:ext>
            </a:extLst>
          </p:cNvPr>
          <p:cNvSpPr/>
          <p:nvPr/>
        </p:nvSpPr>
        <p:spPr>
          <a:xfrm>
            <a:off x="4312765" y="1868185"/>
            <a:ext cx="1184785" cy="120383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38100"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Water</a:t>
            </a:r>
          </a:p>
        </p:txBody>
      </p:sp>
      <p:sp>
        <p:nvSpPr>
          <p:cNvPr id="144" name="Rectangle 143">
            <a:extLst>
              <a:ext uri="{FF2B5EF4-FFF2-40B4-BE49-F238E27FC236}">
                <a16:creationId xmlns:a16="http://schemas.microsoft.com/office/drawing/2014/main" id="{B6310952-47BE-5690-0192-9E995EABCB6A}"/>
              </a:ext>
            </a:extLst>
          </p:cNvPr>
          <p:cNvSpPr/>
          <p:nvPr/>
        </p:nvSpPr>
        <p:spPr>
          <a:xfrm>
            <a:off x="5684365" y="658510"/>
            <a:ext cx="1184785" cy="120383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38100"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Water</a:t>
            </a:r>
          </a:p>
        </p:txBody>
      </p:sp>
      <p:sp>
        <p:nvSpPr>
          <p:cNvPr id="145" name="Rectangle 144">
            <a:extLst>
              <a:ext uri="{FF2B5EF4-FFF2-40B4-BE49-F238E27FC236}">
                <a16:creationId xmlns:a16="http://schemas.microsoft.com/office/drawing/2014/main" id="{17AC26C7-70B6-3758-FF18-CDB2505C64F8}"/>
              </a:ext>
            </a:extLst>
          </p:cNvPr>
          <p:cNvSpPr/>
          <p:nvPr/>
        </p:nvSpPr>
        <p:spPr>
          <a:xfrm>
            <a:off x="5684365" y="1868185"/>
            <a:ext cx="1184785" cy="120383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38100"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Water</a:t>
            </a:r>
          </a:p>
        </p:txBody>
      </p:sp>
      <p:sp>
        <p:nvSpPr>
          <p:cNvPr id="146" name="Rectangle 145">
            <a:extLst>
              <a:ext uri="{FF2B5EF4-FFF2-40B4-BE49-F238E27FC236}">
                <a16:creationId xmlns:a16="http://schemas.microsoft.com/office/drawing/2014/main" id="{D59F77E1-9928-51F8-DF8F-1FBD578ACB86}"/>
              </a:ext>
            </a:extLst>
          </p:cNvPr>
          <p:cNvSpPr/>
          <p:nvPr/>
        </p:nvSpPr>
        <p:spPr>
          <a:xfrm>
            <a:off x="6874990" y="658510"/>
            <a:ext cx="1184785" cy="120383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38100"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Water</a:t>
            </a:r>
          </a:p>
        </p:txBody>
      </p:sp>
      <p:sp>
        <p:nvSpPr>
          <p:cNvPr id="147" name="Rectangle 146">
            <a:extLst>
              <a:ext uri="{FF2B5EF4-FFF2-40B4-BE49-F238E27FC236}">
                <a16:creationId xmlns:a16="http://schemas.microsoft.com/office/drawing/2014/main" id="{DDF5F794-494B-8294-1735-64D4D2408311}"/>
              </a:ext>
            </a:extLst>
          </p:cNvPr>
          <p:cNvSpPr/>
          <p:nvPr/>
        </p:nvSpPr>
        <p:spPr>
          <a:xfrm>
            <a:off x="6874990" y="1868185"/>
            <a:ext cx="1184785" cy="120383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38100"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Water</a:t>
            </a:r>
          </a:p>
        </p:txBody>
      </p:sp>
      <p:sp>
        <p:nvSpPr>
          <p:cNvPr id="148" name="Rectangle 147">
            <a:extLst>
              <a:ext uri="{FF2B5EF4-FFF2-40B4-BE49-F238E27FC236}">
                <a16:creationId xmlns:a16="http://schemas.microsoft.com/office/drawing/2014/main" id="{D98C3409-0992-5A6C-038F-8B8FBA764496}"/>
              </a:ext>
            </a:extLst>
          </p:cNvPr>
          <p:cNvSpPr/>
          <p:nvPr/>
        </p:nvSpPr>
        <p:spPr>
          <a:xfrm>
            <a:off x="8065615" y="648985"/>
            <a:ext cx="1184785" cy="120383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38100"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Water</a:t>
            </a:r>
          </a:p>
        </p:txBody>
      </p:sp>
      <p:sp>
        <p:nvSpPr>
          <p:cNvPr id="149" name="Rectangle 148">
            <a:extLst>
              <a:ext uri="{FF2B5EF4-FFF2-40B4-BE49-F238E27FC236}">
                <a16:creationId xmlns:a16="http://schemas.microsoft.com/office/drawing/2014/main" id="{CF021C8D-16C7-513C-43FF-2DB0C105960C}"/>
              </a:ext>
            </a:extLst>
          </p:cNvPr>
          <p:cNvSpPr/>
          <p:nvPr/>
        </p:nvSpPr>
        <p:spPr>
          <a:xfrm>
            <a:off x="8065615" y="1858660"/>
            <a:ext cx="1184785" cy="120383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38100"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Water</a:t>
            </a:r>
          </a:p>
        </p:txBody>
      </p:sp>
      <p:sp>
        <p:nvSpPr>
          <p:cNvPr id="150" name="Rectangle 149">
            <a:extLst>
              <a:ext uri="{FF2B5EF4-FFF2-40B4-BE49-F238E27FC236}">
                <a16:creationId xmlns:a16="http://schemas.microsoft.com/office/drawing/2014/main" id="{5F14F917-D45D-76EC-317C-2ACC6E3FC6A5}"/>
              </a:ext>
            </a:extLst>
          </p:cNvPr>
          <p:cNvSpPr/>
          <p:nvPr/>
        </p:nvSpPr>
        <p:spPr>
          <a:xfrm>
            <a:off x="9256240" y="648985"/>
            <a:ext cx="1184785" cy="120383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38100"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Water</a:t>
            </a:r>
          </a:p>
        </p:txBody>
      </p:sp>
      <p:sp>
        <p:nvSpPr>
          <p:cNvPr id="151" name="Rectangle 150">
            <a:extLst>
              <a:ext uri="{FF2B5EF4-FFF2-40B4-BE49-F238E27FC236}">
                <a16:creationId xmlns:a16="http://schemas.microsoft.com/office/drawing/2014/main" id="{40DBDD61-CEEA-9871-F751-E5C1BE080D04}"/>
              </a:ext>
            </a:extLst>
          </p:cNvPr>
          <p:cNvSpPr/>
          <p:nvPr/>
        </p:nvSpPr>
        <p:spPr>
          <a:xfrm>
            <a:off x="9256240" y="1858660"/>
            <a:ext cx="1184785" cy="120383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38100"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Water</a:t>
            </a:r>
          </a:p>
        </p:txBody>
      </p:sp>
      <p:sp>
        <p:nvSpPr>
          <p:cNvPr id="168" name="Rectangle 167">
            <a:extLst>
              <a:ext uri="{FF2B5EF4-FFF2-40B4-BE49-F238E27FC236}">
                <a16:creationId xmlns:a16="http://schemas.microsoft.com/office/drawing/2014/main" id="{500060DD-9409-D147-6777-9F0BA00978C1}"/>
              </a:ext>
            </a:extLst>
          </p:cNvPr>
          <p:cNvSpPr/>
          <p:nvPr/>
        </p:nvSpPr>
        <p:spPr>
          <a:xfrm>
            <a:off x="759940" y="3220735"/>
            <a:ext cx="1184785" cy="120383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38100"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Water</a:t>
            </a:r>
          </a:p>
        </p:txBody>
      </p:sp>
      <p:sp>
        <p:nvSpPr>
          <p:cNvPr id="169" name="Rectangle 168">
            <a:extLst>
              <a:ext uri="{FF2B5EF4-FFF2-40B4-BE49-F238E27FC236}">
                <a16:creationId xmlns:a16="http://schemas.microsoft.com/office/drawing/2014/main" id="{A606FCC3-999D-F022-1B91-12AB0BFA90D7}"/>
              </a:ext>
            </a:extLst>
          </p:cNvPr>
          <p:cNvSpPr/>
          <p:nvPr/>
        </p:nvSpPr>
        <p:spPr>
          <a:xfrm>
            <a:off x="759940" y="4430410"/>
            <a:ext cx="1184785" cy="120383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38100"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Water</a:t>
            </a:r>
          </a:p>
        </p:txBody>
      </p:sp>
      <p:sp>
        <p:nvSpPr>
          <p:cNvPr id="170" name="Rectangle 169">
            <a:extLst>
              <a:ext uri="{FF2B5EF4-FFF2-40B4-BE49-F238E27FC236}">
                <a16:creationId xmlns:a16="http://schemas.microsoft.com/office/drawing/2014/main" id="{6252DF89-7F11-C24D-68D9-D2425A737D3A}"/>
              </a:ext>
            </a:extLst>
          </p:cNvPr>
          <p:cNvSpPr/>
          <p:nvPr/>
        </p:nvSpPr>
        <p:spPr>
          <a:xfrm>
            <a:off x="1950565" y="3220735"/>
            <a:ext cx="1184785" cy="120383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38100"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Water</a:t>
            </a:r>
          </a:p>
        </p:txBody>
      </p:sp>
      <p:sp>
        <p:nvSpPr>
          <p:cNvPr id="171" name="Rectangle 170">
            <a:extLst>
              <a:ext uri="{FF2B5EF4-FFF2-40B4-BE49-F238E27FC236}">
                <a16:creationId xmlns:a16="http://schemas.microsoft.com/office/drawing/2014/main" id="{AF78D0C1-18CC-62F0-BE57-3C44AA3DB27E}"/>
              </a:ext>
            </a:extLst>
          </p:cNvPr>
          <p:cNvSpPr/>
          <p:nvPr/>
        </p:nvSpPr>
        <p:spPr>
          <a:xfrm>
            <a:off x="1950565" y="4430410"/>
            <a:ext cx="1184785" cy="120383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38100"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Water</a:t>
            </a:r>
          </a:p>
        </p:txBody>
      </p:sp>
      <p:sp>
        <p:nvSpPr>
          <p:cNvPr id="172" name="Rectangle 171">
            <a:extLst>
              <a:ext uri="{FF2B5EF4-FFF2-40B4-BE49-F238E27FC236}">
                <a16:creationId xmlns:a16="http://schemas.microsoft.com/office/drawing/2014/main" id="{80FF7242-C1C6-D845-AE24-7BC4006B049B}"/>
              </a:ext>
            </a:extLst>
          </p:cNvPr>
          <p:cNvSpPr/>
          <p:nvPr/>
        </p:nvSpPr>
        <p:spPr>
          <a:xfrm>
            <a:off x="3141190" y="3211210"/>
            <a:ext cx="1184785" cy="120383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38100"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Water</a:t>
            </a:r>
          </a:p>
        </p:txBody>
      </p:sp>
      <p:sp>
        <p:nvSpPr>
          <p:cNvPr id="173" name="Rectangle 172">
            <a:extLst>
              <a:ext uri="{FF2B5EF4-FFF2-40B4-BE49-F238E27FC236}">
                <a16:creationId xmlns:a16="http://schemas.microsoft.com/office/drawing/2014/main" id="{6B2CBFAB-3FE8-323A-C42E-601A577D661C}"/>
              </a:ext>
            </a:extLst>
          </p:cNvPr>
          <p:cNvSpPr/>
          <p:nvPr/>
        </p:nvSpPr>
        <p:spPr>
          <a:xfrm>
            <a:off x="3141190" y="4420885"/>
            <a:ext cx="1184785" cy="120383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38100"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Water</a:t>
            </a:r>
          </a:p>
        </p:txBody>
      </p:sp>
      <p:sp>
        <p:nvSpPr>
          <p:cNvPr id="174" name="Rectangle 173">
            <a:extLst>
              <a:ext uri="{FF2B5EF4-FFF2-40B4-BE49-F238E27FC236}">
                <a16:creationId xmlns:a16="http://schemas.microsoft.com/office/drawing/2014/main" id="{84E5EA9F-CAB6-5FBF-3FB3-8D857DB85361}"/>
              </a:ext>
            </a:extLst>
          </p:cNvPr>
          <p:cNvSpPr/>
          <p:nvPr/>
        </p:nvSpPr>
        <p:spPr>
          <a:xfrm>
            <a:off x="4331815" y="3211210"/>
            <a:ext cx="1184785" cy="120383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38100"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Water</a:t>
            </a:r>
          </a:p>
        </p:txBody>
      </p:sp>
      <p:sp>
        <p:nvSpPr>
          <p:cNvPr id="175" name="Rectangle 174">
            <a:extLst>
              <a:ext uri="{FF2B5EF4-FFF2-40B4-BE49-F238E27FC236}">
                <a16:creationId xmlns:a16="http://schemas.microsoft.com/office/drawing/2014/main" id="{426206EB-32E7-8CC6-9322-1F12442C8C22}"/>
              </a:ext>
            </a:extLst>
          </p:cNvPr>
          <p:cNvSpPr/>
          <p:nvPr/>
        </p:nvSpPr>
        <p:spPr>
          <a:xfrm>
            <a:off x="4331815" y="4420885"/>
            <a:ext cx="1184785" cy="120383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38100"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Water</a:t>
            </a:r>
          </a:p>
        </p:txBody>
      </p:sp>
      <p:sp>
        <p:nvSpPr>
          <p:cNvPr id="176" name="Rectangle 175">
            <a:extLst>
              <a:ext uri="{FF2B5EF4-FFF2-40B4-BE49-F238E27FC236}">
                <a16:creationId xmlns:a16="http://schemas.microsoft.com/office/drawing/2014/main" id="{B1025A09-69D7-66E7-ABAA-D7E71C4FC8C7}"/>
              </a:ext>
            </a:extLst>
          </p:cNvPr>
          <p:cNvSpPr/>
          <p:nvPr/>
        </p:nvSpPr>
        <p:spPr>
          <a:xfrm>
            <a:off x="5703415" y="3211210"/>
            <a:ext cx="1184785" cy="120383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38100"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Water</a:t>
            </a:r>
          </a:p>
        </p:txBody>
      </p:sp>
      <p:sp>
        <p:nvSpPr>
          <p:cNvPr id="177" name="Rectangle 176">
            <a:extLst>
              <a:ext uri="{FF2B5EF4-FFF2-40B4-BE49-F238E27FC236}">
                <a16:creationId xmlns:a16="http://schemas.microsoft.com/office/drawing/2014/main" id="{C895EB56-0509-E52B-B551-11D4B82F54CF}"/>
              </a:ext>
            </a:extLst>
          </p:cNvPr>
          <p:cNvSpPr/>
          <p:nvPr/>
        </p:nvSpPr>
        <p:spPr>
          <a:xfrm>
            <a:off x="5703415" y="4420885"/>
            <a:ext cx="1184785" cy="120383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38100"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Water</a:t>
            </a:r>
          </a:p>
        </p:txBody>
      </p:sp>
      <p:sp>
        <p:nvSpPr>
          <p:cNvPr id="178" name="Rectangle 177">
            <a:extLst>
              <a:ext uri="{FF2B5EF4-FFF2-40B4-BE49-F238E27FC236}">
                <a16:creationId xmlns:a16="http://schemas.microsoft.com/office/drawing/2014/main" id="{C0C088D3-A79A-6E04-ADBD-413D34A765D9}"/>
              </a:ext>
            </a:extLst>
          </p:cNvPr>
          <p:cNvSpPr/>
          <p:nvPr/>
        </p:nvSpPr>
        <p:spPr>
          <a:xfrm>
            <a:off x="6894040" y="3211210"/>
            <a:ext cx="1184785" cy="120383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38100"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Water</a:t>
            </a:r>
          </a:p>
        </p:txBody>
      </p:sp>
      <p:sp>
        <p:nvSpPr>
          <p:cNvPr id="179" name="Rectangle 178">
            <a:extLst>
              <a:ext uri="{FF2B5EF4-FFF2-40B4-BE49-F238E27FC236}">
                <a16:creationId xmlns:a16="http://schemas.microsoft.com/office/drawing/2014/main" id="{9FB7AF60-3FF0-7D4A-F16C-21AAD7D3A9FD}"/>
              </a:ext>
            </a:extLst>
          </p:cNvPr>
          <p:cNvSpPr/>
          <p:nvPr/>
        </p:nvSpPr>
        <p:spPr>
          <a:xfrm>
            <a:off x="6894040" y="4420885"/>
            <a:ext cx="1184785" cy="120383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38100"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Water</a:t>
            </a:r>
          </a:p>
        </p:txBody>
      </p:sp>
      <p:sp>
        <p:nvSpPr>
          <p:cNvPr id="180" name="Rectangle 179">
            <a:extLst>
              <a:ext uri="{FF2B5EF4-FFF2-40B4-BE49-F238E27FC236}">
                <a16:creationId xmlns:a16="http://schemas.microsoft.com/office/drawing/2014/main" id="{5D8778F2-C3E2-50FF-4723-767BB88099D0}"/>
              </a:ext>
            </a:extLst>
          </p:cNvPr>
          <p:cNvSpPr/>
          <p:nvPr/>
        </p:nvSpPr>
        <p:spPr>
          <a:xfrm>
            <a:off x="8084665" y="3201685"/>
            <a:ext cx="1184785" cy="120383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38100"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Water</a:t>
            </a:r>
          </a:p>
        </p:txBody>
      </p:sp>
      <p:sp>
        <p:nvSpPr>
          <p:cNvPr id="181" name="Rectangle 180">
            <a:extLst>
              <a:ext uri="{FF2B5EF4-FFF2-40B4-BE49-F238E27FC236}">
                <a16:creationId xmlns:a16="http://schemas.microsoft.com/office/drawing/2014/main" id="{0E7E4C60-CB5A-8627-38D0-8982802BF1F6}"/>
              </a:ext>
            </a:extLst>
          </p:cNvPr>
          <p:cNvSpPr/>
          <p:nvPr/>
        </p:nvSpPr>
        <p:spPr>
          <a:xfrm>
            <a:off x="8084665" y="4411360"/>
            <a:ext cx="1184785" cy="120383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38100"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Water</a:t>
            </a:r>
          </a:p>
        </p:txBody>
      </p:sp>
      <p:sp>
        <p:nvSpPr>
          <p:cNvPr id="182" name="Rectangle 181">
            <a:extLst>
              <a:ext uri="{FF2B5EF4-FFF2-40B4-BE49-F238E27FC236}">
                <a16:creationId xmlns:a16="http://schemas.microsoft.com/office/drawing/2014/main" id="{285ED14D-3C22-839B-9964-C6AB431A44B0}"/>
              </a:ext>
            </a:extLst>
          </p:cNvPr>
          <p:cNvSpPr/>
          <p:nvPr/>
        </p:nvSpPr>
        <p:spPr>
          <a:xfrm>
            <a:off x="9275290" y="3201685"/>
            <a:ext cx="1184785" cy="120383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38100"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Water</a:t>
            </a:r>
          </a:p>
        </p:txBody>
      </p:sp>
      <p:sp>
        <p:nvSpPr>
          <p:cNvPr id="183" name="Rectangle 182">
            <a:extLst>
              <a:ext uri="{FF2B5EF4-FFF2-40B4-BE49-F238E27FC236}">
                <a16:creationId xmlns:a16="http://schemas.microsoft.com/office/drawing/2014/main" id="{2E79D425-0F4F-042B-70B5-363A7348433D}"/>
              </a:ext>
            </a:extLst>
          </p:cNvPr>
          <p:cNvSpPr/>
          <p:nvPr/>
        </p:nvSpPr>
        <p:spPr>
          <a:xfrm>
            <a:off x="9275290" y="4411360"/>
            <a:ext cx="1184785" cy="120383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38100"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Water</a:t>
            </a:r>
          </a:p>
        </p:txBody>
      </p:sp>
    </p:spTree>
    <p:extLst>
      <p:ext uri="{BB962C8B-B14F-4D97-AF65-F5344CB8AC3E}">
        <p14:creationId xmlns:p14="http://schemas.microsoft.com/office/powerpoint/2010/main" val="11459247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DB2AA3-F10E-A46B-45BB-6FFA45C290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EC9634B-E2A0-A934-96F7-CFE3756342D2}"/>
              </a:ext>
            </a:extLst>
          </p:cNvPr>
          <p:cNvSpPr/>
          <p:nvPr/>
        </p:nvSpPr>
        <p:spPr>
          <a:xfrm>
            <a:off x="740891" y="668035"/>
            <a:ext cx="1184785" cy="1203835"/>
          </a:xfrm>
          <a:prstGeom prst="rect">
            <a:avLst/>
          </a:prstGeom>
          <a:solidFill>
            <a:srgbClr val="C08040"/>
          </a:solidFill>
          <a:ln w="38100">
            <a:solidFill>
              <a:srgbClr val="66330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  <a:t>Build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178D7E3-48C6-4BB3-39EB-B3DA4BA943F6}"/>
              </a:ext>
            </a:extLst>
          </p:cNvPr>
          <p:cNvSpPr txBox="1"/>
          <p:nvPr/>
        </p:nvSpPr>
        <p:spPr>
          <a:xfrm rot="5400000">
            <a:off x="10974477" y="865530"/>
            <a:ext cx="14286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Build Tokens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09BB3ADC-07A3-8688-7A64-0B385CFE77C0}"/>
              </a:ext>
            </a:extLst>
          </p:cNvPr>
          <p:cNvSpPr/>
          <p:nvPr/>
        </p:nvSpPr>
        <p:spPr>
          <a:xfrm>
            <a:off x="740890" y="1877710"/>
            <a:ext cx="1184785" cy="1203835"/>
          </a:xfrm>
          <a:prstGeom prst="rect">
            <a:avLst/>
          </a:prstGeom>
          <a:solidFill>
            <a:srgbClr val="C08040"/>
          </a:solidFill>
          <a:ln w="38100">
            <a:solidFill>
              <a:srgbClr val="66330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lvl="0" algn="ctr" defTabSz="914400">
              <a:defRPr/>
            </a:pPr>
            <a:r>
              <a:rPr lang="en-US" sz="1600">
                <a:solidFill>
                  <a:schemeClr val="tx1"/>
                </a:solidFill>
              </a:rPr>
              <a:t>Build</a:t>
            </a: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F2B4AC08-53BA-CB46-1917-FC139FDFB83F}"/>
              </a:ext>
            </a:extLst>
          </p:cNvPr>
          <p:cNvSpPr/>
          <p:nvPr/>
        </p:nvSpPr>
        <p:spPr>
          <a:xfrm>
            <a:off x="1931515" y="668035"/>
            <a:ext cx="1184785" cy="1203835"/>
          </a:xfrm>
          <a:prstGeom prst="rect">
            <a:avLst/>
          </a:prstGeom>
          <a:solidFill>
            <a:srgbClr val="C08040"/>
          </a:solidFill>
          <a:ln w="38100">
            <a:solidFill>
              <a:srgbClr val="66330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lvl="0" algn="ctr" defTabSz="914400">
              <a:defRPr/>
            </a:pPr>
            <a:r>
              <a:rPr lang="en-US" sz="1600">
                <a:solidFill>
                  <a:schemeClr val="tx1"/>
                </a:solidFill>
              </a:rPr>
              <a:t>Build</a:t>
            </a: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84F854A8-2078-4F7D-8BBF-7224CB588449}"/>
              </a:ext>
            </a:extLst>
          </p:cNvPr>
          <p:cNvSpPr/>
          <p:nvPr/>
        </p:nvSpPr>
        <p:spPr>
          <a:xfrm>
            <a:off x="1931515" y="1877710"/>
            <a:ext cx="1184785" cy="1203835"/>
          </a:xfrm>
          <a:prstGeom prst="rect">
            <a:avLst/>
          </a:prstGeom>
          <a:solidFill>
            <a:srgbClr val="C08040"/>
          </a:solidFill>
          <a:ln w="38100">
            <a:solidFill>
              <a:srgbClr val="66330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lvl="0" algn="ctr" defTabSz="914400">
              <a:defRPr/>
            </a:pPr>
            <a:r>
              <a:rPr lang="en-US" sz="1600">
                <a:solidFill>
                  <a:schemeClr val="tx1"/>
                </a:solidFill>
              </a:rPr>
              <a:t>Build</a:t>
            </a: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59F7051A-9B41-C80E-168C-DAF36A44409D}"/>
              </a:ext>
            </a:extLst>
          </p:cNvPr>
          <p:cNvSpPr/>
          <p:nvPr/>
        </p:nvSpPr>
        <p:spPr>
          <a:xfrm>
            <a:off x="3122140" y="658510"/>
            <a:ext cx="1184785" cy="1203835"/>
          </a:xfrm>
          <a:prstGeom prst="rect">
            <a:avLst/>
          </a:prstGeom>
          <a:solidFill>
            <a:srgbClr val="C08040"/>
          </a:solidFill>
          <a:ln w="38100">
            <a:solidFill>
              <a:srgbClr val="66330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lvl="0" algn="ctr" defTabSz="914400">
              <a:defRPr/>
            </a:pPr>
            <a:r>
              <a:rPr lang="en-US" sz="1600">
                <a:solidFill>
                  <a:schemeClr val="tx1"/>
                </a:solidFill>
              </a:rPr>
              <a:t>Build</a:t>
            </a: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05CEB849-F47E-19D0-696D-1BAB8D5250BE}"/>
              </a:ext>
            </a:extLst>
          </p:cNvPr>
          <p:cNvSpPr/>
          <p:nvPr/>
        </p:nvSpPr>
        <p:spPr>
          <a:xfrm>
            <a:off x="3122140" y="1868185"/>
            <a:ext cx="1184785" cy="1203835"/>
          </a:xfrm>
          <a:prstGeom prst="rect">
            <a:avLst/>
          </a:prstGeom>
          <a:solidFill>
            <a:srgbClr val="C08040"/>
          </a:solidFill>
          <a:ln w="38100">
            <a:solidFill>
              <a:srgbClr val="66330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lvl="0" algn="ctr" defTabSz="914400">
              <a:defRPr/>
            </a:pPr>
            <a:r>
              <a:rPr lang="en-US" sz="1600">
                <a:solidFill>
                  <a:schemeClr val="tx1"/>
                </a:solidFill>
              </a:rPr>
              <a:t>Build</a:t>
            </a: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2EAE11E4-C1BC-80ED-CF65-654082380787}"/>
              </a:ext>
            </a:extLst>
          </p:cNvPr>
          <p:cNvSpPr/>
          <p:nvPr/>
        </p:nvSpPr>
        <p:spPr>
          <a:xfrm>
            <a:off x="4312765" y="658510"/>
            <a:ext cx="1184785" cy="1203835"/>
          </a:xfrm>
          <a:prstGeom prst="rect">
            <a:avLst/>
          </a:prstGeom>
          <a:solidFill>
            <a:srgbClr val="C08040"/>
          </a:solidFill>
          <a:ln w="38100">
            <a:solidFill>
              <a:srgbClr val="66330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lvl="0" algn="ctr" defTabSz="914400">
              <a:defRPr/>
            </a:pPr>
            <a:r>
              <a:rPr lang="en-US" sz="1600">
                <a:solidFill>
                  <a:schemeClr val="tx1"/>
                </a:solidFill>
              </a:rPr>
              <a:t>Build</a:t>
            </a: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115" name="Rectangle 114">
            <a:extLst>
              <a:ext uri="{FF2B5EF4-FFF2-40B4-BE49-F238E27FC236}">
                <a16:creationId xmlns:a16="http://schemas.microsoft.com/office/drawing/2014/main" id="{5F434387-914E-6484-E1D6-50DF2AF7D3C2}"/>
              </a:ext>
            </a:extLst>
          </p:cNvPr>
          <p:cNvSpPr/>
          <p:nvPr/>
        </p:nvSpPr>
        <p:spPr>
          <a:xfrm>
            <a:off x="4312765" y="1868185"/>
            <a:ext cx="1184785" cy="1203835"/>
          </a:xfrm>
          <a:prstGeom prst="rect">
            <a:avLst/>
          </a:prstGeom>
          <a:solidFill>
            <a:srgbClr val="C08040"/>
          </a:solidFill>
          <a:ln w="38100">
            <a:solidFill>
              <a:srgbClr val="66330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lvl="0" algn="ctr" defTabSz="914400">
              <a:defRPr/>
            </a:pPr>
            <a:r>
              <a:rPr lang="en-US" sz="1600">
                <a:solidFill>
                  <a:schemeClr val="tx1"/>
                </a:solidFill>
              </a:rPr>
              <a:t>Build</a:t>
            </a: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A85F35F-2C75-8509-E608-A892B6A98808}"/>
              </a:ext>
            </a:extLst>
          </p:cNvPr>
          <p:cNvSpPr/>
          <p:nvPr/>
        </p:nvSpPr>
        <p:spPr>
          <a:xfrm>
            <a:off x="5703416" y="668035"/>
            <a:ext cx="1184785" cy="1203835"/>
          </a:xfrm>
          <a:prstGeom prst="rect">
            <a:avLst/>
          </a:prstGeom>
          <a:solidFill>
            <a:srgbClr val="C08040"/>
          </a:solidFill>
          <a:ln w="38100">
            <a:solidFill>
              <a:srgbClr val="66330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  <a:t>Build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BC24783-52AF-E91A-C519-A2348DADBCBB}"/>
              </a:ext>
            </a:extLst>
          </p:cNvPr>
          <p:cNvSpPr/>
          <p:nvPr/>
        </p:nvSpPr>
        <p:spPr>
          <a:xfrm>
            <a:off x="5703415" y="1877710"/>
            <a:ext cx="1184785" cy="1203835"/>
          </a:xfrm>
          <a:prstGeom prst="rect">
            <a:avLst/>
          </a:prstGeom>
          <a:solidFill>
            <a:srgbClr val="C08040"/>
          </a:solidFill>
          <a:ln w="38100">
            <a:solidFill>
              <a:srgbClr val="66330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lvl="0" algn="ctr" defTabSz="914400">
              <a:defRPr/>
            </a:pPr>
            <a:r>
              <a:rPr lang="en-US" sz="1600">
                <a:solidFill>
                  <a:schemeClr val="tx1"/>
                </a:solidFill>
              </a:rPr>
              <a:t>Build</a:t>
            </a: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15EDE55-0B98-D61E-CA1F-7F47E41E0D3B}"/>
              </a:ext>
            </a:extLst>
          </p:cNvPr>
          <p:cNvSpPr/>
          <p:nvPr/>
        </p:nvSpPr>
        <p:spPr>
          <a:xfrm>
            <a:off x="6894040" y="668035"/>
            <a:ext cx="1184785" cy="1203835"/>
          </a:xfrm>
          <a:prstGeom prst="rect">
            <a:avLst/>
          </a:prstGeom>
          <a:solidFill>
            <a:srgbClr val="C08040"/>
          </a:solidFill>
          <a:ln w="38100">
            <a:solidFill>
              <a:srgbClr val="66330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lvl="0" algn="ctr" defTabSz="914400">
              <a:defRPr/>
            </a:pPr>
            <a:r>
              <a:rPr lang="en-US" sz="1600">
                <a:solidFill>
                  <a:schemeClr val="tx1"/>
                </a:solidFill>
              </a:rPr>
              <a:t>Build</a:t>
            </a: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D355A72-E088-8530-FB9A-E08ACE4EA86E}"/>
              </a:ext>
            </a:extLst>
          </p:cNvPr>
          <p:cNvSpPr/>
          <p:nvPr/>
        </p:nvSpPr>
        <p:spPr>
          <a:xfrm>
            <a:off x="6894040" y="1877710"/>
            <a:ext cx="1184785" cy="1203835"/>
          </a:xfrm>
          <a:prstGeom prst="rect">
            <a:avLst/>
          </a:prstGeom>
          <a:solidFill>
            <a:srgbClr val="C08040"/>
          </a:solidFill>
          <a:ln w="38100">
            <a:solidFill>
              <a:srgbClr val="66330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lvl="0" algn="ctr" defTabSz="914400">
              <a:defRPr/>
            </a:pPr>
            <a:r>
              <a:rPr lang="en-US" sz="1600">
                <a:solidFill>
                  <a:schemeClr val="tx1"/>
                </a:solidFill>
              </a:rPr>
              <a:t>Build</a:t>
            </a: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DB14FB1-836C-16C7-DD1E-B847D2E22496}"/>
              </a:ext>
            </a:extLst>
          </p:cNvPr>
          <p:cNvSpPr/>
          <p:nvPr/>
        </p:nvSpPr>
        <p:spPr>
          <a:xfrm>
            <a:off x="8084665" y="658510"/>
            <a:ext cx="1184785" cy="1203835"/>
          </a:xfrm>
          <a:prstGeom prst="rect">
            <a:avLst/>
          </a:prstGeom>
          <a:solidFill>
            <a:srgbClr val="C08040"/>
          </a:solidFill>
          <a:ln w="38100">
            <a:solidFill>
              <a:srgbClr val="66330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lvl="0" algn="ctr" defTabSz="914400">
              <a:defRPr/>
            </a:pPr>
            <a:r>
              <a:rPr lang="en-US" sz="1600">
                <a:solidFill>
                  <a:schemeClr val="tx1"/>
                </a:solidFill>
              </a:rPr>
              <a:t>Build</a:t>
            </a: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9E26070-218C-FDBA-55FA-0DC054D6934A}"/>
              </a:ext>
            </a:extLst>
          </p:cNvPr>
          <p:cNvSpPr/>
          <p:nvPr/>
        </p:nvSpPr>
        <p:spPr>
          <a:xfrm>
            <a:off x="8084665" y="1868185"/>
            <a:ext cx="1184785" cy="1203835"/>
          </a:xfrm>
          <a:prstGeom prst="rect">
            <a:avLst/>
          </a:prstGeom>
          <a:solidFill>
            <a:srgbClr val="C08040"/>
          </a:solidFill>
          <a:ln w="38100">
            <a:solidFill>
              <a:srgbClr val="66330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lvl="0" algn="ctr" defTabSz="914400">
              <a:defRPr/>
            </a:pPr>
            <a:r>
              <a:rPr lang="en-US" sz="1600">
                <a:solidFill>
                  <a:schemeClr val="tx1"/>
                </a:solidFill>
              </a:rPr>
              <a:t>Build</a:t>
            </a: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4D77C7ED-90B2-3E30-069A-6C20A938874C}"/>
              </a:ext>
            </a:extLst>
          </p:cNvPr>
          <p:cNvSpPr/>
          <p:nvPr/>
        </p:nvSpPr>
        <p:spPr>
          <a:xfrm>
            <a:off x="9275290" y="658510"/>
            <a:ext cx="1184785" cy="1203835"/>
          </a:xfrm>
          <a:prstGeom prst="rect">
            <a:avLst/>
          </a:prstGeom>
          <a:solidFill>
            <a:srgbClr val="C08040"/>
          </a:solidFill>
          <a:ln w="38100">
            <a:solidFill>
              <a:srgbClr val="66330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lvl="0" algn="ctr" defTabSz="914400">
              <a:defRPr/>
            </a:pPr>
            <a:r>
              <a:rPr lang="en-US" sz="1600">
                <a:solidFill>
                  <a:schemeClr val="tx1"/>
                </a:solidFill>
              </a:rPr>
              <a:t>Build</a:t>
            </a: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5B948FE-1819-BA94-E8C2-503DF7BA9FEE}"/>
              </a:ext>
            </a:extLst>
          </p:cNvPr>
          <p:cNvSpPr/>
          <p:nvPr/>
        </p:nvSpPr>
        <p:spPr>
          <a:xfrm>
            <a:off x="9275290" y="1868185"/>
            <a:ext cx="1184785" cy="1203835"/>
          </a:xfrm>
          <a:prstGeom prst="rect">
            <a:avLst/>
          </a:prstGeom>
          <a:solidFill>
            <a:srgbClr val="C08040"/>
          </a:solidFill>
          <a:ln w="38100">
            <a:solidFill>
              <a:srgbClr val="66330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lvl="0" algn="ctr" defTabSz="914400">
              <a:defRPr/>
            </a:pPr>
            <a:r>
              <a:rPr lang="en-US" sz="1600">
                <a:solidFill>
                  <a:schemeClr val="tx1"/>
                </a:solidFill>
              </a:rPr>
              <a:t>Build</a:t>
            </a: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15DC59E-9779-4365-7023-D94F3BDDB166}"/>
              </a:ext>
            </a:extLst>
          </p:cNvPr>
          <p:cNvSpPr/>
          <p:nvPr/>
        </p:nvSpPr>
        <p:spPr>
          <a:xfrm>
            <a:off x="740891" y="3220735"/>
            <a:ext cx="1184785" cy="1203835"/>
          </a:xfrm>
          <a:prstGeom prst="rect">
            <a:avLst/>
          </a:prstGeom>
          <a:solidFill>
            <a:srgbClr val="C08040"/>
          </a:solidFill>
          <a:ln w="38100">
            <a:solidFill>
              <a:srgbClr val="66330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  <a:t>Build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5179C995-2110-1324-37B0-E2FA6CED026B}"/>
              </a:ext>
            </a:extLst>
          </p:cNvPr>
          <p:cNvSpPr/>
          <p:nvPr/>
        </p:nvSpPr>
        <p:spPr>
          <a:xfrm>
            <a:off x="740890" y="4430410"/>
            <a:ext cx="1184785" cy="1203835"/>
          </a:xfrm>
          <a:prstGeom prst="rect">
            <a:avLst/>
          </a:prstGeom>
          <a:solidFill>
            <a:srgbClr val="C08040"/>
          </a:solidFill>
          <a:ln w="38100">
            <a:solidFill>
              <a:srgbClr val="66330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lvl="0" algn="ctr" defTabSz="914400">
              <a:defRPr/>
            </a:pPr>
            <a:r>
              <a:rPr lang="en-US" sz="1600">
                <a:solidFill>
                  <a:schemeClr val="tx1"/>
                </a:solidFill>
              </a:rPr>
              <a:t>Build</a:t>
            </a: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4A5EE255-D4D0-9FE5-C9E5-5F2771453400}"/>
              </a:ext>
            </a:extLst>
          </p:cNvPr>
          <p:cNvSpPr/>
          <p:nvPr/>
        </p:nvSpPr>
        <p:spPr>
          <a:xfrm>
            <a:off x="1931515" y="3220735"/>
            <a:ext cx="1184785" cy="1203835"/>
          </a:xfrm>
          <a:prstGeom prst="rect">
            <a:avLst/>
          </a:prstGeom>
          <a:solidFill>
            <a:srgbClr val="C08040"/>
          </a:solidFill>
          <a:ln w="38100">
            <a:solidFill>
              <a:srgbClr val="66330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lvl="0" algn="ctr" defTabSz="914400">
              <a:defRPr/>
            </a:pPr>
            <a:r>
              <a:rPr lang="en-US" sz="1600">
                <a:solidFill>
                  <a:schemeClr val="tx1"/>
                </a:solidFill>
              </a:rPr>
              <a:t>Build</a:t>
            </a: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468CE4D4-2622-1721-8B4D-AD8256E82A83}"/>
              </a:ext>
            </a:extLst>
          </p:cNvPr>
          <p:cNvSpPr/>
          <p:nvPr/>
        </p:nvSpPr>
        <p:spPr>
          <a:xfrm>
            <a:off x="1931515" y="4430410"/>
            <a:ext cx="1184785" cy="1203835"/>
          </a:xfrm>
          <a:prstGeom prst="rect">
            <a:avLst/>
          </a:prstGeom>
          <a:solidFill>
            <a:srgbClr val="C08040"/>
          </a:solidFill>
          <a:ln w="38100">
            <a:solidFill>
              <a:srgbClr val="66330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lvl="0" algn="ctr" defTabSz="914400">
              <a:defRPr/>
            </a:pPr>
            <a:r>
              <a:rPr lang="en-US" sz="1600">
                <a:solidFill>
                  <a:schemeClr val="tx1"/>
                </a:solidFill>
              </a:rPr>
              <a:t>Build</a:t>
            </a: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ADF1AE9-8DAA-0E6B-74F0-65843061AFA5}"/>
              </a:ext>
            </a:extLst>
          </p:cNvPr>
          <p:cNvSpPr/>
          <p:nvPr/>
        </p:nvSpPr>
        <p:spPr>
          <a:xfrm>
            <a:off x="3122140" y="3211210"/>
            <a:ext cx="1184785" cy="1203835"/>
          </a:xfrm>
          <a:prstGeom prst="rect">
            <a:avLst/>
          </a:prstGeom>
          <a:solidFill>
            <a:srgbClr val="C08040"/>
          </a:solidFill>
          <a:ln w="38100">
            <a:solidFill>
              <a:srgbClr val="66330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lvl="0" algn="ctr" defTabSz="914400">
              <a:defRPr/>
            </a:pPr>
            <a:r>
              <a:rPr lang="en-US" sz="1600">
                <a:solidFill>
                  <a:schemeClr val="tx1"/>
                </a:solidFill>
              </a:rPr>
              <a:t>Build</a:t>
            </a: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D5067440-7778-1D96-9334-60EB272FC718}"/>
              </a:ext>
            </a:extLst>
          </p:cNvPr>
          <p:cNvSpPr/>
          <p:nvPr/>
        </p:nvSpPr>
        <p:spPr>
          <a:xfrm>
            <a:off x="3122140" y="4420885"/>
            <a:ext cx="1184785" cy="1203835"/>
          </a:xfrm>
          <a:prstGeom prst="rect">
            <a:avLst/>
          </a:prstGeom>
          <a:solidFill>
            <a:srgbClr val="C08040"/>
          </a:solidFill>
          <a:ln w="38100">
            <a:solidFill>
              <a:srgbClr val="66330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lvl="0" algn="ctr" defTabSz="914400">
              <a:defRPr/>
            </a:pPr>
            <a:r>
              <a:rPr lang="en-US" sz="1600">
                <a:solidFill>
                  <a:schemeClr val="tx1"/>
                </a:solidFill>
              </a:rPr>
              <a:t>Build</a:t>
            </a: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F154932C-3746-EE8D-C065-D045D565F69B}"/>
              </a:ext>
            </a:extLst>
          </p:cNvPr>
          <p:cNvSpPr/>
          <p:nvPr/>
        </p:nvSpPr>
        <p:spPr>
          <a:xfrm>
            <a:off x="4312765" y="3211210"/>
            <a:ext cx="1184785" cy="1203835"/>
          </a:xfrm>
          <a:prstGeom prst="rect">
            <a:avLst/>
          </a:prstGeom>
          <a:solidFill>
            <a:srgbClr val="C08040"/>
          </a:solidFill>
          <a:ln w="38100">
            <a:solidFill>
              <a:srgbClr val="66330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lvl="0" algn="ctr" defTabSz="914400">
              <a:defRPr/>
            </a:pPr>
            <a:r>
              <a:rPr lang="en-US" sz="1600">
                <a:solidFill>
                  <a:schemeClr val="tx1"/>
                </a:solidFill>
              </a:rPr>
              <a:t>Build</a:t>
            </a: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01CA87A3-AF77-B579-42D4-276800A7CE17}"/>
              </a:ext>
            </a:extLst>
          </p:cNvPr>
          <p:cNvSpPr/>
          <p:nvPr/>
        </p:nvSpPr>
        <p:spPr>
          <a:xfrm>
            <a:off x="4312765" y="4420885"/>
            <a:ext cx="1184785" cy="1203835"/>
          </a:xfrm>
          <a:prstGeom prst="rect">
            <a:avLst/>
          </a:prstGeom>
          <a:solidFill>
            <a:srgbClr val="C08040"/>
          </a:solidFill>
          <a:ln w="38100">
            <a:solidFill>
              <a:srgbClr val="66330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lvl="0" algn="ctr" defTabSz="914400">
              <a:defRPr/>
            </a:pPr>
            <a:r>
              <a:rPr lang="en-US" sz="1600">
                <a:solidFill>
                  <a:schemeClr val="tx1"/>
                </a:solidFill>
              </a:rPr>
              <a:t>Build</a:t>
            </a: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C9C123C6-2164-8D5A-E9AE-AF5C3CE3FC48}"/>
              </a:ext>
            </a:extLst>
          </p:cNvPr>
          <p:cNvSpPr/>
          <p:nvPr/>
        </p:nvSpPr>
        <p:spPr>
          <a:xfrm>
            <a:off x="5697576" y="3230260"/>
            <a:ext cx="1184785" cy="1203835"/>
          </a:xfrm>
          <a:prstGeom prst="rect">
            <a:avLst/>
          </a:prstGeom>
          <a:solidFill>
            <a:srgbClr val="C08040"/>
          </a:solidFill>
          <a:ln w="38100">
            <a:solidFill>
              <a:srgbClr val="66330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  <a:t>Build</a:t>
            </a: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8F98F39E-10F8-3BFE-81BF-8DB8C27A6DB3}"/>
              </a:ext>
            </a:extLst>
          </p:cNvPr>
          <p:cNvSpPr/>
          <p:nvPr/>
        </p:nvSpPr>
        <p:spPr>
          <a:xfrm>
            <a:off x="5697575" y="4439935"/>
            <a:ext cx="1184785" cy="1203835"/>
          </a:xfrm>
          <a:prstGeom prst="rect">
            <a:avLst/>
          </a:prstGeom>
          <a:solidFill>
            <a:srgbClr val="C08040"/>
          </a:solidFill>
          <a:ln w="38100">
            <a:solidFill>
              <a:srgbClr val="66330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lvl="0" algn="ctr" defTabSz="914400">
              <a:defRPr/>
            </a:pPr>
            <a:r>
              <a:rPr lang="en-US" sz="1600">
                <a:solidFill>
                  <a:schemeClr val="tx1"/>
                </a:solidFill>
              </a:rPr>
              <a:t>Build</a:t>
            </a: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B8247814-0590-F80E-BBB7-C467A6F3D5A6}"/>
              </a:ext>
            </a:extLst>
          </p:cNvPr>
          <p:cNvSpPr/>
          <p:nvPr/>
        </p:nvSpPr>
        <p:spPr>
          <a:xfrm>
            <a:off x="6888200" y="3230260"/>
            <a:ext cx="1184785" cy="1203835"/>
          </a:xfrm>
          <a:prstGeom prst="rect">
            <a:avLst/>
          </a:prstGeom>
          <a:solidFill>
            <a:srgbClr val="C08040"/>
          </a:solidFill>
          <a:ln w="38100">
            <a:solidFill>
              <a:srgbClr val="66330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lvl="0" algn="ctr" defTabSz="914400">
              <a:defRPr/>
            </a:pPr>
            <a:r>
              <a:rPr lang="en-US" sz="1600">
                <a:solidFill>
                  <a:schemeClr val="tx1"/>
                </a:solidFill>
              </a:rPr>
              <a:t>Build</a:t>
            </a: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7B8B3929-96D2-C3C1-AAB5-E209ADC5F691}"/>
              </a:ext>
            </a:extLst>
          </p:cNvPr>
          <p:cNvSpPr/>
          <p:nvPr/>
        </p:nvSpPr>
        <p:spPr>
          <a:xfrm>
            <a:off x="6888200" y="4439935"/>
            <a:ext cx="1184785" cy="1203835"/>
          </a:xfrm>
          <a:prstGeom prst="rect">
            <a:avLst/>
          </a:prstGeom>
          <a:solidFill>
            <a:srgbClr val="C08040"/>
          </a:solidFill>
          <a:ln w="38100">
            <a:solidFill>
              <a:srgbClr val="66330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lvl="0" algn="ctr" defTabSz="914400">
              <a:defRPr/>
            </a:pPr>
            <a:r>
              <a:rPr lang="en-US" sz="1600">
                <a:solidFill>
                  <a:schemeClr val="tx1"/>
                </a:solidFill>
              </a:rPr>
              <a:t>Build</a:t>
            </a: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6D3A474B-F6B7-506A-29FB-495A7BA49AF3}"/>
              </a:ext>
            </a:extLst>
          </p:cNvPr>
          <p:cNvSpPr/>
          <p:nvPr/>
        </p:nvSpPr>
        <p:spPr>
          <a:xfrm>
            <a:off x="8078825" y="3220735"/>
            <a:ext cx="1184785" cy="1203835"/>
          </a:xfrm>
          <a:prstGeom prst="rect">
            <a:avLst/>
          </a:prstGeom>
          <a:solidFill>
            <a:srgbClr val="C08040"/>
          </a:solidFill>
          <a:ln w="38100">
            <a:solidFill>
              <a:srgbClr val="66330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lvl="0" algn="ctr" defTabSz="914400">
              <a:defRPr/>
            </a:pPr>
            <a:r>
              <a:rPr lang="en-US" sz="1600">
                <a:solidFill>
                  <a:schemeClr val="tx1"/>
                </a:solidFill>
              </a:rPr>
              <a:t>Build</a:t>
            </a: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B4542245-479B-1B72-CDF6-EBC54F75843E}"/>
              </a:ext>
            </a:extLst>
          </p:cNvPr>
          <p:cNvSpPr/>
          <p:nvPr/>
        </p:nvSpPr>
        <p:spPr>
          <a:xfrm>
            <a:off x="8078825" y="4430410"/>
            <a:ext cx="1184785" cy="1203835"/>
          </a:xfrm>
          <a:prstGeom prst="rect">
            <a:avLst/>
          </a:prstGeom>
          <a:solidFill>
            <a:srgbClr val="C08040"/>
          </a:solidFill>
          <a:ln w="38100">
            <a:solidFill>
              <a:srgbClr val="66330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lvl="0" algn="ctr" defTabSz="914400">
              <a:defRPr/>
            </a:pPr>
            <a:r>
              <a:rPr lang="en-US" sz="1600">
                <a:solidFill>
                  <a:schemeClr val="tx1"/>
                </a:solidFill>
              </a:rPr>
              <a:t>Build</a:t>
            </a: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05023CAC-B7D2-BE2C-EF88-BCABBA3EEF9A}"/>
              </a:ext>
            </a:extLst>
          </p:cNvPr>
          <p:cNvSpPr/>
          <p:nvPr/>
        </p:nvSpPr>
        <p:spPr>
          <a:xfrm>
            <a:off x="9269450" y="3220735"/>
            <a:ext cx="1184785" cy="1203835"/>
          </a:xfrm>
          <a:prstGeom prst="rect">
            <a:avLst/>
          </a:prstGeom>
          <a:solidFill>
            <a:srgbClr val="C08040"/>
          </a:solidFill>
          <a:ln w="38100">
            <a:solidFill>
              <a:srgbClr val="66330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lvl="0" algn="ctr" defTabSz="914400">
              <a:defRPr/>
            </a:pPr>
            <a:r>
              <a:rPr lang="en-US" sz="1600">
                <a:solidFill>
                  <a:schemeClr val="tx1"/>
                </a:solidFill>
              </a:rPr>
              <a:t>Build</a:t>
            </a: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8140E18B-C527-9329-6C50-EEA729761753}"/>
              </a:ext>
            </a:extLst>
          </p:cNvPr>
          <p:cNvSpPr/>
          <p:nvPr/>
        </p:nvSpPr>
        <p:spPr>
          <a:xfrm>
            <a:off x="9269450" y="4430410"/>
            <a:ext cx="1184785" cy="1203835"/>
          </a:xfrm>
          <a:prstGeom prst="rect">
            <a:avLst/>
          </a:prstGeom>
          <a:solidFill>
            <a:srgbClr val="C08040"/>
          </a:solidFill>
          <a:ln w="38100">
            <a:solidFill>
              <a:srgbClr val="66330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lvl="0" algn="ctr" defTabSz="914400">
              <a:defRPr/>
            </a:pPr>
            <a:r>
              <a:rPr lang="en-US" sz="1600">
                <a:solidFill>
                  <a:schemeClr val="tx1"/>
                </a:solidFill>
              </a:rPr>
              <a:t>Build</a:t>
            </a: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453497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2D7DBD2-4060-85A5-D634-0E59703F402D}"/>
              </a:ext>
            </a:extLst>
          </p:cNvPr>
          <p:cNvSpPr/>
          <p:nvPr/>
        </p:nvSpPr>
        <p:spPr>
          <a:xfrm>
            <a:off x="897582" y="1137184"/>
            <a:ext cx="1172017" cy="1172017"/>
          </a:xfrm>
          <a:prstGeom prst="rect">
            <a:avLst/>
          </a:prstGeom>
          <a:solidFill>
            <a:schemeClr val="accent6"/>
          </a:solidFill>
          <a:ln w="38100"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Player 1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4F1F810-420E-3C6F-3553-7E7766BBC9A7}"/>
              </a:ext>
            </a:extLst>
          </p:cNvPr>
          <p:cNvSpPr/>
          <p:nvPr/>
        </p:nvSpPr>
        <p:spPr>
          <a:xfrm>
            <a:off x="2359895" y="1142190"/>
            <a:ext cx="1167011" cy="1167011"/>
          </a:xfrm>
          <a:prstGeom prst="rect">
            <a:avLst/>
          </a:prstGeom>
          <a:solidFill>
            <a:schemeClr val="accent2"/>
          </a:solidFill>
          <a:ln w="38100"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Player 3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BF65336-7DB9-D462-07E8-14E5F4AE3C31}"/>
              </a:ext>
            </a:extLst>
          </p:cNvPr>
          <p:cNvSpPr/>
          <p:nvPr/>
        </p:nvSpPr>
        <p:spPr>
          <a:xfrm>
            <a:off x="904164" y="2514232"/>
            <a:ext cx="1172018" cy="1172018"/>
          </a:xfrm>
          <a:prstGeom prst="rect">
            <a:avLst/>
          </a:prstGeom>
          <a:solidFill>
            <a:schemeClr val="accent5"/>
          </a:solidFill>
          <a:ln w="38100"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Player 2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179EF1D-6A32-B734-48D5-55D88C2D94DD}"/>
              </a:ext>
            </a:extLst>
          </p:cNvPr>
          <p:cNvSpPr/>
          <p:nvPr/>
        </p:nvSpPr>
        <p:spPr>
          <a:xfrm>
            <a:off x="2373060" y="2532404"/>
            <a:ext cx="1153846" cy="1153846"/>
          </a:xfrm>
          <a:prstGeom prst="rect">
            <a:avLst/>
          </a:prstGeom>
          <a:solidFill>
            <a:schemeClr val="accent4"/>
          </a:solidFill>
          <a:ln w="38100"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Player 4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79780AE-2413-1814-2B21-6D1C38CF18FF}"/>
              </a:ext>
            </a:extLst>
          </p:cNvPr>
          <p:cNvSpPr/>
          <p:nvPr/>
        </p:nvSpPr>
        <p:spPr>
          <a:xfrm>
            <a:off x="3758782" y="1137184"/>
            <a:ext cx="1172017" cy="1172017"/>
          </a:xfrm>
          <a:prstGeom prst="rect">
            <a:avLst/>
          </a:prstGeom>
          <a:solidFill>
            <a:schemeClr val="accent6"/>
          </a:solidFill>
          <a:ln w="38100"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Player 1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678DFD1-46F6-BED3-7F7B-40C59ADD23F7}"/>
              </a:ext>
            </a:extLst>
          </p:cNvPr>
          <p:cNvSpPr/>
          <p:nvPr/>
        </p:nvSpPr>
        <p:spPr>
          <a:xfrm>
            <a:off x="5221095" y="1142190"/>
            <a:ext cx="1167011" cy="1167011"/>
          </a:xfrm>
          <a:prstGeom prst="rect">
            <a:avLst/>
          </a:prstGeom>
          <a:solidFill>
            <a:schemeClr val="accent2"/>
          </a:solidFill>
          <a:ln w="38100"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Player 3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289AAFB-9589-5A10-518E-6E9F438163EA}"/>
              </a:ext>
            </a:extLst>
          </p:cNvPr>
          <p:cNvSpPr/>
          <p:nvPr/>
        </p:nvSpPr>
        <p:spPr>
          <a:xfrm>
            <a:off x="3765364" y="2514232"/>
            <a:ext cx="1172018" cy="1172018"/>
          </a:xfrm>
          <a:prstGeom prst="rect">
            <a:avLst/>
          </a:prstGeom>
          <a:solidFill>
            <a:schemeClr val="accent5"/>
          </a:solidFill>
          <a:ln w="38100"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Player 2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D32FF5A-7CCA-03C4-1CCE-FF23C0EA8B02}"/>
              </a:ext>
            </a:extLst>
          </p:cNvPr>
          <p:cNvSpPr/>
          <p:nvPr/>
        </p:nvSpPr>
        <p:spPr>
          <a:xfrm>
            <a:off x="5234260" y="2532404"/>
            <a:ext cx="1153846" cy="1153846"/>
          </a:xfrm>
          <a:prstGeom prst="rect">
            <a:avLst/>
          </a:prstGeom>
          <a:solidFill>
            <a:schemeClr val="accent4"/>
          </a:solidFill>
          <a:ln w="38100"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Player 4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0887EE5-3F60-DA16-2FD3-D840980F388B}"/>
              </a:ext>
            </a:extLst>
          </p:cNvPr>
          <p:cNvSpPr txBox="1"/>
          <p:nvPr/>
        </p:nvSpPr>
        <p:spPr>
          <a:xfrm rot="5400000">
            <a:off x="10922028" y="865530"/>
            <a:ext cx="15335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Player Tokens</a:t>
            </a:r>
          </a:p>
        </p:txBody>
      </p:sp>
    </p:spTree>
    <p:extLst>
      <p:ext uri="{BB962C8B-B14F-4D97-AF65-F5344CB8AC3E}">
        <p14:creationId xmlns:p14="http://schemas.microsoft.com/office/powerpoint/2010/main" val="36908980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B00D47-BA99-AFD0-9232-308A958465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96AD9459-77A8-79B4-74DD-1EBFE4162410}"/>
              </a:ext>
            </a:extLst>
          </p:cNvPr>
          <p:cNvSpPr/>
          <p:nvPr/>
        </p:nvSpPr>
        <p:spPr>
          <a:xfrm>
            <a:off x="200601" y="146551"/>
            <a:ext cx="939629" cy="949154"/>
          </a:xfrm>
          <a:prstGeom prst="rect">
            <a:avLst/>
          </a:prstGeom>
          <a:solidFill>
            <a:schemeClr val="accent4"/>
          </a:solidFill>
          <a:ln w="38100"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Dam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52780352-9507-6F7C-7C53-AC7A11AA5C52}"/>
              </a:ext>
            </a:extLst>
          </p:cNvPr>
          <p:cNvSpPr/>
          <p:nvPr/>
        </p:nvSpPr>
        <p:spPr>
          <a:xfrm>
            <a:off x="200600" y="1095705"/>
            <a:ext cx="939629" cy="939629"/>
          </a:xfrm>
          <a:prstGeom prst="rect">
            <a:avLst/>
          </a:prstGeom>
          <a:solidFill>
            <a:srgbClr val="FFC000"/>
          </a:solidFill>
          <a:ln w="38100"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Farm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AC0477E5-7668-0127-DEA9-7AC33FBB020F}"/>
              </a:ext>
            </a:extLst>
          </p:cNvPr>
          <p:cNvSpPr/>
          <p:nvPr/>
        </p:nvSpPr>
        <p:spPr>
          <a:xfrm>
            <a:off x="200601" y="2025809"/>
            <a:ext cx="939629" cy="949154"/>
          </a:xfrm>
          <a:prstGeom prst="rect">
            <a:avLst/>
          </a:prstGeom>
          <a:solidFill>
            <a:schemeClr val="accent6">
              <a:lumMod val="75000"/>
            </a:schemeClr>
          </a:solidFill>
          <a:ln w="38100"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Park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6F117B8A-B710-D28B-0D97-679F1EBDB887}"/>
              </a:ext>
            </a:extLst>
          </p:cNvPr>
          <p:cNvSpPr/>
          <p:nvPr/>
        </p:nvSpPr>
        <p:spPr>
          <a:xfrm>
            <a:off x="200600" y="2974963"/>
            <a:ext cx="939629" cy="949154"/>
          </a:xfrm>
          <a:prstGeom prst="rect">
            <a:avLst/>
          </a:prstGeom>
          <a:solidFill>
            <a:schemeClr val="bg2">
              <a:lumMod val="75000"/>
            </a:schemeClr>
          </a:solidFill>
          <a:ln w="38100"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Town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2A94E50A-B4EB-70E8-7BE9-FDA441978C30}"/>
              </a:ext>
            </a:extLst>
          </p:cNvPr>
          <p:cNvSpPr/>
          <p:nvPr/>
        </p:nvSpPr>
        <p:spPr>
          <a:xfrm>
            <a:off x="200601" y="3924117"/>
            <a:ext cx="939629" cy="939629"/>
          </a:xfrm>
          <a:prstGeom prst="rect">
            <a:avLst/>
          </a:prstGeom>
          <a:solidFill>
            <a:schemeClr val="tx2">
              <a:lumMod val="50000"/>
              <a:lumOff val="50000"/>
            </a:schemeClr>
          </a:solidFill>
          <a:ln w="38100"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Pump well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4571EFE0-32DB-F27E-C4D5-A0B6673963BF}"/>
              </a:ext>
            </a:extLst>
          </p:cNvPr>
          <p:cNvSpPr/>
          <p:nvPr/>
        </p:nvSpPr>
        <p:spPr>
          <a:xfrm>
            <a:off x="200600" y="4854221"/>
            <a:ext cx="939629" cy="949154"/>
          </a:xfrm>
          <a:prstGeom prst="rect">
            <a:avLst/>
          </a:prstGeom>
          <a:solidFill>
            <a:srgbClr val="E85F09"/>
          </a:solidFill>
          <a:ln w="38100"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Data center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5FAC3993-D4AF-0366-6881-8EDAF6BF4DEA}"/>
              </a:ext>
            </a:extLst>
          </p:cNvPr>
          <p:cNvSpPr/>
          <p:nvPr/>
        </p:nvSpPr>
        <p:spPr>
          <a:xfrm>
            <a:off x="200601" y="5803375"/>
            <a:ext cx="939629" cy="94915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Storage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2B9E71DD-7383-6BD1-777A-19A09AE30A92}"/>
              </a:ext>
            </a:extLst>
          </p:cNvPr>
          <p:cNvSpPr/>
          <p:nvPr/>
        </p:nvSpPr>
        <p:spPr>
          <a:xfrm>
            <a:off x="1162625" y="146551"/>
            <a:ext cx="939629" cy="949154"/>
          </a:xfrm>
          <a:prstGeom prst="rect">
            <a:avLst/>
          </a:prstGeom>
          <a:solidFill>
            <a:schemeClr val="accent4"/>
          </a:solidFill>
          <a:ln w="38100"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Dam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839785C6-7694-B638-9D33-598D30C4B789}"/>
              </a:ext>
            </a:extLst>
          </p:cNvPr>
          <p:cNvSpPr/>
          <p:nvPr/>
        </p:nvSpPr>
        <p:spPr>
          <a:xfrm>
            <a:off x="1162625" y="1095704"/>
            <a:ext cx="939629" cy="939629"/>
          </a:xfrm>
          <a:prstGeom prst="rect">
            <a:avLst/>
          </a:prstGeom>
          <a:solidFill>
            <a:srgbClr val="FFC000"/>
          </a:solidFill>
          <a:ln w="38100"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Farm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F852A704-5005-76F9-BCC1-B33A9C141949}"/>
              </a:ext>
            </a:extLst>
          </p:cNvPr>
          <p:cNvSpPr/>
          <p:nvPr/>
        </p:nvSpPr>
        <p:spPr>
          <a:xfrm>
            <a:off x="1162625" y="2025808"/>
            <a:ext cx="939629" cy="949154"/>
          </a:xfrm>
          <a:prstGeom prst="rect">
            <a:avLst/>
          </a:prstGeom>
          <a:solidFill>
            <a:schemeClr val="accent6">
              <a:lumMod val="75000"/>
            </a:schemeClr>
          </a:solidFill>
          <a:ln w="38100"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Park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D7385EF-1A2F-73A6-D51D-0D297AE3C508}"/>
              </a:ext>
            </a:extLst>
          </p:cNvPr>
          <p:cNvSpPr/>
          <p:nvPr/>
        </p:nvSpPr>
        <p:spPr>
          <a:xfrm>
            <a:off x="1162625" y="2974963"/>
            <a:ext cx="939629" cy="949154"/>
          </a:xfrm>
          <a:prstGeom prst="rect">
            <a:avLst/>
          </a:prstGeom>
          <a:solidFill>
            <a:schemeClr val="bg2">
              <a:lumMod val="75000"/>
            </a:schemeClr>
          </a:solidFill>
          <a:ln w="38100"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Town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EE9576D3-01B8-4D80-7D32-DD5D2F39DB55}"/>
              </a:ext>
            </a:extLst>
          </p:cNvPr>
          <p:cNvSpPr/>
          <p:nvPr/>
        </p:nvSpPr>
        <p:spPr>
          <a:xfrm>
            <a:off x="1162625" y="3924116"/>
            <a:ext cx="939629" cy="939629"/>
          </a:xfrm>
          <a:prstGeom prst="rect">
            <a:avLst/>
          </a:prstGeom>
          <a:solidFill>
            <a:schemeClr val="tx2">
              <a:lumMod val="50000"/>
              <a:lumOff val="50000"/>
            </a:schemeClr>
          </a:solidFill>
          <a:ln w="38100"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Pump well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3A2DC6F0-B18E-E410-3BEC-42280F3C2033}"/>
              </a:ext>
            </a:extLst>
          </p:cNvPr>
          <p:cNvSpPr/>
          <p:nvPr/>
        </p:nvSpPr>
        <p:spPr>
          <a:xfrm>
            <a:off x="1162625" y="4854221"/>
            <a:ext cx="939629" cy="949154"/>
          </a:xfrm>
          <a:prstGeom prst="rect">
            <a:avLst/>
          </a:prstGeom>
          <a:solidFill>
            <a:srgbClr val="E85F09"/>
          </a:solidFill>
          <a:ln w="38100"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Data center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58B72DD4-AEF5-2E5E-E170-2A7045C094B2}"/>
              </a:ext>
            </a:extLst>
          </p:cNvPr>
          <p:cNvSpPr/>
          <p:nvPr/>
        </p:nvSpPr>
        <p:spPr>
          <a:xfrm>
            <a:off x="1162625" y="5803374"/>
            <a:ext cx="939629" cy="94915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Storage</a:t>
            </a:r>
          </a:p>
        </p:txBody>
      </p:sp>
      <p:sp>
        <p:nvSpPr>
          <p:cNvPr id="115" name="Rectangle 114">
            <a:extLst>
              <a:ext uri="{FF2B5EF4-FFF2-40B4-BE49-F238E27FC236}">
                <a16:creationId xmlns:a16="http://schemas.microsoft.com/office/drawing/2014/main" id="{ECFC7843-6931-EC61-AF4E-3D4769514F27}"/>
              </a:ext>
            </a:extLst>
          </p:cNvPr>
          <p:cNvSpPr/>
          <p:nvPr/>
        </p:nvSpPr>
        <p:spPr>
          <a:xfrm>
            <a:off x="2096075" y="146551"/>
            <a:ext cx="939629" cy="949154"/>
          </a:xfrm>
          <a:prstGeom prst="rect">
            <a:avLst/>
          </a:prstGeom>
          <a:solidFill>
            <a:schemeClr val="accent4"/>
          </a:solidFill>
          <a:ln w="38100"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Dam</a:t>
            </a:r>
          </a:p>
        </p:txBody>
      </p:sp>
      <p:sp>
        <p:nvSpPr>
          <p:cNvPr id="116" name="Rectangle 115">
            <a:extLst>
              <a:ext uri="{FF2B5EF4-FFF2-40B4-BE49-F238E27FC236}">
                <a16:creationId xmlns:a16="http://schemas.microsoft.com/office/drawing/2014/main" id="{F1D7AD2D-2882-4DAB-FBFA-D9ADDEEE58D4}"/>
              </a:ext>
            </a:extLst>
          </p:cNvPr>
          <p:cNvSpPr/>
          <p:nvPr/>
        </p:nvSpPr>
        <p:spPr>
          <a:xfrm>
            <a:off x="2096075" y="1095704"/>
            <a:ext cx="939629" cy="939629"/>
          </a:xfrm>
          <a:prstGeom prst="rect">
            <a:avLst/>
          </a:prstGeom>
          <a:solidFill>
            <a:srgbClr val="FFC000"/>
          </a:solidFill>
          <a:ln w="38100"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Farm</a:t>
            </a:r>
          </a:p>
        </p:txBody>
      </p:sp>
      <p:sp>
        <p:nvSpPr>
          <p:cNvPr id="117" name="Rectangle 116">
            <a:extLst>
              <a:ext uri="{FF2B5EF4-FFF2-40B4-BE49-F238E27FC236}">
                <a16:creationId xmlns:a16="http://schemas.microsoft.com/office/drawing/2014/main" id="{7883E4CF-68B7-DFC6-BFC6-FA3AABD43441}"/>
              </a:ext>
            </a:extLst>
          </p:cNvPr>
          <p:cNvSpPr/>
          <p:nvPr/>
        </p:nvSpPr>
        <p:spPr>
          <a:xfrm>
            <a:off x="2096075" y="2025808"/>
            <a:ext cx="939629" cy="949154"/>
          </a:xfrm>
          <a:prstGeom prst="rect">
            <a:avLst/>
          </a:prstGeom>
          <a:solidFill>
            <a:schemeClr val="accent6">
              <a:lumMod val="75000"/>
            </a:schemeClr>
          </a:solidFill>
          <a:ln w="38100"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Park</a:t>
            </a:r>
          </a:p>
        </p:txBody>
      </p:sp>
      <p:sp>
        <p:nvSpPr>
          <p:cNvPr id="118" name="Rectangle 117">
            <a:extLst>
              <a:ext uri="{FF2B5EF4-FFF2-40B4-BE49-F238E27FC236}">
                <a16:creationId xmlns:a16="http://schemas.microsoft.com/office/drawing/2014/main" id="{4DB382CC-3B24-0CE3-ED74-F1724CD9E799}"/>
              </a:ext>
            </a:extLst>
          </p:cNvPr>
          <p:cNvSpPr/>
          <p:nvPr/>
        </p:nvSpPr>
        <p:spPr>
          <a:xfrm>
            <a:off x="2096075" y="2974963"/>
            <a:ext cx="939629" cy="949154"/>
          </a:xfrm>
          <a:prstGeom prst="rect">
            <a:avLst/>
          </a:prstGeom>
          <a:solidFill>
            <a:schemeClr val="bg2">
              <a:lumMod val="75000"/>
            </a:schemeClr>
          </a:solidFill>
          <a:ln w="38100"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Town</a:t>
            </a:r>
          </a:p>
        </p:txBody>
      </p:sp>
      <p:sp>
        <p:nvSpPr>
          <p:cNvPr id="119" name="Rectangle 118">
            <a:extLst>
              <a:ext uri="{FF2B5EF4-FFF2-40B4-BE49-F238E27FC236}">
                <a16:creationId xmlns:a16="http://schemas.microsoft.com/office/drawing/2014/main" id="{B7030E95-B351-7DB5-4FF0-D072A8464126}"/>
              </a:ext>
            </a:extLst>
          </p:cNvPr>
          <p:cNvSpPr/>
          <p:nvPr/>
        </p:nvSpPr>
        <p:spPr>
          <a:xfrm>
            <a:off x="2096075" y="3924116"/>
            <a:ext cx="939629" cy="939629"/>
          </a:xfrm>
          <a:prstGeom prst="rect">
            <a:avLst/>
          </a:prstGeom>
          <a:solidFill>
            <a:schemeClr val="tx2">
              <a:lumMod val="50000"/>
              <a:lumOff val="50000"/>
            </a:schemeClr>
          </a:solidFill>
          <a:ln w="38100"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Pump well</a:t>
            </a:r>
          </a:p>
        </p:txBody>
      </p:sp>
      <p:sp>
        <p:nvSpPr>
          <p:cNvPr id="120" name="Rectangle 119">
            <a:extLst>
              <a:ext uri="{FF2B5EF4-FFF2-40B4-BE49-F238E27FC236}">
                <a16:creationId xmlns:a16="http://schemas.microsoft.com/office/drawing/2014/main" id="{5AAFA015-C42A-06BB-9908-DD08DBCA08BA}"/>
              </a:ext>
            </a:extLst>
          </p:cNvPr>
          <p:cNvSpPr/>
          <p:nvPr/>
        </p:nvSpPr>
        <p:spPr>
          <a:xfrm>
            <a:off x="2096075" y="4854221"/>
            <a:ext cx="939629" cy="949154"/>
          </a:xfrm>
          <a:prstGeom prst="rect">
            <a:avLst/>
          </a:prstGeom>
          <a:solidFill>
            <a:srgbClr val="E85F09"/>
          </a:solidFill>
          <a:ln w="38100"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Data center</a:t>
            </a:r>
          </a:p>
        </p:txBody>
      </p:sp>
      <p:sp>
        <p:nvSpPr>
          <p:cNvPr id="121" name="Rectangle 120">
            <a:extLst>
              <a:ext uri="{FF2B5EF4-FFF2-40B4-BE49-F238E27FC236}">
                <a16:creationId xmlns:a16="http://schemas.microsoft.com/office/drawing/2014/main" id="{5250DF09-2531-2D84-6AC5-15AFB50F7B7B}"/>
              </a:ext>
            </a:extLst>
          </p:cNvPr>
          <p:cNvSpPr/>
          <p:nvPr/>
        </p:nvSpPr>
        <p:spPr>
          <a:xfrm>
            <a:off x="2096075" y="5803374"/>
            <a:ext cx="939629" cy="94915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Storage</a:t>
            </a:r>
          </a:p>
        </p:txBody>
      </p:sp>
      <p:sp>
        <p:nvSpPr>
          <p:cNvPr id="122" name="Rectangle 121">
            <a:extLst>
              <a:ext uri="{FF2B5EF4-FFF2-40B4-BE49-F238E27FC236}">
                <a16:creationId xmlns:a16="http://schemas.microsoft.com/office/drawing/2014/main" id="{997B0768-394D-06B8-3650-9987A3512287}"/>
              </a:ext>
            </a:extLst>
          </p:cNvPr>
          <p:cNvSpPr/>
          <p:nvPr/>
        </p:nvSpPr>
        <p:spPr>
          <a:xfrm>
            <a:off x="3058100" y="146551"/>
            <a:ext cx="939629" cy="949154"/>
          </a:xfrm>
          <a:prstGeom prst="rect">
            <a:avLst/>
          </a:prstGeom>
          <a:solidFill>
            <a:schemeClr val="accent4"/>
          </a:solidFill>
          <a:ln w="38100"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Dam</a:t>
            </a:r>
          </a:p>
        </p:txBody>
      </p:sp>
      <p:sp>
        <p:nvSpPr>
          <p:cNvPr id="123" name="Rectangle 122">
            <a:extLst>
              <a:ext uri="{FF2B5EF4-FFF2-40B4-BE49-F238E27FC236}">
                <a16:creationId xmlns:a16="http://schemas.microsoft.com/office/drawing/2014/main" id="{4A21C593-5C63-0814-9F10-EEF17D9C7C2A}"/>
              </a:ext>
            </a:extLst>
          </p:cNvPr>
          <p:cNvSpPr/>
          <p:nvPr/>
        </p:nvSpPr>
        <p:spPr>
          <a:xfrm>
            <a:off x="3058100" y="1095704"/>
            <a:ext cx="939629" cy="939629"/>
          </a:xfrm>
          <a:prstGeom prst="rect">
            <a:avLst/>
          </a:prstGeom>
          <a:solidFill>
            <a:srgbClr val="FFC000"/>
          </a:solidFill>
          <a:ln w="38100"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Farm</a:t>
            </a:r>
          </a:p>
        </p:txBody>
      </p:sp>
      <p:sp>
        <p:nvSpPr>
          <p:cNvPr id="124" name="Rectangle 123">
            <a:extLst>
              <a:ext uri="{FF2B5EF4-FFF2-40B4-BE49-F238E27FC236}">
                <a16:creationId xmlns:a16="http://schemas.microsoft.com/office/drawing/2014/main" id="{941C60D4-89FF-1A5B-3BC1-5792776106FE}"/>
              </a:ext>
            </a:extLst>
          </p:cNvPr>
          <p:cNvSpPr/>
          <p:nvPr/>
        </p:nvSpPr>
        <p:spPr>
          <a:xfrm>
            <a:off x="3058100" y="2025808"/>
            <a:ext cx="939629" cy="949154"/>
          </a:xfrm>
          <a:prstGeom prst="rect">
            <a:avLst/>
          </a:prstGeom>
          <a:solidFill>
            <a:schemeClr val="accent6">
              <a:lumMod val="75000"/>
            </a:schemeClr>
          </a:solidFill>
          <a:ln w="38100"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Park</a:t>
            </a:r>
          </a:p>
        </p:txBody>
      </p:sp>
      <p:sp>
        <p:nvSpPr>
          <p:cNvPr id="125" name="Rectangle 124">
            <a:extLst>
              <a:ext uri="{FF2B5EF4-FFF2-40B4-BE49-F238E27FC236}">
                <a16:creationId xmlns:a16="http://schemas.microsoft.com/office/drawing/2014/main" id="{07C7CA48-9946-0607-2CF5-896C3844B298}"/>
              </a:ext>
            </a:extLst>
          </p:cNvPr>
          <p:cNvSpPr/>
          <p:nvPr/>
        </p:nvSpPr>
        <p:spPr>
          <a:xfrm>
            <a:off x="3058100" y="2974963"/>
            <a:ext cx="939629" cy="949154"/>
          </a:xfrm>
          <a:prstGeom prst="rect">
            <a:avLst/>
          </a:prstGeom>
          <a:solidFill>
            <a:schemeClr val="bg2">
              <a:lumMod val="75000"/>
            </a:schemeClr>
          </a:solidFill>
          <a:ln w="38100"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Town</a:t>
            </a:r>
          </a:p>
        </p:txBody>
      </p:sp>
      <p:sp>
        <p:nvSpPr>
          <p:cNvPr id="126" name="Rectangle 125">
            <a:extLst>
              <a:ext uri="{FF2B5EF4-FFF2-40B4-BE49-F238E27FC236}">
                <a16:creationId xmlns:a16="http://schemas.microsoft.com/office/drawing/2014/main" id="{B4EDA022-6E86-527C-8620-1E65D6A4E907}"/>
              </a:ext>
            </a:extLst>
          </p:cNvPr>
          <p:cNvSpPr/>
          <p:nvPr/>
        </p:nvSpPr>
        <p:spPr>
          <a:xfrm>
            <a:off x="3058100" y="3924116"/>
            <a:ext cx="939629" cy="939629"/>
          </a:xfrm>
          <a:prstGeom prst="rect">
            <a:avLst/>
          </a:prstGeom>
          <a:solidFill>
            <a:schemeClr val="tx2">
              <a:lumMod val="50000"/>
              <a:lumOff val="50000"/>
            </a:schemeClr>
          </a:solidFill>
          <a:ln w="38100"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Pump well</a:t>
            </a:r>
          </a:p>
        </p:txBody>
      </p:sp>
      <p:sp>
        <p:nvSpPr>
          <p:cNvPr id="139" name="Rectangle 138">
            <a:extLst>
              <a:ext uri="{FF2B5EF4-FFF2-40B4-BE49-F238E27FC236}">
                <a16:creationId xmlns:a16="http://schemas.microsoft.com/office/drawing/2014/main" id="{CCC31FBB-2B37-BAB3-DDD2-C418CEBA2372}"/>
              </a:ext>
            </a:extLst>
          </p:cNvPr>
          <p:cNvSpPr/>
          <p:nvPr/>
        </p:nvSpPr>
        <p:spPr>
          <a:xfrm>
            <a:off x="3058100" y="4854221"/>
            <a:ext cx="939629" cy="949154"/>
          </a:xfrm>
          <a:prstGeom prst="rect">
            <a:avLst/>
          </a:prstGeom>
          <a:solidFill>
            <a:srgbClr val="E85F09"/>
          </a:solidFill>
          <a:ln w="38100"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Data center</a:t>
            </a:r>
          </a:p>
        </p:txBody>
      </p:sp>
      <p:sp>
        <p:nvSpPr>
          <p:cNvPr id="140" name="Rectangle 139">
            <a:extLst>
              <a:ext uri="{FF2B5EF4-FFF2-40B4-BE49-F238E27FC236}">
                <a16:creationId xmlns:a16="http://schemas.microsoft.com/office/drawing/2014/main" id="{E2EBCB71-2B76-93CC-FF0C-D084C778C89A}"/>
              </a:ext>
            </a:extLst>
          </p:cNvPr>
          <p:cNvSpPr/>
          <p:nvPr/>
        </p:nvSpPr>
        <p:spPr>
          <a:xfrm>
            <a:off x="3058100" y="5803374"/>
            <a:ext cx="939629" cy="94915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Storage</a:t>
            </a:r>
          </a:p>
        </p:txBody>
      </p:sp>
      <p:sp>
        <p:nvSpPr>
          <p:cNvPr id="141" name="Rectangle 140">
            <a:extLst>
              <a:ext uri="{FF2B5EF4-FFF2-40B4-BE49-F238E27FC236}">
                <a16:creationId xmlns:a16="http://schemas.microsoft.com/office/drawing/2014/main" id="{EA17DFF4-ED5F-91E9-ED5F-8C17AC1AB092}"/>
              </a:ext>
            </a:extLst>
          </p:cNvPr>
          <p:cNvSpPr/>
          <p:nvPr/>
        </p:nvSpPr>
        <p:spPr>
          <a:xfrm>
            <a:off x="4010601" y="137026"/>
            <a:ext cx="939629" cy="949154"/>
          </a:xfrm>
          <a:prstGeom prst="rect">
            <a:avLst/>
          </a:prstGeom>
          <a:solidFill>
            <a:schemeClr val="accent4"/>
          </a:solidFill>
          <a:ln w="38100"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Dam</a:t>
            </a:r>
          </a:p>
        </p:txBody>
      </p:sp>
      <p:sp>
        <p:nvSpPr>
          <p:cNvPr id="142" name="Rectangle 141">
            <a:extLst>
              <a:ext uri="{FF2B5EF4-FFF2-40B4-BE49-F238E27FC236}">
                <a16:creationId xmlns:a16="http://schemas.microsoft.com/office/drawing/2014/main" id="{50DCEAC7-F034-779F-E130-ED8CE5593A34}"/>
              </a:ext>
            </a:extLst>
          </p:cNvPr>
          <p:cNvSpPr/>
          <p:nvPr/>
        </p:nvSpPr>
        <p:spPr>
          <a:xfrm>
            <a:off x="4010600" y="1086180"/>
            <a:ext cx="939629" cy="939629"/>
          </a:xfrm>
          <a:prstGeom prst="rect">
            <a:avLst/>
          </a:prstGeom>
          <a:solidFill>
            <a:srgbClr val="FFC000"/>
          </a:solidFill>
          <a:ln w="38100"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Farm</a:t>
            </a:r>
          </a:p>
        </p:txBody>
      </p:sp>
      <p:sp>
        <p:nvSpPr>
          <p:cNvPr id="143" name="Rectangle 142">
            <a:extLst>
              <a:ext uri="{FF2B5EF4-FFF2-40B4-BE49-F238E27FC236}">
                <a16:creationId xmlns:a16="http://schemas.microsoft.com/office/drawing/2014/main" id="{8AACCF30-1B67-B7C5-F14A-ABC5C069B68A}"/>
              </a:ext>
            </a:extLst>
          </p:cNvPr>
          <p:cNvSpPr/>
          <p:nvPr/>
        </p:nvSpPr>
        <p:spPr>
          <a:xfrm>
            <a:off x="4010601" y="2016284"/>
            <a:ext cx="939629" cy="949154"/>
          </a:xfrm>
          <a:prstGeom prst="rect">
            <a:avLst/>
          </a:prstGeom>
          <a:solidFill>
            <a:schemeClr val="accent6">
              <a:lumMod val="75000"/>
            </a:schemeClr>
          </a:solidFill>
          <a:ln w="38100"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Park</a:t>
            </a:r>
          </a:p>
        </p:txBody>
      </p:sp>
      <p:sp>
        <p:nvSpPr>
          <p:cNvPr id="144" name="Rectangle 143">
            <a:extLst>
              <a:ext uri="{FF2B5EF4-FFF2-40B4-BE49-F238E27FC236}">
                <a16:creationId xmlns:a16="http://schemas.microsoft.com/office/drawing/2014/main" id="{5A219DD5-6DA6-229E-5795-0AF56FF4173F}"/>
              </a:ext>
            </a:extLst>
          </p:cNvPr>
          <p:cNvSpPr/>
          <p:nvPr/>
        </p:nvSpPr>
        <p:spPr>
          <a:xfrm>
            <a:off x="4010600" y="2965438"/>
            <a:ext cx="939629" cy="949154"/>
          </a:xfrm>
          <a:prstGeom prst="rect">
            <a:avLst/>
          </a:prstGeom>
          <a:solidFill>
            <a:schemeClr val="bg2">
              <a:lumMod val="75000"/>
            </a:schemeClr>
          </a:solidFill>
          <a:ln w="38100"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Town</a:t>
            </a:r>
          </a:p>
        </p:txBody>
      </p:sp>
      <p:sp>
        <p:nvSpPr>
          <p:cNvPr id="145" name="Rectangle 144">
            <a:extLst>
              <a:ext uri="{FF2B5EF4-FFF2-40B4-BE49-F238E27FC236}">
                <a16:creationId xmlns:a16="http://schemas.microsoft.com/office/drawing/2014/main" id="{CE982D63-53F0-65C6-105D-E8BA87F8E647}"/>
              </a:ext>
            </a:extLst>
          </p:cNvPr>
          <p:cNvSpPr/>
          <p:nvPr/>
        </p:nvSpPr>
        <p:spPr>
          <a:xfrm>
            <a:off x="4010601" y="3914592"/>
            <a:ext cx="939629" cy="939629"/>
          </a:xfrm>
          <a:prstGeom prst="rect">
            <a:avLst/>
          </a:prstGeom>
          <a:solidFill>
            <a:schemeClr val="tx2">
              <a:lumMod val="50000"/>
              <a:lumOff val="50000"/>
            </a:schemeClr>
          </a:solidFill>
          <a:ln w="38100"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Pump well</a:t>
            </a:r>
          </a:p>
        </p:txBody>
      </p:sp>
      <p:sp>
        <p:nvSpPr>
          <p:cNvPr id="146" name="Rectangle 145">
            <a:extLst>
              <a:ext uri="{FF2B5EF4-FFF2-40B4-BE49-F238E27FC236}">
                <a16:creationId xmlns:a16="http://schemas.microsoft.com/office/drawing/2014/main" id="{3E000299-8D2A-5CBC-A8A5-D319D221A38C}"/>
              </a:ext>
            </a:extLst>
          </p:cNvPr>
          <p:cNvSpPr/>
          <p:nvPr/>
        </p:nvSpPr>
        <p:spPr>
          <a:xfrm>
            <a:off x="4010600" y="4844696"/>
            <a:ext cx="939629" cy="949154"/>
          </a:xfrm>
          <a:prstGeom prst="rect">
            <a:avLst/>
          </a:prstGeom>
          <a:solidFill>
            <a:srgbClr val="E85F09"/>
          </a:solidFill>
          <a:ln w="38100"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Data center</a:t>
            </a:r>
          </a:p>
        </p:txBody>
      </p:sp>
      <p:sp>
        <p:nvSpPr>
          <p:cNvPr id="147" name="Rectangle 146">
            <a:extLst>
              <a:ext uri="{FF2B5EF4-FFF2-40B4-BE49-F238E27FC236}">
                <a16:creationId xmlns:a16="http://schemas.microsoft.com/office/drawing/2014/main" id="{24B05940-18F1-7910-332B-D46286FA6677}"/>
              </a:ext>
            </a:extLst>
          </p:cNvPr>
          <p:cNvSpPr/>
          <p:nvPr/>
        </p:nvSpPr>
        <p:spPr>
          <a:xfrm>
            <a:off x="4010601" y="5793850"/>
            <a:ext cx="939629" cy="94915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Storage</a:t>
            </a:r>
          </a:p>
        </p:txBody>
      </p:sp>
      <p:sp>
        <p:nvSpPr>
          <p:cNvPr id="148" name="Rectangle 147">
            <a:extLst>
              <a:ext uri="{FF2B5EF4-FFF2-40B4-BE49-F238E27FC236}">
                <a16:creationId xmlns:a16="http://schemas.microsoft.com/office/drawing/2014/main" id="{511C55A5-6A61-D956-BE22-6C9C3143890E}"/>
              </a:ext>
            </a:extLst>
          </p:cNvPr>
          <p:cNvSpPr/>
          <p:nvPr/>
        </p:nvSpPr>
        <p:spPr>
          <a:xfrm>
            <a:off x="4972625" y="137026"/>
            <a:ext cx="939629" cy="949154"/>
          </a:xfrm>
          <a:prstGeom prst="rect">
            <a:avLst/>
          </a:prstGeom>
          <a:solidFill>
            <a:schemeClr val="accent4"/>
          </a:solidFill>
          <a:ln w="38100"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Dam</a:t>
            </a:r>
          </a:p>
        </p:txBody>
      </p:sp>
      <p:sp>
        <p:nvSpPr>
          <p:cNvPr id="149" name="Rectangle 148">
            <a:extLst>
              <a:ext uri="{FF2B5EF4-FFF2-40B4-BE49-F238E27FC236}">
                <a16:creationId xmlns:a16="http://schemas.microsoft.com/office/drawing/2014/main" id="{E038ADA7-A74C-BC08-F977-75D135B0A1FE}"/>
              </a:ext>
            </a:extLst>
          </p:cNvPr>
          <p:cNvSpPr/>
          <p:nvPr/>
        </p:nvSpPr>
        <p:spPr>
          <a:xfrm>
            <a:off x="4972625" y="1086179"/>
            <a:ext cx="939629" cy="939629"/>
          </a:xfrm>
          <a:prstGeom prst="rect">
            <a:avLst/>
          </a:prstGeom>
          <a:solidFill>
            <a:srgbClr val="FFC000"/>
          </a:solidFill>
          <a:ln w="38100"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Farm</a:t>
            </a:r>
          </a:p>
        </p:txBody>
      </p:sp>
      <p:sp>
        <p:nvSpPr>
          <p:cNvPr id="150" name="Rectangle 149">
            <a:extLst>
              <a:ext uri="{FF2B5EF4-FFF2-40B4-BE49-F238E27FC236}">
                <a16:creationId xmlns:a16="http://schemas.microsoft.com/office/drawing/2014/main" id="{BF5F4CA1-5219-7513-106B-D3F2DBB929D5}"/>
              </a:ext>
            </a:extLst>
          </p:cNvPr>
          <p:cNvSpPr/>
          <p:nvPr/>
        </p:nvSpPr>
        <p:spPr>
          <a:xfrm>
            <a:off x="4972625" y="2016283"/>
            <a:ext cx="939629" cy="949154"/>
          </a:xfrm>
          <a:prstGeom prst="rect">
            <a:avLst/>
          </a:prstGeom>
          <a:solidFill>
            <a:schemeClr val="accent6">
              <a:lumMod val="75000"/>
            </a:schemeClr>
          </a:solidFill>
          <a:ln w="38100"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Park</a:t>
            </a:r>
          </a:p>
        </p:txBody>
      </p:sp>
      <p:sp>
        <p:nvSpPr>
          <p:cNvPr id="151" name="Rectangle 150">
            <a:extLst>
              <a:ext uri="{FF2B5EF4-FFF2-40B4-BE49-F238E27FC236}">
                <a16:creationId xmlns:a16="http://schemas.microsoft.com/office/drawing/2014/main" id="{DDCA4133-13B6-11A0-AC46-39674499209C}"/>
              </a:ext>
            </a:extLst>
          </p:cNvPr>
          <p:cNvSpPr/>
          <p:nvPr/>
        </p:nvSpPr>
        <p:spPr>
          <a:xfrm>
            <a:off x="4972625" y="2965438"/>
            <a:ext cx="939629" cy="949154"/>
          </a:xfrm>
          <a:prstGeom prst="rect">
            <a:avLst/>
          </a:prstGeom>
          <a:solidFill>
            <a:schemeClr val="bg2">
              <a:lumMod val="75000"/>
            </a:schemeClr>
          </a:solidFill>
          <a:ln w="38100"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Town</a:t>
            </a:r>
          </a:p>
        </p:txBody>
      </p:sp>
      <p:sp>
        <p:nvSpPr>
          <p:cNvPr id="152" name="Rectangle 151">
            <a:extLst>
              <a:ext uri="{FF2B5EF4-FFF2-40B4-BE49-F238E27FC236}">
                <a16:creationId xmlns:a16="http://schemas.microsoft.com/office/drawing/2014/main" id="{4AD81175-EF50-73DF-7496-A283A3C623B5}"/>
              </a:ext>
            </a:extLst>
          </p:cNvPr>
          <p:cNvSpPr/>
          <p:nvPr/>
        </p:nvSpPr>
        <p:spPr>
          <a:xfrm>
            <a:off x="4972625" y="3914591"/>
            <a:ext cx="939629" cy="939629"/>
          </a:xfrm>
          <a:prstGeom prst="rect">
            <a:avLst/>
          </a:prstGeom>
          <a:solidFill>
            <a:schemeClr val="tx2">
              <a:lumMod val="50000"/>
              <a:lumOff val="50000"/>
            </a:schemeClr>
          </a:solidFill>
          <a:ln w="38100"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Pump well</a:t>
            </a:r>
          </a:p>
        </p:txBody>
      </p:sp>
      <p:sp>
        <p:nvSpPr>
          <p:cNvPr id="153" name="Rectangle 152">
            <a:extLst>
              <a:ext uri="{FF2B5EF4-FFF2-40B4-BE49-F238E27FC236}">
                <a16:creationId xmlns:a16="http://schemas.microsoft.com/office/drawing/2014/main" id="{00C5852A-FFD4-B892-E726-89B860B07FAA}"/>
              </a:ext>
            </a:extLst>
          </p:cNvPr>
          <p:cNvSpPr/>
          <p:nvPr/>
        </p:nvSpPr>
        <p:spPr>
          <a:xfrm>
            <a:off x="4972625" y="4844696"/>
            <a:ext cx="939629" cy="949154"/>
          </a:xfrm>
          <a:prstGeom prst="rect">
            <a:avLst/>
          </a:prstGeom>
          <a:solidFill>
            <a:srgbClr val="E85F09"/>
          </a:solidFill>
          <a:ln w="38100"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Data center</a:t>
            </a:r>
          </a:p>
        </p:txBody>
      </p:sp>
      <p:sp>
        <p:nvSpPr>
          <p:cNvPr id="154" name="Rectangle 153">
            <a:extLst>
              <a:ext uri="{FF2B5EF4-FFF2-40B4-BE49-F238E27FC236}">
                <a16:creationId xmlns:a16="http://schemas.microsoft.com/office/drawing/2014/main" id="{1DA8AB9B-AF0C-6B75-6DF0-A2DF3594FAB4}"/>
              </a:ext>
            </a:extLst>
          </p:cNvPr>
          <p:cNvSpPr/>
          <p:nvPr/>
        </p:nvSpPr>
        <p:spPr>
          <a:xfrm>
            <a:off x="4972625" y="5793849"/>
            <a:ext cx="939629" cy="94915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Storage</a:t>
            </a:r>
          </a:p>
        </p:txBody>
      </p:sp>
      <p:sp>
        <p:nvSpPr>
          <p:cNvPr id="155" name="Rectangle 154">
            <a:extLst>
              <a:ext uri="{FF2B5EF4-FFF2-40B4-BE49-F238E27FC236}">
                <a16:creationId xmlns:a16="http://schemas.microsoft.com/office/drawing/2014/main" id="{485D13E8-C596-13F3-84C1-30C78903F4FB}"/>
              </a:ext>
            </a:extLst>
          </p:cNvPr>
          <p:cNvSpPr/>
          <p:nvPr/>
        </p:nvSpPr>
        <p:spPr>
          <a:xfrm>
            <a:off x="5906075" y="137026"/>
            <a:ext cx="939629" cy="949154"/>
          </a:xfrm>
          <a:prstGeom prst="rect">
            <a:avLst/>
          </a:prstGeom>
          <a:solidFill>
            <a:schemeClr val="accent4"/>
          </a:solidFill>
          <a:ln w="38100"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Dam</a:t>
            </a:r>
          </a:p>
        </p:txBody>
      </p:sp>
      <p:sp>
        <p:nvSpPr>
          <p:cNvPr id="156" name="Rectangle 155">
            <a:extLst>
              <a:ext uri="{FF2B5EF4-FFF2-40B4-BE49-F238E27FC236}">
                <a16:creationId xmlns:a16="http://schemas.microsoft.com/office/drawing/2014/main" id="{0CF7B95A-07C3-0B63-9FCF-762C59FAC3E7}"/>
              </a:ext>
            </a:extLst>
          </p:cNvPr>
          <p:cNvSpPr/>
          <p:nvPr/>
        </p:nvSpPr>
        <p:spPr>
          <a:xfrm>
            <a:off x="5906075" y="1086179"/>
            <a:ext cx="939629" cy="939629"/>
          </a:xfrm>
          <a:prstGeom prst="rect">
            <a:avLst/>
          </a:prstGeom>
          <a:solidFill>
            <a:srgbClr val="FFC000"/>
          </a:solidFill>
          <a:ln w="38100"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Farm</a:t>
            </a:r>
          </a:p>
        </p:txBody>
      </p:sp>
      <p:sp>
        <p:nvSpPr>
          <p:cNvPr id="157" name="Rectangle 156">
            <a:extLst>
              <a:ext uri="{FF2B5EF4-FFF2-40B4-BE49-F238E27FC236}">
                <a16:creationId xmlns:a16="http://schemas.microsoft.com/office/drawing/2014/main" id="{F70E88A2-39E1-F4E5-C04A-DCDEC2809207}"/>
              </a:ext>
            </a:extLst>
          </p:cNvPr>
          <p:cNvSpPr/>
          <p:nvPr/>
        </p:nvSpPr>
        <p:spPr>
          <a:xfrm>
            <a:off x="5906075" y="2016283"/>
            <a:ext cx="939629" cy="949154"/>
          </a:xfrm>
          <a:prstGeom prst="rect">
            <a:avLst/>
          </a:prstGeom>
          <a:solidFill>
            <a:schemeClr val="accent6">
              <a:lumMod val="75000"/>
            </a:schemeClr>
          </a:solidFill>
          <a:ln w="38100"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Park</a:t>
            </a:r>
          </a:p>
        </p:txBody>
      </p:sp>
      <p:sp>
        <p:nvSpPr>
          <p:cNvPr id="158" name="Rectangle 157">
            <a:extLst>
              <a:ext uri="{FF2B5EF4-FFF2-40B4-BE49-F238E27FC236}">
                <a16:creationId xmlns:a16="http://schemas.microsoft.com/office/drawing/2014/main" id="{6AF999B7-BCB4-4032-BB4D-D491FBA5D8C0}"/>
              </a:ext>
            </a:extLst>
          </p:cNvPr>
          <p:cNvSpPr/>
          <p:nvPr/>
        </p:nvSpPr>
        <p:spPr>
          <a:xfrm>
            <a:off x="5906075" y="2965438"/>
            <a:ext cx="939629" cy="949154"/>
          </a:xfrm>
          <a:prstGeom prst="rect">
            <a:avLst/>
          </a:prstGeom>
          <a:solidFill>
            <a:schemeClr val="bg2">
              <a:lumMod val="75000"/>
            </a:schemeClr>
          </a:solidFill>
          <a:ln w="38100"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Town</a:t>
            </a:r>
          </a:p>
        </p:txBody>
      </p:sp>
      <p:sp>
        <p:nvSpPr>
          <p:cNvPr id="159" name="Rectangle 158">
            <a:extLst>
              <a:ext uri="{FF2B5EF4-FFF2-40B4-BE49-F238E27FC236}">
                <a16:creationId xmlns:a16="http://schemas.microsoft.com/office/drawing/2014/main" id="{D968DDF1-6060-0CD0-CF8C-D486723DEB15}"/>
              </a:ext>
            </a:extLst>
          </p:cNvPr>
          <p:cNvSpPr/>
          <p:nvPr/>
        </p:nvSpPr>
        <p:spPr>
          <a:xfrm>
            <a:off x="5906075" y="3914591"/>
            <a:ext cx="939629" cy="939629"/>
          </a:xfrm>
          <a:prstGeom prst="rect">
            <a:avLst/>
          </a:prstGeom>
          <a:solidFill>
            <a:schemeClr val="tx2">
              <a:lumMod val="50000"/>
              <a:lumOff val="50000"/>
            </a:schemeClr>
          </a:solidFill>
          <a:ln w="38100"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Pump well</a:t>
            </a:r>
          </a:p>
        </p:txBody>
      </p:sp>
      <p:sp>
        <p:nvSpPr>
          <p:cNvPr id="160" name="Rectangle 159">
            <a:extLst>
              <a:ext uri="{FF2B5EF4-FFF2-40B4-BE49-F238E27FC236}">
                <a16:creationId xmlns:a16="http://schemas.microsoft.com/office/drawing/2014/main" id="{464D2DDC-9C19-3193-E8C0-92196ECC5D42}"/>
              </a:ext>
            </a:extLst>
          </p:cNvPr>
          <p:cNvSpPr/>
          <p:nvPr/>
        </p:nvSpPr>
        <p:spPr>
          <a:xfrm>
            <a:off x="5906075" y="4844696"/>
            <a:ext cx="939629" cy="949154"/>
          </a:xfrm>
          <a:prstGeom prst="rect">
            <a:avLst/>
          </a:prstGeom>
          <a:solidFill>
            <a:srgbClr val="E85F09"/>
          </a:solidFill>
          <a:ln w="38100"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Data center</a:t>
            </a:r>
          </a:p>
        </p:txBody>
      </p:sp>
      <p:sp>
        <p:nvSpPr>
          <p:cNvPr id="161" name="Rectangle 160">
            <a:extLst>
              <a:ext uri="{FF2B5EF4-FFF2-40B4-BE49-F238E27FC236}">
                <a16:creationId xmlns:a16="http://schemas.microsoft.com/office/drawing/2014/main" id="{10B87B1B-626C-8343-4548-457494FDEAE4}"/>
              </a:ext>
            </a:extLst>
          </p:cNvPr>
          <p:cNvSpPr/>
          <p:nvPr/>
        </p:nvSpPr>
        <p:spPr>
          <a:xfrm>
            <a:off x="5906075" y="5793849"/>
            <a:ext cx="939629" cy="94915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Storage</a:t>
            </a:r>
          </a:p>
        </p:txBody>
      </p:sp>
      <p:sp>
        <p:nvSpPr>
          <p:cNvPr id="162" name="Rectangle 161">
            <a:extLst>
              <a:ext uri="{FF2B5EF4-FFF2-40B4-BE49-F238E27FC236}">
                <a16:creationId xmlns:a16="http://schemas.microsoft.com/office/drawing/2014/main" id="{33C26F6A-7DEA-DBA2-A38A-7A28FC05A32C}"/>
              </a:ext>
            </a:extLst>
          </p:cNvPr>
          <p:cNvSpPr/>
          <p:nvPr/>
        </p:nvSpPr>
        <p:spPr>
          <a:xfrm>
            <a:off x="6868100" y="137026"/>
            <a:ext cx="939629" cy="949154"/>
          </a:xfrm>
          <a:prstGeom prst="rect">
            <a:avLst/>
          </a:prstGeom>
          <a:solidFill>
            <a:schemeClr val="accent4"/>
          </a:solidFill>
          <a:ln w="38100"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Dam</a:t>
            </a:r>
          </a:p>
        </p:txBody>
      </p:sp>
      <p:sp>
        <p:nvSpPr>
          <p:cNvPr id="163" name="Rectangle 162">
            <a:extLst>
              <a:ext uri="{FF2B5EF4-FFF2-40B4-BE49-F238E27FC236}">
                <a16:creationId xmlns:a16="http://schemas.microsoft.com/office/drawing/2014/main" id="{1097C9D5-36DD-8A40-A3A9-3334E5054EE0}"/>
              </a:ext>
            </a:extLst>
          </p:cNvPr>
          <p:cNvSpPr/>
          <p:nvPr/>
        </p:nvSpPr>
        <p:spPr>
          <a:xfrm>
            <a:off x="6868100" y="1086179"/>
            <a:ext cx="939629" cy="939629"/>
          </a:xfrm>
          <a:prstGeom prst="rect">
            <a:avLst/>
          </a:prstGeom>
          <a:solidFill>
            <a:srgbClr val="FFC000"/>
          </a:solidFill>
          <a:ln w="38100"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Farm</a:t>
            </a:r>
          </a:p>
        </p:txBody>
      </p:sp>
      <p:sp>
        <p:nvSpPr>
          <p:cNvPr id="164" name="Rectangle 163">
            <a:extLst>
              <a:ext uri="{FF2B5EF4-FFF2-40B4-BE49-F238E27FC236}">
                <a16:creationId xmlns:a16="http://schemas.microsoft.com/office/drawing/2014/main" id="{6729416D-3AEF-519D-2D4B-4FDC40A68FAC}"/>
              </a:ext>
            </a:extLst>
          </p:cNvPr>
          <p:cNvSpPr/>
          <p:nvPr/>
        </p:nvSpPr>
        <p:spPr>
          <a:xfrm>
            <a:off x="6868100" y="2016283"/>
            <a:ext cx="939629" cy="949154"/>
          </a:xfrm>
          <a:prstGeom prst="rect">
            <a:avLst/>
          </a:prstGeom>
          <a:solidFill>
            <a:schemeClr val="accent6">
              <a:lumMod val="75000"/>
            </a:schemeClr>
          </a:solidFill>
          <a:ln w="38100"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Park</a:t>
            </a:r>
          </a:p>
        </p:txBody>
      </p:sp>
      <p:sp>
        <p:nvSpPr>
          <p:cNvPr id="165" name="Rectangle 164">
            <a:extLst>
              <a:ext uri="{FF2B5EF4-FFF2-40B4-BE49-F238E27FC236}">
                <a16:creationId xmlns:a16="http://schemas.microsoft.com/office/drawing/2014/main" id="{2C313575-E385-4192-EDAA-352BB96F4629}"/>
              </a:ext>
            </a:extLst>
          </p:cNvPr>
          <p:cNvSpPr/>
          <p:nvPr/>
        </p:nvSpPr>
        <p:spPr>
          <a:xfrm>
            <a:off x="6868100" y="2965438"/>
            <a:ext cx="939629" cy="949154"/>
          </a:xfrm>
          <a:prstGeom prst="rect">
            <a:avLst/>
          </a:prstGeom>
          <a:solidFill>
            <a:schemeClr val="bg2">
              <a:lumMod val="75000"/>
            </a:schemeClr>
          </a:solidFill>
          <a:ln w="38100"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Town</a:t>
            </a:r>
          </a:p>
        </p:txBody>
      </p:sp>
      <p:sp>
        <p:nvSpPr>
          <p:cNvPr id="166" name="Rectangle 165">
            <a:extLst>
              <a:ext uri="{FF2B5EF4-FFF2-40B4-BE49-F238E27FC236}">
                <a16:creationId xmlns:a16="http://schemas.microsoft.com/office/drawing/2014/main" id="{E96050A2-6595-5451-DB1C-7AA912B32050}"/>
              </a:ext>
            </a:extLst>
          </p:cNvPr>
          <p:cNvSpPr/>
          <p:nvPr/>
        </p:nvSpPr>
        <p:spPr>
          <a:xfrm>
            <a:off x="6868100" y="3914591"/>
            <a:ext cx="939629" cy="939629"/>
          </a:xfrm>
          <a:prstGeom prst="rect">
            <a:avLst/>
          </a:prstGeom>
          <a:solidFill>
            <a:schemeClr val="tx2">
              <a:lumMod val="50000"/>
              <a:lumOff val="50000"/>
            </a:schemeClr>
          </a:solidFill>
          <a:ln w="38100"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Pump well</a:t>
            </a:r>
          </a:p>
        </p:txBody>
      </p:sp>
      <p:sp>
        <p:nvSpPr>
          <p:cNvPr id="167" name="Rectangle 166">
            <a:extLst>
              <a:ext uri="{FF2B5EF4-FFF2-40B4-BE49-F238E27FC236}">
                <a16:creationId xmlns:a16="http://schemas.microsoft.com/office/drawing/2014/main" id="{7A18DD39-B024-5A20-3025-66ED47561BDE}"/>
              </a:ext>
            </a:extLst>
          </p:cNvPr>
          <p:cNvSpPr/>
          <p:nvPr/>
        </p:nvSpPr>
        <p:spPr>
          <a:xfrm>
            <a:off x="6868100" y="4844696"/>
            <a:ext cx="939629" cy="949154"/>
          </a:xfrm>
          <a:prstGeom prst="rect">
            <a:avLst/>
          </a:prstGeom>
          <a:solidFill>
            <a:srgbClr val="E85F09"/>
          </a:solidFill>
          <a:ln w="38100"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Data center</a:t>
            </a:r>
          </a:p>
        </p:txBody>
      </p:sp>
      <p:sp>
        <p:nvSpPr>
          <p:cNvPr id="168" name="Rectangle 167">
            <a:extLst>
              <a:ext uri="{FF2B5EF4-FFF2-40B4-BE49-F238E27FC236}">
                <a16:creationId xmlns:a16="http://schemas.microsoft.com/office/drawing/2014/main" id="{46FE2479-5F40-A5C7-24AE-6BE16CCD326B}"/>
              </a:ext>
            </a:extLst>
          </p:cNvPr>
          <p:cNvSpPr/>
          <p:nvPr/>
        </p:nvSpPr>
        <p:spPr>
          <a:xfrm>
            <a:off x="6868100" y="5793849"/>
            <a:ext cx="939629" cy="94915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Storage</a:t>
            </a:r>
          </a:p>
        </p:txBody>
      </p:sp>
      <p:sp>
        <p:nvSpPr>
          <p:cNvPr id="169" name="Rectangle 168">
            <a:extLst>
              <a:ext uri="{FF2B5EF4-FFF2-40B4-BE49-F238E27FC236}">
                <a16:creationId xmlns:a16="http://schemas.microsoft.com/office/drawing/2014/main" id="{898E5E46-8028-DF5A-83E9-1EEADB91C675}"/>
              </a:ext>
            </a:extLst>
          </p:cNvPr>
          <p:cNvSpPr/>
          <p:nvPr/>
        </p:nvSpPr>
        <p:spPr>
          <a:xfrm>
            <a:off x="7820601" y="146551"/>
            <a:ext cx="939629" cy="949154"/>
          </a:xfrm>
          <a:prstGeom prst="rect">
            <a:avLst/>
          </a:prstGeom>
          <a:solidFill>
            <a:schemeClr val="accent4"/>
          </a:solidFill>
          <a:ln w="38100"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Dam</a:t>
            </a:r>
          </a:p>
        </p:txBody>
      </p:sp>
      <p:sp>
        <p:nvSpPr>
          <p:cNvPr id="170" name="Rectangle 169">
            <a:extLst>
              <a:ext uri="{FF2B5EF4-FFF2-40B4-BE49-F238E27FC236}">
                <a16:creationId xmlns:a16="http://schemas.microsoft.com/office/drawing/2014/main" id="{B42E1F14-43D4-C234-A9FD-38BB8DC59816}"/>
              </a:ext>
            </a:extLst>
          </p:cNvPr>
          <p:cNvSpPr/>
          <p:nvPr/>
        </p:nvSpPr>
        <p:spPr>
          <a:xfrm>
            <a:off x="7820600" y="1095705"/>
            <a:ext cx="939629" cy="939629"/>
          </a:xfrm>
          <a:prstGeom prst="rect">
            <a:avLst/>
          </a:prstGeom>
          <a:solidFill>
            <a:srgbClr val="FFC000"/>
          </a:solidFill>
          <a:ln w="38100"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Farm</a:t>
            </a:r>
          </a:p>
        </p:txBody>
      </p:sp>
      <p:sp>
        <p:nvSpPr>
          <p:cNvPr id="171" name="Rectangle 170">
            <a:extLst>
              <a:ext uri="{FF2B5EF4-FFF2-40B4-BE49-F238E27FC236}">
                <a16:creationId xmlns:a16="http://schemas.microsoft.com/office/drawing/2014/main" id="{A0021D6C-8AF7-4A38-AAB3-8C60A0B7D3FF}"/>
              </a:ext>
            </a:extLst>
          </p:cNvPr>
          <p:cNvSpPr/>
          <p:nvPr/>
        </p:nvSpPr>
        <p:spPr>
          <a:xfrm>
            <a:off x="7820601" y="2025809"/>
            <a:ext cx="939629" cy="949154"/>
          </a:xfrm>
          <a:prstGeom prst="rect">
            <a:avLst/>
          </a:prstGeom>
          <a:solidFill>
            <a:schemeClr val="accent6">
              <a:lumMod val="75000"/>
            </a:schemeClr>
          </a:solidFill>
          <a:ln w="38100"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Park</a:t>
            </a:r>
          </a:p>
        </p:txBody>
      </p:sp>
      <p:sp>
        <p:nvSpPr>
          <p:cNvPr id="172" name="Rectangle 171">
            <a:extLst>
              <a:ext uri="{FF2B5EF4-FFF2-40B4-BE49-F238E27FC236}">
                <a16:creationId xmlns:a16="http://schemas.microsoft.com/office/drawing/2014/main" id="{99C32DA0-25FC-A486-30E9-9E5CC01CF6F3}"/>
              </a:ext>
            </a:extLst>
          </p:cNvPr>
          <p:cNvSpPr/>
          <p:nvPr/>
        </p:nvSpPr>
        <p:spPr>
          <a:xfrm>
            <a:off x="7820600" y="2974963"/>
            <a:ext cx="939629" cy="949154"/>
          </a:xfrm>
          <a:prstGeom prst="rect">
            <a:avLst/>
          </a:prstGeom>
          <a:solidFill>
            <a:schemeClr val="bg2">
              <a:lumMod val="75000"/>
            </a:schemeClr>
          </a:solidFill>
          <a:ln w="38100"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Town</a:t>
            </a:r>
          </a:p>
        </p:txBody>
      </p:sp>
      <p:sp>
        <p:nvSpPr>
          <p:cNvPr id="173" name="Rectangle 172">
            <a:extLst>
              <a:ext uri="{FF2B5EF4-FFF2-40B4-BE49-F238E27FC236}">
                <a16:creationId xmlns:a16="http://schemas.microsoft.com/office/drawing/2014/main" id="{EEAB6F5B-8F1B-AC45-FF64-D6D9EEB48084}"/>
              </a:ext>
            </a:extLst>
          </p:cNvPr>
          <p:cNvSpPr/>
          <p:nvPr/>
        </p:nvSpPr>
        <p:spPr>
          <a:xfrm>
            <a:off x="7820601" y="3924117"/>
            <a:ext cx="939629" cy="939629"/>
          </a:xfrm>
          <a:prstGeom prst="rect">
            <a:avLst/>
          </a:prstGeom>
          <a:solidFill>
            <a:schemeClr val="tx2">
              <a:lumMod val="50000"/>
              <a:lumOff val="50000"/>
            </a:schemeClr>
          </a:solidFill>
          <a:ln w="38100"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Pump well</a:t>
            </a:r>
          </a:p>
        </p:txBody>
      </p:sp>
      <p:sp>
        <p:nvSpPr>
          <p:cNvPr id="174" name="Rectangle 173">
            <a:extLst>
              <a:ext uri="{FF2B5EF4-FFF2-40B4-BE49-F238E27FC236}">
                <a16:creationId xmlns:a16="http://schemas.microsoft.com/office/drawing/2014/main" id="{D0C70D45-6CF4-03FA-2D42-4353E288C03A}"/>
              </a:ext>
            </a:extLst>
          </p:cNvPr>
          <p:cNvSpPr/>
          <p:nvPr/>
        </p:nvSpPr>
        <p:spPr>
          <a:xfrm>
            <a:off x="7820600" y="4854221"/>
            <a:ext cx="939629" cy="949154"/>
          </a:xfrm>
          <a:prstGeom prst="rect">
            <a:avLst/>
          </a:prstGeom>
          <a:solidFill>
            <a:srgbClr val="E85F09"/>
          </a:solidFill>
          <a:ln w="38100"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Data center</a:t>
            </a:r>
          </a:p>
        </p:txBody>
      </p:sp>
      <p:sp>
        <p:nvSpPr>
          <p:cNvPr id="175" name="Rectangle 174">
            <a:extLst>
              <a:ext uri="{FF2B5EF4-FFF2-40B4-BE49-F238E27FC236}">
                <a16:creationId xmlns:a16="http://schemas.microsoft.com/office/drawing/2014/main" id="{D3E2762E-BBDE-336D-1F9E-301AB51E3768}"/>
              </a:ext>
            </a:extLst>
          </p:cNvPr>
          <p:cNvSpPr/>
          <p:nvPr/>
        </p:nvSpPr>
        <p:spPr>
          <a:xfrm>
            <a:off x="7820601" y="5803375"/>
            <a:ext cx="939629" cy="94915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Storage</a:t>
            </a:r>
          </a:p>
        </p:txBody>
      </p:sp>
      <p:sp>
        <p:nvSpPr>
          <p:cNvPr id="176" name="Rectangle 175">
            <a:extLst>
              <a:ext uri="{FF2B5EF4-FFF2-40B4-BE49-F238E27FC236}">
                <a16:creationId xmlns:a16="http://schemas.microsoft.com/office/drawing/2014/main" id="{8CC1DA9A-4ACA-7BD5-9834-6035D0382D92}"/>
              </a:ext>
            </a:extLst>
          </p:cNvPr>
          <p:cNvSpPr/>
          <p:nvPr/>
        </p:nvSpPr>
        <p:spPr>
          <a:xfrm>
            <a:off x="8782625" y="146551"/>
            <a:ext cx="939629" cy="949154"/>
          </a:xfrm>
          <a:prstGeom prst="rect">
            <a:avLst/>
          </a:prstGeom>
          <a:solidFill>
            <a:schemeClr val="accent4"/>
          </a:solidFill>
          <a:ln w="38100"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Dam</a:t>
            </a:r>
          </a:p>
        </p:txBody>
      </p:sp>
      <p:sp>
        <p:nvSpPr>
          <p:cNvPr id="177" name="Rectangle 176">
            <a:extLst>
              <a:ext uri="{FF2B5EF4-FFF2-40B4-BE49-F238E27FC236}">
                <a16:creationId xmlns:a16="http://schemas.microsoft.com/office/drawing/2014/main" id="{341BEA4E-B468-9AA8-1D40-8CDB414597B8}"/>
              </a:ext>
            </a:extLst>
          </p:cNvPr>
          <p:cNvSpPr/>
          <p:nvPr/>
        </p:nvSpPr>
        <p:spPr>
          <a:xfrm>
            <a:off x="8782625" y="1095704"/>
            <a:ext cx="939629" cy="939629"/>
          </a:xfrm>
          <a:prstGeom prst="rect">
            <a:avLst/>
          </a:prstGeom>
          <a:solidFill>
            <a:srgbClr val="FFC000"/>
          </a:solidFill>
          <a:ln w="38100"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Farm</a:t>
            </a:r>
          </a:p>
        </p:txBody>
      </p:sp>
      <p:sp>
        <p:nvSpPr>
          <p:cNvPr id="178" name="Rectangle 177">
            <a:extLst>
              <a:ext uri="{FF2B5EF4-FFF2-40B4-BE49-F238E27FC236}">
                <a16:creationId xmlns:a16="http://schemas.microsoft.com/office/drawing/2014/main" id="{87A7C92A-0522-42BA-C810-BE0B485D3571}"/>
              </a:ext>
            </a:extLst>
          </p:cNvPr>
          <p:cNvSpPr/>
          <p:nvPr/>
        </p:nvSpPr>
        <p:spPr>
          <a:xfrm>
            <a:off x="8782625" y="2025808"/>
            <a:ext cx="939629" cy="949154"/>
          </a:xfrm>
          <a:prstGeom prst="rect">
            <a:avLst/>
          </a:prstGeom>
          <a:solidFill>
            <a:schemeClr val="accent6">
              <a:lumMod val="75000"/>
            </a:schemeClr>
          </a:solidFill>
          <a:ln w="38100"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Park</a:t>
            </a:r>
          </a:p>
        </p:txBody>
      </p:sp>
      <p:sp>
        <p:nvSpPr>
          <p:cNvPr id="179" name="Rectangle 178">
            <a:extLst>
              <a:ext uri="{FF2B5EF4-FFF2-40B4-BE49-F238E27FC236}">
                <a16:creationId xmlns:a16="http://schemas.microsoft.com/office/drawing/2014/main" id="{F54D4703-C8A0-60BE-4DCA-0322D4D5C25E}"/>
              </a:ext>
            </a:extLst>
          </p:cNvPr>
          <p:cNvSpPr/>
          <p:nvPr/>
        </p:nvSpPr>
        <p:spPr>
          <a:xfrm>
            <a:off x="8782625" y="2974963"/>
            <a:ext cx="939629" cy="949154"/>
          </a:xfrm>
          <a:prstGeom prst="rect">
            <a:avLst/>
          </a:prstGeom>
          <a:solidFill>
            <a:schemeClr val="bg2">
              <a:lumMod val="75000"/>
            </a:schemeClr>
          </a:solidFill>
          <a:ln w="38100"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Town</a:t>
            </a:r>
          </a:p>
        </p:txBody>
      </p:sp>
      <p:sp>
        <p:nvSpPr>
          <p:cNvPr id="180" name="Rectangle 179">
            <a:extLst>
              <a:ext uri="{FF2B5EF4-FFF2-40B4-BE49-F238E27FC236}">
                <a16:creationId xmlns:a16="http://schemas.microsoft.com/office/drawing/2014/main" id="{E5AEE17E-5CB9-BE48-2702-B31D506F140D}"/>
              </a:ext>
            </a:extLst>
          </p:cNvPr>
          <p:cNvSpPr/>
          <p:nvPr/>
        </p:nvSpPr>
        <p:spPr>
          <a:xfrm>
            <a:off x="8782625" y="3924116"/>
            <a:ext cx="939629" cy="939629"/>
          </a:xfrm>
          <a:prstGeom prst="rect">
            <a:avLst/>
          </a:prstGeom>
          <a:solidFill>
            <a:schemeClr val="tx2">
              <a:lumMod val="50000"/>
              <a:lumOff val="50000"/>
            </a:schemeClr>
          </a:solidFill>
          <a:ln w="38100"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Pump well</a:t>
            </a:r>
          </a:p>
        </p:txBody>
      </p:sp>
      <p:sp>
        <p:nvSpPr>
          <p:cNvPr id="181" name="Rectangle 180">
            <a:extLst>
              <a:ext uri="{FF2B5EF4-FFF2-40B4-BE49-F238E27FC236}">
                <a16:creationId xmlns:a16="http://schemas.microsoft.com/office/drawing/2014/main" id="{E53760FC-9422-140B-72A5-16E391AAB43C}"/>
              </a:ext>
            </a:extLst>
          </p:cNvPr>
          <p:cNvSpPr/>
          <p:nvPr/>
        </p:nvSpPr>
        <p:spPr>
          <a:xfrm>
            <a:off x="8782625" y="4854221"/>
            <a:ext cx="939629" cy="949154"/>
          </a:xfrm>
          <a:prstGeom prst="rect">
            <a:avLst/>
          </a:prstGeom>
          <a:solidFill>
            <a:srgbClr val="E85F09"/>
          </a:solidFill>
          <a:ln w="38100"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Data center</a:t>
            </a:r>
          </a:p>
        </p:txBody>
      </p:sp>
      <p:sp>
        <p:nvSpPr>
          <p:cNvPr id="182" name="Rectangle 181">
            <a:extLst>
              <a:ext uri="{FF2B5EF4-FFF2-40B4-BE49-F238E27FC236}">
                <a16:creationId xmlns:a16="http://schemas.microsoft.com/office/drawing/2014/main" id="{1FC858E5-A2D3-9E22-62E8-79822EC8C180}"/>
              </a:ext>
            </a:extLst>
          </p:cNvPr>
          <p:cNvSpPr/>
          <p:nvPr/>
        </p:nvSpPr>
        <p:spPr>
          <a:xfrm>
            <a:off x="8782625" y="5803374"/>
            <a:ext cx="939629" cy="94915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Storage</a:t>
            </a:r>
          </a:p>
        </p:txBody>
      </p:sp>
      <p:sp>
        <p:nvSpPr>
          <p:cNvPr id="183" name="Rectangle 182">
            <a:extLst>
              <a:ext uri="{FF2B5EF4-FFF2-40B4-BE49-F238E27FC236}">
                <a16:creationId xmlns:a16="http://schemas.microsoft.com/office/drawing/2014/main" id="{AA8D095E-F337-2992-CA53-2B2D53BF8696}"/>
              </a:ext>
            </a:extLst>
          </p:cNvPr>
          <p:cNvSpPr/>
          <p:nvPr/>
        </p:nvSpPr>
        <p:spPr>
          <a:xfrm>
            <a:off x="9716075" y="146551"/>
            <a:ext cx="939629" cy="949154"/>
          </a:xfrm>
          <a:prstGeom prst="rect">
            <a:avLst/>
          </a:prstGeom>
          <a:solidFill>
            <a:schemeClr val="accent4"/>
          </a:solidFill>
          <a:ln w="38100"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Dam</a:t>
            </a:r>
          </a:p>
        </p:txBody>
      </p:sp>
      <p:sp>
        <p:nvSpPr>
          <p:cNvPr id="184" name="Rectangle 183">
            <a:extLst>
              <a:ext uri="{FF2B5EF4-FFF2-40B4-BE49-F238E27FC236}">
                <a16:creationId xmlns:a16="http://schemas.microsoft.com/office/drawing/2014/main" id="{68CAF03A-A1B3-A793-1B7B-624A74EF4A9C}"/>
              </a:ext>
            </a:extLst>
          </p:cNvPr>
          <p:cNvSpPr/>
          <p:nvPr/>
        </p:nvSpPr>
        <p:spPr>
          <a:xfrm>
            <a:off x="9716075" y="1095704"/>
            <a:ext cx="939629" cy="939629"/>
          </a:xfrm>
          <a:prstGeom prst="rect">
            <a:avLst/>
          </a:prstGeom>
          <a:solidFill>
            <a:srgbClr val="FFC000"/>
          </a:solidFill>
          <a:ln w="38100"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Farm</a:t>
            </a:r>
          </a:p>
        </p:txBody>
      </p:sp>
      <p:sp>
        <p:nvSpPr>
          <p:cNvPr id="185" name="Rectangle 184">
            <a:extLst>
              <a:ext uri="{FF2B5EF4-FFF2-40B4-BE49-F238E27FC236}">
                <a16:creationId xmlns:a16="http://schemas.microsoft.com/office/drawing/2014/main" id="{B2936C75-81BE-6B14-EE2A-1BC6447B62EB}"/>
              </a:ext>
            </a:extLst>
          </p:cNvPr>
          <p:cNvSpPr/>
          <p:nvPr/>
        </p:nvSpPr>
        <p:spPr>
          <a:xfrm>
            <a:off x="9716075" y="2025808"/>
            <a:ext cx="939629" cy="949154"/>
          </a:xfrm>
          <a:prstGeom prst="rect">
            <a:avLst/>
          </a:prstGeom>
          <a:solidFill>
            <a:schemeClr val="accent6">
              <a:lumMod val="75000"/>
            </a:schemeClr>
          </a:solidFill>
          <a:ln w="38100"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Park</a:t>
            </a:r>
          </a:p>
        </p:txBody>
      </p:sp>
      <p:sp>
        <p:nvSpPr>
          <p:cNvPr id="186" name="Rectangle 185">
            <a:extLst>
              <a:ext uri="{FF2B5EF4-FFF2-40B4-BE49-F238E27FC236}">
                <a16:creationId xmlns:a16="http://schemas.microsoft.com/office/drawing/2014/main" id="{93DD431B-D177-D7FC-5A82-DB1BC75EDFB6}"/>
              </a:ext>
            </a:extLst>
          </p:cNvPr>
          <p:cNvSpPr/>
          <p:nvPr/>
        </p:nvSpPr>
        <p:spPr>
          <a:xfrm>
            <a:off x="9716075" y="2974963"/>
            <a:ext cx="939629" cy="949154"/>
          </a:xfrm>
          <a:prstGeom prst="rect">
            <a:avLst/>
          </a:prstGeom>
          <a:solidFill>
            <a:schemeClr val="bg2">
              <a:lumMod val="75000"/>
            </a:schemeClr>
          </a:solidFill>
          <a:ln w="38100"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Town</a:t>
            </a:r>
          </a:p>
        </p:txBody>
      </p:sp>
      <p:sp>
        <p:nvSpPr>
          <p:cNvPr id="187" name="Rectangle 186">
            <a:extLst>
              <a:ext uri="{FF2B5EF4-FFF2-40B4-BE49-F238E27FC236}">
                <a16:creationId xmlns:a16="http://schemas.microsoft.com/office/drawing/2014/main" id="{A400457C-A610-10A1-4274-4A3BDBD6A2F3}"/>
              </a:ext>
            </a:extLst>
          </p:cNvPr>
          <p:cNvSpPr/>
          <p:nvPr/>
        </p:nvSpPr>
        <p:spPr>
          <a:xfrm>
            <a:off x="9716075" y="3924116"/>
            <a:ext cx="939629" cy="939629"/>
          </a:xfrm>
          <a:prstGeom prst="rect">
            <a:avLst/>
          </a:prstGeom>
          <a:solidFill>
            <a:schemeClr val="tx2">
              <a:lumMod val="50000"/>
              <a:lumOff val="50000"/>
            </a:schemeClr>
          </a:solidFill>
          <a:ln w="38100"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Pump well</a:t>
            </a:r>
          </a:p>
        </p:txBody>
      </p:sp>
      <p:sp>
        <p:nvSpPr>
          <p:cNvPr id="188" name="Rectangle 187">
            <a:extLst>
              <a:ext uri="{FF2B5EF4-FFF2-40B4-BE49-F238E27FC236}">
                <a16:creationId xmlns:a16="http://schemas.microsoft.com/office/drawing/2014/main" id="{4238E572-9DCB-F05C-59BC-98CAF3E059E2}"/>
              </a:ext>
            </a:extLst>
          </p:cNvPr>
          <p:cNvSpPr/>
          <p:nvPr/>
        </p:nvSpPr>
        <p:spPr>
          <a:xfrm>
            <a:off x="9716075" y="4854221"/>
            <a:ext cx="939629" cy="949154"/>
          </a:xfrm>
          <a:prstGeom prst="rect">
            <a:avLst/>
          </a:prstGeom>
          <a:solidFill>
            <a:srgbClr val="E85F09"/>
          </a:solidFill>
          <a:ln w="38100"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Data center</a:t>
            </a:r>
          </a:p>
        </p:txBody>
      </p:sp>
      <p:sp>
        <p:nvSpPr>
          <p:cNvPr id="189" name="Rectangle 188">
            <a:extLst>
              <a:ext uri="{FF2B5EF4-FFF2-40B4-BE49-F238E27FC236}">
                <a16:creationId xmlns:a16="http://schemas.microsoft.com/office/drawing/2014/main" id="{E93244CC-D7C0-508A-B8A4-67B43B28E2A4}"/>
              </a:ext>
            </a:extLst>
          </p:cNvPr>
          <p:cNvSpPr/>
          <p:nvPr/>
        </p:nvSpPr>
        <p:spPr>
          <a:xfrm>
            <a:off x="9716075" y="5803374"/>
            <a:ext cx="939629" cy="94915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Storage</a:t>
            </a:r>
          </a:p>
        </p:txBody>
      </p:sp>
      <p:sp>
        <p:nvSpPr>
          <p:cNvPr id="190" name="Rectangle 189">
            <a:extLst>
              <a:ext uri="{FF2B5EF4-FFF2-40B4-BE49-F238E27FC236}">
                <a16:creationId xmlns:a16="http://schemas.microsoft.com/office/drawing/2014/main" id="{35879FEF-0B43-649B-895F-A2791B4AF46A}"/>
              </a:ext>
            </a:extLst>
          </p:cNvPr>
          <p:cNvSpPr/>
          <p:nvPr/>
        </p:nvSpPr>
        <p:spPr>
          <a:xfrm>
            <a:off x="10678100" y="146551"/>
            <a:ext cx="939629" cy="949154"/>
          </a:xfrm>
          <a:prstGeom prst="rect">
            <a:avLst/>
          </a:prstGeom>
          <a:solidFill>
            <a:schemeClr val="accent4"/>
          </a:solidFill>
          <a:ln w="38100"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Dam</a:t>
            </a:r>
          </a:p>
        </p:txBody>
      </p:sp>
      <p:sp>
        <p:nvSpPr>
          <p:cNvPr id="191" name="Rectangle 190">
            <a:extLst>
              <a:ext uri="{FF2B5EF4-FFF2-40B4-BE49-F238E27FC236}">
                <a16:creationId xmlns:a16="http://schemas.microsoft.com/office/drawing/2014/main" id="{B1D0A269-88AB-D5CC-8179-F861E88EBFFB}"/>
              </a:ext>
            </a:extLst>
          </p:cNvPr>
          <p:cNvSpPr/>
          <p:nvPr/>
        </p:nvSpPr>
        <p:spPr>
          <a:xfrm>
            <a:off x="10678100" y="1095704"/>
            <a:ext cx="939629" cy="939629"/>
          </a:xfrm>
          <a:prstGeom prst="rect">
            <a:avLst/>
          </a:prstGeom>
          <a:solidFill>
            <a:srgbClr val="FFC000"/>
          </a:solidFill>
          <a:ln w="38100"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Farm</a:t>
            </a:r>
          </a:p>
        </p:txBody>
      </p:sp>
      <p:sp>
        <p:nvSpPr>
          <p:cNvPr id="192" name="Rectangle 191">
            <a:extLst>
              <a:ext uri="{FF2B5EF4-FFF2-40B4-BE49-F238E27FC236}">
                <a16:creationId xmlns:a16="http://schemas.microsoft.com/office/drawing/2014/main" id="{9923D255-7B4B-82AF-3187-D77B4F4DD991}"/>
              </a:ext>
            </a:extLst>
          </p:cNvPr>
          <p:cNvSpPr/>
          <p:nvPr/>
        </p:nvSpPr>
        <p:spPr>
          <a:xfrm>
            <a:off x="10678100" y="2025808"/>
            <a:ext cx="939629" cy="949154"/>
          </a:xfrm>
          <a:prstGeom prst="rect">
            <a:avLst/>
          </a:prstGeom>
          <a:solidFill>
            <a:schemeClr val="accent6">
              <a:lumMod val="75000"/>
            </a:schemeClr>
          </a:solidFill>
          <a:ln w="38100"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Park</a:t>
            </a:r>
          </a:p>
        </p:txBody>
      </p:sp>
      <p:sp>
        <p:nvSpPr>
          <p:cNvPr id="193" name="Rectangle 192">
            <a:extLst>
              <a:ext uri="{FF2B5EF4-FFF2-40B4-BE49-F238E27FC236}">
                <a16:creationId xmlns:a16="http://schemas.microsoft.com/office/drawing/2014/main" id="{FC0C2738-195E-C065-B3BE-8C5F7CFD2885}"/>
              </a:ext>
            </a:extLst>
          </p:cNvPr>
          <p:cNvSpPr/>
          <p:nvPr/>
        </p:nvSpPr>
        <p:spPr>
          <a:xfrm>
            <a:off x="10678100" y="2974963"/>
            <a:ext cx="939629" cy="949154"/>
          </a:xfrm>
          <a:prstGeom prst="rect">
            <a:avLst/>
          </a:prstGeom>
          <a:solidFill>
            <a:schemeClr val="bg2">
              <a:lumMod val="75000"/>
            </a:schemeClr>
          </a:solidFill>
          <a:ln w="38100"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Town</a:t>
            </a:r>
          </a:p>
        </p:txBody>
      </p:sp>
      <p:sp>
        <p:nvSpPr>
          <p:cNvPr id="194" name="Rectangle 193">
            <a:extLst>
              <a:ext uri="{FF2B5EF4-FFF2-40B4-BE49-F238E27FC236}">
                <a16:creationId xmlns:a16="http://schemas.microsoft.com/office/drawing/2014/main" id="{3B2B779D-7AE5-349C-E750-425AF906EA33}"/>
              </a:ext>
            </a:extLst>
          </p:cNvPr>
          <p:cNvSpPr/>
          <p:nvPr/>
        </p:nvSpPr>
        <p:spPr>
          <a:xfrm>
            <a:off x="10678100" y="3924116"/>
            <a:ext cx="939629" cy="939629"/>
          </a:xfrm>
          <a:prstGeom prst="rect">
            <a:avLst/>
          </a:prstGeom>
          <a:solidFill>
            <a:schemeClr val="tx2">
              <a:lumMod val="50000"/>
              <a:lumOff val="50000"/>
            </a:schemeClr>
          </a:solidFill>
          <a:ln w="38100"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Pump well</a:t>
            </a:r>
          </a:p>
        </p:txBody>
      </p:sp>
      <p:sp>
        <p:nvSpPr>
          <p:cNvPr id="195" name="Rectangle 194">
            <a:extLst>
              <a:ext uri="{FF2B5EF4-FFF2-40B4-BE49-F238E27FC236}">
                <a16:creationId xmlns:a16="http://schemas.microsoft.com/office/drawing/2014/main" id="{55B2D873-05A2-3B77-DB11-6EDB17411846}"/>
              </a:ext>
            </a:extLst>
          </p:cNvPr>
          <p:cNvSpPr/>
          <p:nvPr/>
        </p:nvSpPr>
        <p:spPr>
          <a:xfrm>
            <a:off x="10678100" y="4854221"/>
            <a:ext cx="939629" cy="949154"/>
          </a:xfrm>
          <a:prstGeom prst="rect">
            <a:avLst/>
          </a:prstGeom>
          <a:solidFill>
            <a:srgbClr val="E85F09"/>
          </a:solidFill>
          <a:ln w="38100"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Data center</a:t>
            </a:r>
          </a:p>
        </p:txBody>
      </p:sp>
      <p:sp>
        <p:nvSpPr>
          <p:cNvPr id="196" name="Rectangle 195">
            <a:extLst>
              <a:ext uri="{FF2B5EF4-FFF2-40B4-BE49-F238E27FC236}">
                <a16:creationId xmlns:a16="http://schemas.microsoft.com/office/drawing/2014/main" id="{F1C023A2-F0D9-FDF2-2B15-61E53B4ADEA6}"/>
              </a:ext>
            </a:extLst>
          </p:cNvPr>
          <p:cNvSpPr/>
          <p:nvPr/>
        </p:nvSpPr>
        <p:spPr>
          <a:xfrm>
            <a:off x="10678100" y="5803374"/>
            <a:ext cx="939629" cy="94915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Storage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F0C62CE-E3F0-543C-3EF6-7872DFFD0F89}"/>
              </a:ext>
            </a:extLst>
          </p:cNvPr>
          <p:cNvSpPr txBox="1"/>
          <p:nvPr/>
        </p:nvSpPr>
        <p:spPr>
          <a:xfrm rot="5400000">
            <a:off x="10862339" y="944394"/>
            <a:ext cx="22581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Development Tokens</a:t>
            </a:r>
          </a:p>
        </p:txBody>
      </p:sp>
    </p:spTree>
    <p:extLst>
      <p:ext uri="{BB962C8B-B14F-4D97-AF65-F5344CB8AC3E}">
        <p14:creationId xmlns:p14="http://schemas.microsoft.com/office/powerpoint/2010/main" val="38236456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F9115A30-F4C2-B92F-C5AB-848A6AF741FE}"/>
              </a:ext>
            </a:extLst>
          </p:cNvPr>
          <p:cNvSpPr/>
          <p:nvPr/>
        </p:nvSpPr>
        <p:spPr>
          <a:xfrm>
            <a:off x="1309821" y="580769"/>
            <a:ext cx="1828800" cy="2743200"/>
          </a:xfrm>
          <a:prstGeom prst="roundRect">
            <a:avLst/>
          </a:prstGeom>
          <a:noFill/>
          <a:ln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HEAT WAVE</a:t>
            </a:r>
            <a:b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</a:br>
            <a:b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</a:b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Data Centers 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require </a:t>
            </a: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+1 additional water token 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this round.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</a:br>
            <a:r>
              <a:rPr kumimoji="0" lang="en-US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Heat can sharply increase cooling-related water demand.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1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1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EBF9BA0D-37A0-3091-1660-34D281166202}"/>
              </a:ext>
            </a:extLst>
          </p:cNvPr>
          <p:cNvSpPr/>
          <p:nvPr/>
        </p:nvSpPr>
        <p:spPr>
          <a:xfrm>
            <a:off x="5222793" y="580769"/>
            <a:ext cx="1828800" cy="2743200"/>
          </a:xfrm>
          <a:prstGeom prst="roundRect">
            <a:avLst/>
          </a:prstGeom>
          <a:noFill/>
          <a:ln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LOCALIZED DROUGHT</a:t>
            </a:r>
            <a:b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</a:br>
            <a:b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</a:b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Headwaters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generate </a:t>
            </a: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2 fewer water tokens 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this round. 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</a:br>
            <a:r>
              <a:rPr kumimoji="0" lang="en-US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Shortages in the source waters can cascade through the whole watershed.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1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AB9AAF29-50BC-909B-36A4-ABFB8F47FB5D}"/>
              </a:ext>
            </a:extLst>
          </p:cNvPr>
          <p:cNvSpPr/>
          <p:nvPr/>
        </p:nvSpPr>
        <p:spPr>
          <a:xfrm>
            <a:off x="7179279" y="580769"/>
            <a:ext cx="1828800" cy="2743200"/>
          </a:xfrm>
          <a:prstGeom prst="roundRect">
            <a:avLst/>
          </a:prstGeom>
          <a:noFill/>
          <a:ln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RIVER SILTATION</a:t>
            </a:r>
            <a:b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</a:br>
            <a:b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</a:b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Any player operating a </a:t>
            </a: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Dam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this round scores only </a:t>
            </a: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+1 point instead of +3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</a:br>
            <a:r>
              <a:rPr kumimoji="0" lang="en-US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Infrastructure performance can decline because of environmental change.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A639BA17-A0AA-A43F-9A67-74EDCD09AF0F}"/>
              </a:ext>
            </a:extLst>
          </p:cNvPr>
          <p:cNvSpPr/>
          <p:nvPr/>
        </p:nvSpPr>
        <p:spPr>
          <a:xfrm>
            <a:off x="9135765" y="580769"/>
            <a:ext cx="1828800" cy="2743200"/>
          </a:xfrm>
          <a:prstGeom prst="roundRect">
            <a:avLst/>
          </a:prstGeom>
          <a:noFill/>
          <a:ln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PUMP MAINTENANCE </a:t>
            </a:r>
            <a:b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</a:br>
            <a:b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</a:b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 player using a </a:t>
            </a: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Pump Well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this round must spend </a:t>
            </a: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1 build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or cannot draw from the </a:t>
            </a: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Aquifer.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</a:br>
            <a:r>
              <a:rPr kumimoji="0" lang="en-US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Groundwater access depends on infrastructure maintenance.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D1EA7D26-75C6-5FED-912F-D78F3ECC5570}"/>
              </a:ext>
            </a:extLst>
          </p:cNvPr>
          <p:cNvSpPr/>
          <p:nvPr/>
        </p:nvSpPr>
        <p:spPr>
          <a:xfrm>
            <a:off x="1309821" y="3503142"/>
            <a:ext cx="1828800" cy="2743200"/>
          </a:xfrm>
          <a:prstGeom prst="roundRect">
            <a:avLst/>
          </a:prstGeom>
          <a:noFill/>
          <a:ln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FIRE IN THE UPLANDS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Forests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do not score any more points unless </a:t>
            </a: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1 build per building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is paid.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Forest fires can severely disrupt communities and ecosystems.</a:t>
            </a:r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2EB1FE54-AB64-76D5-9195-23EF837D5D4A}"/>
              </a:ext>
            </a:extLst>
          </p:cNvPr>
          <p:cNvSpPr/>
          <p:nvPr/>
        </p:nvSpPr>
        <p:spPr>
          <a:xfrm>
            <a:off x="3266307" y="3503142"/>
            <a:ext cx="1828800" cy="2743200"/>
          </a:xfrm>
          <a:prstGeom prst="roundRect">
            <a:avLst/>
          </a:prstGeom>
          <a:noFill/>
          <a:ln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SEVERE DROUGHT</a:t>
            </a:r>
            <a:b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</a:br>
            <a:b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</a:b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Headwaters 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generate </a:t>
            </a: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0 water tokens 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this round.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</a:br>
            <a:r>
              <a:rPr kumimoji="0" lang="en-US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Complete failure of source waters creates strong pressure for tradeoffs, cooperation, or conflict.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7F610345-A2CF-CD64-E792-1F366E5C1126}"/>
              </a:ext>
            </a:extLst>
          </p:cNvPr>
          <p:cNvSpPr/>
          <p:nvPr/>
        </p:nvSpPr>
        <p:spPr>
          <a:xfrm>
            <a:off x="5222793" y="3503142"/>
            <a:ext cx="1828800" cy="2743200"/>
          </a:xfrm>
          <a:prstGeom prst="roundRect">
            <a:avLst/>
          </a:prstGeom>
          <a:noFill/>
          <a:ln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AQUIFER CONTAMINATION</a:t>
            </a:r>
            <a:b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</a:br>
            <a:b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</a:b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No player may draw from the </a:t>
            </a: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Aquifer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this round.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</a:br>
            <a:r>
              <a:rPr kumimoji="0" lang="en-US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Groundwater is vulnerable to quality as well as quantity problems.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1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AE91557F-077B-222D-045B-3C1155C19368}"/>
              </a:ext>
            </a:extLst>
          </p:cNvPr>
          <p:cNvSpPr/>
          <p:nvPr/>
        </p:nvSpPr>
        <p:spPr>
          <a:xfrm>
            <a:off x="7179279" y="3503142"/>
            <a:ext cx="1828800" cy="2743200"/>
          </a:xfrm>
          <a:prstGeom prst="roundRect">
            <a:avLst/>
          </a:prstGeom>
          <a:noFill/>
          <a:ln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DAM SAFETY INSPECTION</a:t>
            </a:r>
            <a:b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</a:br>
            <a:b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</a:b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No </a:t>
            </a: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Dam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may operate this round.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</a:br>
            <a:r>
              <a:rPr kumimoji="0" lang="en-US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Critical infrastructure can fail or be unavailable even when demand remains high.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1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4159B6CC-FAC7-E56F-02BD-873D4BFCD2DB}"/>
              </a:ext>
            </a:extLst>
          </p:cNvPr>
          <p:cNvSpPr/>
          <p:nvPr/>
        </p:nvSpPr>
        <p:spPr>
          <a:xfrm>
            <a:off x="9135765" y="3503142"/>
            <a:ext cx="1828800" cy="2743200"/>
          </a:xfrm>
          <a:prstGeom prst="roundRect">
            <a:avLst/>
          </a:prstGeom>
          <a:noFill/>
          <a:ln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EXTREME HEAT EMERGENCY</a:t>
            </a:r>
            <a:b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</a:br>
            <a:b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</a:b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Data Centers 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require </a:t>
            </a: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+2 additional water tokens 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this round or they do not function.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</a:br>
            <a:r>
              <a:rPr kumimoji="0" lang="en-US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Some industrial systems may be highly vulnerable to weather extremes.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Rounded Rectangle 3">
            <a:extLst>
              <a:ext uri="{FF2B5EF4-FFF2-40B4-BE49-F238E27FC236}">
                <a16:creationId xmlns:a16="http://schemas.microsoft.com/office/drawing/2014/main" id="{ADC2FCD0-E97A-3DE9-1A25-A3A46FA889F2}"/>
              </a:ext>
            </a:extLst>
          </p:cNvPr>
          <p:cNvSpPr/>
          <p:nvPr/>
        </p:nvSpPr>
        <p:spPr>
          <a:xfrm>
            <a:off x="3265315" y="580769"/>
            <a:ext cx="1828800" cy="2743200"/>
          </a:xfrm>
          <a:prstGeom prst="roundRect">
            <a:avLst/>
          </a:prstGeom>
          <a:noFill/>
          <a:ln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GOOD SNOWPACK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Headwaters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generate </a:t>
            </a: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+2 extra water tokens 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this round.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Upstream weather conditions shape water availability for the whole watershed.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1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1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834013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625CA7-E0BF-90DC-6A0D-49603D9A42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9BFA708A-D610-5709-692E-BB4A912B61F4}"/>
              </a:ext>
            </a:extLst>
          </p:cNvPr>
          <p:cNvSpPr/>
          <p:nvPr/>
        </p:nvSpPr>
        <p:spPr>
          <a:xfrm>
            <a:off x="3266307" y="580769"/>
            <a:ext cx="1828800" cy="2743200"/>
          </a:xfrm>
          <a:prstGeom prst="roundRect">
            <a:avLst/>
          </a:prstGeom>
          <a:noFill/>
          <a:ln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COOL SEASON</a:t>
            </a:r>
            <a:b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</a:b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b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</a:b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Data centers 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require </a:t>
            </a: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1 less water token 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this round, to a minimum of 1.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</a:br>
            <a:r>
              <a:rPr kumimoji="0" lang="en-US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Water demand is not fixed; weather conditions can affect operational needs.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1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72871206-903F-D5B3-3E22-2A19A4238215}"/>
              </a:ext>
            </a:extLst>
          </p:cNvPr>
          <p:cNvSpPr/>
          <p:nvPr/>
        </p:nvSpPr>
        <p:spPr>
          <a:xfrm>
            <a:off x="5222793" y="580769"/>
            <a:ext cx="1828800" cy="2743200"/>
          </a:xfrm>
          <a:prstGeom prst="roundRect">
            <a:avLst/>
          </a:prstGeom>
          <a:noFill/>
          <a:ln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LIGHT RAIN ON GRASSLANDS</a:t>
            </a:r>
            <a:b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</a:b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b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</a:b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The next time weather lands on a </a:t>
            </a: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Grassland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tile, that player gets </a:t>
            </a: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+2 water tokens instead of +1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</a:br>
            <a:r>
              <a:rPr kumimoji="0" lang="en-US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Different ecosystems respond differently to precipitation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B788EE95-ECE5-4BAF-CC5A-EA0E054B117A}"/>
              </a:ext>
            </a:extLst>
          </p:cNvPr>
          <p:cNvSpPr/>
          <p:nvPr/>
        </p:nvSpPr>
        <p:spPr>
          <a:xfrm>
            <a:off x="7179279" y="580769"/>
            <a:ext cx="1828800" cy="2743200"/>
          </a:xfrm>
          <a:prstGeom prst="roundRect">
            <a:avLst/>
          </a:prstGeom>
          <a:noFill/>
          <a:ln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WETLAND RETENTION</a:t>
            </a:r>
            <a:b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</a:b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b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</a:b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 player on a </a:t>
            </a: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Wetland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tile may </a:t>
            </a: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store 1 extra unused water token 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this round even without storage.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</a:br>
            <a:r>
              <a:rPr kumimoji="0" lang="en-US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Natural landscapes can buffer variability and support water retention.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BD25255B-5AF1-49A2-6CB5-36E9BDAC436B}"/>
              </a:ext>
            </a:extLst>
          </p:cNvPr>
          <p:cNvSpPr/>
          <p:nvPr/>
        </p:nvSpPr>
        <p:spPr>
          <a:xfrm>
            <a:off x="9135765" y="580769"/>
            <a:ext cx="1828800" cy="2743200"/>
          </a:xfrm>
          <a:prstGeom prst="roundRect">
            <a:avLst/>
          </a:prstGeom>
          <a:noFill/>
          <a:ln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STABLE RIVER FLOW</a:t>
            </a:r>
            <a:b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</a:b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b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</a:b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The </a:t>
            </a: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last player in turn order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gets </a:t>
            </a: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+1 water token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</a:br>
            <a:r>
              <a:rPr kumimoji="0" lang="en-US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Hydrologic conditions can sometimes offset structural inequities.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896D743D-6F20-F721-8BA2-F038DDADD9F9}"/>
              </a:ext>
            </a:extLst>
          </p:cNvPr>
          <p:cNvSpPr/>
          <p:nvPr/>
        </p:nvSpPr>
        <p:spPr>
          <a:xfrm>
            <a:off x="1309821" y="3503142"/>
            <a:ext cx="1828800" cy="2743200"/>
          </a:xfrm>
          <a:prstGeom prst="roundRect">
            <a:avLst/>
          </a:prstGeom>
          <a:noFill/>
          <a:ln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INFRASTRUCTURE GRANT</a:t>
            </a:r>
            <a:b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</a:b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b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</a:b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All development this round cost </a:t>
            </a: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1 Build less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</a:br>
            <a:r>
              <a:rPr kumimoji="0" lang="en-US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Policy, investment, and subsidy can shape which infrastructure gets built and when.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05B3E55C-204A-B642-8C48-277EEBCF1737}"/>
              </a:ext>
            </a:extLst>
          </p:cNvPr>
          <p:cNvSpPr/>
          <p:nvPr/>
        </p:nvSpPr>
        <p:spPr>
          <a:xfrm>
            <a:off x="5222793" y="3503142"/>
            <a:ext cx="1828800" cy="2743200"/>
          </a:xfrm>
          <a:prstGeom prst="roundRect">
            <a:avLst/>
          </a:prstGeom>
          <a:noFill/>
          <a:ln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AQUIFER RECHARGE OPPORTUNITY</a:t>
            </a:r>
            <a:b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</a:b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b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</a:b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Raise the </a:t>
            </a: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Aquifer 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by</a:t>
            </a: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+2 levels.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</a:br>
            <a:r>
              <a:rPr kumimoji="0" lang="en-US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Groundwater systems can recover, but recharge is episodic and often limited.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1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1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95496954-99C9-E5A7-6173-F7E3D9C35A70}"/>
              </a:ext>
            </a:extLst>
          </p:cNvPr>
          <p:cNvSpPr/>
          <p:nvPr/>
        </p:nvSpPr>
        <p:spPr>
          <a:xfrm>
            <a:off x="7179279" y="3503142"/>
            <a:ext cx="1828800" cy="2743200"/>
          </a:xfrm>
          <a:prstGeom prst="roundRect">
            <a:avLst/>
          </a:prstGeom>
          <a:noFill/>
          <a:ln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COMMUNITY COOPERATION</a:t>
            </a:r>
            <a:b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</a:b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b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</a:b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If at least one trade occurs this round, each player involved gains </a:t>
            </a: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+1 point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</a:br>
            <a:r>
              <a:rPr kumimoji="0" lang="en-US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Negotiation and cooperation can improve outcomes under scarcity.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61D576B4-672D-8340-72B4-1458DFB9666C}"/>
              </a:ext>
            </a:extLst>
          </p:cNvPr>
          <p:cNvSpPr/>
          <p:nvPr/>
        </p:nvSpPr>
        <p:spPr>
          <a:xfrm>
            <a:off x="9135765" y="3503142"/>
            <a:ext cx="1828800" cy="2743200"/>
          </a:xfrm>
          <a:prstGeom prst="roundRect">
            <a:avLst/>
          </a:prstGeom>
          <a:noFill/>
          <a:ln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HARVEST FESTIVAL</a:t>
            </a:r>
            <a:b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</a:b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b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</a:b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If the players in the last two turn order positions upkeep a </a:t>
            </a: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Farm, Town, or Park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, they gain </a:t>
            </a: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+1 additional point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</a:br>
            <a:r>
              <a:rPr kumimoji="0" lang="en-US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Downstream benefits depend on upstream choices.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Rounded Rectangle 5">
            <a:extLst>
              <a:ext uri="{FF2B5EF4-FFF2-40B4-BE49-F238E27FC236}">
                <a16:creationId xmlns:a16="http://schemas.microsoft.com/office/drawing/2014/main" id="{0A1FDCE2-0B2D-8273-DE8F-6D7179D2C4EE}"/>
              </a:ext>
            </a:extLst>
          </p:cNvPr>
          <p:cNvSpPr/>
          <p:nvPr/>
        </p:nvSpPr>
        <p:spPr>
          <a:xfrm>
            <a:off x="1310813" y="580769"/>
            <a:ext cx="1828800" cy="2743200"/>
          </a:xfrm>
          <a:prstGeom prst="roundRect">
            <a:avLst/>
          </a:prstGeom>
          <a:noFill/>
          <a:ln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DRY WINDS</a:t>
            </a:r>
            <a:b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</a:br>
            <a:b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</a:b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Parks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require </a:t>
            </a: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+1 additional water token 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this round to remain functional.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</a:br>
            <a:r>
              <a:rPr kumimoji="0" lang="en-US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Ecological or recreational landscapes can be stressed under extreme conditions.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90905932-6033-4C11-6F5C-2FAEA9D01136}"/>
              </a:ext>
            </a:extLst>
          </p:cNvPr>
          <p:cNvSpPr/>
          <p:nvPr/>
        </p:nvSpPr>
        <p:spPr>
          <a:xfrm>
            <a:off x="3266307" y="3534032"/>
            <a:ext cx="1828800" cy="2743200"/>
          </a:xfrm>
          <a:prstGeom prst="roundRect">
            <a:avLst/>
          </a:prstGeom>
          <a:noFill/>
          <a:ln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RECREATION BOOM</a:t>
            </a:r>
            <a:b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</a:b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b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</a:b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Every functioning </a:t>
            </a: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Park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scores </a:t>
            </a: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+1 extra point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this round.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</a:br>
            <a:r>
              <a:rPr kumimoji="0" lang="en-US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Ecosystem and recreation benefits can have social and economic value.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1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1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63379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BD7698-03D3-0034-AB31-4490636903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4EDC66E3-448D-B075-6CBF-521542052A8E}"/>
              </a:ext>
            </a:extLst>
          </p:cNvPr>
          <p:cNvSpPr/>
          <p:nvPr/>
        </p:nvSpPr>
        <p:spPr>
          <a:xfrm>
            <a:off x="1309821" y="580769"/>
            <a:ext cx="1828800" cy="2743200"/>
          </a:xfrm>
          <a:prstGeom prst="roundRect">
            <a:avLst/>
          </a:prstGeom>
          <a:noFill/>
          <a:ln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ECOSYSTEM COLLAPSE WARNING</a:t>
            </a:r>
            <a:b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</a:br>
            <a:b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</a:b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If no player keeps a </a:t>
            </a: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Park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functional this round, </a:t>
            </a: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Watershed Health -1.</a:t>
            </a:r>
            <a:b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</a:br>
            <a:r>
              <a:rPr kumimoji="0" lang="en-US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Ecosystem services require active support and are not automatically maintained.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FEA83086-3BF4-B131-2BF7-01589CE3C0AC}"/>
              </a:ext>
            </a:extLst>
          </p:cNvPr>
          <p:cNvSpPr/>
          <p:nvPr/>
        </p:nvSpPr>
        <p:spPr>
          <a:xfrm>
            <a:off x="3266307" y="580769"/>
            <a:ext cx="1828800" cy="2743200"/>
          </a:xfrm>
          <a:prstGeom prst="roundRect">
            <a:avLst/>
          </a:prstGeom>
          <a:noFill/>
          <a:ln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WATER RIGHTS CONFLICT</a:t>
            </a:r>
            <a:b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</a:br>
            <a:b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</a:b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No trades this round unless all involved players give up </a:t>
            </a: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1 point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to complete the trade.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</a:br>
            <a:r>
              <a:rPr kumimoji="0" lang="en-US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Institutions and legal frameworks shape water outcomes, not just hydrology.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FC82C0EE-A70C-6D11-7CFA-21B679F8654F}"/>
              </a:ext>
            </a:extLst>
          </p:cNvPr>
          <p:cNvSpPr/>
          <p:nvPr/>
        </p:nvSpPr>
        <p:spPr>
          <a:xfrm>
            <a:off x="5222793" y="580769"/>
            <a:ext cx="1828800" cy="2743200"/>
          </a:xfrm>
          <a:prstGeom prst="roundRect">
            <a:avLst/>
          </a:prstGeom>
          <a:noFill/>
          <a:ln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MANAGED AQUIFER RECHARGE PROGRAM</a:t>
            </a:r>
            <a:b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</a:b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b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</a:b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Any player may spend </a:t>
            </a: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1 Build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to raise </a:t>
            </a: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Aquifer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by </a:t>
            </a: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+1 level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</a:br>
            <a:r>
              <a:rPr kumimoji="0" lang="en-US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Deliberate recharge programs can improve groundwater resilience.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B8B24965-0BB9-3462-5B5C-1B496F3FEC93}"/>
              </a:ext>
            </a:extLst>
          </p:cNvPr>
          <p:cNvSpPr/>
          <p:nvPr/>
        </p:nvSpPr>
        <p:spPr>
          <a:xfrm>
            <a:off x="7179279" y="580769"/>
            <a:ext cx="1828800" cy="2743200"/>
          </a:xfrm>
          <a:prstGeom prst="roundRect">
            <a:avLst/>
          </a:prstGeom>
          <a:noFill/>
          <a:ln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NEW COOLING TECHNOLOGY</a:t>
            </a:r>
            <a:b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</a:b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b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</a:b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One </a:t>
            </a: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Data center 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of the owner’s choice requires </a:t>
            </a: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1 less water token 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for all future rounds.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</a:br>
            <a:r>
              <a:rPr kumimoji="0" lang="en-US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Technology can reduce demand, though usually not eliminate it.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E3946AA2-E581-07C5-A0E0-9B3CB99D53A7}"/>
              </a:ext>
            </a:extLst>
          </p:cNvPr>
          <p:cNvSpPr/>
          <p:nvPr/>
        </p:nvSpPr>
        <p:spPr>
          <a:xfrm>
            <a:off x="1309821" y="3503142"/>
            <a:ext cx="1828800" cy="2743200"/>
          </a:xfrm>
          <a:prstGeom prst="roundRect">
            <a:avLst/>
          </a:prstGeom>
          <a:noFill/>
          <a:ln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UPSTREAM OVERCAPTURE</a:t>
            </a:r>
            <a:b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</a:br>
            <a:b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</a:b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If the first player in turn order takes more than half the </a:t>
            </a: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Headwater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supply, </a:t>
            </a: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Watershed Health -1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</a:br>
            <a:r>
              <a:rPr kumimoji="0" lang="en-US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Upstream privilege can create downstream and basin-wide harm.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5E334AED-1571-8C49-9792-C50F110CA7CE}"/>
              </a:ext>
            </a:extLst>
          </p:cNvPr>
          <p:cNvSpPr/>
          <p:nvPr/>
        </p:nvSpPr>
        <p:spPr>
          <a:xfrm>
            <a:off x="3266307" y="3503142"/>
            <a:ext cx="1828800" cy="2743200"/>
          </a:xfrm>
          <a:prstGeom prst="roundRect">
            <a:avLst/>
          </a:prstGeom>
          <a:noFill/>
          <a:ln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ALGAL BLOOM DOWNSTREAM</a:t>
            </a:r>
            <a:b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</a:b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Developments on tiles controlled by the last player in the turn order produce no benefits this round unless they spend </a:t>
            </a: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1 extra water token 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during the upkeep turn.  </a:t>
            </a:r>
            <a:r>
              <a:rPr kumimoji="0" lang="en-US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Water quality and downstream ecosystem stress are part of water security.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95DCE01B-4781-C75D-536F-067400F41B25}"/>
              </a:ext>
            </a:extLst>
          </p:cNvPr>
          <p:cNvSpPr/>
          <p:nvPr/>
        </p:nvSpPr>
        <p:spPr>
          <a:xfrm>
            <a:off x="5222793" y="3503142"/>
            <a:ext cx="1828800" cy="2743200"/>
          </a:xfrm>
          <a:prstGeom prst="roundRect">
            <a:avLst/>
          </a:prstGeom>
          <a:noFill/>
          <a:ln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EMERGENCY FEDERAL SUPPORT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</a:b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Players may build a </a:t>
            </a: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Town, Farm, or Pump Well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for </a:t>
            </a: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1 less Build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this round.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</a:br>
            <a:r>
              <a:rPr kumimoji="0" lang="en-US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External support can shift local capacity and infrastructure decisions.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2C5FE48C-2BD7-ACA2-EE2D-5AF0B19435D7}"/>
              </a:ext>
            </a:extLst>
          </p:cNvPr>
          <p:cNvSpPr/>
          <p:nvPr/>
        </p:nvSpPr>
        <p:spPr>
          <a:xfrm>
            <a:off x="7179279" y="3503142"/>
            <a:ext cx="1828800" cy="2743200"/>
          </a:xfrm>
          <a:prstGeom prst="roundRect">
            <a:avLst/>
          </a:prstGeom>
          <a:noFill/>
          <a:ln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defTabSz="914400">
              <a:defRPr/>
            </a:pPr>
            <a:r>
              <a:rPr lang="en-US" sz="1200" b="1">
                <a:solidFill>
                  <a:prstClr val="black"/>
                </a:solidFill>
              </a:rPr>
              <a:t>Player Created Card </a:t>
            </a:r>
          </a:p>
          <a:p>
            <a:pPr lvl="0" defTabSz="914400">
              <a:defRPr/>
            </a:pPr>
            <a:endParaRPr lang="en-US" sz="1200" b="1">
              <a:solidFill>
                <a:prstClr val="black"/>
              </a:solidFill>
            </a:endParaRPr>
          </a:p>
          <a:p>
            <a:pPr lvl="0" defTabSz="914400">
              <a:defRPr/>
            </a:pPr>
            <a:r>
              <a:rPr lang="en-US" sz="1200" b="1">
                <a:solidFill>
                  <a:prstClr val="black"/>
                </a:solidFill>
              </a:rPr>
              <a:t>TITLE:</a:t>
            </a:r>
            <a:endParaRPr lang="en-US" sz="1200">
              <a:solidFill>
                <a:prstClr val="black"/>
              </a:solidFill>
            </a:endParaRPr>
          </a:p>
          <a:p>
            <a:pPr lvl="0" defTabSz="914400">
              <a:defRPr/>
            </a:pPr>
            <a:endParaRPr lang="en-US" sz="1200">
              <a:solidFill>
                <a:prstClr val="black"/>
              </a:solidFill>
            </a:endParaRPr>
          </a:p>
          <a:p>
            <a:pPr lvl="0" defTabSz="914400">
              <a:defRPr/>
            </a:pPr>
            <a:endParaRPr lang="en-US" sz="1200">
              <a:solidFill>
                <a:prstClr val="black"/>
              </a:solidFill>
            </a:endParaRPr>
          </a:p>
          <a:p>
            <a:pPr lvl="0" defTabSz="914400">
              <a:defRPr/>
            </a:pPr>
            <a:endParaRPr lang="en-US" sz="1200">
              <a:solidFill>
                <a:prstClr val="black"/>
              </a:solidFill>
            </a:endParaRPr>
          </a:p>
          <a:p>
            <a:pPr lvl="0" defTabSz="914400">
              <a:defRPr/>
            </a:pPr>
            <a:br>
              <a:rPr lang="en-US" sz="1200">
                <a:solidFill>
                  <a:prstClr val="black"/>
                </a:solidFill>
              </a:rPr>
            </a:br>
            <a:r>
              <a:rPr lang="en-US" sz="1200">
                <a:solidFill>
                  <a:prstClr val="black"/>
                </a:solidFill>
              </a:rPr>
              <a:t>Effect:</a:t>
            </a:r>
          </a:p>
          <a:p>
            <a:pPr lvl="0" defTabSz="914400">
              <a:defRPr/>
            </a:pPr>
            <a:endParaRPr lang="en-US" sz="1200">
              <a:solidFill>
                <a:prstClr val="black"/>
              </a:solidFill>
            </a:endParaRPr>
          </a:p>
          <a:p>
            <a:pPr lvl="0" defTabSz="914400">
              <a:defRPr/>
            </a:pPr>
            <a:endParaRPr lang="en-US" sz="1200">
              <a:solidFill>
                <a:prstClr val="black"/>
              </a:solidFill>
            </a:endParaRPr>
          </a:p>
          <a:p>
            <a:pPr lvl="0" defTabSz="914400">
              <a:defRPr/>
            </a:pPr>
            <a:endParaRPr lang="en-US" sz="1200">
              <a:solidFill>
                <a:prstClr val="black"/>
              </a:solidFill>
            </a:endParaRPr>
          </a:p>
          <a:p>
            <a:pPr lvl="0" defTabSz="914400">
              <a:defRPr/>
            </a:pPr>
            <a:endParaRPr lang="en-US" sz="1200">
              <a:solidFill>
                <a:prstClr val="black"/>
              </a:solidFill>
            </a:endParaRP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95B5B0C7-ED31-3B6B-7379-6592F16A2A97}"/>
              </a:ext>
            </a:extLst>
          </p:cNvPr>
          <p:cNvSpPr/>
          <p:nvPr/>
        </p:nvSpPr>
        <p:spPr>
          <a:xfrm>
            <a:off x="9219960" y="3503142"/>
            <a:ext cx="1828800" cy="2743200"/>
          </a:xfrm>
          <a:prstGeom prst="roundRect">
            <a:avLst/>
          </a:prstGeom>
          <a:noFill/>
          <a:ln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defTabSz="914400">
              <a:defRPr/>
            </a:pPr>
            <a:r>
              <a:rPr lang="en-US" sz="1200" b="1">
                <a:solidFill>
                  <a:prstClr val="black"/>
                </a:solidFill>
              </a:rPr>
              <a:t>Player Created Card </a:t>
            </a:r>
          </a:p>
          <a:p>
            <a:pPr lvl="0" defTabSz="914400">
              <a:defRPr/>
            </a:pPr>
            <a:endParaRPr lang="en-US" sz="1200" b="1">
              <a:solidFill>
                <a:prstClr val="black"/>
              </a:solidFill>
            </a:endParaRPr>
          </a:p>
          <a:p>
            <a:pPr lvl="0" defTabSz="914400">
              <a:defRPr/>
            </a:pPr>
            <a:r>
              <a:rPr lang="en-US" sz="1200" b="1">
                <a:solidFill>
                  <a:prstClr val="black"/>
                </a:solidFill>
              </a:rPr>
              <a:t>TITLE:</a:t>
            </a:r>
            <a:endParaRPr lang="en-US" sz="1200">
              <a:solidFill>
                <a:prstClr val="black"/>
              </a:solidFill>
            </a:endParaRPr>
          </a:p>
          <a:p>
            <a:pPr lvl="0" defTabSz="914400">
              <a:defRPr/>
            </a:pPr>
            <a:endParaRPr lang="en-US" sz="1200">
              <a:solidFill>
                <a:prstClr val="black"/>
              </a:solidFill>
            </a:endParaRPr>
          </a:p>
          <a:p>
            <a:pPr lvl="0" defTabSz="914400">
              <a:defRPr/>
            </a:pPr>
            <a:endParaRPr lang="en-US" sz="1200">
              <a:solidFill>
                <a:prstClr val="black"/>
              </a:solidFill>
            </a:endParaRPr>
          </a:p>
          <a:p>
            <a:pPr lvl="0" defTabSz="914400">
              <a:defRPr/>
            </a:pPr>
            <a:endParaRPr lang="en-US" sz="1200">
              <a:solidFill>
                <a:prstClr val="black"/>
              </a:solidFill>
            </a:endParaRPr>
          </a:p>
          <a:p>
            <a:pPr lvl="0" defTabSz="914400">
              <a:defRPr/>
            </a:pPr>
            <a:br>
              <a:rPr lang="en-US" sz="1200">
                <a:solidFill>
                  <a:prstClr val="black"/>
                </a:solidFill>
              </a:rPr>
            </a:br>
            <a:r>
              <a:rPr lang="en-US" sz="1200">
                <a:solidFill>
                  <a:prstClr val="black"/>
                </a:solidFill>
              </a:rPr>
              <a:t>Effect:</a:t>
            </a:r>
          </a:p>
          <a:p>
            <a:pPr lvl="0" defTabSz="914400">
              <a:defRPr/>
            </a:pPr>
            <a:endParaRPr lang="en-US" sz="1200">
              <a:solidFill>
                <a:prstClr val="black"/>
              </a:solidFill>
            </a:endParaRPr>
          </a:p>
          <a:p>
            <a:pPr lvl="0" defTabSz="914400">
              <a:defRPr/>
            </a:pPr>
            <a:endParaRPr lang="en-US" sz="1200">
              <a:solidFill>
                <a:prstClr val="black"/>
              </a:solidFill>
            </a:endParaRPr>
          </a:p>
          <a:p>
            <a:pPr lvl="0" defTabSz="914400">
              <a:defRPr/>
            </a:pPr>
            <a:endParaRPr lang="en-US" sz="1200">
              <a:solidFill>
                <a:prstClr val="black"/>
              </a:solidFill>
            </a:endParaRPr>
          </a:p>
          <a:p>
            <a:pPr lvl="0" defTabSz="914400">
              <a:defRPr/>
            </a:pPr>
            <a:endParaRPr lang="en-US" sz="1200">
              <a:solidFill>
                <a:prstClr val="black"/>
              </a:solidFill>
            </a:endParaRPr>
          </a:p>
        </p:txBody>
      </p:sp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E5BCF010-3C53-4BDC-2D8A-E1223D086B20}"/>
              </a:ext>
            </a:extLst>
          </p:cNvPr>
          <p:cNvSpPr/>
          <p:nvPr/>
        </p:nvSpPr>
        <p:spPr>
          <a:xfrm>
            <a:off x="9219960" y="580769"/>
            <a:ext cx="1828800" cy="2743200"/>
          </a:xfrm>
          <a:prstGeom prst="roundRect">
            <a:avLst/>
          </a:prstGeom>
          <a:noFill/>
          <a:ln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defTabSz="914400">
              <a:defRPr/>
            </a:pPr>
            <a:r>
              <a:rPr lang="en-US" sz="1200" b="1">
                <a:solidFill>
                  <a:prstClr val="black"/>
                </a:solidFill>
              </a:rPr>
              <a:t>Player Created Card </a:t>
            </a:r>
          </a:p>
          <a:p>
            <a:pPr lvl="0" defTabSz="914400">
              <a:defRPr/>
            </a:pPr>
            <a:endParaRPr lang="en-US" sz="1200" b="1">
              <a:solidFill>
                <a:prstClr val="black"/>
              </a:solidFill>
            </a:endParaRPr>
          </a:p>
          <a:p>
            <a:pPr lvl="0" defTabSz="914400">
              <a:defRPr/>
            </a:pPr>
            <a:r>
              <a:rPr lang="en-US" sz="1200" b="1">
                <a:solidFill>
                  <a:prstClr val="black"/>
                </a:solidFill>
              </a:rPr>
              <a:t>TITLE:</a:t>
            </a:r>
            <a:endParaRPr lang="en-US" sz="1200">
              <a:solidFill>
                <a:prstClr val="black"/>
              </a:solidFill>
            </a:endParaRPr>
          </a:p>
          <a:p>
            <a:pPr lvl="0" defTabSz="914400">
              <a:defRPr/>
            </a:pPr>
            <a:endParaRPr lang="en-US" sz="1200">
              <a:solidFill>
                <a:prstClr val="black"/>
              </a:solidFill>
            </a:endParaRPr>
          </a:p>
          <a:p>
            <a:pPr lvl="0" defTabSz="914400">
              <a:defRPr/>
            </a:pPr>
            <a:endParaRPr lang="en-US" sz="1200">
              <a:solidFill>
                <a:prstClr val="black"/>
              </a:solidFill>
            </a:endParaRPr>
          </a:p>
          <a:p>
            <a:pPr lvl="0" defTabSz="914400">
              <a:defRPr/>
            </a:pPr>
            <a:endParaRPr lang="en-US" sz="1200">
              <a:solidFill>
                <a:prstClr val="black"/>
              </a:solidFill>
            </a:endParaRPr>
          </a:p>
          <a:p>
            <a:pPr lvl="0" defTabSz="914400">
              <a:defRPr/>
            </a:pPr>
            <a:br>
              <a:rPr lang="en-US" sz="1200">
                <a:solidFill>
                  <a:prstClr val="black"/>
                </a:solidFill>
              </a:rPr>
            </a:br>
            <a:r>
              <a:rPr lang="en-US" sz="1200">
                <a:solidFill>
                  <a:prstClr val="black"/>
                </a:solidFill>
              </a:rPr>
              <a:t>Effect:</a:t>
            </a:r>
          </a:p>
          <a:p>
            <a:pPr lvl="0" defTabSz="914400">
              <a:defRPr/>
            </a:pPr>
            <a:endParaRPr lang="en-US" sz="1200">
              <a:solidFill>
                <a:prstClr val="black"/>
              </a:solidFill>
            </a:endParaRPr>
          </a:p>
          <a:p>
            <a:pPr lvl="0" defTabSz="914400">
              <a:defRPr/>
            </a:pPr>
            <a:endParaRPr lang="en-US" sz="1200">
              <a:solidFill>
                <a:prstClr val="black"/>
              </a:solidFill>
            </a:endParaRPr>
          </a:p>
          <a:p>
            <a:pPr lvl="0" defTabSz="914400">
              <a:defRPr/>
            </a:pPr>
            <a:endParaRPr lang="en-US" sz="1200">
              <a:solidFill>
                <a:prstClr val="black"/>
              </a:solidFill>
            </a:endParaRPr>
          </a:p>
          <a:p>
            <a:pPr lvl="0" defTabSz="914400">
              <a:defRPr/>
            </a:pPr>
            <a:endParaRPr lang="en-US" sz="12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4138027"/>
      </p:ext>
    </p:extLst>
  </p:cSld>
  <p:clrMapOvr>
    <a:masterClrMapping/>
  </p:clrMapOvr>
</p:sld>
</file>

<file path=ppt/theme/theme1.xml><?xml version="1.0" encoding="utf-8"?>
<a:theme xmlns:a="http://schemas.openxmlformats.org/drawingml/2006/main" name="Frame">
  <a:themeElements>
    <a:clrScheme name="Frame">
      <a:dk1>
        <a:srgbClr val="000000"/>
      </a:dk1>
      <a:lt1>
        <a:srgbClr val="FFFFFF"/>
      </a:lt1>
      <a:dk2>
        <a:srgbClr val="545454"/>
      </a:dk2>
      <a:lt2>
        <a:srgbClr val="BFBFBF"/>
      </a:lt2>
      <a:accent1>
        <a:srgbClr val="40BAD2"/>
      </a:accent1>
      <a:accent2>
        <a:srgbClr val="FAB900"/>
      </a:accent2>
      <a:accent3>
        <a:srgbClr val="90BB23"/>
      </a:accent3>
      <a:accent4>
        <a:srgbClr val="EE7008"/>
      </a:accent4>
      <a:accent5>
        <a:srgbClr val="1AB39F"/>
      </a:accent5>
      <a:accent6>
        <a:srgbClr val="D5393D"/>
      </a:accent6>
      <a:hlink>
        <a:srgbClr val="90BB23"/>
      </a:hlink>
      <a:folHlink>
        <a:srgbClr val="EE7008"/>
      </a:folHlink>
    </a:clrScheme>
    <a:fontScheme name="Frame">
      <a:maj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Fram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rame" id="{F226E7A2-7162-461C-9490-D27D9DC04E43}" vid="{629A0216-3BBD-45C0-B63F-2683BEA18F6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003B490B3E65C4D9A7DD86DEADD2121" ma:contentTypeVersion="14" ma:contentTypeDescription="Create a new document." ma:contentTypeScope="" ma:versionID="c143d1029ff67b27953029a62260f12e">
  <xsd:schema xmlns:xsd="http://www.w3.org/2001/XMLSchema" xmlns:xs="http://www.w3.org/2001/XMLSchema" xmlns:p="http://schemas.microsoft.com/office/2006/metadata/properties" xmlns:ns2="955e5542-c8c2-4166-bedb-60960081ca4a" xmlns:ns3="913f4f74-c249-4cee-bc45-5bd76847ecad" targetNamespace="http://schemas.microsoft.com/office/2006/metadata/properties" ma:root="true" ma:fieldsID="6a83d20adc9204373686c3f2e607ff5f" ns2:_="" ns3:_="">
    <xsd:import namespace="955e5542-c8c2-4166-bedb-60960081ca4a"/>
    <xsd:import namespace="913f4f74-c249-4cee-bc45-5bd76847eca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55e5542-c8c2-4166-bedb-60960081ca4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ae9a0c85-7947-4de8-8007-231928f8287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7" nillable="true" ma:displayName="MediaServiceDateTaken" ma:internalName="MediaServiceDateTaken" ma:readOnly="true">
      <xsd:simpleType>
        <xsd:restriction base="dms:Text"/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13f4f74-c249-4cee-bc45-5bd76847ecad" elementFormDefault="qualified">
    <xsd:import namespace="http://schemas.microsoft.com/office/2006/documentManagement/types"/>
    <xsd:import namespace="http://schemas.microsoft.com/office/infopath/2007/PartnerControls"/>
    <xsd:element name="TaxCatchAll" ma:index="16" nillable="true" ma:displayName="Taxonomy Catch All Column" ma:hidden="true" ma:list="{0baaa0a9-7b25-4853-a8a6-18e8c7242f85}" ma:internalName="TaxCatchAll" ma:showField="CatchAllData" ma:web="913f4f74-c249-4cee-bc45-5bd76847eca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913f4f74-c249-4cee-bc45-5bd76847ecad" xsi:nil="true"/>
    <lcf76f155ced4ddcb4097134ff3c332f xmlns="955e5542-c8c2-4166-bedb-60960081ca4a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9E829374-ED6D-4D50-A998-CF8FD034A353}">
  <ds:schemaRefs>
    <ds:schemaRef ds:uri="913f4f74-c249-4cee-bc45-5bd76847ecad"/>
    <ds:schemaRef ds:uri="955e5542-c8c2-4166-bedb-60960081ca4a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E54B9784-0282-4287-9C27-6E5EECDEE82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ABFF183-EF9C-4F29-9389-FAB2C11ABD92}">
  <ds:schemaRefs>
    <ds:schemaRef ds:uri="913f4f74-c249-4cee-bc45-5bd76847ecad"/>
    <ds:schemaRef ds:uri="955e5542-c8c2-4166-bedb-60960081ca4a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Frame</Template>
  <TotalTime>0</TotalTime>
  <Words>1723</Words>
  <Application>Microsoft Office PowerPoint</Application>
  <PresentationFormat>Widescreen</PresentationFormat>
  <Paragraphs>501</Paragraphs>
  <Slides>11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11</vt:i4>
      </vt:variant>
    </vt:vector>
  </HeadingPairs>
  <TitlesOfParts>
    <vt:vector size="24" baseType="lpstr">
      <vt:lpstr>Aptos</vt:lpstr>
      <vt:lpstr>Aptos Display</vt:lpstr>
      <vt:lpstr>Arial</vt:lpstr>
      <vt:lpstr>Calibri</vt:lpstr>
      <vt:lpstr>Corbel</vt:lpstr>
      <vt:lpstr>Exo 2</vt:lpstr>
      <vt:lpstr>Gill Sans MT</vt:lpstr>
      <vt:lpstr>Open Sans</vt:lpstr>
      <vt:lpstr>Times New Roman</vt:lpstr>
      <vt:lpstr>Wingdings</vt:lpstr>
      <vt:lpstr>Wingdings 2</vt:lpstr>
      <vt:lpstr>Frame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Crockett, Joseph Lafayette</dc:creator>
  <cp:lastModifiedBy>Gunda, Thushara</cp:lastModifiedBy>
  <cp:revision>2</cp:revision>
  <dcterms:created xsi:type="dcterms:W3CDTF">2026-06-08T21:06:10Z</dcterms:created>
  <dcterms:modified xsi:type="dcterms:W3CDTF">2026-08-31T20:23:44Z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0x0101007003B490B3E65C4D9A7DD86DEADD2121</vt:lpwstr>
  </property>
  <property fmtid="{D5CDD505-2E9C-101B-9397-08002B2CF9AE}" pid="3" name="MediaServiceImageTags">
    <vt:lpwstr/>
  </property>
</Properties>
</file>