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4"/>
    <p:sldMasterId id="2147483689" r:id="rId5"/>
  </p:sldMasterIdLst>
  <p:notesMasterIdLst>
    <p:notesMasterId r:id="rId21"/>
  </p:notesMasterIdLst>
  <p:sldIdLst>
    <p:sldId id="519" r:id="rId6"/>
    <p:sldId id="4859" r:id="rId7"/>
    <p:sldId id="4861" r:id="rId8"/>
    <p:sldId id="4862" r:id="rId9"/>
    <p:sldId id="4864" r:id="rId10"/>
    <p:sldId id="4865" r:id="rId11"/>
    <p:sldId id="4866" r:id="rId12"/>
    <p:sldId id="4867" r:id="rId13"/>
    <p:sldId id="4868" r:id="rId14"/>
    <p:sldId id="4869" r:id="rId15"/>
    <p:sldId id="4871" r:id="rId16"/>
    <p:sldId id="4872" r:id="rId17"/>
    <p:sldId id="4873" r:id="rId18"/>
    <p:sldId id="4874" r:id="rId19"/>
    <p:sldId id="48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EA024CE-4F3C-45AC-816D-D443AC0E14C0}">
          <p14:sldIdLst>
            <p14:sldId id="519"/>
            <p14:sldId id="4859"/>
            <p14:sldId id="4861"/>
            <p14:sldId id="4862"/>
            <p14:sldId id="4864"/>
            <p14:sldId id="4865"/>
            <p14:sldId id="4866"/>
            <p14:sldId id="4867"/>
            <p14:sldId id="4868"/>
            <p14:sldId id="4869"/>
            <p14:sldId id="4871"/>
            <p14:sldId id="4872"/>
            <p14:sldId id="4873"/>
            <p14:sldId id="4874"/>
            <p14:sldId id="4875"/>
          </p14:sldIdLst>
        </p14:section>
        <p14:section name="Scoresheet" id="{1D4859B8-BC3B-4BBE-8C56-CB356E567B83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4E61D4E-7131-C7BB-690C-5758D5D5EF45}" name="Jackson, Nicole D." initials="JN" userId="S::njacks@sandia.gov::4294fe7e-4600-4f40-a416-e1f12f98b17a" providerId="AD"/>
  <p188:author id="{CC852B78-1A79-188B-294B-06938201FC12}" name="Crockett, Joseph Lafayette" initials="CJL" userId="S::jlcrock@sandia.gov::49d29d61-ffeb-4b7e-b7bd-ac9a85a66782" providerId="AD"/>
  <p188:author id="{B77E34AC-5F4A-556E-3BA7-8685F2F0C996}" name="Gunda, Thushara" initials="TG" userId="S::tgunda@sandia.gov::c8cf36d8-9186-4c1d-817a-5e2d5765233f" providerId="AD"/>
  <p188:author id="{5CB819C0-9138-43CF-EA36-81A9EB9D28FE}" name="Valdez, Raquel Lynn" initials="RV" userId="S::raqvald@sandia.gov::80fed716-3b0b-4dfb-b09c-0d6201921b0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2B68"/>
    <a:srgbClr val="C08040"/>
    <a:srgbClr val="6633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27898A-CD81-6F85-C0C9-7F938C56EBB2}" v="31" dt="2026-08-31T20:21:24.1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ockett, Joseph Lafayette" userId="S::jlcrock@sandia.gov::49d29d61-ffeb-4b7e-b7bd-ac9a85a66782" providerId="AD" clId="Web-{0C2CADE1-8A97-E111-8186-01DB8E333EE3}"/>
    <pc:docChg chg="addSld delSld modSld">
      <pc:chgData name="Crockett, Joseph Lafayette" userId="S::jlcrock@sandia.gov::49d29d61-ffeb-4b7e-b7bd-ac9a85a66782" providerId="AD" clId="Web-{0C2CADE1-8A97-E111-8186-01DB8E333EE3}" dt="2026-08-18T14:28:27.705" v="40" actId="1076"/>
      <pc:docMkLst>
        <pc:docMk/>
      </pc:docMkLst>
      <pc:sldChg chg="addSp delSp modSp new">
        <pc:chgData name="Crockett, Joseph Lafayette" userId="S::jlcrock@sandia.gov::49d29d61-ffeb-4b7e-b7bd-ac9a85a66782" providerId="AD" clId="Web-{0C2CADE1-8A97-E111-8186-01DB8E333EE3}" dt="2026-08-18T14:28:27.705" v="40" actId="1076"/>
        <pc:sldMkLst>
          <pc:docMk/>
          <pc:sldMk cId="1962575216" sldId="293"/>
        </pc:sldMkLst>
        <pc:graphicFrameChg chg="add mod">
          <ac:chgData name="Crockett, Joseph Lafayette" userId="S::jlcrock@sandia.gov::49d29d61-ffeb-4b7e-b7bd-ac9a85a66782" providerId="AD" clId="Web-{0C2CADE1-8A97-E111-8186-01DB8E333EE3}" dt="2026-08-18T14:28:27.705" v="40" actId="1076"/>
          <ac:graphicFrameMkLst>
            <pc:docMk/>
            <pc:sldMk cId="1962575216" sldId="293"/>
            <ac:graphicFrameMk id="5" creationId="{A11CD3F3-AF54-613F-A98F-5095A90E0204}"/>
          </ac:graphicFrameMkLst>
        </pc:graphicFrameChg>
        <pc:graphicFrameChg chg="add mod">
          <ac:chgData name="Crockett, Joseph Lafayette" userId="S::jlcrock@sandia.gov::49d29d61-ffeb-4b7e-b7bd-ac9a85a66782" providerId="AD" clId="Web-{0C2CADE1-8A97-E111-8186-01DB8E333EE3}" dt="2026-08-18T14:28:22.424" v="39" actId="1076"/>
          <ac:graphicFrameMkLst>
            <pc:docMk/>
            <pc:sldMk cId="1962575216" sldId="293"/>
            <ac:graphicFrameMk id="7" creationId="{5F11DE65-177A-F61D-81E3-EB279F8D1EDF}"/>
          </ac:graphicFrameMkLst>
        </pc:graphicFrameChg>
      </pc:sldChg>
    </pc:docChg>
  </pc:docChgLst>
  <pc:docChgLst>
    <pc:chgData name="Crockett, Joseph Lafayette" userId="49d29d61-ffeb-4b7e-b7bd-ac9a85a66782" providerId="ADAL" clId="{161F127B-C84C-5F29-B55F-1CB01ADBD463}"/>
    <pc:docChg chg="undo redo custSel addSld delSld modSld sldOrd">
      <pc:chgData name="Crockett, Joseph Lafayette" userId="49d29d61-ffeb-4b7e-b7bd-ac9a85a66782" providerId="ADAL" clId="{161F127B-C84C-5F29-B55F-1CB01ADBD463}" dt="2026-08-27T14:10:46.593" v="7154" actId="14100"/>
      <pc:docMkLst>
        <pc:docMk/>
      </pc:docMkLst>
      <pc:sldChg chg="modNotesTx">
        <pc:chgData name="Crockett, Joseph Lafayette" userId="49d29d61-ffeb-4b7e-b7bd-ac9a85a66782" providerId="ADAL" clId="{161F127B-C84C-5F29-B55F-1CB01ADBD463}" dt="2026-08-21T14:36:52.778" v="7118" actId="20577"/>
        <pc:sldMkLst>
          <pc:docMk/>
          <pc:sldMk cId="4056797659" sldId="279"/>
        </pc:sldMkLst>
      </pc:sldChg>
      <pc:sldChg chg="addSp delSp modSp mod">
        <pc:chgData name="Crockett, Joseph Lafayette" userId="49d29d61-ffeb-4b7e-b7bd-ac9a85a66782" providerId="ADAL" clId="{161F127B-C84C-5F29-B55F-1CB01ADBD463}" dt="2026-08-20T21:10:34.842" v="6254" actId="1076"/>
        <pc:sldMkLst>
          <pc:docMk/>
          <pc:sldMk cId="3690898019" sldId="282"/>
        </pc:sldMkLst>
        <pc:spChg chg="mod">
          <ac:chgData name="Crockett, Joseph Lafayette" userId="49d29d61-ffeb-4b7e-b7bd-ac9a85a66782" providerId="ADAL" clId="{161F127B-C84C-5F29-B55F-1CB01ADBD463}" dt="2026-08-20T21:10:24.822" v="6251" actId="255"/>
          <ac:spMkLst>
            <pc:docMk/>
            <pc:sldMk cId="3690898019" sldId="282"/>
            <ac:spMk id="4" creationId="{52D7DBD2-4060-85A5-D634-0E59703F402D}"/>
          </ac:spMkLst>
        </pc:spChg>
        <pc:spChg chg="mod">
          <ac:chgData name="Crockett, Joseph Lafayette" userId="49d29d61-ffeb-4b7e-b7bd-ac9a85a66782" providerId="ADAL" clId="{161F127B-C84C-5F29-B55F-1CB01ADBD463}" dt="2026-08-20T21:10:24.822" v="6251" actId="255"/>
          <ac:spMkLst>
            <pc:docMk/>
            <pc:sldMk cId="3690898019" sldId="282"/>
            <ac:spMk id="5" creationId="{24F1F810-420E-3C6F-3553-7E7766BBC9A7}"/>
          </ac:spMkLst>
        </pc:spChg>
        <pc:spChg chg="mod">
          <ac:chgData name="Crockett, Joseph Lafayette" userId="49d29d61-ffeb-4b7e-b7bd-ac9a85a66782" providerId="ADAL" clId="{161F127B-C84C-5F29-B55F-1CB01ADBD463}" dt="2026-08-20T21:10:24.822" v="6251" actId="255"/>
          <ac:spMkLst>
            <pc:docMk/>
            <pc:sldMk cId="3690898019" sldId="282"/>
            <ac:spMk id="6" creationId="{1BF65336-7DB9-D462-07E8-14E5F4AE3C31}"/>
          </ac:spMkLst>
        </pc:spChg>
        <pc:spChg chg="mod">
          <ac:chgData name="Crockett, Joseph Lafayette" userId="49d29d61-ffeb-4b7e-b7bd-ac9a85a66782" providerId="ADAL" clId="{161F127B-C84C-5F29-B55F-1CB01ADBD463}" dt="2026-08-20T21:10:24.822" v="6251" actId="255"/>
          <ac:spMkLst>
            <pc:docMk/>
            <pc:sldMk cId="3690898019" sldId="282"/>
            <ac:spMk id="7" creationId="{B179EF1D-6A32-B734-48D5-55D88C2D94DD}"/>
          </ac:spMkLst>
        </pc:spChg>
        <pc:spChg chg="add mod">
          <ac:chgData name="Crockett, Joseph Lafayette" userId="49d29d61-ffeb-4b7e-b7bd-ac9a85a66782" providerId="ADAL" clId="{161F127B-C84C-5F29-B55F-1CB01ADBD463}" dt="2026-08-20T21:10:31.767" v="6253" actId="1076"/>
          <ac:spMkLst>
            <pc:docMk/>
            <pc:sldMk cId="3690898019" sldId="282"/>
            <ac:spMk id="13" creationId="{179780AE-2413-1814-2B21-6D1C38CF18FF}"/>
          </ac:spMkLst>
        </pc:spChg>
        <pc:spChg chg="add mod">
          <ac:chgData name="Crockett, Joseph Lafayette" userId="49d29d61-ffeb-4b7e-b7bd-ac9a85a66782" providerId="ADAL" clId="{161F127B-C84C-5F29-B55F-1CB01ADBD463}" dt="2026-08-20T21:10:31.767" v="6253" actId="1076"/>
          <ac:spMkLst>
            <pc:docMk/>
            <pc:sldMk cId="3690898019" sldId="282"/>
            <ac:spMk id="14" creationId="{9678DFD1-46F6-BED3-7F7B-40C59ADD23F7}"/>
          </ac:spMkLst>
        </pc:spChg>
        <pc:spChg chg="add mod">
          <ac:chgData name="Crockett, Joseph Lafayette" userId="49d29d61-ffeb-4b7e-b7bd-ac9a85a66782" providerId="ADAL" clId="{161F127B-C84C-5F29-B55F-1CB01ADBD463}" dt="2026-08-20T21:10:31.767" v="6253" actId="1076"/>
          <ac:spMkLst>
            <pc:docMk/>
            <pc:sldMk cId="3690898019" sldId="282"/>
            <ac:spMk id="15" creationId="{2289AAFB-9589-5A10-518E-6E9F438163EA}"/>
          </ac:spMkLst>
        </pc:spChg>
        <pc:spChg chg="add mod">
          <ac:chgData name="Crockett, Joseph Lafayette" userId="49d29d61-ffeb-4b7e-b7bd-ac9a85a66782" providerId="ADAL" clId="{161F127B-C84C-5F29-B55F-1CB01ADBD463}" dt="2026-08-20T21:10:31.767" v="6253" actId="1076"/>
          <ac:spMkLst>
            <pc:docMk/>
            <pc:sldMk cId="3690898019" sldId="282"/>
            <ac:spMk id="16" creationId="{0D32FF5A-7CCA-03C4-1CCE-FF23C0EA8B02}"/>
          </ac:spMkLst>
        </pc:spChg>
      </pc:sldChg>
      <pc:sldChg chg="addSp delSp modSp mod">
        <pc:chgData name="Crockett, Joseph Lafayette" userId="49d29d61-ffeb-4b7e-b7bd-ac9a85a66782" providerId="ADAL" clId="{161F127B-C84C-5F29-B55F-1CB01ADBD463}" dt="2026-08-20T20:53:18.697" v="6110" actId="21"/>
        <pc:sldMkLst>
          <pc:docMk/>
          <pc:sldMk cId="3823645637" sldId="283"/>
        </pc:sldMkLst>
      </pc:sldChg>
      <pc:sldChg chg="modSp mod modCm">
        <pc:chgData name="Crockett, Joseph Lafayette" userId="49d29d61-ffeb-4b7e-b7bd-ac9a85a66782" providerId="ADAL" clId="{161F127B-C84C-5F29-B55F-1CB01ADBD463}" dt="2026-08-21T14:33:16.400" v="6983" actId="20577"/>
        <pc:sldMkLst>
          <pc:docMk/>
          <pc:sldMk cId="883401322" sldId="284"/>
        </pc:sldMkLst>
        <pc:spChg chg="mod">
          <ac:chgData name="Crockett, Joseph Lafayette" userId="49d29d61-ffeb-4b7e-b7bd-ac9a85a66782" providerId="ADAL" clId="{161F127B-C84C-5F29-B55F-1CB01ADBD463}" dt="2026-08-21T14:33:16.400" v="6983" actId="20577"/>
          <ac:spMkLst>
            <pc:docMk/>
            <pc:sldMk cId="883401322" sldId="284"/>
            <ac:spMk id="4" creationId="{F9115A30-F4C2-B92F-C5AB-848A6AF741FE}"/>
          </ac:spMkLst>
        </pc:spChg>
        <pc:spChg chg="mod">
          <ac:chgData name="Crockett, Joseph Lafayette" userId="49d29d61-ffeb-4b7e-b7bd-ac9a85a66782" providerId="ADAL" clId="{161F127B-C84C-5F29-B55F-1CB01ADBD463}" dt="2026-08-21T14:33:12.359" v="6981" actId="13926"/>
          <ac:spMkLst>
            <pc:docMk/>
            <pc:sldMk cId="883401322" sldId="284"/>
            <ac:spMk id="15" creationId="{4159B6CC-FAC7-E56F-02BD-873D4BFCD2D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21T14:33:04.981" v="6980" actId="20577"/>
              <pc2:cmMkLst xmlns:pc2="http://schemas.microsoft.com/office/powerpoint/2019/9/main/command">
                <pc:docMk/>
                <pc:sldMk cId="883401322" sldId="284"/>
                <pc2:cmMk id="{38C67AB0-8534-4366-BC0C-7218664634CA}"/>
              </pc2:cmMkLst>
            </pc226:cmChg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21T14:33:04.981" v="6980" actId="20577"/>
              <pc2:cmMkLst xmlns:pc2="http://schemas.microsoft.com/office/powerpoint/2019/9/main/command">
                <pc:docMk/>
                <pc:sldMk cId="883401322" sldId="284"/>
                <pc2:cmMk id="{B23DC2D7-8ABC-4FC2-82D2-F57B6D896139}"/>
              </pc2:cmMkLst>
            </pc226:cmChg>
          </p:ext>
        </pc:extLst>
      </pc:sldChg>
      <pc:sldChg chg="addSp delSp modSp mod">
        <pc:chgData name="Crockett, Joseph Lafayette" userId="49d29d61-ffeb-4b7e-b7bd-ac9a85a66782" providerId="ADAL" clId="{161F127B-C84C-5F29-B55F-1CB01ADBD463}" dt="2026-08-20T21:13:48.071" v="6311" actId="1076"/>
        <pc:sldMkLst>
          <pc:docMk/>
          <pc:sldMk cId="396337998" sldId="285"/>
        </pc:sldMkLst>
        <pc:spChg chg="add mod">
          <ac:chgData name="Crockett, Joseph Lafayette" userId="49d29d61-ffeb-4b7e-b7bd-ac9a85a66782" providerId="ADAL" clId="{161F127B-C84C-5F29-B55F-1CB01ADBD463}" dt="2026-08-20T21:13:48.071" v="6311" actId="1076"/>
          <ac:spMkLst>
            <pc:docMk/>
            <pc:sldMk cId="396337998" sldId="285"/>
            <ac:spMk id="5" creationId="{90905932-6033-4C11-6F5C-2FAEA9D01136}"/>
          </ac:spMkLst>
        </pc:spChg>
      </pc:sldChg>
      <pc:sldChg chg="addSp delSp modSp mod modCm">
        <pc:chgData name="Crockett, Joseph Lafayette" userId="49d29d61-ffeb-4b7e-b7bd-ac9a85a66782" providerId="ADAL" clId="{161F127B-C84C-5F29-B55F-1CB01ADBD463}" dt="2026-08-21T14:35:41.630" v="7065" actId="1076"/>
        <pc:sldMkLst>
          <pc:docMk/>
          <pc:sldMk cId="824138027" sldId="286"/>
        </pc:sldMkLst>
        <pc:spChg chg="mod">
          <ac:chgData name="Crockett, Joseph Lafayette" userId="49d29d61-ffeb-4b7e-b7bd-ac9a85a66782" providerId="ADAL" clId="{161F127B-C84C-5F29-B55F-1CB01ADBD463}" dt="2026-08-21T14:33:53.140" v="6986" actId="13926"/>
          <ac:spMkLst>
            <pc:docMk/>
            <pc:sldMk cId="824138027" sldId="286"/>
            <ac:spMk id="8" creationId="{B8B24965-0BB9-3462-5B5C-1B496F3FEC93}"/>
          </ac:spMkLst>
        </pc:spChg>
        <pc:spChg chg="add mod">
          <ac:chgData name="Crockett, Joseph Lafayette" userId="49d29d61-ffeb-4b7e-b7bd-ac9a85a66782" providerId="ADAL" clId="{161F127B-C84C-5F29-B55F-1CB01ADBD463}" dt="2026-08-21T14:35:36.092" v="7062" actId="1076"/>
          <ac:spMkLst>
            <pc:docMk/>
            <pc:sldMk cId="824138027" sldId="286"/>
            <ac:spMk id="10" creationId="{95B5B0C7-ED31-3B6B-7379-6592F16A2A97}"/>
          </ac:spMkLst>
        </pc:spChg>
        <pc:spChg chg="mod">
          <ac:chgData name="Crockett, Joseph Lafayette" userId="49d29d61-ffeb-4b7e-b7bd-ac9a85a66782" providerId="ADAL" clId="{161F127B-C84C-5F29-B55F-1CB01ADBD463}" dt="2026-08-21T14:35:20.962" v="7052" actId="20577"/>
          <ac:spMkLst>
            <pc:docMk/>
            <pc:sldMk cId="824138027" sldId="286"/>
            <ac:spMk id="14" creationId="{2C5FE48C-2BD7-ACA2-EE2D-5AF0B19435D7}"/>
          </ac:spMkLst>
        </pc:spChg>
        <pc:spChg chg="add mod">
          <ac:chgData name="Crockett, Joseph Lafayette" userId="49d29d61-ffeb-4b7e-b7bd-ac9a85a66782" providerId="ADAL" clId="{161F127B-C84C-5F29-B55F-1CB01ADBD463}" dt="2026-08-21T14:35:41.630" v="7065" actId="1076"/>
          <ac:spMkLst>
            <pc:docMk/>
            <pc:sldMk cId="824138027" sldId="286"/>
            <ac:spMk id="16" creationId="{E5BCF010-3C53-4BDC-2D8A-E1223D086B2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ockett, Joseph Lafayette" userId="49d29d61-ffeb-4b7e-b7bd-ac9a85a66782" providerId="ADAL" clId="{161F127B-C84C-5F29-B55F-1CB01ADBD463}" dt="2026-08-21T14:35:20.962" v="7052" actId="20577"/>
              <pc2:cmMkLst xmlns:pc2="http://schemas.microsoft.com/office/powerpoint/2019/9/main/command">
                <pc:docMk/>
                <pc:sldMk cId="824138027" sldId="286"/>
                <pc2:cmMk id="{29F6BAE1-E056-41F8-BE06-20758FCF080C}"/>
              </pc2:cmMkLst>
            </pc226:cmChg>
          </p:ext>
        </pc:extLst>
      </pc:sldChg>
      <pc:sldChg chg="modNotesTx">
        <pc:chgData name="Crockett, Joseph Lafayette" userId="49d29d61-ffeb-4b7e-b7bd-ac9a85a66782" providerId="ADAL" clId="{161F127B-C84C-5F29-B55F-1CB01ADBD463}" dt="2026-08-21T14:37:44.786" v="7153" actId="20577"/>
        <pc:sldMkLst>
          <pc:docMk/>
          <pc:sldMk cId="376061884" sldId="287"/>
        </pc:sldMkLst>
      </pc:sldChg>
    </pc:docChg>
  </pc:docChgLst>
  <pc:docChgLst>
    <pc:chgData name="Crockett, Joseph Lafayette" userId="S::jlcrock@sandia.gov::49d29d61-ffeb-4b7e-b7bd-ac9a85a66782" providerId="AD" clId="Web-{4B0E6876-3372-1723-82AB-C666DF6C29C0}"/>
    <pc:docChg chg="modSld">
      <pc:chgData name="Crockett, Joseph Lafayette" userId="S::jlcrock@sandia.gov::49d29d61-ffeb-4b7e-b7bd-ac9a85a66782" providerId="AD" clId="Web-{4B0E6876-3372-1723-82AB-C666DF6C29C0}" dt="2026-08-06T14:50:42.743" v="18" actId="20577"/>
      <pc:docMkLst>
        <pc:docMk/>
      </pc:docMkLst>
    </pc:docChg>
  </pc:docChgLst>
  <pc:docChgLst>
    <pc:chgData name="Crockett, Joseph Lafayette" userId="S::jlcrock@sandia.gov::49d29d61-ffeb-4b7e-b7bd-ac9a85a66782" providerId="AD" clId="Web-{80BF887C-CA6D-088B-8A1D-75C7DCBB8347}"/>
    <pc:docChg chg="modSld">
      <pc:chgData name="Crockett, Joseph Lafayette" userId="S::jlcrock@sandia.gov::49d29d61-ffeb-4b7e-b7bd-ac9a85a66782" providerId="AD" clId="Web-{80BF887C-CA6D-088B-8A1D-75C7DCBB8347}" dt="2026-08-20T23:09:15.898" v="3" actId="20577"/>
      <pc:docMkLst>
        <pc:docMk/>
      </pc:docMkLst>
    </pc:docChg>
  </pc:docChgLst>
  <pc:docChgLst>
    <pc:chgData name="Valdez, Raquel Lynn" userId="S::raqvald@sandia.gov::80fed716-3b0b-4dfb-b09c-0d6201921b05" providerId="AD" clId="Web-{E63B87BD-B126-5397-4FC8-10D0A58B15C7}"/>
    <pc:docChg chg="modSld">
      <pc:chgData name="Valdez, Raquel Lynn" userId="S::raqvald@sandia.gov::80fed716-3b0b-4dfb-b09c-0d6201921b05" providerId="AD" clId="Web-{E63B87BD-B126-5397-4FC8-10D0A58B15C7}" dt="2026-08-17T21:42:11.622" v="17" actId="1076"/>
      <pc:docMkLst>
        <pc:docMk/>
      </pc:docMkLst>
    </pc:docChg>
  </pc:docChgLst>
  <pc:docChgLst>
    <pc:chgData name="Crockett, Joseph Lafayette" userId="S::jlcrock@sandia.gov::49d29d61-ffeb-4b7e-b7bd-ac9a85a66782" providerId="AD" clId="Web-{D8CDBD18-D021-2968-7C07-33F6228BEFE4}"/>
    <pc:docChg chg="modSld">
      <pc:chgData name="Crockett, Joseph Lafayette" userId="S::jlcrock@sandia.gov::49d29d61-ffeb-4b7e-b7bd-ac9a85a66782" providerId="AD" clId="Web-{D8CDBD18-D021-2968-7C07-33F6228BEFE4}" dt="2026-08-26T15:14:38.144" v="20" actId="20577"/>
      <pc:docMkLst>
        <pc:docMk/>
      </pc:docMkLst>
      <pc:sldChg chg="modSp">
        <pc:chgData name="Crockett, Joseph Lafayette" userId="S::jlcrock@sandia.gov::49d29d61-ffeb-4b7e-b7bd-ac9a85a66782" providerId="AD" clId="Web-{D8CDBD18-D021-2968-7C07-33F6228BEFE4}" dt="2026-08-26T15:14:38.144" v="20" actId="20577"/>
        <pc:sldMkLst>
          <pc:docMk/>
          <pc:sldMk cId="824138027" sldId="286"/>
        </pc:sldMkLst>
        <pc:spChg chg="mod">
          <ac:chgData name="Crockett, Joseph Lafayette" userId="S::jlcrock@sandia.gov::49d29d61-ffeb-4b7e-b7bd-ac9a85a66782" providerId="AD" clId="Web-{D8CDBD18-D021-2968-7C07-33F6228BEFE4}" dt="2026-08-26T15:14:34.940" v="15" actId="20577"/>
          <ac:spMkLst>
            <pc:docMk/>
            <pc:sldMk cId="824138027" sldId="286"/>
            <ac:spMk id="10" creationId="{95B5B0C7-ED31-3B6B-7379-6592F16A2A97}"/>
          </ac:spMkLst>
        </pc:spChg>
        <pc:spChg chg="mod">
          <ac:chgData name="Crockett, Joseph Lafayette" userId="S::jlcrock@sandia.gov::49d29d61-ffeb-4b7e-b7bd-ac9a85a66782" providerId="AD" clId="Web-{D8CDBD18-D021-2968-7C07-33F6228BEFE4}" dt="2026-08-26T15:14:29.800" v="9" actId="20577"/>
          <ac:spMkLst>
            <pc:docMk/>
            <pc:sldMk cId="824138027" sldId="286"/>
            <ac:spMk id="14" creationId="{2C5FE48C-2BD7-ACA2-EE2D-5AF0B19435D7}"/>
          </ac:spMkLst>
        </pc:spChg>
        <pc:spChg chg="mod">
          <ac:chgData name="Crockett, Joseph Lafayette" userId="S::jlcrock@sandia.gov::49d29d61-ffeb-4b7e-b7bd-ac9a85a66782" providerId="AD" clId="Web-{D8CDBD18-D021-2968-7C07-33F6228BEFE4}" dt="2026-08-26T15:14:38.144" v="20" actId="20577"/>
          <ac:spMkLst>
            <pc:docMk/>
            <pc:sldMk cId="824138027" sldId="286"/>
            <ac:spMk id="16" creationId="{E5BCF010-3C53-4BDC-2D8A-E1223D086B20}"/>
          </ac:spMkLst>
        </pc:spChg>
      </pc:sldChg>
    </pc:docChg>
  </pc:docChgLst>
  <pc:docChgLst>
    <pc:chgData name="Jackson, Nicole D." userId="S::njacks@sandia.gov::4294fe7e-4600-4f40-a416-e1f12f98b17a" providerId="AD" clId="Web-{9781E2ED-EFDA-D190-A0E5-0696E546935C}"/>
    <pc:docChg chg="mod">
      <pc:chgData name="Jackson, Nicole D." userId="S::njacks@sandia.gov::4294fe7e-4600-4f40-a416-e1f12f98b17a" providerId="AD" clId="Web-{9781E2ED-EFDA-D190-A0E5-0696E546935C}" dt="2026-08-26T17:18:39.494" v="0"/>
      <pc:docMkLst>
        <pc:docMk/>
      </pc:docMkLst>
    </pc:docChg>
  </pc:docChgLst>
  <pc:docChgLst>
    <pc:chgData name="Crockett, Joseph Lafayette" userId="S::jlcrock@sandia.gov::49d29d61-ffeb-4b7e-b7bd-ac9a85a66782" providerId="AD" clId="Web-{7FF0DF3A-A4E7-F7FC-0318-A97869906FEB}"/>
    <pc:docChg chg="modSld">
      <pc:chgData name="Crockett, Joseph Lafayette" userId="S::jlcrock@sandia.gov::49d29d61-ffeb-4b7e-b7bd-ac9a85a66782" providerId="AD" clId="Web-{7FF0DF3A-A4E7-F7FC-0318-A97869906FEB}" dt="2026-08-17T21:35:06.829" v="1" actId="20577"/>
      <pc:docMkLst>
        <pc:docMk/>
      </pc:docMkLst>
    </pc:docChg>
  </pc:docChgLst>
  <pc:docChgLst>
    <pc:chgData name="Crockett, Joseph Lafayette" userId="S::jlcrock@sandia.gov::49d29d61-ffeb-4b7e-b7bd-ac9a85a66782" providerId="AD" clId="Web-{F3F24F3D-2BCA-3876-97FD-974DE605C84B}"/>
    <pc:docChg chg="addSld modSld">
      <pc:chgData name="Crockett, Joseph Lafayette" userId="S::jlcrock@sandia.gov::49d29d61-ffeb-4b7e-b7bd-ac9a85a66782" providerId="AD" clId="Web-{F3F24F3D-2BCA-3876-97FD-974DE605C84B}" dt="2026-08-20T20:45:10.124" v="173" actId="1076"/>
      <pc:docMkLst>
        <pc:docMk/>
      </pc:docMkLst>
      <pc:sldChg chg="addSp delSp modSp">
        <pc:chgData name="Crockett, Joseph Lafayette" userId="S::jlcrock@sandia.gov::49d29d61-ffeb-4b7e-b7bd-ac9a85a66782" providerId="AD" clId="Web-{F3F24F3D-2BCA-3876-97FD-974DE605C84B}" dt="2026-08-20T20:44:29.217" v="168" actId="1076"/>
        <pc:sldMkLst>
          <pc:docMk/>
          <pc:sldMk cId="883401322" sldId="284"/>
        </pc:sldMkLst>
        <pc:spChg chg="add mod">
          <ac:chgData name="Crockett, Joseph Lafayette" userId="S::jlcrock@sandia.gov::49d29d61-ffeb-4b7e-b7bd-ac9a85a66782" providerId="AD" clId="Web-{F3F24F3D-2BCA-3876-97FD-974DE605C84B}" dt="2026-08-20T20:44:29.217" v="168" actId="1076"/>
          <ac:spMkLst>
            <pc:docMk/>
            <pc:sldMk cId="883401322" sldId="284"/>
            <ac:spMk id="2" creationId="{ADC2FCD0-E97A-3DE9-1A25-A3A46FA889F2}"/>
          </ac:spMkLst>
        </pc:spChg>
      </pc:sldChg>
      <pc:sldChg chg="addSp delSp modSp">
        <pc:chgData name="Crockett, Joseph Lafayette" userId="S::jlcrock@sandia.gov::49d29d61-ffeb-4b7e-b7bd-ac9a85a66782" providerId="AD" clId="Web-{F3F24F3D-2BCA-3876-97FD-974DE605C84B}" dt="2026-08-20T20:44:20.998" v="167" actId="1076"/>
        <pc:sldMkLst>
          <pc:docMk/>
          <pc:sldMk cId="396337998" sldId="285"/>
        </pc:sldMkLst>
        <pc:spChg chg="add mod">
          <ac:chgData name="Crockett, Joseph Lafayette" userId="S::jlcrock@sandia.gov::49d29d61-ffeb-4b7e-b7bd-ac9a85a66782" providerId="AD" clId="Web-{F3F24F3D-2BCA-3876-97FD-974DE605C84B}" dt="2026-08-20T20:44:20.998" v="167" actId="1076"/>
          <ac:spMkLst>
            <pc:docMk/>
            <pc:sldMk cId="396337998" sldId="285"/>
            <ac:spMk id="3" creationId="{0A1FDCE2-0B2D-8273-DE8F-6D7179D2C4EE}"/>
          </ac:spMkLst>
        </pc:spChg>
      </pc:sldChg>
    </pc:docChg>
  </pc:docChgLst>
  <pc:docChgLst>
    <pc:chgData name="Valdez, Raquel Lynn" userId="80fed716-3b0b-4dfb-b09c-0d6201921b05" providerId="ADAL" clId="{D9ECE4BF-8A10-4FF2-8F75-16C14574248B}"/>
    <pc:docChg chg="undo custSel addSld delSld modSld sldOrd addSection modSection">
      <pc:chgData name="Valdez, Raquel Lynn" userId="80fed716-3b0b-4dfb-b09c-0d6201921b05" providerId="ADAL" clId="{D9ECE4BF-8A10-4FF2-8F75-16C14574248B}" dt="2026-08-27T17:54:46.147" v="1500" actId="47"/>
      <pc:docMkLst>
        <pc:docMk/>
      </pc:docMkLst>
      <pc:sldChg chg="modSp mod">
        <pc:chgData name="Valdez, Raquel Lynn" userId="80fed716-3b0b-4dfb-b09c-0d6201921b05" providerId="ADAL" clId="{D9ECE4BF-8A10-4FF2-8F75-16C14574248B}" dt="2026-08-27T16:04:47.965" v="390" actId="1076"/>
        <pc:sldMkLst>
          <pc:docMk/>
          <pc:sldMk cId="4056797659" sldId="279"/>
        </pc:sldMkLst>
        <pc:spChg chg="mod">
          <ac:chgData name="Valdez, Raquel Lynn" userId="80fed716-3b0b-4dfb-b09c-0d6201921b05" providerId="ADAL" clId="{D9ECE4BF-8A10-4FF2-8F75-16C14574248B}" dt="2026-08-27T16:04:40.402" v="389" actId="1076"/>
          <ac:spMkLst>
            <pc:docMk/>
            <pc:sldMk cId="4056797659" sldId="279"/>
            <ac:spMk id="3" creationId="{9ACA0454-D3B5-2C0B-721F-BBDFFB7D0E2E}"/>
          </ac:spMkLst>
        </pc:spChg>
        <pc:spChg chg="mod">
          <ac:chgData name="Valdez, Raquel Lynn" userId="80fed716-3b0b-4dfb-b09c-0d6201921b05" providerId="ADAL" clId="{D9ECE4BF-8A10-4FF2-8F75-16C14574248B}" dt="2026-08-27T16:04:47.965" v="390" actId="1076"/>
          <ac:spMkLst>
            <pc:docMk/>
            <pc:sldMk cId="4056797659" sldId="279"/>
            <ac:spMk id="47" creationId="{ED354213-EFD0-DFB4-CC41-3B949F93BEC5}"/>
          </ac:spMkLst>
        </pc:spChg>
        <pc:grpChg chg="mod">
          <ac:chgData name="Valdez, Raquel Lynn" userId="80fed716-3b0b-4dfb-b09c-0d6201921b05" providerId="ADAL" clId="{D9ECE4BF-8A10-4FF2-8F75-16C14574248B}" dt="2026-08-27T16:04:33.082" v="388" actId="1076"/>
          <ac:grpSpMkLst>
            <pc:docMk/>
            <pc:sldMk cId="4056797659" sldId="279"/>
            <ac:grpSpMk id="2" creationId="{999DBE81-4035-27C7-AFE6-0F6DCC9239FB}"/>
          </ac:grpSpMkLst>
        </pc:grpChg>
      </pc:sldChg>
      <pc:sldChg chg="modSp mod">
        <pc:chgData name="Valdez, Raquel Lynn" userId="80fed716-3b0b-4dfb-b09c-0d6201921b05" providerId="ADAL" clId="{D9ECE4BF-8A10-4FF2-8F75-16C14574248B}" dt="2026-08-27T16:03:20.848" v="373" actId="207"/>
        <pc:sldMkLst>
          <pc:docMk/>
          <pc:sldMk cId="1145924774" sldId="281"/>
        </pc:sldMkLst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33" creationId="{B3AFD6A9-845D-AE67-0878-87A6511A0826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45" creationId="{17AC26C7-70B6-3758-FF18-CDB2505C64F8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47" creationId="{DDF5F794-494B-8294-1735-64D4D2408311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48" creationId="{D98C3409-0992-5A6C-038F-8B8FBA764496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69" creationId="{A606FCC3-999D-F022-1B91-12AB0BFA90D7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76" creationId="{B1025A09-69D7-66E7-ABAA-D7E71C4FC8C7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78" creationId="{C0C088D3-A79A-6E04-ADBD-413D34A765D9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80" creationId="{5D8778F2-C3E2-50FF-4723-767BB88099D0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81" creationId="{0E7E4C60-CB5A-8627-38D0-8982802BF1F6}"/>
          </ac:spMkLst>
        </pc:spChg>
        <pc:spChg chg="mod">
          <ac:chgData name="Valdez, Raquel Lynn" userId="80fed716-3b0b-4dfb-b09c-0d6201921b05" providerId="ADAL" clId="{D9ECE4BF-8A10-4FF2-8F75-16C14574248B}" dt="2026-08-27T16:03:20.848" v="373" actId="207"/>
          <ac:spMkLst>
            <pc:docMk/>
            <pc:sldMk cId="1145924774" sldId="281"/>
            <ac:spMk id="183" creationId="{2E79D425-0F4F-042B-70B5-363A7348433D}"/>
          </ac:spMkLst>
        </pc:spChg>
      </pc:sldChg>
      <pc:sldChg chg="addSp delSp modSp mod">
        <pc:chgData name="Valdez, Raquel Lynn" userId="80fed716-3b0b-4dfb-b09c-0d6201921b05" providerId="ADAL" clId="{D9ECE4BF-8A10-4FF2-8F75-16C14574248B}" dt="2026-08-27T16:39:24.447" v="645" actId="207"/>
        <pc:sldMkLst>
          <pc:docMk/>
          <pc:sldMk cId="3690898019" sldId="282"/>
        </pc:sldMkLst>
        <pc:spChg chg="add mod">
          <ac:chgData name="Valdez, Raquel Lynn" userId="80fed716-3b0b-4dfb-b09c-0d6201921b05" providerId="ADAL" clId="{D9ECE4BF-8A10-4FF2-8F75-16C14574248B}" dt="2026-08-27T16:05:06.495" v="397" actId="20577"/>
          <ac:spMkLst>
            <pc:docMk/>
            <pc:sldMk cId="3690898019" sldId="282"/>
            <ac:spMk id="3" creationId="{30887EE5-3F60-DA16-2FD3-D840980F388B}"/>
          </ac:spMkLst>
        </pc:spChg>
        <pc:spChg chg="mod">
          <ac:chgData name="Valdez, Raquel Lynn" userId="80fed716-3b0b-4dfb-b09c-0d6201921b05" providerId="ADAL" clId="{D9ECE4BF-8A10-4FF2-8F75-16C14574248B}" dt="2026-08-27T16:39:24.447" v="645" actId="207"/>
          <ac:spMkLst>
            <pc:docMk/>
            <pc:sldMk cId="3690898019" sldId="282"/>
            <ac:spMk id="4" creationId="{52D7DBD2-4060-85A5-D634-0E59703F402D}"/>
          </ac:spMkLst>
        </pc:spChg>
        <pc:spChg chg="mod">
          <ac:chgData name="Valdez, Raquel Lynn" userId="80fed716-3b0b-4dfb-b09c-0d6201921b05" providerId="ADAL" clId="{D9ECE4BF-8A10-4FF2-8F75-16C14574248B}" dt="2026-08-27T16:39:24.447" v="645" actId="207"/>
          <ac:spMkLst>
            <pc:docMk/>
            <pc:sldMk cId="3690898019" sldId="282"/>
            <ac:spMk id="5" creationId="{24F1F810-420E-3C6F-3553-7E7766BBC9A7}"/>
          </ac:spMkLst>
        </pc:spChg>
        <pc:spChg chg="mod">
          <ac:chgData name="Valdez, Raquel Lynn" userId="80fed716-3b0b-4dfb-b09c-0d6201921b05" providerId="ADAL" clId="{D9ECE4BF-8A10-4FF2-8F75-16C14574248B}" dt="2026-08-27T16:39:24.447" v="645" actId="207"/>
          <ac:spMkLst>
            <pc:docMk/>
            <pc:sldMk cId="3690898019" sldId="282"/>
            <ac:spMk id="6" creationId="{1BF65336-7DB9-D462-07E8-14E5F4AE3C31}"/>
          </ac:spMkLst>
        </pc:spChg>
        <pc:spChg chg="mod">
          <ac:chgData name="Valdez, Raquel Lynn" userId="80fed716-3b0b-4dfb-b09c-0d6201921b05" providerId="ADAL" clId="{D9ECE4BF-8A10-4FF2-8F75-16C14574248B}" dt="2026-08-27T16:39:24.447" v="645" actId="207"/>
          <ac:spMkLst>
            <pc:docMk/>
            <pc:sldMk cId="3690898019" sldId="282"/>
            <ac:spMk id="7" creationId="{B179EF1D-6A32-B734-48D5-55D88C2D94DD}"/>
          </ac:spMkLst>
        </pc:spChg>
        <pc:spChg chg="mod">
          <ac:chgData name="Valdez, Raquel Lynn" userId="80fed716-3b0b-4dfb-b09c-0d6201921b05" providerId="ADAL" clId="{D9ECE4BF-8A10-4FF2-8F75-16C14574248B}" dt="2026-08-27T16:39:24.447" v="645" actId="207"/>
          <ac:spMkLst>
            <pc:docMk/>
            <pc:sldMk cId="3690898019" sldId="282"/>
            <ac:spMk id="13" creationId="{179780AE-2413-1814-2B21-6D1C38CF18FF}"/>
          </ac:spMkLst>
        </pc:spChg>
        <pc:spChg chg="mod">
          <ac:chgData name="Valdez, Raquel Lynn" userId="80fed716-3b0b-4dfb-b09c-0d6201921b05" providerId="ADAL" clId="{D9ECE4BF-8A10-4FF2-8F75-16C14574248B}" dt="2026-08-27T16:39:24.447" v="645" actId="207"/>
          <ac:spMkLst>
            <pc:docMk/>
            <pc:sldMk cId="3690898019" sldId="282"/>
            <ac:spMk id="14" creationId="{9678DFD1-46F6-BED3-7F7B-40C59ADD23F7}"/>
          </ac:spMkLst>
        </pc:spChg>
        <pc:spChg chg="mod">
          <ac:chgData name="Valdez, Raquel Lynn" userId="80fed716-3b0b-4dfb-b09c-0d6201921b05" providerId="ADAL" clId="{D9ECE4BF-8A10-4FF2-8F75-16C14574248B}" dt="2026-08-27T16:39:24.447" v="645" actId="207"/>
          <ac:spMkLst>
            <pc:docMk/>
            <pc:sldMk cId="3690898019" sldId="282"/>
            <ac:spMk id="15" creationId="{2289AAFB-9589-5A10-518E-6E9F438163EA}"/>
          </ac:spMkLst>
        </pc:spChg>
        <pc:spChg chg="mod">
          <ac:chgData name="Valdez, Raquel Lynn" userId="80fed716-3b0b-4dfb-b09c-0d6201921b05" providerId="ADAL" clId="{D9ECE4BF-8A10-4FF2-8F75-16C14574248B}" dt="2026-08-27T16:39:24.447" v="645" actId="207"/>
          <ac:spMkLst>
            <pc:docMk/>
            <pc:sldMk cId="3690898019" sldId="282"/>
            <ac:spMk id="16" creationId="{0D32FF5A-7CCA-03C4-1CCE-FF23C0EA8B02}"/>
          </ac:spMkLst>
        </pc:spChg>
      </pc:sldChg>
      <pc:sldChg chg="addSp modSp mod">
        <pc:chgData name="Valdez, Raquel Lynn" userId="80fed716-3b0b-4dfb-b09c-0d6201921b05" providerId="ADAL" clId="{D9ECE4BF-8A10-4FF2-8F75-16C14574248B}" dt="2026-08-27T16:06:28.234" v="415" actId="1076"/>
        <pc:sldMkLst>
          <pc:docMk/>
          <pc:sldMk cId="3823645637" sldId="283"/>
        </pc:sldMkLst>
        <pc:spChg chg="add mod">
          <ac:chgData name="Valdez, Raquel Lynn" userId="80fed716-3b0b-4dfb-b09c-0d6201921b05" providerId="ADAL" clId="{D9ECE4BF-8A10-4FF2-8F75-16C14574248B}" dt="2026-08-27T16:06:28.234" v="415" actId="1076"/>
          <ac:spMkLst>
            <pc:docMk/>
            <pc:sldMk cId="3823645637" sldId="283"/>
            <ac:spMk id="3" creationId="{EF0C62CE-E3F0-543C-3EF6-7872DFFD0F89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35" creationId="{4571EFE0-32DB-F27E-C4D5-A0B6673963BF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36" creationId="{5FAC3993-D4AF-0366-6881-8EDAF6BF4DEA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125" creationId="{07C7CA48-9946-0607-2CF5-896C3844B298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147" creationId="{24B05940-18F1-7910-332B-D46286FA6677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157" creationId="{F70E88A2-39E1-F4E5-C04A-DCDEC2809207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164" creationId="{6729416D-3AEF-519D-2D4B-4FDC40A68FAC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174" creationId="{D0C70D45-6CF4-03FA-2D42-4353E288C03A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182" creationId="{1FC858E5-A2D3-9E22-62E8-79822EC8C180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184" creationId="{68CAF03A-A1B3-A793-1B7B-624A74EF4A9C}"/>
          </ac:spMkLst>
        </pc:spChg>
        <pc:spChg chg="mod">
          <ac:chgData name="Valdez, Raquel Lynn" userId="80fed716-3b0b-4dfb-b09c-0d6201921b05" providerId="ADAL" clId="{D9ECE4BF-8A10-4FF2-8F75-16C14574248B}" dt="2026-08-27T16:06:18.285" v="412" actId="1076"/>
          <ac:spMkLst>
            <pc:docMk/>
            <pc:sldMk cId="3823645637" sldId="283"/>
            <ac:spMk id="186" creationId="{93DD431B-D177-D7FC-5A82-DB1BC75EDFB6}"/>
          </ac:spMkLst>
        </pc:spChg>
        <pc:spChg chg="mod">
          <ac:chgData name="Valdez, Raquel Lynn" userId="80fed716-3b0b-4dfb-b09c-0d6201921b05" providerId="ADAL" clId="{D9ECE4BF-8A10-4FF2-8F75-16C14574248B}" dt="2026-08-27T16:06:22.950" v="414" actId="1076"/>
          <ac:spMkLst>
            <pc:docMk/>
            <pc:sldMk cId="3823645637" sldId="283"/>
            <ac:spMk id="192" creationId="{9923D255-7B4B-82AF-3187-D77B4F4DD991}"/>
          </ac:spMkLst>
        </pc:spChg>
      </pc:sldChg>
      <pc:sldChg chg="ord">
        <pc:chgData name="Valdez, Raquel Lynn" userId="80fed716-3b0b-4dfb-b09c-0d6201921b05" providerId="ADAL" clId="{D9ECE4BF-8A10-4FF2-8F75-16C14574248B}" dt="2026-08-27T16:12:03.623" v="478"/>
        <pc:sldMkLst>
          <pc:docMk/>
          <pc:sldMk cId="1962575216" sldId="293"/>
        </pc:sldMkLst>
      </pc:sldChg>
      <pc:sldChg chg="modSp add mod modNotesTx">
        <pc:chgData name="Valdez, Raquel Lynn" userId="80fed716-3b0b-4dfb-b09c-0d6201921b05" providerId="ADAL" clId="{D9ECE4BF-8A10-4FF2-8F75-16C14574248B}" dt="2026-08-27T13:46:42.016" v="21" actId="403"/>
        <pc:sldMkLst>
          <pc:docMk/>
          <pc:sldMk cId="3124978819" sldId="519"/>
        </pc:sldMkLst>
        <pc:spChg chg="mod">
          <ac:chgData name="Valdez, Raquel Lynn" userId="80fed716-3b0b-4dfb-b09c-0d6201921b05" providerId="ADAL" clId="{D9ECE4BF-8A10-4FF2-8F75-16C14574248B}" dt="2026-08-27T13:44:54.878" v="18" actId="6549"/>
          <ac:spMkLst>
            <pc:docMk/>
            <pc:sldMk cId="3124978819" sldId="519"/>
            <ac:spMk id="3" creationId="{12EA1CD8-C306-4CC0-9610-47E66B70A06F}"/>
          </ac:spMkLst>
        </pc:spChg>
        <pc:spChg chg="mod">
          <ac:chgData name="Valdez, Raquel Lynn" userId="80fed716-3b0b-4dfb-b09c-0d6201921b05" providerId="ADAL" clId="{D9ECE4BF-8A10-4FF2-8F75-16C14574248B}" dt="2026-08-27T13:44:36.538" v="15" actId="6549"/>
          <ac:spMkLst>
            <pc:docMk/>
            <pc:sldMk cId="3124978819" sldId="519"/>
            <ac:spMk id="4" creationId="{0BB95FED-E163-41A2-AED7-3336EDB84FAC}"/>
          </ac:spMkLst>
        </pc:spChg>
        <pc:spChg chg="mod">
          <ac:chgData name="Valdez, Raquel Lynn" userId="80fed716-3b0b-4dfb-b09c-0d6201921b05" providerId="ADAL" clId="{D9ECE4BF-8A10-4FF2-8F75-16C14574248B}" dt="2026-08-27T13:46:42.016" v="21" actId="403"/>
          <ac:spMkLst>
            <pc:docMk/>
            <pc:sldMk cId="3124978819" sldId="519"/>
            <ac:spMk id="23" creationId="{770B73B1-FB30-6248-818E-8946695424F9}"/>
          </ac:spMkLst>
        </pc:spChg>
      </pc:sldChg>
      <pc:sldChg chg="addSp delSp modSp add mod">
        <pc:chgData name="Valdez, Raquel Lynn" userId="80fed716-3b0b-4dfb-b09c-0d6201921b05" providerId="ADAL" clId="{D9ECE4BF-8A10-4FF2-8F75-16C14574248B}" dt="2026-08-27T15:40:22.050" v="63" actId="12"/>
        <pc:sldMkLst>
          <pc:docMk/>
          <pc:sldMk cId="688831096" sldId="4859"/>
        </pc:sldMkLst>
        <pc:spChg chg="mod">
          <ac:chgData name="Valdez, Raquel Lynn" userId="80fed716-3b0b-4dfb-b09c-0d6201921b05" providerId="ADAL" clId="{D9ECE4BF-8A10-4FF2-8F75-16C14574248B}" dt="2026-08-27T15:40:22.050" v="63" actId="12"/>
          <ac:spMkLst>
            <pc:docMk/>
            <pc:sldMk cId="688831096" sldId="4859"/>
            <ac:spMk id="2" creationId="{0F349BBE-71BB-552B-3C26-E3A52812AF2E}"/>
          </ac:spMkLst>
        </pc:spChg>
        <pc:spChg chg="mod">
          <ac:chgData name="Valdez, Raquel Lynn" userId="80fed716-3b0b-4dfb-b09c-0d6201921b05" providerId="ADAL" clId="{D9ECE4BF-8A10-4FF2-8F75-16C14574248B}" dt="2026-08-27T15:38:49.254" v="38" actId="14100"/>
          <ac:spMkLst>
            <pc:docMk/>
            <pc:sldMk cId="688831096" sldId="4859"/>
            <ac:spMk id="3" creationId="{F4579DBF-AFA5-845E-ECC3-FE359EB27849}"/>
          </ac:spMkLst>
        </pc:spChg>
      </pc:sldChg>
      <pc:sldChg chg="addSp modSp add mod">
        <pc:chgData name="Valdez, Raquel Lynn" userId="80fed716-3b0b-4dfb-b09c-0d6201921b05" providerId="ADAL" clId="{D9ECE4BF-8A10-4FF2-8F75-16C14574248B}" dt="2026-08-27T16:49:18.397" v="767" actId="12"/>
        <pc:sldMkLst>
          <pc:docMk/>
          <pc:sldMk cId="2324051700" sldId="4861"/>
        </pc:sldMkLst>
        <pc:spChg chg="mod">
          <ac:chgData name="Valdez, Raquel Lynn" userId="80fed716-3b0b-4dfb-b09c-0d6201921b05" providerId="ADAL" clId="{D9ECE4BF-8A10-4FF2-8F75-16C14574248B}" dt="2026-08-27T16:49:18.397" v="767" actId="12"/>
          <ac:spMkLst>
            <pc:docMk/>
            <pc:sldMk cId="2324051700" sldId="4861"/>
            <ac:spMk id="2" creationId="{6D716B81-EF0F-8F50-7051-5F0F506B9E98}"/>
          </ac:spMkLst>
        </pc:spChg>
        <pc:spChg chg="mod">
          <ac:chgData name="Valdez, Raquel Lynn" userId="80fed716-3b0b-4dfb-b09c-0d6201921b05" providerId="ADAL" clId="{D9ECE4BF-8A10-4FF2-8F75-16C14574248B}" dt="2026-08-27T15:40:47.214" v="68"/>
          <ac:spMkLst>
            <pc:docMk/>
            <pc:sldMk cId="2324051700" sldId="4861"/>
            <ac:spMk id="3" creationId="{ECC8935E-A41D-0207-B18B-1965D0765B52}"/>
          </ac:spMkLst>
        </pc:spChg>
        <pc:picChg chg="add mod">
          <ac:chgData name="Valdez, Raquel Lynn" userId="80fed716-3b0b-4dfb-b09c-0d6201921b05" providerId="ADAL" clId="{D9ECE4BF-8A10-4FF2-8F75-16C14574248B}" dt="2026-08-27T15:42:56.615" v="79" actId="1076"/>
          <ac:picMkLst>
            <pc:docMk/>
            <pc:sldMk cId="2324051700" sldId="4861"/>
            <ac:picMk id="5" creationId="{9F383D03-DACD-8F70-583A-0B9B630D7814}"/>
          </ac:picMkLst>
        </pc:picChg>
      </pc:sldChg>
      <pc:sldChg chg="addSp delSp modSp add mod">
        <pc:chgData name="Valdez, Raquel Lynn" userId="80fed716-3b0b-4dfb-b09c-0d6201921b05" providerId="ADAL" clId="{D9ECE4BF-8A10-4FF2-8F75-16C14574248B}" dt="2026-08-27T16:41:53.599" v="669" actId="403"/>
        <pc:sldMkLst>
          <pc:docMk/>
          <pc:sldMk cId="454884499" sldId="4862"/>
        </pc:sldMkLst>
        <pc:spChg chg="mod">
          <ac:chgData name="Valdez, Raquel Lynn" userId="80fed716-3b0b-4dfb-b09c-0d6201921b05" providerId="ADAL" clId="{D9ECE4BF-8A10-4FF2-8F75-16C14574248B}" dt="2026-08-27T16:20:55.354" v="547" actId="12"/>
          <ac:spMkLst>
            <pc:docMk/>
            <pc:sldMk cId="454884499" sldId="4862"/>
            <ac:spMk id="2" creationId="{3146A4AD-6A8C-E175-A6AF-35936959ABD5}"/>
          </ac:spMkLst>
        </pc:spChg>
        <pc:spChg chg="mod">
          <ac:chgData name="Valdez, Raquel Lynn" userId="80fed716-3b0b-4dfb-b09c-0d6201921b05" providerId="ADAL" clId="{D9ECE4BF-8A10-4FF2-8F75-16C14574248B}" dt="2026-08-27T15:43:15.099" v="91" actId="20577"/>
          <ac:spMkLst>
            <pc:docMk/>
            <pc:sldMk cId="454884499" sldId="4862"/>
            <ac:spMk id="3" creationId="{53DC90B9-3525-7C8C-8452-8D9C04D39633}"/>
          </ac:spMkLst>
        </pc:spChg>
        <pc:spChg chg="add mod">
          <ac:chgData name="Valdez, Raquel Lynn" userId="80fed716-3b0b-4dfb-b09c-0d6201921b05" providerId="ADAL" clId="{D9ECE4BF-8A10-4FF2-8F75-16C14574248B}" dt="2026-08-27T16:11:21.815" v="473" actId="1038"/>
          <ac:spMkLst>
            <pc:docMk/>
            <pc:sldMk cId="454884499" sldId="4862"/>
            <ac:spMk id="23" creationId="{F23D0509-9141-4B72-8D19-DF97AFE4DF4D}"/>
          </ac:spMkLst>
        </pc:spChg>
        <pc:spChg chg="add mod">
          <ac:chgData name="Valdez, Raquel Lynn" userId="80fed716-3b0b-4dfb-b09c-0d6201921b05" providerId="ADAL" clId="{D9ECE4BF-8A10-4FF2-8F75-16C14574248B}" dt="2026-08-27T15:54:47.044" v="270" actId="113"/>
          <ac:spMkLst>
            <pc:docMk/>
            <pc:sldMk cId="454884499" sldId="4862"/>
            <ac:spMk id="25" creationId="{64202A08-F74B-C331-9626-A3C90E8254DF}"/>
          </ac:spMkLst>
        </pc:spChg>
        <pc:spChg chg="add mod">
          <ac:chgData name="Valdez, Raquel Lynn" userId="80fed716-3b0b-4dfb-b09c-0d6201921b05" providerId="ADAL" clId="{D9ECE4BF-8A10-4FF2-8F75-16C14574248B}" dt="2026-08-27T15:55:51.198" v="291" actId="1076"/>
          <ac:spMkLst>
            <pc:docMk/>
            <pc:sldMk cId="454884499" sldId="4862"/>
            <ac:spMk id="27" creationId="{2EC611E7-B62A-2E57-1A9A-5BAFE68D1014}"/>
          </ac:spMkLst>
        </pc:spChg>
        <pc:spChg chg="add mod">
          <ac:chgData name="Valdez, Raquel Lynn" userId="80fed716-3b0b-4dfb-b09c-0d6201921b05" providerId="ADAL" clId="{D9ECE4BF-8A10-4FF2-8F75-16C14574248B}" dt="2026-08-27T15:53:26.277" v="248" actId="14100"/>
          <ac:spMkLst>
            <pc:docMk/>
            <pc:sldMk cId="454884499" sldId="4862"/>
            <ac:spMk id="28" creationId="{943896B1-E3DA-945D-06BC-F7728A669DF9}"/>
          </ac:spMkLst>
        </pc:spChg>
        <pc:spChg chg="add mod">
          <ac:chgData name="Valdez, Raquel Lynn" userId="80fed716-3b0b-4dfb-b09c-0d6201921b05" providerId="ADAL" clId="{D9ECE4BF-8A10-4FF2-8F75-16C14574248B}" dt="2026-08-27T16:11:18.303" v="468" actId="1038"/>
          <ac:spMkLst>
            <pc:docMk/>
            <pc:sldMk cId="454884499" sldId="4862"/>
            <ac:spMk id="30" creationId="{9EF855EF-0FF1-66F0-E5FB-19A8D680D727}"/>
          </ac:spMkLst>
        </pc:spChg>
        <pc:spChg chg="add mod">
          <ac:chgData name="Valdez, Raquel Lynn" userId="80fed716-3b0b-4dfb-b09c-0d6201921b05" providerId="ADAL" clId="{D9ECE4BF-8A10-4FF2-8F75-16C14574248B}" dt="2026-08-27T15:55:27.325" v="284" actId="20577"/>
          <ac:spMkLst>
            <pc:docMk/>
            <pc:sldMk cId="454884499" sldId="4862"/>
            <ac:spMk id="32" creationId="{EF5E7719-D714-E739-91BB-D0AE1D77EC98}"/>
          </ac:spMkLst>
        </pc:spChg>
        <pc:spChg chg="add mod">
          <ac:chgData name="Valdez, Raquel Lynn" userId="80fed716-3b0b-4dfb-b09c-0d6201921b05" providerId="ADAL" clId="{D9ECE4BF-8A10-4FF2-8F75-16C14574248B}" dt="2026-08-27T16:41:16.828" v="664" actId="2085"/>
          <ac:spMkLst>
            <pc:docMk/>
            <pc:sldMk cId="454884499" sldId="4862"/>
            <ac:spMk id="34" creationId="{DC2C2EC4-6313-7A28-A892-73C810BE6F80}"/>
          </ac:spMkLst>
        </pc:spChg>
        <pc:spChg chg="add mod">
          <ac:chgData name="Valdez, Raquel Lynn" userId="80fed716-3b0b-4dfb-b09c-0d6201921b05" providerId="ADAL" clId="{D9ECE4BF-8A10-4FF2-8F75-16C14574248B}" dt="2026-08-27T16:41:30.138" v="665" actId="1582"/>
          <ac:spMkLst>
            <pc:docMk/>
            <pc:sldMk cId="454884499" sldId="4862"/>
            <ac:spMk id="36" creationId="{FB7A37E5-39D1-B8B6-5594-EF38784ECF8F}"/>
          </ac:spMkLst>
        </pc:spChg>
        <pc:spChg chg="add mod">
          <ac:chgData name="Valdez, Raquel Lynn" userId="80fed716-3b0b-4dfb-b09c-0d6201921b05" providerId="ADAL" clId="{D9ECE4BF-8A10-4FF2-8F75-16C14574248B}" dt="2026-08-27T16:41:30.138" v="665" actId="1582"/>
          <ac:spMkLst>
            <pc:docMk/>
            <pc:sldMk cId="454884499" sldId="4862"/>
            <ac:spMk id="38" creationId="{D1BDEEFE-1EB6-B6A2-8C03-7445BD50ACC3}"/>
          </ac:spMkLst>
        </pc:spChg>
        <pc:spChg chg="add mod">
          <ac:chgData name="Valdez, Raquel Lynn" userId="80fed716-3b0b-4dfb-b09c-0d6201921b05" providerId="ADAL" clId="{D9ECE4BF-8A10-4FF2-8F75-16C14574248B}" dt="2026-08-27T16:41:16.828" v="664" actId="2085"/>
          <ac:spMkLst>
            <pc:docMk/>
            <pc:sldMk cId="454884499" sldId="4862"/>
            <ac:spMk id="40" creationId="{B9780F5A-00B3-CDFE-8287-011378225D3C}"/>
          </ac:spMkLst>
        </pc:spChg>
        <pc:spChg chg="add mod">
          <ac:chgData name="Valdez, Raquel Lynn" userId="80fed716-3b0b-4dfb-b09c-0d6201921b05" providerId="ADAL" clId="{D9ECE4BF-8A10-4FF2-8F75-16C14574248B}" dt="2026-08-27T16:41:40.923" v="666" actId="1582"/>
          <ac:spMkLst>
            <pc:docMk/>
            <pc:sldMk cId="454884499" sldId="4862"/>
            <ac:spMk id="42" creationId="{C1B9F8F8-5E0D-6810-BA86-8546B38221B4}"/>
          </ac:spMkLst>
        </pc:spChg>
        <pc:spChg chg="add mod">
          <ac:chgData name="Valdez, Raquel Lynn" userId="80fed716-3b0b-4dfb-b09c-0d6201921b05" providerId="ADAL" clId="{D9ECE4BF-8A10-4FF2-8F75-16C14574248B}" dt="2026-08-27T16:41:40.923" v="666" actId="1582"/>
          <ac:spMkLst>
            <pc:docMk/>
            <pc:sldMk cId="454884499" sldId="4862"/>
            <ac:spMk id="44" creationId="{DEC8C04C-F60B-006B-2849-4D1AA1E779D9}"/>
          </ac:spMkLst>
        </pc:spChg>
        <pc:spChg chg="add mod">
          <ac:chgData name="Valdez, Raquel Lynn" userId="80fed716-3b0b-4dfb-b09c-0d6201921b05" providerId="ADAL" clId="{D9ECE4BF-8A10-4FF2-8F75-16C14574248B}" dt="2026-08-27T16:11:28.682" v="475" actId="1076"/>
          <ac:spMkLst>
            <pc:docMk/>
            <pc:sldMk cId="454884499" sldId="4862"/>
            <ac:spMk id="46" creationId="{D657D719-7B58-1077-43D4-D1464B46B85A}"/>
          </ac:spMkLst>
        </pc:spChg>
        <pc:spChg chg="add mod">
          <ac:chgData name="Valdez, Raquel Lynn" userId="80fed716-3b0b-4dfb-b09c-0d6201921b05" providerId="ADAL" clId="{D9ECE4BF-8A10-4FF2-8F75-16C14574248B}" dt="2026-08-27T16:41:53.599" v="669" actId="403"/>
          <ac:spMkLst>
            <pc:docMk/>
            <pc:sldMk cId="454884499" sldId="4862"/>
            <ac:spMk id="55" creationId="{54CD7024-AE80-B57C-80A5-06DA31AC41E0}"/>
          </ac:spMkLst>
        </pc:spChg>
        <pc:spChg chg="add mod">
          <ac:chgData name="Valdez, Raquel Lynn" userId="80fed716-3b0b-4dfb-b09c-0d6201921b05" providerId="ADAL" clId="{D9ECE4BF-8A10-4FF2-8F75-16C14574248B}" dt="2026-08-27T16:41:53.599" v="669" actId="403"/>
          <ac:spMkLst>
            <pc:docMk/>
            <pc:sldMk cId="454884499" sldId="4862"/>
            <ac:spMk id="56" creationId="{87689D49-5338-25B7-1694-DBF7E478B716}"/>
          </ac:spMkLst>
        </pc:spChg>
        <pc:spChg chg="add mod">
          <ac:chgData name="Valdez, Raquel Lynn" userId="80fed716-3b0b-4dfb-b09c-0d6201921b05" providerId="ADAL" clId="{D9ECE4BF-8A10-4FF2-8F75-16C14574248B}" dt="2026-08-27T16:41:53.599" v="669" actId="403"/>
          <ac:spMkLst>
            <pc:docMk/>
            <pc:sldMk cId="454884499" sldId="4862"/>
            <ac:spMk id="57" creationId="{715E039A-47C8-11EC-2297-FDEE039110D8}"/>
          </ac:spMkLst>
        </pc:spChg>
        <pc:spChg chg="add mod">
          <ac:chgData name="Valdez, Raquel Lynn" userId="80fed716-3b0b-4dfb-b09c-0d6201921b05" providerId="ADAL" clId="{D9ECE4BF-8A10-4FF2-8F75-16C14574248B}" dt="2026-08-27T16:41:53.599" v="669" actId="403"/>
          <ac:spMkLst>
            <pc:docMk/>
            <pc:sldMk cId="454884499" sldId="4862"/>
            <ac:spMk id="58" creationId="{19F14290-D1A6-19EA-5F9C-B159E9309FAF}"/>
          </ac:spMkLst>
        </pc:spChg>
        <pc:grpChg chg="add mod">
          <ac:chgData name="Valdez, Raquel Lynn" userId="80fed716-3b0b-4dfb-b09c-0d6201921b05" providerId="ADAL" clId="{D9ECE4BF-8A10-4FF2-8F75-16C14574248B}" dt="2026-08-27T16:40:37.599" v="659" actId="14100"/>
          <ac:grpSpMkLst>
            <pc:docMk/>
            <pc:sldMk cId="454884499" sldId="4862"/>
            <ac:grpSpMk id="59" creationId="{D614A8A8-7B4C-748D-85E9-EB56C7F5D49B}"/>
          </ac:grpSpMkLst>
        </pc:grpChg>
        <pc:picChg chg="add mod">
          <ac:chgData name="Valdez, Raquel Lynn" userId="80fed716-3b0b-4dfb-b09c-0d6201921b05" providerId="ADAL" clId="{D9ECE4BF-8A10-4FF2-8F75-16C14574248B}" dt="2026-08-27T16:11:24.682" v="474" actId="1076"/>
          <ac:picMkLst>
            <pc:docMk/>
            <pc:sldMk cId="454884499" sldId="4862"/>
            <ac:picMk id="8" creationId="{6801EDC1-1C82-B1E9-DAC8-2D23573BDDDA}"/>
          </ac:picMkLst>
        </pc:picChg>
        <pc:picChg chg="add mod">
          <ac:chgData name="Valdez, Raquel Lynn" userId="80fed716-3b0b-4dfb-b09c-0d6201921b05" providerId="ADAL" clId="{D9ECE4BF-8A10-4FF2-8F75-16C14574248B}" dt="2026-08-27T15:55:56.994" v="293" actId="1076"/>
          <ac:picMkLst>
            <pc:docMk/>
            <pc:sldMk cId="454884499" sldId="4862"/>
            <ac:picMk id="10" creationId="{C4BE0986-D2F9-3C69-6051-A91AEEC4E1AE}"/>
          </ac:picMkLst>
        </pc:picChg>
        <pc:picChg chg="add mod ord">
          <ac:chgData name="Valdez, Raquel Lynn" userId="80fed716-3b0b-4dfb-b09c-0d6201921b05" providerId="ADAL" clId="{D9ECE4BF-8A10-4FF2-8F75-16C14574248B}" dt="2026-08-27T15:55:56.994" v="293" actId="1076"/>
          <ac:picMkLst>
            <pc:docMk/>
            <pc:sldMk cId="454884499" sldId="4862"/>
            <ac:picMk id="18" creationId="{14A60E12-49C5-B90D-6FF7-3357C577043B}"/>
          </ac:picMkLst>
        </pc:picChg>
      </pc:sldChg>
      <pc:sldChg chg="addSp delSp modSp add mod">
        <pc:chgData name="Valdez, Raquel Lynn" userId="80fed716-3b0b-4dfb-b09c-0d6201921b05" providerId="ADAL" clId="{D9ECE4BF-8A10-4FF2-8F75-16C14574248B}" dt="2026-08-27T16:03:41.450" v="375" actId="2711"/>
        <pc:sldMkLst>
          <pc:docMk/>
          <pc:sldMk cId="945349708" sldId="4863"/>
        </pc:sldMkLst>
        <pc:spChg chg="add 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3" creationId="{6A85F35F-2C75-8509-E608-A892B6A98808}"/>
          </ac:spMkLst>
        </pc:spChg>
        <pc:spChg chg="mod">
          <ac:chgData name="Valdez, Raquel Lynn" userId="80fed716-3b0b-4dfb-b09c-0d6201921b05" providerId="ADAL" clId="{D9ECE4BF-8A10-4FF2-8F75-16C14574248B}" dt="2026-08-27T16:01:03.579" v="340" actId="20577"/>
          <ac:spMkLst>
            <pc:docMk/>
            <pc:sldMk cId="945349708" sldId="4863"/>
            <ac:spMk id="4" creationId="{AEC9634B-E2A0-A934-96F7-CFE3756342D2}"/>
          </ac:spMkLst>
        </pc:spChg>
        <pc:spChg chg="add mod">
          <ac:chgData name="Valdez, Raquel Lynn" userId="80fed716-3b0b-4dfb-b09c-0d6201921b05" providerId="ADAL" clId="{D9ECE4BF-8A10-4FF2-8F75-16C14574248B}" dt="2026-08-27T16:01:41.412" v="350" actId="1076"/>
          <ac:spMkLst>
            <pc:docMk/>
            <pc:sldMk cId="945349708" sldId="4863"/>
            <ac:spMk id="6" creationId="{DBC24783-52AF-E91A-C519-A2348DADBCBB}"/>
          </ac:spMkLst>
        </pc:spChg>
        <pc:spChg chg="add 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8" creationId="{F15EDE55-0B98-D61E-CA1F-7F47E41E0D3B}"/>
          </ac:spMkLst>
        </pc:spChg>
        <pc:spChg chg="add 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10" creationId="{FD355A72-E088-8530-FB9A-E08ACE4EA86E}"/>
          </ac:spMkLst>
        </pc:spChg>
        <pc:spChg chg="add mod">
          <ac:chgData name="Valdez, Raquel Lynn" userId="80fed716-3b0b-4dfb-b09c-0d6201921b05" providerId="ADAL" clId="{D9ECE4BF-8A10-4FF2-8F75-16C14574248B}" dt="2026-08-27T16:01:41.412" v="350" actId="1076"/>
          <ac:spMkLst>
            <pc:docMk/>
            <pc:sldMk cId="945349708" sldId="4863"/>
            <ac:spMk id="12" creationId="{FDB14FB1-836C-16C7-DD1E-B847D2E22496}"/>
          </ac:spMkLst>
        </pc:spChg>
        <pc:spChg chg="add 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14" creationId="{D9E26070-218C-FDBA-55FA-0DC054D6934A}"/>
          </ac:spMkLst>
        </pc:spChg>
        <pc:spChg chg="add mod">
          <ac:chgData name="Valdez, Raquel Lynn" userId="80fed716-3b0b-4dfb-b09c-0d6201921b05" providerId="ADAL" clId="{D9ECE4BF-8A10-4FF2-8F75-16C14574248B}" dt="2026-08-27T16:01:41.412" v="350" actId="1076"/>
          <ac:spMkLst>
            <pc:docMk/>
            <pc:sldMk cId="945349708" sldId="4863"/>
            <ac:spMk id="16" creationId="{4D77C7ED-90B2-3E30-069A-6C20A938874C}"/>
          </ac:spMkLst>
        </pc:spChg>
        <pc:spChg chg="add mod">
          <ac:chgData name="Valdez, Raquel Lynn" userId="80fed716-3b0b-4dfb-b09c-0d6201921b05" providerId="ADAL" clId="{D9ECE4BF-8A10-4FF2-8F75-16C14574248B}" dt="2026-08-27T16:01:41.412" v="350" actId="1076"/>
          <ac:spMkLst>
            <pc:docMk/>
            <pc:sldMk cId="945349708" sldId="4863"/>
            <ac:spMk id="18" creationId="{15B948FE-1819-BA94-E8C2-503DF7BA9FEE}"/>
          </ac:spMkLst>
        </pc:spChg>
        <pc:spChg chg="add mod">
          <ac:chgData name="Valdez, Raquel Lynn" userId="80fed716-3b0b-4dfb-b09c-0d6201921b05" providerId="ADAL" clId="{D9ECE4BF-8A10-4FF2-8F75-16C14574248B}" dt="2026-08-27T16:01:51.281" v="353" actId="1076"/>
          <ac:spMkLst>
            <pc:docMk/>
            <pc:sldMk cId="945349708" sldId="4863"/>
            <ac:spMk id="20" creationId="{B15DC59E-9779-4365-7023-D94F3BDDB166}"/>
          </ac:spMkLst>
        </pc:spChg>
        <pc:spChg chg="add mod">
          <ac:chgData name="Valdez, Raquel Lynn" userId="80fed716-3b0b-4dfb-b09c-0d6201921b05" providerId="ADAL" clId="{D9ECE4BF-8A10-4FF2-8F75-16C14574248B}" dt="2026-08-27T16:01:51.281" v="353" actId="1076"/>
          <ac:spMkLst>
            <pc:docMk/>
            <pc:sldMk cId="945349708" sldId="4863"/>
            <ac:spMk id="22" creationId="{5179C995-2110-1324-37B0-E2FA6CED026B}"/>
          </ac:spMkLst>
        </pc:spChg>
        <pc:spChg chg="mod">
          <ac:chgData name="Valdez, Raquel Lynn" userId="80fed716-3b0b-4dfb-b09c-0d6201921b05" providerId="ADAL" clId="{D9ECE4BF-8A10-4FF2-8F75-16C14574248B}" dt="2026-08-27T16:00:09.844" v="332" actId="20577"/>
          <ac:spMkLst>
            <pc:docMk/>
            <pc:sldMk cId="945349708" sldId="4863"/>
            <ac:spMk id="23" creationId="{4178D7E3-48C6-4BB3-39EB-B3DA4BA943F6}"/>
          </ac:spMkLst>
        </pc:spChg>
        <pc:spChg chg="mod">
          <ac:chgData name="Valdez, Raquel Lynn" userId="80fed716-3b0b-4dfb-b09c-0d6201921b05" providerId="ADAL" clId="{D9ECE4BF-8A10-4FF2-8F75-16C14574248B}" dt="2026-08-27T16:01:23.794" v="347"/>
          <ac:spMkLst>
            <pc:docMk/>
            <pc:sldMk cId="945349708" sldId="4863"/>
            <ac:spMk id="25" creationId="{09BB3ADC-07A3-8688-7A64-0B385CFE77C0}"/>
          </ac:spMkLst>
        </pc:spChg>
        <pc:spChg chg="add mod">
          <ac:chgData name="Valdez, Raquel Lynn" userId="80fed716-3b0b-4dfb-b09c-0d6201921b05" providerId="ADAL" clId="{D9ECE4BF-8A10-4FF2-8F75-16C14574248B}" dt="2026-08-27T16:01:51.281" v="353" actId="1076"/>
          <ac:spMkLst>
            <pc:docMk/>
            <pc:sldMk cId="945349708" sldId="4863"/>
            <ac:spMk id="26" creationId="{4A5EE255-D4D0-9FE5-C9E5-5F2771453400}"/>
          </ac:spMkLst>
        </pc:spChg>
        <pc:spChg chg="mod">
          <ac:chgData name="Valdez, Raquel Lynn" userId="80fed716-3b0b-4dfb-b09c-0d6201921b05" providerId="ADAL" clId="{D9ECE4BF-8A10-4FF2-8F75-16C14574248B}" dt="2026-08-27T16:01:09.486" v="341"/>
          <ac:spMkLst>
            <pc:docMk/>
            <pc:sldMk cId="945349708" sldId="4863"/>
            <ac:spMk id="27" creationId="{F2B4AC08-53BA-CB46-1917-FC139FDFB83F}"/>
          </ac:spMkLst>
        </pc:spChg>
        <pc:spChg chg="add mod">
          <ac:chgData name="Valdez, Raquel Lynn" userId="80fed716-3b0b-4dfb-b09c-0d6201921b05" providerId="ADAL" clId="{D9ECE4BF-8A10-4FF2-8F75-16C14574248B}" dt="2026-08-27T16:01:51.281" v="353" actId="1076"/>
          <ac:spMkLst>
            <pc:docMk/>
            <pc:sldMk cId="945349708" sldId="4863"/>
            <ac:spMk id="29" creationId="{468CE4D4-2622-1721-8B4D-AD8256E82A83}"/>
          </ac:spMkLst>
        </pc:spChg>
        <pc:spChg chg="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31" creationId="{84F854A8-2078-4F7D-8BBF-7224CB588449}"/>
          </ac:spMkLst>
        </pc:spChg>
        <pc:spChg chg="mod">
          <ac:chgData name="Valdez, Raquel Lynn" userId="80fed716-3b0b-4dfb-b09c-0d6201921b05" providerId="ADAL" clId="{D9ECE4BF-8A10-4FF2-8F75-16C14574248B}" dt="2026-08-27T16:01:11.503" v="342"/>
          <ac:spMkLst>
            <pc:docMk/>
            <pc:sldMk cId="945349708" sldId="4863"/>
            <ac:spMk id="32" creationId="{59F7051A-9B41-C80E-168C-DAF36A44409D}"/>
          </ac:spMkLst>
        </pc:spChg>
        <pc:spChg chg="mod">
          <ac:chgData name="Valdez, Raquel Lynn" userId="80fed716-3b0b-4dfb-b09c-0d6201921b05" providerId="ADAL" clId="{D9ECE4BF-8A10-4FF2-8F75-16C14574248B}" dt="2026-08-27T16:01:19.139" v="345"/>
          <ac:spMkLst>
            <pc:docMk/>
            <pc:sldMk cId="945349708" sldId="4863"/>
            <ac:spMk id="33" creationId="{05CEB849-F47E-19D0-696D-1BAB8D5250BE}"/>
          </ac:spMkLst>
        </pc:spChg>
        <pc:spChg chg="add mod">
          <ac:chgData name="Valdez, Raquel Lynn" userId="80fed716-3b0b-4dfb-b09c-0d6201921b05" providerId="ADAL" clId="{D9ECE4BF-8A10-4FF2-8F75-16C14574248B}" dt="2026-08-27T16:01:51.281" v="353" actId="1076"/>
          <ac:spMkLst>
            <pc:docMk/>
            <pc:sldMk cId="945349708" sldId="4863"/>
            <ac:spMk id="34" creationId="{FADF1AE9-8DAA-0E6B-74F0-65843061AFA5}"/>
          </ac:spMkLst>
        </pc:spChg>
        <pc:spChg chg="add 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36" creationId="{D5067440-7778-1D96-9334-60EB272FC718}"/>
          </ac:spMkLst>
        </pc:spChg>
        <pc:spChg chg="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37" creationId="{2EAE11E4-C1BC-80ED-CF65-654082380787}"/>
          </ac:spMkLst>
        </pc:spChg>
        <pc:spChg chg="add mod">
          <ac:chgData name="Valdez, Raquel Lynn" userId="80fed716-3b0b-4dfb-b09c-0d6201921b05" providerId="ADAL" clId="{D9ECE4BF-8A10-4FF2-8F75-16C14574248B}" dt="2026-08-27T16:01:51.281" v="353" actId="1076"/>
          <ac:spMkLst>
            <pc:docMk/>
            <pc:sldMk cId="945349708" sldId="4863"/>
            <ac:spMk id="39" creationId="{F154932C-3746-EE8D-C065-D045D565F69B}"/>
          </ac:spMkLst>
        </pc:spChg>
        <pc:spChg chg="add 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41" creationId="{01CA87A3-AF77-B579-42D4-276800A7CE17}"/>
          </ac:spMkLst>
        </pc:spChg>
        <pc:spChg chg="add mod">
          <ac:chgData name="Valdez, Raquel Lynn" userId="80fed716-3b0b-4dfb-b09c-0d6201921b05" providerId="ADAL" clId="{D9ECE4BF-8A10-4FF2-8F75-16C14574248B}" dt="2026-08-27T16:01:59.104" v="356" actId="1076"/>
          <ac:spMkLst>
            <pc:docMk/>
            <pc:sldMk cId="945349708" sldId="4863"/>
            <ac:spMk id="43" creationId="{C9C123C6-2164-8D5A-E9AE-AF5C3CE3FC48}"/>
          </ac:spMkLst>
        </pc:spChg>
        <pc:spChg chg="add mod">
          <ac:chgData name="Valdez, Raquel Lynn" userId="80fed716-3b0b-4dfb-b09c-0d6201921b05" providerId="ADAL" clId="{D9ECE4BF-8A10-4FF2-8F75-16C14574248B}" dt="2026-08-27T16:01:59.104" v="356" actId="1076"/>
          <ac:spMkLst>
            <pc:docMk/>
            <pc:sldMk cId="945349708" sldId="4863"/>
            <ac:spMk id="45" creationId="{8F98F39E-10F8-3BFE-81BF-8DB8C27A6DB3}"/>
          </ac:spMkLst>
        </pc:spChg>
        <pc:spChg chg="add mod">
          <ac:chgData name="Valdez, Raquel Lynn" userId="80fed716-3b0b-4dfb-b09c-0d6201921b05" providerId="ADAL" clId="{D9ECE4BF-8A10-4FF2-8F75-16C14574248B}" dt="2026-08-27T16:01:59.104" v="356" actId="1076"/>
          <ac:spMkLst>
            <pc:docMk/>
            <pc:sldMk cId="945349708" sldId="4863"/>
            <ac:spMk id="47" creationId="{B8247814-0590-F80E-BBB7-C467A6F3D5A6}"/>
          </ac:spMkLst>
        </pc:spChg>
        <pc:spChg chg="add 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49" creationId="{7B8B3929-96D2-C3C1-AAB5-E209ADC5F691}"/>
          </ac:spMkLst>
        </pc:spChg>
        <pc:spChg chg="add mod">
          <ac:chgData name="Valdez, Raquel Lynn" userId="80fed716-3b0b-4dfb-b09c-0d6201921b05" providerId="ADAL" clId="{D9ECE4BF-8A10-4FF2-8F75-16C14574248B}" dt="2026-08-27T16:01:59.104" v="356" actId="1076"/>
          <ac:spMkLst>
            <pc:docMk/>
            <pc:sldMk cId="945349708" sldId="4863"/>
            <ac:spMk id="51" creationId="{6D3A474B-F6B7-506A-29FB-495A7BA49AF3}"/>
          </ac:spMkLst>
        </pc:spChg>
        <pc:spChg chg="add mod">
          <ac:chgData name="Valdez, Raquel Lynn" userId="80fed716-3b0b-4dfb-b09c-0d6201921b05" providerId="ADAL" clId="{D9ECE4BF-8A10-4FF2-8F75-16C14574248B}" dt="2026-08-27T16:01:59.104" v="356" actId="1076"/>
          <ac:spMkLst>
            <pc:docMk/>
            <pc:sldMk cId="945349708" sldId="4863"/>
            <ac:spMk id="53" creationId="{B4542245-479B-1B72-CDF6-EBC54F75843E}"/>
          </ac:spMkLst>
        </pc:spChg>
        <pc:spChg chg="add mod">
          <ac:chgData name="Valdez, Raquel Lynn" userId="80fed716-3b0b-4dfb-b09c-0d6201921b05" providerId="ADAL" clId="{D9ECE4BF-8A10-4FF2-8F75-16C14574248B}" dt="2026-08-27T16:01:59.104" v="356" actId="1076"/>
          <ac:spMkLst>
            <pc:docMk/>
            <pc:sldMk cId="945349708" sldId="4863"/>
            <ac:spMk id="55" creationId="{05023CAC-B7D2-BE2C-EF88-BCABBA3EEF9A}"/>
          </ac:spMkLst>
        </pc:spChg>
        <pc:spChg chg="add mod">
          <ac:chgData name="Valdez, Raquel Lynn" userId="80fed716-3b0b-4dfb-b09c-0d6201921b05" providerId="ADAL" clId="{D9ECE4BF-8A10-4FF2-8F75-16C14574248B}" dt="2026-08-27T16:03:41.450" v="375" actId="2711"/>
          <ac:spMkLst>
            <pc:docMk/>
            <pc:sldMk cId="945349708" sldId="4863"/>
            <ac:spMk id="57" creationId="{8140E18B-C527-9329-6C50-EEA729761753}"/>
          </ac:spMkLst>
        </pc:spChg>
        <pc:spChg chg="mod">
          <ac:chgData name="Valdez, Raquel Lynn" userId="80fed716-3b0b-4dfb-b09c-0d6201921b05" providerId="ADAL" clId="{D9ECE4BF-8A10-4FF2-8F75-16C14574248B}" dt="2026-08-27T16:01:17.631" v="344"/>
          <ac:spMkLst>
            <pc:docMk/>
            <pc:sldMk cId="945349708" sldId="4863"/>
            <ac:spMk id="115" creationId="{5F434387-914E-6484-E1D6-50DF2AF7D3C2}"/>
          </ac:spMkLst>
        </pc:spChg>
      </pc:sldChg>
      <pc:sldChg chg="addSp delSp modSp add mod">
        <pc:chgData name="Valdez, Raquel Lynn" userId="80fed716-3b0b-4dfb-b09c-0d6201921b05" providerId="ADAL" clId="{D9ECE4BF-8A10-4FF2-8F75-16C14574248B}" dt="2026-08-27T16:25:57.264" v="583" actId="164"/>
        <pc:sldMkLst>
          <pc:docMk/>
          <pc:sldMk cId="2748948365" sldId="4864"/>
        </pc:sldMkLst>
        <pc:spChg chg="mod">
          <ac:chgData name="Valdez, Raquel Lynn" userId="80fed716-3b0b-4dfb-b09c-0d6201921b05" providerId="ADAL" clId="{D9ECE4BF-8A10-4FF2-8F75-16C14574248B}" dt="2026-08-27T16:13:09.211" v="482"/>
          <ac:spMkLst>
            <pc:docMk/>
            <pc:sldMk cId="2748948365" sldId="4864"/>
            <ac:spMk id="3" creationId="{94227326-6CC0-C94D-8F0F-4F2ECEB26AB7}"/>
          </ac:spMkLst>
        </pc:spChg>
        <pc:spChg chg="add mod">
          <ac:chgData name="Valdez, Raquel Lynn" userId="80fed716-3b0b-4dfb-b09c-0d6201921b05" providerId="ADAL" clId="{D9ECE4BF-8A10-4FF2-8F75-16C14574248B}" dt="2026-08-27T16:19:35.294" v="538" actId="1076"/>
          <ac:spMkLst>
            <pc:docMk/>
            <pc:sldMk cId="2748948365" sldId="4864"/>
            <ac:spMk id="4" creationId="{353CE7C2-6FA2-1D48-477E-FAC046CFC75D}"/>
          </ac:spMkLst>
        </pc:spChg>
        <pc:spChg chg="add mod">
          <ac:chgData name="Valdez, Raquel Lynn" userId="80fed716-3b0b-4dfb-b09c-0d6201921b05" providerId="ADAL" clId="{D9ECE4BF-8A10-4FF2-8F75-16C14574248B}" dt="2026-08-27T16:25:57.264" v="583" actId="164"/>
          <ac:spMkLst>
            <pc:docMk/>
            <pc:sldMk cId="2748948365" sldId="4864"/>
            <ac:spMk id="7" creationId="{23A04D91-41E3-192A-A752-27D318283B41}"/>
          </ac:spMkLst>
        </pc:spChg>
        <pc:spChg chg="add del mod">
          <ac:chgData name="Valdez, Raquel Lynn" userId="80fed716-3b0b-4dfb-b09c-0d6201921b05" providerId="ADAL" clId="{D9ECE4BF-8A10-4FF2-8F75-16C14574248B}" dt="2026-08-27T16:17:29.708" v="521" actId="478"/>
          <ac:spMkLst>
            <pc:docMk/>
            <pc:sldMk cId="2748948365" sldId="4864"/>
            <ac:spMk id="8" creationId="{9B006D25-42FC-6F1B-A298-A68F1BDF57FC}"/>
          </ac:spMkLst>
        </pc:spChg>
        <pc:spChg chg="add del mod">
          <ac:chgData name="Valdez, Raquel Lynn" userId="80fed716-3b0b-4dfb-b09c-0d6201921b05" providerId="ADAL" clId="{D9ECE4BF-8A10-4FF2-8F75-16C14574248B}" dt="2026-08-27T16:17:29.168" v="520" actId="478"/>
          <ac:spMkLst>
            <pc:docMk/>
            <pc:sldMk cId="2748948365" sldId="4864"/>
            <ac:spMk id="9" creationId="{60B6C876-0CB7-B42B-B99A-9AAE1FCC8FAC}"/>
          </ac:spMkLst>
        </pc:spChg>
        <pc:spChg chg="add mod">
          <ac:chgData name="Valdez, Raquel Lynn" userId="80fed716-3b0b-4dfb-b09c-0d6201921b05" providerId="ADAL" clId="{D9ECE4BF-8A10-4FF2-8F75-16C14574248B}" dt="2026-08-27T16:25:57.264" v="583" actId="164"/>
          <ac:spMkLst>
            <pc:docMk/>
            <pc:sldMk cId="2748948365" sldId="4864"/>
            <ac:spMk id="12" creationId="{F394CA19-F50D-C875-C096-1900CFB25AEE}"/>
          </ac:spMkLst>
        </pc:spChg>
        <pc:spChg chg="add mod">
          <ac:chgData name="Valdez, Raquel Lynn" userId="80fed716-3b0b-4dfb-b09c-0d6201921b05" providerId="ADAL" clId="{D9ECE4BF-8A10-4FF2-8F75-16C14574248B}" dt="2026-08-27T16:17:28.770" v="519" actId="1076"/>
          <ac:spMkLst>
            <pc:docMk/>
            <pc:sldMk cId="2748948365" sldId="4864"/>
            <ac:spMk id="53" creationId="{1E930385-FA3B-CE94-F85B-2C1740B8D694}"/>
          </ac:spMkLst>
        </pc:spChg>
        <pc:grpChg chg="add mod">
          <ac:chgData name="Valdez, Raquel Lynn" userId="80fed716-3b0b-4dfb-b09c-0d6201921b05" providerId="ADAL" clId="{D9ECE4BF-8A10-4FF2-8F75-16C14574248B}" dt="2026-08-27T16:25:57.264" v="583" actId="164"/>
          <ac:grpSpMkLst>
            <pc:docMk/>
            <pc:sldMk cId="2748948365" sldId="4864"/>
            <ac:grpSpMk id="20" creationId="{59CA90A3-33C3-ACDA-D8D7-1D5CA44DE575}"/>
          </ac:grpSpMkLst>
        </pc:grpChg>
        <pc:picChg chg="add mod">
          <ac:chgData name="Valdez, Raquel Lynn" userId="80fed716-3b0b-4dfb-b09c-0d6201921b05" providerId="ADAL" clId="{D9ECE4BF-8A10-4FF2-8F75-16C14574248B}" dt="2026-08-27T16:25:57.264" v="583" actId="164"/>
          <ac:picMkLst>
            <pc:docMk/>
            <pc:sldMk cId="2748948365" sldId="4864"/>
            <ac:picMk id="6" creationId="{F2F7057D-A247-9DB1-4C90-2B3E859F6BA9}"/>
          </ac:picMkLst>
        </pc:picChg>
        <pc:picChg chg="add del mod">
          <ac:chgData name="Valdez, Raquel Lynn" userId="80fed716-3b0b-4dfb-b09c-0d6201921b05" providerId="ADAL" clId="{D9ECE4BF-8A10-4FF2-8F75-16C14574248B}" dt="2026-08-27T16:17:10.721" v="516" actId="478"/>
          <ac:picMkLst>
            <pc:docMk/>
            <pc:sldMk cId="2748948365" sldId="4864"/>
            <ac:picMk id="54" creationId="{C5931A46-7B0C-19FF-57ED-5E40E92EA90C}"/>
          </ac:picMkLst>
        </pc:picChg>
      </pc:sldChg>
      <pc:sldChg chg="addSp delSp modSp add mod">
        <pc:chgData name="Valdez, Raquel Lynn" userId="80fed716-3b0b-4dfb-b09c-0d6201921b05" providerId="ADAL" clId="{D9ECE4BF-8A10-4FF2-8F75-16C14574248B}" dt="2026-08-27T16:48:26.363" v="753" actId="2710"/>
        <pc:sldMkLst>
          <pc:docMk/>
          <pc:sldMk cId="1803846255" sldId="4865"/>
        </pc:sldMkLst>
        <pc:spChg chg="mod">
          <ac:chgData name="Valdez, Raquel Lynn" userId="80fed716-3b0b-4dfb-b09c-0d6201921b05" providerId="ADAL" clId="{D9ECE4BF-8A10-4FF2-8F75-16C14574248B}" dt="2026-08-27T16:20:27.349" v="544"/>
          <ac:spMkLst>
            <pc:docMk/>
            <pc:sldMk cId="1803846255" sldId="4865"/>
            <ac:spMk id="3" creationId="{D1D948E8-C226-6865-2268-6D7246B4A85F}"/>
          </ac:spMkLst>
        </pc:spChg>
        <pc:spChg chg="mod">
          <ac:chgData name="Valdez, Raquel Lynn" userId="80fed716-3b0b-4dfb-b09c-0d6201921b05" providerId="ADAL" clId="{D9ECE4BF-8A10-4FF2-8F75-16C14574248B}" dt="2026-08-27T16:48:26.363" v="753" actId="2710"/>
          <ac:spMkLst>
            <pc:docMk/>
            <pc:sldMk cId="1803846255" sldId="4865"/>
            <ac:spMk id="4" creationId="{8BFF11F8-4243-CA95-A4F0-6F1C3D7FAA4C}"/>
          </ac:spMkLst>
        </pc:spChg>
        <pc:spChg chg="add del mod">
          <ac:chgData name="Valdez, Raquel Lynn" userId="80fed716-3b0b-4dfb-b09c-0d6201921b05" providerId="ADAL" clId="{D9ECE4BF-8A10-4FF2-8F75-16C14574248B}" dt="2026-08-27T16:27:04.768" v="597" actId="478"/>
          <ac:spMkLst>
            <pc:docMk/>
            <pc:sldMk cId="1803846255" sldId="4865"/>
            <ac:spMk id="5" creationId="{3BB1A579-5AB7-4F31-22D1-D09D83A220EE}"/>
          </ac:spMkLst>
        </pc:spChg>
        <pc:spChg chg="add del mod">
          <ac:chgData name="Valdez, Raquel Lynn" userId="80fed716-3b0b-4dfb-b09c-0d6201921b05" providerId="ADAL" clId="{D9ECE4BF-8A10-4FF2-8F75-16C14574248B}" dt="2026-08-27T16:27:03.500" v="596" actId="478"/>
          <ac:spMkLst>
            <pc:docMk/>
            <pc:sldMk cId="1803846255" sldId="4865"/>
            <ac:spMk id="11" creationId="{645C270F-544E-8930-C8A1-20909B65E18E}"/>
          </ac:spMkLst>
        </pc:spChg>
        <pc:picChg chg="add del mod">
          <ac:chgData name="Valdez, Raquel Lynn" userId="80fed716-3b0b-4dfb-b09c-0d6201921b05" providerId="ADAL" clId="{D9ECE4BF-8A10-4FF2-8F75-16C14574248B}" dt="2026-08-27T16:21:35.282" v="562" actId="1076"/>
          <ac:picMkLst>
            <pc:docMk/>
            <pc:sldMk cId="1803846255" sldId="4865"/>
            <ac:picMk id="54" creationId="{71059882-E588-4FD9-32DE-F9450A4C79EA}"/>
          </ac:picMkLst>
        </pc:picChg>
      </pc:sldChg>
      <pc:sldChg chg="addSp delSp modSp add mod">
        <pc:chgData name="Valdez, Raquel Lynn" userId="80fed716-3b0b-4dfb-b09c-0d6201921b05" providerId="ADAL" clId="{D9ECE4BF-8A10-4FF2-8F75-16C14574248B}" dt="2026-08-27T16:56:51.472" v="840" actId="20577"/>
        <pc:sldMkLst>
          <pc:docMk/>
          <pc:sldMk cId="3299528101" sldId="4866"/>
        </pc:sldMkLst>
        <pc:spChg chg="mod">
          <ac:chgData name="Valdez, Raquel Lynn" userId="80fed716-3b0b-4dfb-b09c-0d6201921b05" providerId="ADAL" clId="{D9ECE4BF-8A10-4FF2-8F75-16C14574248B}" dt="2026-08-27T16:25:13.902" v="576"/>
          <ac:spMkLst>
            <pc:docMk/>
            <pc:sldMk cId="3299528101" sldId="4866"/>
            <ac:spMk id="3" creationId="{4CA4DCC4-7C89-2CEF-C6BE-5A471FFA3405}"/>
          </ac:spMkLst>
        </pc:spChg>
        <pc:spChg chg="add del mod">
          <ac:chgData name="Valdez, Raquel Lynn" userId="80fed716-3b0b-4dfb-b09c-0d6201921b05" providerId="ADAL" clId="{D9ECE4BF-8A10-4FF2-8F75-16C14574248B}" dt="2026-08-27T16:45:42.893" v="710" actId="1076"/>
          <ac:spMkLst>
            <pc:docMk/>
            <pc:sldMk cId="3299528101" sldId="4866"/>
            <ac:spMk id="4" creationId="{E7F62EF5-E982-239E-7DDB-8FBDBC558A9D}"/>
          </ac:spMkLst>
        </pc:spChg>
        <pc:spChg chg="mod">
          <ac:chgData name="Valdez, Raquel Lynn" userId="80fed716-3b0b-4dfb-b09c-0d6201921b05" providerId="ADAL" clId="{D9ECE4BF-8A10-4FF2-8F75-16C14574248B}" dt="2026-08-27T16:56:51.472" v="840" actId="20577"/>
          <ac:spMkLst>
            <pc:docMk/>
            <pc:sldMk cId="3299528101" sldId="4866"/>
            <ac:spMk id="10" creationId="{9E798BAB-267E-113E-44EC-D1CD719E1E5C}"/>
          </ac:spMkLst>
        </pc:spChg>
        <pc:spChg chg="mod">
          <ac:chgData name="Valdez, Raquel Lynn" userId="80fed716-3b0b-4dfb-b09c-0d6201921b05" providerId="ADAL" clId="{D9ECE4BF-8A10-4FF2-8F75-16C14574248B}" dt="2026-08-27T16:26:24.800" v="588"/>
          <ac:spMkLst>
            <pc:docMk/>
            <pc:sldMk cId="3299528101" sldId="4866"/>
            <ac:spMk id="11" creationId="{293CC8C0-88C7-9F25-9E46-A32D702FB3E4}"/>
          </ac:spMkLst>
        </pc:spChg>
        <pc:spChg chg="mod topLvl">
          <ac:chgData name="Valdez, Raquel Lynn" userId="80fed716-3b0b-4dfb-b09c-0d6201921b05" providerId="ADAL" clId="{D9ECE4BF-8A10-4FF2-8F75-16C14574248B}" dt="2026-08-27T16:46:03.764" v="712" actId="12788"/>
          <ac:spMkLst>
            <pc:docMk/>
            <pc:sldMk cId="3299528101" sldId="4866"/>
            <ac:spMk id="56" creationId="{8D408964-E0AA-867C-527B-D527515F8530}"/>
          </ac:spMkLst>
        </pc:spChg>
        <pc:spChg chg="mod topLvl">
          <ac:chgData name="Valdez, Raquel Lynn" userId="80fed716-3b0b-4dfb-b09c-0d6201921b05" providerId="ADAL" clId="{D9ECE4BF-8A10-4FF2-8F75-16C14574248B}" dt="2026-08-27T16:45:37.643" v="706" actId="12788"/>
          <ac:spMkLst>
            <pc:docMk/>
            <pc:sldMk cId="3299528101" sldId="4866"/>
            <ac:spMk id="57" creationId="{20FA272C-45AB-3908-73A3-5154D4292C02}"/>
          </ac:spMkLst>
        </pc:spChg>
        <pc:spChg chg="mod topLvl">
          <ac:chgData name="Valdez, Raquel Lynn" userId="80fed716-3b0b-4dfb-b09c-0d6201921b05" providerId="ADAL" clId="{D9ECE4BF-8A10-4FF2-8F75-16C14574248B}" dt="2026-08-27T16:45:52.981" v="711" actId="12788"/>
          <ac:spMkLst>
            <pc:docMk/>
            <pc:sldMk cId="3299528101" sldId="4866"/>
            <ac:spMk id="58" creationId="{954267B9-8D41-50D7-CBC8-AAF3A25D512C}"/>
          </ac:spMkLst>
        </pc:spChg>
        <pc:spChg chg="mod topLvl">
          <ac:chgData name="Valdez, Raquel Lynn" userId="80fed716-3b0b-4dfb-b09c-0d6201921b05" providerId="ADAL" clId="{D9ECE4BF-8A10-4FF2-8F75-16C14574248B}" dt="2026-08-27T16:45:27.490" v="705" actId="12788"/>
          <ac:spMkLst>
            <pc:docMk/>
            <pc:sldMk cId="3299528101" sldId="4866"/>
            <ac:spMk id="59" creationId="{2317F66B-AAAE-821F-1AD1-5A4CCE27BF8F}"/>
          </ac:spMkLst>
        </pc:spChg>
        <pc:spChg chg="add mod">
          <ac:chgData name="Valdez, Raquel Lynn" userId="80fed716-3b0b-4dfb-b09c-0d6201921b05" providerId="ADAL" clId="{D9ECE4BF-8A10-4FF2-8F75-16C14574248B}" dt="2026-08-27T16:43:06.444" v="682" actId="14100"/>
          <ac:spMkLst>
            <pc:docMk/>
            <pc:sldMk cId="3299528101" sldId="4866"/>
            <ac:spMk id="61" creationId="{EF467751-EAD2-AEAF-C3B2-FD16CD09A333}"/>
          </ac:spMkLst>
        </pc:spChg>
        <pc:spChg chg="mod topLvl">
          <ac:chgData name="Valdez, Raquel Lynn" userId="80fed716-3b0b-4dfb-b09c-0d6201921b05" providerId="ADAL" clId="{D9ECE4BF-8A10-4FF2-8F75-16C14574248B}" dt="2026-08-27T16:45:37.643" v="706" actId="12788"/>
          <ac:spMkLst>
            <pc:docMk/>
            <pc:sldMk cId="3299528101" sldId="4866"/>
            <ac:spMk id="65" creationId="{700016C1-1AF9-BF6B-53BD-98F14E7E9D6D}"/>
          </ac:spMkLst>
        </pc:spChg>
        <pc:spChg chg="mod topLvl">
          <ac:chgData name="Valdez, Raquel Lynn" userId="80fed716-3b0b-4dfb-b09c-0d6201921b05" providerId="ADAL" clId="{D9ECE4BF-8A10-4FF2-8F75-16C14574248B}" dt="2026-08-27T16:45:27.490" v="705" actId="12788"/>
          <ac:spMkLst>
            <pc:docMk/>
            <pc:sldMk cId="3299528101" sldId="4866"/>
            <ac:spMk id="66" creationId="{C2E4341B-8973-68C4-3443-0661D9AF880B}"/>
          </ac:spMkLst>
        </pc:spChg>
        <pc:spChg chg="mod topLvl">
          <ac:chgData name="Valdez, Raquel Lynn" userId="80fed716-3b0b-4dfb-b09c-0d6201921b05" providerId="ADAL" clId="{D9ECE4BF-8A10-4FF2-8F75-16C14574248B}" dt="2026-08-27T16:45:52.981" v="711" actId="12788"/>
          <ac:spMkLst>
            <pc:docMk/>
            <pc:sldMk cId="3299528101" sldId="4866"/>
            <ac:spMk id="67" creationId="{4A90DFF5-E2C0-2916-EAAF-07DF3B786DB8}"/>
          </ac:spMkLst>
        </pc:spChg>
        <pc:spChg chg="mod topLvl">
          <ac:chgData name="Valdez, Raquel Lynn" userId="80fed716-3b0b-4dfb-b09c-0d6201921b05" providerId="ADAL" clId="{D9ECE4BF-8A10-4FF2-8F75-16C14574248B}" dt="2026-08-27T16:46:03.764" v="712" actId="12788"/>
          <ac:spMkLst>
            <pc:docMk/>
            <pc:sldMk cId="3299528101" sldId="4866"/>
            <ac:spMk id="68" creationId="{13DC767A-4C4D-43C4-1724-CEE358D96F2B}"/>
          </ac:spMkLst>
        </pc:spChg>
        <pc:grpChg chg="add mod">
          <ac:chgData name="Valdez, Raquel Lynn" userId="80fed716-3b0b-4dfb-b09c-0d6201921b05" providerId="ADAL" clId="{D9ECE4BF-8A10-4FF2-8F75-16C14574248B}" dt="2026-08-27T16:26:24.800" v="588"/>
          <ac:grpSpMkLst>
            <pc:docMk/>
            <pc:sldMk cId="3299528101" sldId="4866"/>
            <ac:grpSpMk id="2" creationId="{927E03CA-E56C-A281-338E-0D7B81350869}"/>
          </ac:grpSpMkLst>
        </pc:grpChg>
        <pc:picChg chg="mod">
          <ac:chgData name="Valdez, Raquel Lynn" userId="80fed716-3b0b-4dfb-b09c-0d6201921b05" providerId="ADAL" clId="{D9ECE4BF-8A10-4FF2-8F75-16C14574248B}" dt="2026-08-27T16:26:24.800" v="588"/>
          <ac:picMkLst>
            <pc:docMk/>
            <pc:sldMk cId="3299528101" sldId="4866"/>
            <ac:picMk id="5" creationId="{115D7558-9D8C-579A-2B9A-756B3BB8DAA6}"/>
          </ac:picMkLst>
        </pc:picChg>
        <pc:picChg chg="mod">
          <ac:chgData name="Valdez, Raquel Lynn" userId="80fed716-3b0b-4dfb-b09c-0d6201921b05" providerId="ADAL" clId="{D9ECE4BF-8A10-4FF2-8F75-16C14574248B}" dt="2026-08-27T16:44:34.338" v="699" actId="1076"/>
          <ac:picMkLst>
            <pc:docMk/>
            <pc:sldMk cId="3299528101" sldId="4866"/>
            <ac:picMk id="54" creationId="{CB9EEB81-C5DC-48A3-3028-8C394AA1E41F}"/>
          </ac:picMkLst>
        </pc:picChg>
      </pc:sldChg>
      <pc:sldChg chg="delSp modSp add mod">
        <pc:chgData name="Valdez, Raquel Lynn" userId="80fed716-3b0b-4dfb-b09c-0d6201921b05" providerId="ADAL" clId="{D9ECE4BF-8A10-4FF2-8F75-16C14574248B}" dt="2026-08-27T16:54:34.829" v="826" actId="20577"/>
        <pc:sldMkLst>
          <pc:docMk/>
          <pc:sldMk cId="158069812" sldId="4867"/>
        </pc:sldMkLst>
        <pc:spChg chg="mod">
          <ac:chgData name="Valdez, Raquel Lynn" userId="80fed716-3b0b-4dfb-b09c-0d6201921b05" providerId="ADAL" clId="{D9ECE4BF-8A10-4FF2-8F75-16C14574248B}" dt="2026-08-27T16:46:33.563" v="715" actId="6549"/>
          <ac:spMkLst>
            <pc:docMk/>
            <pc:sldMk cId="158069812" sldId="4867"/>
            <ac:spMk id="3" creationId="{763E0734-5A05-11BF-85D7-6286C9E342EF}"/>
          </ac:spMkLst>
        </pc:spChg>
        <pc:spChg chg="mod">
          <ac:chgData name="Valdez, Raquel Lynn" userId="80fed716-3b0b-4dfb-b09c-0d6201921b05" providerId="ADAL" clId="{D9ECE4BF-8A10-4FF2-8F75-16C14574248B}" dt="2026-08-27T16:54:34.829" v="826" actId="20577"/>
          <ac:spMkLst>
            <pc:docMk/>
            <pc:sldMk cId="158069812" sldId="4867"/>
            <ac:spMk id="4" creationId="{D5C3C62D-7188-0E00-09B8-208A1FD252FE}"/>
          </ac:spMkLst>
        </pc:spChg>
        <pc:spChg chg="mod">
          <ac:chgData name="Valdez, Raquel Lynn" userId="80fed716-3b0b-4dfb-b09c-0d6201921b05" providerId="ADAL" clId="{D9ECE4BF-8A10-4FF2-8F75-16C14574248B}" dt="2026-08-27T16:50:47.082" v="783" actId="113"/>
          <ac:spMkLst>
            <pc:docMk/>
            <pc:sldMk cId="158069812" sldId="4867"/>
            <ac:spMk id="10" creationId="{743EB78D-5682-13CF-11D7-68E370842407}"/>
          </ac:spMkLst>
        </pc:spChg>
        <pc:spChg chg="mod">
          <ac:chgData name="Valdez, Raquel Lynn" userId="80fed716-3b0b-4dfb-b09c-0d6201921b05" providerId="ADAL" clId="{D9ECE4BF-8A10-4FF2-8F75-16C14574248B}" dt="2026-08-27T16:50:06.099" v="771" actId="14100"/>
          <ac:spMkLst>
            <pc:docMk/>
            <pc:sldMk cId="158069812" sldId="4867"/>
            <ac:spMk id="11" creationId="{F1B3DADB-F141-213F-82D7-7627A8E0A136}"/>
          </ac:spMkLst>
        </pc:spChg>
        <pc:grpChg chg="mod">
          <ac:chgData name="Valdez, Raquel Lynn" userId="80fed716-3b0b-4dfb-b09c-0d6201921b05" providerId="ADAL" clId="{D9ECE4BF-8A10-4FF2-8F75-16C14574248B}" dt="2026-08-27T16:51:04.508" v="784" actId="1076"/>
          <ac:grpSpMkLst>
            <pc:docMk/>
            <pc:sldMk cId="158069812" sldId="4867"/>
            <ac:grpSpMk id="2" creationId="{9B0F0A49-8EAE-BC91-CF0D-DA176754C540}"/>
          </ac:grpSpMkLst>
        </pc:grpChg>
        <pc:picChg chg="mod">
          <ac:chgData name="Valdez, Raquel Lynn" userId="80fed716-3b0b-4dfb-b09c-0d6201921b05" providerId="ADAL" clId="{D9ECE4BF-8A10-4FF2-8F75-16C14574248B}" dt="2026-08-27T16:50:23.454" v="778" actId="1076"/>
          <ac:picMkLst>
            <pc:docMk/>
            <pc:sldMk cId="158069812" sldId="4867"/>
            <ac:picMk id="5" creationId="{2D2D6BD0-C202-55A8-A3B6-CAE797AC501E}"/>
          </ac:picMkLst>
        </pc:picChg>
      </pc:sldChg>
      <pc:sldChg chg="addSp delSp modSp add mod">
        <pc:chgData name="Valdez, Raquel Lynn" userId="80fed716-3b0b-4dfb-b09c-0d6201921b05" providerId="ADAL" clId="{D9ECE4BF-8A10-4FF2-8F75-16C14574248B}" dt="2026-08-27T17:00:21.614" v="935" actId="1076"/>
        <pc:sldMkLst>
          <pc:docMk/>
          <pc:sldMk cId="3030090503" sldId="4868"/>
        </pc:sldMkLst>
        <pc:spChg chg="mod">
          <ac:chgData name="Valdez, Raquel Lynn" userId="80fed716-3b0b-4dfb-b09c-0d6201921b05" providerId="ADAL" clId="{D9ECE4BF-8A10-4FF2-8F75-16C14574248B}" dt="2026-08-27T16:55:35.065" v="830"/>
          <ac:spMkLst>
            <pc:docMk/>
            <pc:sldMk cId="3030090503" sldId="4868"/>
            <ac:spMk id="3" creationId="{69080643-65FB-A711-3DB0-2783A4E57571}"/>
          </ac:spMkLst>
        </pc:spChg>
        <pc:spChg chg="mod">
          <ac:chgData name="Valdez, Raquel Lynn" userId="80fed716-3b0b-4dfb-b09c-0d6201921b05" providerId="ADAL" clId="{D9ECE4BF-8A10-4FF2-8F75-16C14574248B}" dt="2026-08-27T16:58:47.874" v="858" actId="14100"/>
          <ac:spMkLst>
            <pc:docMk/>
            <pc:sldMk cId="3030090503" sldId="4868"/>
            <ac:spMk id="4" creationId="{310F2FE8-AD25-80F2-267B-733B713D6F09}"/>
          </ac:spMkLst>
        </pc:spChg>
        <pc:spChg chg="mod">
          <ac:chgData name="Valdez, Raquel Lynn" userId="80fed716-3b0b-4dfb-b09c-0d6201921b05" providerId="ADAL" clId="{D9ECE4BF-8A10-4FF2-8F75-16C14574248B}" dt="2026-08-27T16:56:55.022" v="841" actId="20577"/>
          <ac:spMkLst>
            <pc:docMk/>
            <pc:sldMk cId="3030090503" sldId="4868"/>
            <ac:spMk id="10" creationId="{78AECBF8-D090-C451-4459-9297DC874CFA}"/>
          </ac:spMkLst>
        </pc:spChg>
        <pc:spChg chg="mod">
          <ac:chgData name="Valdez, Raquel Lynn" userId="80fed716-3b0b-4dfb-b09c-0d6201921b05" providerId="ADAL" clId="{D9ECE4BF-8A10-4FF2-8F75-16C14574248B}" dt="2026-08-27T16:56:29.506" v="837"/>
          <ac:spMkLst>
            <pc:docMk/>
            <pc:sldMk cId="3030090503" sldId="4868"/>
            <ac:spMk id="11" creationId="{1014BB38-DE4A-B560-21E4-0D18FFB2A94F}"/>
          </ac:spMkLst>
        </pc:spChg>
        <pc:spChg chg="add mod">
          <ac:chgData name="Valdez, Raquel Lynn" userId="80fed716-3b0b-4dfb-b09c-0d6201921b05" providerId="ADAL" clId="{D9ECE4BF-8A10-4FF2-8F75-16C14574248B}" dt="2026-08-27T16:58:55.320" v="859" actId="1076"/>
          <ac:spMkLst>
            <pc:docMk/>
            <pc:sldMk cId="3030090503" sldId="4868"/>
            <ac:spMk id="24" creationId="{9AD3504A-71F4-B397-AC55-1D05B8637797}"/>
          </ac:spMkLst>
        </pc:spChg>
        <pc:spChg chg="add mod">
          <ac:chgData name="Valdez, Raquel Lynn" userId="80fed716-3b0b-4dfb-b09c-0d6201921b05" providerId="ADAL" clId="{D9ECE4BF-8A10-4FF2-8F75-16C14574248B}" dt="2026-08-27T16:59:21.369" v="904" actId="1038"/>
          <ac:spMkLst>
            <pc:docMk/>
            <pc:sldMk cId="3030090503" sldId="4868"/>
            <ac:spMk id="26" creationId="{EC990A6C-81D1-2E5A-6871-93D9C4FE6259}"/>
          </ac:spMkLst>
        </pc:spChg>
        <pc:spChg chg="add del mod">
          <ac:chgData name="Valdez, Raquel Lynn" userId="80fed716-3b0b-4dfb-b09c-0d6201921b05" providerId="ADAL" clId="{D9ECE4BF-8A10-4FF2-8F75-16C14574248B}" dt="2026-08-27T16:59:23.173" v="906" actId="1038"/>
          <ac:spMkLst>
            <pc:docMk/>
            <pc:sldMk cId="3030090503" sldId="4868"/>
            <ac:spMk id="28" creationId="{2958175D-C311-5AB2-BE11-FDADE221EC77}"/>
          </ac:spMkLst>
        </pc:spChg>
        <pc:spChg chg="add mod">
          <ac:chgData name="Valdez, Raquel Lynn" userId="80fed716-3b0b-4dfb-b09c-0d6201921b05" providerId="ADAL" clId="{D9ECE4BF-8A10-4FF2-8F75-16C14574248B}" dt="2026-08-27T17:00:21.614" v="935" actId="1076"/>
          <ac:spMkLst>
            <pc:docMk/>
            <pc:sldMk cId="3030090503" sldId="4868"/>
            <ac:spMk id="32" creationId="{D398F4DC-A2F9-05A1-6559-5F83C81674C3}"/>
          </ac:spMkLst>
        </pc:spChg>
        <pc:grpChg chg="mod">
          <ac:chgData name="Valdez, Raquel Lynn" userId="80fed716-3b0b-4dfb-b09c-0d6201921b05" providerId="ADAL" clId="{D9ECE4BF-8A10-4FF2-8F75-16C14574248B}" dt="2026-08-27T16:56:29.506" v="837"/>
          <ac:grpSpMkLst>
            <pc:docMk/>
            <pc:sldMk cId="3030090503" sldId="4868"/>
            <ac:grpSpMk id="2" creationId="{1F308122-BF56-6495-E60C-064FC199CEF6}"/>
          </ac:grpSpMkLst>
        </pc:grpChg>
        <pc:picChg chg="mod">
          <ac:chgData name="Valdez, Raquel Lynn" userId="80fed716-3b0b-4dfb-b09c-0d6201921b05" providerId="ADAL" clId="{D9ECE4BF-8A10-4FF2-8F75-16C14574248B}" dt="2026-08-27T16:56:29.506" v="837"/>
          <ac:picMkLst>
            <pc:docMk/>
            <pc:sldMk cId="3030090503" sldId="4868"/>
            <ac:picMk id="5" creationId="{B86B743C-047B-6727-AF1C-00A117FD732E}"/>
          </ac:picMkLst>
        </pc:picChg>
      </pc:sldChg>
      <pc:sldChg chg="addSp delSp modSp add mod">
        <pc:chgData name="Valdez, Raquel Lynn" userId="80fed716-3b0b-4dfb-b09c-0d6201921b05" providerId="ADAL" clId="{D9ECE4BF-8A10-4FF2-8F75-16C14574248B}" dt="2026-08-27T17:14:12.146" v="1147" actId="6549"/>
        <pc:sldMkLst>
          <pc:docMk/>
          <pc:sldMk cId="340704742" sldId="4869"/>
        </pc:sldMkLst>
        <pc:spChg chg="mod">
          <ac:chgData name="Valdez, Raquel Lynn" userId="80fed716-3b0b-4dfb-b09c-0d6201921b05" providerId="ADAL" clId="{D9ECE4BF-8A10-4FF2-8F75-16C14574248B}" dt="2026-08-27T17:03:18.513" v="948"/>
          <ac:spMkLst>
            <pc:docMk/>
            <pc:sldMk cId="340704742" sldId="4869"/>
            <ac:spMk id="3" creationId="{134A4FE5-662A-B3FB-CE16-0E55F40518A0}"/>
          </ac:spMkLst>
        </pc:spChg>
        <pc:spChg chg="mod">
          <ac:chgData name="Valdez, Raquel Lynn" userId="80fed716-3b0b-4dfb-b09c-0d6201921b05" providerId="ADAL" clId="{D9ECE4BF-8A10-4FF2-8F75-16C14574248B}" dt="2026-08-27T17:12:12.802" v="1109" actId="15"/>
          <ac:spMkLst>
            <pc:docMk/>
            <pc:sldMk cId="340704742" sldId="4869"/>
            <ac:spMk id="4" creationId="{AAEEA2A1-C74E-6D05-3FCE-2EB74E2571C2}"/>
          </ac:spMkLst>
        </pc:spChg>
        <pc:spChg chg="add mod">
          <ac:chgData name="Valdez, Raquel Lynn" userId="80fed716-3b0b-4dfb-b09c-0d6201921b05" providerId="ADAL" clId="{D9ECE4BF-8A10-4FF2-8F75-16C14574248B}" dt="2026-08-27T17:10:05.363" v="1080" actId="1076"/>
          <ac:spMkLst>
            <pc:docMk/>
            <pc:sldMk cId="340704742" sldId="4869"/>
            <ac:spMk id="15" creationId="{383B9BA2-46AC-9BE5-AAD6-B0488445ECF8}"/>
          </ac:spMkLst>
        </pc:spChg>
        <pc:spChg chg="add mod">
          <ac:chgData name="Valdez, Raquel Lynn" userId="80fed716-3b0b-4dfb-b09c-0d6201921b05" providerId="ADAL" clId="{D9ECE4BF-8A10-4FF2-8F75-16C14574248B}" dt="2026-08-27T17:09:21.053" v="1064" actId="14100"/>
          <ac:spMkLst>
            <pc:docMk/>
            <pc:sldMk cId="340704742" sldId="4869"/>
            <ac:spMk id="17" creationId="{B9E1B313-362C-F81E-1743-82233B0F21DA}"/>
          </ac:spMkLst>
        </pc:spChg>
        <pc:spChg chg="mod">
          <ac:chgData name="Valdez, Raquel Lynn" userId="80fed716-3b0b-4dfb-b09c-0d6201921b05" providerId="ADAL" clId="{D9ECE4BF-8A10-4FF2-8F75-16C14574248B}" dt="2026-08-27T17:14:12.146" v="1147" actId="6549"/>
          <ac:spMkLst>
            <pc:docMk/>
            <pc:sldMk cId="340704742" sldId="4869"/>
            <ac:spMk id="20" creationId="{F06B3F34-0F5A-F882-34F1-76259AE1BEE9}"/>
          </ac:spMkLst>
        </pc:spChg>
        <pc:spChg chg="mod">
          <ac:chgData name="Valdez, Raquel Lynn" userId="80fed716-3b0b-4dfb-b09c-0d6201921b05" providerId="ADAL" clId="{D9ECE4BF-8A10-4FF2-8F75-16C14574248B}" dt="2026-08-27T17:13:24.806" v="1110"/>
          <ac:spMkLst>
            <pc:docMk/>
            <pc:sldMk cId="340704742" sldId="4869"/>
            <ac:spMk id="21" creationId="{A9BAE6F0-272F-CCD7-8F61-11A88E201D0E}"/>
          </ac:spMkLst>
        </pc:spChg>
        <pc:spChg chg="add mod">
          <ac:chgData name="Valdez, Raquel Lynn" userId="80fed716-3b0b-4dfb-b09c-0d6201921b05" providerId="ADAL" clId="{D9ECE4BF-8A10-4FF2-8F75-16C14574248B}" dt="2026-08-27T17:11:22.444" v="1096" actId="1076"/>
          <ac:spMkLst>
            <pc:docMk/>
            <pc:sldMk cId="340704742" sldId="4869"/>
            <ac:spMk id="25" creationId="{98EA1B51-3D52-5508-89BE-09FD4312762A}"/>
          </ac:spMkLst>
        </pc:spChg>
        <pc:spChg chg="add mod">
          <ac:chgData name="Valdez, Raquel Lynn" userId="80fed716-3b0b-4dfb-b09c-0d6201921b05" providerId="ADAL" clId="{D9ECE4BF-8A10-4FF2-8F75-16C14574248B}" dt="2026-08-27T17:12:04.233" v="1108" actId="1582"/>
          <ac:spMkLst>
            <pc:docMk/>
            <pc:sldMk cId="340704742" sldId="4869"/>
            <ac:spMk id="29" creationId="{EE962C3C-C7C5-62C7-F865-7BF65E3A0D30}"/>
          </ac:spMkLst>
        </pc:spChg>
        <pc:grpChg chg="add mod">
          <ac:chgData name="Valdez, Raquel Lynn" userId="80fed716-3b0b-4dfb-b09c-0d6201921b05" providerId="ADAL" clId="{D9ECE4BF-8A10-4FF2-8F75-16C14574248B}" dt="2026-08-27T17:13:24.806" v="1110"/>
          <ac:grpSpMkLst>
            <pc:docMk/>
            <pc:sldMk cId="340704742" sldId="4869"/>
            <ac:grpSpMk id="18" creationId="{CA7816AD-40AF-1152-3473-65F0968AEB7D}"/>
          </ac:grpSpMkLst>
        </pc:grpChg>
        <pc:picChg chg="add mod">
          <ac:chgData name="Valdez, Raquel Lynn" userId="80fed716-3b0b-4dfb-b09c-0d6201921b05" providerId="ADAL" clId="{D9ECE4BF-8A10-4FF2-8F75-16C14574248B}" dt="2026-08-27T17:10:01.360" v="1079" actId="1076"/>
          <ac:picMkLst>
            <pc:docMk/>
            <pc:sldMk cId="340704742" sldId="4869"/>
            <ac:picMk id="7" creationId="{A4462261-740C-2173-33AC-CC18739606A5}"/>
          </ac:picMkLst>
        </pc:picChg>
        <pc:picChg chg="mod">
          <ac:chgData name="Valdez, Raquel Lynn" userId="80fed716-3b0b-4dfb-b09c-0d6201921b05" providerId="ADAL" clId="{D9ECE4BF-8A10-4FF2-8F75-16C14574248B}" dt="2026-08-27T17:13:24.806" v="1110"/>
          <ac:picMkLst>
            <pc:docMk/>
            <pc:sldMk cId="340704742" sldId="4869"/>
            <ac:picMk id="19" creationId="{CCD22708-E839-A095-2C23-1DC98A09733B}"/>
          </ac:picMkLst>
        </pc:picChg>
        <pc:cxnChg chg="add mod">
          <ac:chgData name="Valdez, Raquel Lynn" userId="80fed716-3b0b-4dfb-b09c-0d6201921b05" providerId="ADAL" clId="{D9ECE4BF-8A10-4FF2-8F75-16C14574248B}" dt="2026-08-27T17:10:52.401" v="1089" actId="693"/>
          <ac:cxnSpMkLst>
            <pc:docMk/>
            <pc:sldMk cId="340704742" sldId="4869"/>
            <ac:cxnSpMk id="23" creationId="{07F4892B-F205-8268-D314-4CDC33E79D76}"/>
          </ac:cxnSpMkLst>
        </pc:cxnChg>
      </pc:sldChg>
      <pc:sldChg chg="addSp delSp modSp add mod">
        <pc:chgData name="Valdez, Raquel Lynn" userId="80fed716-3b0b-4dfb-b09c-0d6201921b05" providerId="ADAL" clId="{D9ECE4BF-8A10-4FF2-8F75-16C14574248B}" dt="2026-08-27T17:33:22.644" v="1160" actId="1076"/>
        <pc:sldMkLst>
          <pc:docMk/>
          <pc:sldMk cId="3076168638" sldId="4871"/>
        </pc:sldMkLst>
        <pc:spChg chg="mod">
          <ac:chgData name="Valdez, Raquel Lynn" userId="80fed716-3b0b-4dfb-b09c-0d6201921b05" providerId="ADAL" clId="{D9ECE4BF-8A10-4FF2-8F75-16C14574248B}" dt="2026-08-27T17:32:25.811" v="1151"/>
          <ac:spMkLst>
            <pc:docMk/>
            <pc:sldMk cId="3076168638" sldId="4871"/>
            <ac:spMk id="3" creationId="{54EF269F-67F1-53D6-D85C-011C1854E514}"/>
          </ac:spMkLst>
        </pc:spChg>
        <pc:spChg chg="mod">
          <ac:chgData name="Valdez, Raquel Lynn" userId="80fed716-3b0b-4dfb-b09c-0d6201921b05" providerId="ADAL" clId="{D9ECE4BF-8A10-4FF2-8F75-16C14574248B}" dt="2026-08-27T17:32:46.273" v="1154" actId="108"/>
          <ac:spMkLst>
            <pc:docMk/>
            <pc:sldMk cId="3076168638" sldId="4871"/>
            <ac:spMk id="4" creationId="{E18ABD41-C458-4736-806C-3B2CCE587AC0}"/>
          </ac:spMkLst>
        </pc:spChg>
        <pc:picChg chg="add mod">
          <ac:chgData name="Valdez, Raquel Lynn" userId="80fed716-3b0b-4dfb-b09c-0d6201921b05" providerId="ADAL" clId="{D9ECE4BF-8A10-4FF2-8F75-16C14574248B}" dt="2026-08-27T17:33:22.644" v="1160" actId="1076"/>
          <ac:picMkLst>
            <pc:docMk/>
            <pc:sldMk cId="3076168638" sldId="4871"/>
            <ac:picMk id="5" creationId="{5F1E794E-3164-BA6D-3241-726746331802}"/>
          </ac:picMkLst>
        </pc:picChg>
      </pc:sldChg>
      <pc:sldChg chg="addSp delSp modSp add mod">
        <pc:chgData name="Valdez, Raquel Lynn" userId="80fed716-3b0b-4dfb-b09c-0d6201921b05" providerId="ADAL" clId="{D9ECE4BF-8A10-4FF2-8F75-16C14574248B}" dt="2026-08-27T17:43:24.070" v="1292" actId="1076"/>
        <pc:sldMkLst>
          <pc:docMk/>
          <pc:sldMk cId="396054003" sldId="4872"/>
        </pc:sldMkLst>
        <pc:spChg chg="mod">
          <ac:chgData name="Valdez, Raquel Lynn" userId="80fed716-3b0b-4dfb-b09c-0d6201921b05" providerId="ADAL" clId="{D9ECE4BF-8A10-4FF2-8F75-16C14574248B}" dt="2026-08-27T17:33:46.511" v="1163"/>
          <ac:spMkLst>
            <pc:docMk/>
            <pc:sldMk cId="396054003" sldId="4872"/>
            <ac:spMk id="3" creationId="{61A9AA49-A933-CC26-74F1-BBCDF5DE5E4D}"/>
          </ac:spMkLst>
        </pc:spChg>
        <pc:spChg chg="mod">
          <ac:chgData name="Valdez, Raquel Lynn" userId="80fed716-3b0b-4dfb-b09c-0d6201921b05" providerId="ADAL" clId="{D9ECE4BF-8A10-4FF2-8F75-16C14574248B}" dt="2026-08-27T17:39:30.613" v="1217" actId="1076"/>
          <ac:spMkLst>
            <pc:docMk/>
            <pc:sldMk cId="396054003" sldId="4872"/>
            <ac:spMk id="4" creationId="{B118E998-B8EB-8B37-4F37-CACC7719BBAB}"/>
          </ac:spMkLst>
        </pc:spChg>
        <pc:spChg chg="mod">
          <ac:chgData name="Valdez, Raquel Lynn" userId="80fed716-3b0b-4dfb-b09c-0d6201921b05" providerId="ADAL" clId="{D9ECE4BF-8A10-4FF2-8F75-16C14574248B}" dt="2026-08-27T17:34:45.304" v="1173" actId="108"/>
          <ac:spMkLst>
            <pc:docMk/>
            <pc:sldMk cId="396054003" sldId="4872"/>
            <ac:spMk id="7" creationId="{0C165E32-4462-121E-F03B-2A0EB70C9E1D}"/>
          </ac:spMkLst>
        </pc:spChg>
        <pc:spChg chg="mod">
          <ac:chgData name="Valdez, Raquel Lynn" userId="80fed716-3b0b-4dfb-b09c-0d6201921b05" providerId="ADAL" clId="{D9ECE4BF-8A10-4FF2-8F75-16C14574248B}" dt="2026-08-27T17:34:37.869" v="1172"/>
          <ac:spMkLst>
            <pc:docMk/>
            <pc:sldMk cId="396054003" sldId="4872"/>
            <ac:spMk id="8" creationId="{8A80BE67-1A3C-9026-3D81-6753DA445695}"/>
          </ac:spMkLst>
        </pc:spChg>
        <pc:grpChg chg="add mod">
          <ac:chgData name="Valdez, Raquel Lynn" userId="80fed716-3b0b-4dfb-b09c-0d6201921b05" providerId="ADAL" clId="{D9ECE4BF-8A10-4FF2-8F75-16C14574248B}" dt="2026-08-27T17:43:24.070" v="1292" actId="1076"/>
          <ac:grpSpMkLst>
            <pc:docMk/>
            <pc:sldMk cId="396054003" sldId="4872"/>
            <ac:grpSpMk id="2" creationId="{50CB8922-EC6B-79A7-FEC2-DF29589F2964}"/>
          </ac:grpSpMkLst>
        </pc:grpChg>
        <pc:graphicFrameChg chg="add mod modGraphic">
          <ac:chgData name="Valdez, Raquel Lynn" userId="80fed716-3b0b-4dfb-b09c-0d6201921b05" providerId="ADAL" clId="{D9ECE4BF-8A10-4FF2-8F75-16C14574248B}" dt="2026-08-27T17:39:15.929" v="1215" actId="14734"/>
          <ac:graphicFrameMkLst>
            <pc:docMk/>
            <pc:sldMk cId="396054003" sldId="4872"/>
            <ac:graphicFrameMk id="10" creationId="{FDEF5E6F-18EE-E148-52D7-F35FB950F9C7}"/>
          </ac:graphicFrameMkLst>
        </pc:graphicFrameChg>
        <pc:picChg chg="mod">
          <ac:chgData name="Valdez, Raquel Lynn" userId="80fed716-3b0b-4dfb-b09c-0d6201921b05" providerId="ADAL" clId="{D9ECE4BF-8A10-4FF2-8F75-16C14574248B}" dt="2026-08-27T17:34:37.869" v="1172"/>
          <ac:picMkLst>
            <pc:docMk/>
            <pc:sldMk cId="396054003" sldId="4872"/>
            <ac:picMk id="6" creationId="{2DC4C299-EDDD-39EA-15E1-363C6ED93724}"/>
          </ac:picMkLst>
        </pc:picChg>
      </pc:sldChg>
      <pc:sldChg chg="addSp delSp modSp add mod">
        <pc:chgData name="Valdez, Raquel Lynn" userId="80fed716-3b0b-4dfb-b09c-0d6201921b05" providerId="ADAL" clId="{D9ECE4BF-8A10-4FF2-8F75-16C14574248B}" dt="2026-08-27T17:54:24.379" v="1499" actId="255"/>
        <pc:sldMkLst>
          <pc:docMk/>
          <pc:sldMk cId="110022663" sldId="4873"/>
        </pc:sldMkLst>
        <pc:spChg chg="mod">
          <ac:chgData name="Valdez, Raquel Lynn" userId="80fed716-3b0b-4dfb-b09c-0d6201921b05" providerId="ADAL" clId="{D9ECE4BF-8A10-4FF2-8F75-16C14574248B}" dt="2026-08-27T17:40:19.314" v="1227" actId="20577"/>
          <ac:spMkLst>
            <pc:docMk/>
            <pc:sldMk cId="110022663" sldId="4873"/>
            <ac:spMk id="3" creationId="{2C63D96A-E6E6-F181-229E-871A042BA9D2}"/>
          </ac:spMkLst>
        </pc:spChg>
        <pc:spChg chg="mod">
          <ac:chgData name="Valdez, Raquel Lynn" userId="80fed716-3b0b-4dfb-b09c-0d6201921b05" providerId="ADAL" clId="{D9ECE4BF-8A10-4FF2-8F75-16C14574248B}" dt="2026-08-27T17:54:24.379" v="1499" actId="255"/>
          <ac:spMkLst>
            <pc:docMk/>
            <pc:sldMk cId="110022663" sldId="4873"/>
            <ac:spMk id="4" creationId="{C340F2AD-FC60-9CAB-547A-3961902C2A53}"/>
          </ac:spMkLst>
        </pc:spChg>
        <pc:spChg chg="add mod">
          <ac:chgData name="Valdez, Raquel Lynn" userId="80fed716-3b0b-4dfb-b09c-0d6201921b05" providerId="ADAL" clId="{D9ECE4BF-8A10-4FF2-8F75-16C14574248B}" dt="2026-08-27T17:43:16.588" v="1291" actId="14"/>
          <ac:spMkLst>
            <pc:docMk/>
            <pc:sldMk cId="110022663" sldId="4873"/>
            <ac:spMk id="6" creationId="{385A1A21-8F73-F3B2-79BE-E4253F345990}"/>
          </ac:spMkLst>
        </pc:spChg>
        <pc:spChg chg="mod">
          <ac:chgData name="Valdez, Raquel Lynn" userId="80fed716-3b0b-4dfb-b09c-0d6201921b05" providerId="ADAL" clId="{D9ECE4BF-8A10-4FF2-8F75-16C14574248B}" dt="2026-08-27T17:45:26.480" v="1320" actId="20577"/>
          <ac:spMkLst>
            <pc:docMk/>
            <pc:sldMk cId="110022663" sldId="4873"/>
            <ac:spMk id="9" creationId="{BD26F233-66F7-B719-2398-11F75F8C5FCB}"/>
          </ac:spMkLst>
        </pc:spChg>
        <pc:spChg chg="mod">
          <ac:chgData name="Valdez, Raquel Lynn" userId="80fed716-3b0b-4dfb-b09c-0d6201921b05" providerId="ADAL" clId="{D9ECE4BF-8A10-4FF2-8F75-16C14574248B}" dt="2026-08-27T17:54:23.082" v="1498" actId="1076"/>
          <ac:spMkLst>
            <pc:docMk/>
            <pc:sldMk cId="110022663" sldId="4873"/>
            <ac:spMk id="10" creationId="{8F025C3D-2E64-E5B4-0D2A-CA4B39E3AB65}"/>
          </ac:spMkLst>
        </pc:spChg>
        <pc:grpChg chg="add mod">
          <ac:chgData name="Valdez, Raquel Lynn" userId="80fed716-3b0b-4dfb-b09c-0d6201921b05" providerId="ADAL" clId="{D9ECE4BF-8A10-4FF2-8F75-16C14574248B}" dt="2026-08-27T17:45:16.537" v="1318"/>
          <ac:grpSpMkLst>
            <pc:docMk/>
            <pc:sldMk cId="110022663" sldId="4873"/>
            <ac:grpSpMk id="7" creationId="{EE7ADD5A-194E-6BE3-A5F9-E473904A96C7}"/>
          </ac:grpSpMkLst>
        </pc:grpChg>
        <pc:picChg chg="mod">
          <ac:chgData name="Valdez, Raquel Lynn" userId="80fed716-3b0b-4dfb-b09c-0d6201921b05" providerId="ADAL" clId="{D9ECE4BF-8A10-4FF2-8F75-16C14574248B}" dt="2026-08-27T17:45:16.537" v="1318"/>
          <ac:picMkLst>
            <pc:docMk/>
            <pc:sldMk cId="110022663" sldId="4873"/>
            <ac:picMk id="8" creationId="{118027EE-718F-2B98-3C12-E1D3678F3294}"/>
          </ac:picMkLst>
        </pc:picChg>
      </pc:sldChg>
      <pc:sldChg chg="addSp delSp modSp add mod">
        <pc:chgData name="Valdez, Raquel Lynn" userId="80fed716-3b0b-4dfb-b09c-0d6201921b05" providerId="ADAL" clId="{D9ECE4BF-8A10-4FF2-8F75-16C14574248B}" dt="2026-08-27T17:53:57.130" v="1495" actId="403"/>
        <pc:sldMkLst>
          <pc:docMk/>
          <pc:sldMk cId="1069007033" sldId="4874"/>
        </pc:sldMkLst>
        <pc:spChg chg="mod">
          <ac:chgData name="Valdez, Raquel Lynn" userId="80fed716-3b0b-4dfb-b09c-0d6201921b05" providerId="ADAL" clId="{D9ECE4BF-8A10-4FF2-8F75-16C14574248B}" dt="2026-08-27T17:45:54.925" v="1325"/>
          <ac:spMkLst>
            <pc:docMk/>
            <pc:sldMk cId="1069007033" sldId="4874"/>
            <ac:spMk id="3" creationId="{05078B9E-9BFE-0535-6F7B-CF6E13893D73}"/>
          </ac:spMkLst>
        </pc:spChg>
        <pc:spChg chg="mod">
          <ac:chgData name="Valdez, Raquel Lynn" userId="80fed716-3b0b-4dfb-b09c-0d6201921b05" providerId="ADAL" clId="{D9ECE4BF-8A10-4FF2-8F75-16C14574248B}" dt="2026-08-27T17:53:57.130" v="1495" actId="403"/>
          <ac:spMkLst>
            <pc:docMk/>
            <pc:sldMk cId="1069007033" sldId="4874"/>
            <ac:spMk id="4" creationId="{20EC62A8-C356-B65D-5941-EE9B84FA9D0A}"/>
          </ac:spMkLst>
        </pc:spChg>
        <pc:spChg chg="mod">
          <ac:chgData name="Valdez, Raquel Lynn" userId="80fed716-3b0b-4dfb-b09c-0d6201921b05" providerId="ADAL" clId="{D9ECE4BF-8A10-4FF2-8F75-16C14574248B}" dt="2026-08-27T17:47:26.403" v="1354" actId="108"/>
          <ac:spMkLst>
            <pc:docMk/>
            <pc:sldMk cId="1069007033" sldId="4874"/>
            <ac:spMk id="9" creationId="{8C199BAD-1FA5-91BE-C9B7-0057660B2252}"/>
          </ac:spMkLst>
        </pc:spChg>
        <pc:spChg chg="mod">
          <ac:chgData name="Valdez, Raquel Lynn" userId="80fed716-3b0b-4dfb-b09c-0d6201921b05" providerId="ADAL" clId="{D9ECE4BF-8A10-4FF2-8F75-16C14574248B}" dt="2026-08-27T17:47:14.071" v="1348" actId="14100"/>
          <ac:spMkLst>
            <pc:docMk/>
            <pc:sldMk cId="1069007033" sldId="4874"/>
            <ac:spMk id="10" creationId="{DA0B2738-FFF8-DC58-D549-B2B3EA4A1B71}"/>
          </ac:spMkLst>
        </pc:spChg>
        <pc:grpChg chg="mod">
          <ac:chgData name="Valdez, Raquel Lynn" userId="80fed716-3b0b-4dfb-b09c-0d6201921b05" providerId="ADAL" clId="{D9ECE4BF-8A10-4FF2-8F75-16C14574248B}" dt="2026-08-27T17:46:53.030" v="1336"/>
          <ac:grpSpMkLst>
            <pc:docMk/>
            <pc:sldMk cId="1069007033" sldId="4874"/>
            <ac:grpSpMk id="7" creationId="{C030DC48-7CDF-61E0-B03A-A32E2BDF9B2D}"/>
          </ac:grpSpMkLst>
        </pc:grpChg>
        <pc:graphicFrameChg chg="add mod modGraphic">
          <ac:chgData name="Valdez, Raquel Lynn" userId="80fed716-3b0b-4dfb-b09c-0d6201921b05" providerId="ADAL" clId="{D9ECE4BF-8A10-4FF2-8F75-16C14574248B}" dt="2026-08-27T17:48:43.900" v="1415" actId="1076"/>
          <ac:graphicFrameMkLst>
            <pc:docMk/>
            <pc:sldMk cId="1069007033" sldId="4874"/>
            <ac:graphicFrameMk id="5" creationId="{5AC1AA0C-678A-2F10-306A-29C5FB7B2040}"/>
          </ac:graphicFrameMkLst>
        </pc:graphicFrameChg>
        <pc:picChg chg="mod">
          <ac:chgData name="Valdez, Raquel Lynn" userId="80fed716-3b0b-4dfb-b09c-0d6201921b05" providerId="ADAL" clId="{D9ECE4BF-8A10-4FF2-8F75-16C14574248B}" dt="2026-08-27T17:47:08.023" v="1347" actId="1036"/>
          <ac:picMkLst>
            <pc:docMk/>
            <pc:sldMk cId="1069007033" sldId="4874"/>
            <ac:picMk id="8" creationId="{2012DB94-F5A9-3FC7-82AF-F333D95F0244}"/>
          </ac:picMkLst>
        </pc:picChg>
      </pc:sldChg>
      <pc:sldChg chg="delSp modSp add mod">
        <pc:chgData name="Valdez, Raquel Lynn" userId="80fed716-3b0b-4dfb-b09c-0d6201921b05" providerId="ADAL" clId="{D9ECE4BF-8A10-4FF2-8F75-16C14574248B}" dt="2026-08-27T17:53:51.491" v="1494" actId="255"/>
        <pc:sldMkLst>
          <pc:docMk/>
          <pc:sldMk cId="584967495" sldId="4875"/>
        </pc:sldMkLst>
        <pc:spChg chg="mod">
          <ac:chgData name="Valdez, Raquel Lynn" userId="80fed716-3b0b-4dfb-b09c-0d6201921b05" providerId="ADAL" clId="{D9ECE4BF-8A10-4FF2-8F75-16C14574248B}" dt="2026-08-27T17:52:25.374" v="1478" actId="20577"/>
          <ac:spMkLst>
            <pc:docMk/>
            <pc:sldMk cId="584967495" sldId="4875"/>
            <ac:spMk id="3" creationId="{4DC0AD33-C9F7-FBA0-3605-E20C5AA52EA2}"/>
          </ac:spMkLst>
        </pc:spChg>
        <pc:spChg chg="mod">
          <ac:chgData name="Valdez, Raquel Lynn" userId="80fed716-3b0b-4dfb-b09c-0d6201921b05" providerId="ADAL" clId="{D9ECE4BF-8A10-4FF2-8F75-16C14574248B}" dt="2026-08-27T17:53:51.491" v="1494" actId="255"/>
          <ac:spMkLst>
            <pc:docMk/>
            <pc:sldMk cId="584967495" sldId="4875"/>
            <ac:spMk id="4" creationId="{E9EA4C48-4996-E759-95EE-8182FF9FF256}"/>
          </ac:spMkLst>
        </pc:spChg>
      </pc:sldChg>
    </pc:docChg>
  </pc:docChgLst>
  <pc:docChgLst>
    <pc:chgData name="Gunda, Thushara" userId="c8cf36d8-9186-4c1d-817a-5e2d5765233f" providerId="ADAL" clId="{E296E701-D985-4D91-8126-42AF5E5C2294}"/>
    <pc:docChg chg="custSel addSld delSld modSld sldOrd">
      <pc:chgData name="Gunda, Thushara" userId="c8cf36d8-9186-4c1d-817a-5e2d5765233f" providerId="ADAL" clId="{E296E701-D985-4D91-8126-42AF5E5C2294}" dt="2026-08-20T23:43:08.469" v="489" actId="47"/>
      <pc:docMkLst>
        <pc:docMk/>
      </pc:docMkLst>
      <pc:sldChg chg="add">
        <pc:chgData name="Gunda, Thushara" userId="c8cf36d8-9186-4c1d-817a-5e2d5765233f" providerId="ADAL" clId="{E296E701-D985-4D91-8126-42AF5E5C2294}" dt="2026-08-17T21:37:26.446" v="122"/>
        <pc:sldMkLst>
          <pc:docMk/>
          <pc:sldMk cId="4056797659" sldId="279"/>
        </pc:sldMkLst>
      </pc:sldChg>
      <pc:sldChg chg="add">
        <pc:chgData name="Gunda, Thushara" userId="c8cf36d8-9186-4c1d-817a-5e2d5765233f" providerId="ADAL" clId="{E296E701-D985-4D91-8126-42AF5E5C2294}" dt="2026-08-17T21:38:01.081" v="141"/>
        <pc:sldMkLst>
          <pc:docMk/>
          <pc:sldMk cId="1145924774" sldId="281"/>
        </pc:sldMkLst>
      </pc:sldChg>
      <pc:sldChg chg="add">
        <pc:chgData name="Gunda, Thushara" userId="c8cf36d8-9186-4c1d-817a-5e2d5765233f" providerId="ADAL" clId="{E296E701-D985-4D91-8126-42AF5E5C2294}" dt="2026-08-17T21:38:01.081" v="141"/>
        <pc:sldMkLst>
          <pc:docMk/>
          <pc:sldMk cId="3690898019" sldId="282"/>
        </pc:sldMkLst>
      </pc:sldChg>
      <pc:sldChg chg="add">
        <pc:chgData name="Gunda, Thushara" userId="c8cf36d8-9186-4c1d-817a-5e2d5765233f" providerId="ADAL" clId="{E296E701-D985-4D91-8126-42AF5E5C2294}" dt="2026-08-17T21:38:01.081" v="141"/>
        <pc:sldMkLst>
          <pc:docMk/>
          <pc:sldMk cId="3823645637" sldId="283"/>
        </pc:sldMkLst>
      </pc:sldChg>
      <pc:sldChg chg="add">
        <pc:chgData name="Gunda, Thushara" userId="c8cf36d8-9186-4c1d-817a-5e2d5765233f" providerId="ADAL" clId="{E296E701-D985-4D91-8126-42AF5E5C2294}" dt="2026-08-17T21:38:24.104" v="142"/>
        <pc:sldMkLst>
          <pc:docMk/>
          <pc:sldMk cId="883401322" sldId="284"/>
        </pc:sldMkLst>
      </pc:sldChg>
      <pc:sldChg chg="modSp add mod modCm">
        <pc:chgData name="Gunda, Thushara" userId="c8cf36d8-9186-4c1d-817a-5e2d5765233f" providerId="ADAL" clId="{E296E701-D985-4D91-8126-42AF5E5C2294}" dt="2026-08-17T21:54:46.604" v="478" actId="20577"/>
        <pc:sldMkLst>
          <pc:docMk/>
          <pc:sldMk cId="396337998" sldId="285"/>
        </pc:sldMkLst>
        <pc:spChg chg="mod">
          <ac:chgData name="Gunda, Thushara" userId="c8cf36d8-9186-4c1d-817a-5e2d5765233f" providerId="ADAL" clId="{E296E701-D985-4D91-8126-42AF5E5C2294}" dt="2026-08-17T21:54:46.604" v="478" actId="20577"/>
          <ac:spMkLst>
            <pc:docMk/>
            <pc:sldMk cId="396337998" sldId="285"/>
            <ac:spMk id="13" creationId="{05B3E55C-204A-B642-8C48-277EEBCF173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unda, Thushara" userId="c8cf36d8-9186-4c1d-817a-5e2d5765233f" providerId="ADAL" clId="{E296E701-D985-4D91-8126-42AF5E5C2294}" dt="2026-08-17T21:54:46.604" v="478" actId="20577"/>
              <pc2:cmMkLst xmlns:pc2="http://schemas.microsoft.com/office/powerpoint/2019/9/main/command">
                <pc:docMk/>
                <pc:sldMk cId="396337998" sldId="285"/>
                <pc2:cmMk id="{0DC0B914-024F-4625-B2A3-08404D885C7B}"/>
              </pc2:cmMkLst>
            </pc226:cmChg>
            <pc226:cmChg xmlns:pc226="http://schemas.microsoft.com/office/powerpoint/2022/06/main/command" chg="mod">
              <pc226:chgData name="Gunda, Thushara" userId="c8cf36d8-9186-4c1d-817a-5e2d5765233f" providerId="ADAL" clId="{E296E701-D985-4D91-8126-42AF5E5C2294}" dt="2026-08-17T21:54:46.604" v="478" actId="20577"/>
              <pc2:cmMkLst xmlns:pc2="http://schemas.microsoft.com/office/powerpoint/2019/9/main/command">
                <pc:docMk/>
                <pc:sldMk cId="396337998" sldId="285"/>
                <pc2:cmMk id="{6560F4E2-279F-4B2F-8186-7C7713D4E542}"/>
              </pc2:cmMkLst>
            </pc226:cmChg>
          </p:ext>
        </pc:extLst>
      </pc:sldChg>
      <pc:sldChg chg="modSp add mod">
        <pc:chgData name="Gunda, Thushara" userId="c8cf36d8-9186-4c1d-817a-5e2d5765233f" providerId="ADAL" clId="{E296E701-D985-4D91-8126-42AF5E5C2294}" dt="2026-08-17T21:57:05.582" v="487" actId="13926"/>
        <pc:sldMkLst>
          <pc:docMk/>
          <pc:sldMk cId="824138027" sldId="286"/>
        </pc:sldMkLst>
        <pc:spChg chg="mod">
          <ac:chgData name="Gunda, Thushara" userId="c8cf36d8-9186-4c1d-817a-5e2d5765233f" providerId="ADAL" clId="{E296E701-D985-4D91-8126-42AF5E5C2294}" dt="2026-08-17T21:57:05.582" v="487" actId="13926"/>
          <ac:spMkLst>
            <pc:docMk/>
            <pc:sldMk cId="824138027" sldId="286"/>
            <ac:spMk id="14" creationId="{2C5FE48C-2BD7-ACA2-EE2D-5AF0B19435D7}"/>
          </ac:spMkLst>
        </pc:spChg>
      </pc:sldChg>
      <pc:sldChg chg="add">
        <pc:chgData name="Gunda, Thushara" userId="c8cf36d8-9186-4c1d-817a-5e2d5765233f" providerId="ADAL" clId="{E296E701-D985-4D91-8126-42AF5E5C2294}" dt="2026-08-17T21:38:24.104" v="142"/>
        <pc:sldMkLst>
          <pc:docMk/>
          <pc:sldMk cId="376061884" sldId="287"/>
        </pc:sldMkLst>
      </pc:sldChg>
    </pc:docChg>
  </pc:docChgLst>
  <pc:docChgLst>
    <pc:chgData name="Valdez, Raquel Lynn" userId="S::raqvald@sandia.gov::80fed716-3b0b-4dfb-b09c-0d6201921b05" providerId="AD" clId="Web-{9727898A-CD81-6F85-C0C9-7F938C56EBB2}"/>
    <pc:docChg chg="delSld modSld delSection modSection">
      <pc:chgData name="Valdez, Raquel Lynn" userId="S::raqvald@sandia.gov::80fed716-3b0b-4dfb-b09c-0d6201921b05" providerId="AD" clId="Web-{9727898A-CD81-6F85-C0C9-7F938C56EBB2}" dt="2026-08-31T20:21:24.145" v="21"/>
      <pc:docMkLst>
        <pc:docMk/>
      </pc:docMkLst>
      <pc:sldChg chg="del">
        <pc:chgData name="Valdez, Raquel Lynn" userId="S::raqvald@sandia.gov::80fed716-3b0b-4dfb-b09c-0d6201921b05" providerId="AD" clId="Web-{9727898A-CD81-6F85-C0C9-7F938C56EBB2}" dt="2026-08-31T20:21:00.207" v="8"/>
        <pc:sldMkLst>
          <pc:docMk/>
          <pc:sldMk cId="4056797659" sldId="279"/>
        </pc:sldMkLst>
      </pc:sldChg>
      <pc:sldChg chg="del">
        <pc:chgData name="Valdez, Raquel Lynn" userId="S::raqvald@sandia.gov::80fed716-3b0b-4dfb-b09c-0d6201921b05" providerId="AD" clId="Web-{9727898A-CD81-6F85-C0C9-7F938C56EBB2}" dt="2026-08-31T20:21:00.847" v="9"/>
        <pc:sldMkLst>
          <pc:docMk/>
          <pc:sldMk cId="1145924774" sldId="281"/>
        </pc:sldMkLst>
      </pc:sldChg>
      <pc:sldChg chg="del">
        <pc:chgData name="Valdez, Raquel Lynn" userId="S::raqvald@sandia.gov::80fed716-3b0b-4dfb-b09c-0d6201921b05" providerId="AD" clId="Web-{9727898A-CD81-6F85-C0C9-7F938C56EBB2}" dt="2026-08-31T20:21:02.410" v="11"/>
        <pc:sldMkLst>
          <pc:docMk/>
          <pc:sldMk cId="3690898019" sldId="282"/>
        </pc:sldMkLst>
      </pc:sldChg>
      <pc:sldChg chg="del">
        <pc:chgData name="Valdez, Raquel Lynn" userId="S::raqvald@sandia.gov::80fed716-3b0b-4dfb-b09c-0d6201921b05" providerId="AD" clId="Web-{9727898A-CD81-6F85-C0C9-7F938C56EBB2}" dt="2026-08-31T20:21:02.410" v="10"/>
        <pc:sldMkLst>
          <pc:docMk/>
          <pc:sldMk cId="3823645637" sldId="283"/>
        </pc:sldMkLst>
      </pc:sldChg>
      <pc:sldChg chg="del">
        <pc:chgData name="Valdez, Raquel Lynn" userId="S::raqvald@sandia.gov::80fed716-3b0b-4dfb-b09c-0d6201921b05" providerId="AD" clId="Web-{9727898A-CD81-6F85-C0C9-7F938C56EBB2}" dt="2026-08-31T20:21:03.738" v="15"/>
        <pc:sldMkLst>
          <pc:docMk/>
          <pc:sldMk cId="883401322" sldId="284"/>
        </pc:sldMkLst>
      </pc:sldChg>
      <pc:sldChg chg="del">
        <pc:chgData name="Valdez, Raquel Lynn" userId="S::raqvald@sandia.gov::80fed716-3b0b-4dfb-b09c-0d6201921b05" providerId="AD" clId="Web-{9727898A-CD81-6F85-C0C9-7F938C56EBB2}" dt="2026-08-31T20:21:03.723" v="14"/>
        <pc:sldMkLst>
          <pc:docMk/>
          <pc:sldMk cId="396337998" sldId="285"/>
        </pc:sldMkLst>
      </pc:sldChg>
      <pc:sldChg chg="del">
        <pc:chgData name="Valdez, Raquel Lynn" userId="S::raqvald@sandia.gov::80fed716-3b0b-4dfb-b09c-0d6201921b05" providerId="AD" clId="Web-{9727898A-CD81-6F85-C0C9-7F938C56EBB2}" dt="2026-08-31T20:21:03.723" v="13"/>
        <pc:sldMkLst>
          <pc:docMk/>
          <pc:sldMk cId="824138027" sldId="286"/>
        </pc:sldMkLst>
      </pc:sldChg>
      <pc:sldChg chg="del">
        <pc:chgData name="Valdez, Raquel Lynn" userId="S::raqvald@sandia.gov::80fed716-3b0b-4dfb-b09c-0d6201921b05" providerId="AD" clId="Web-{9727898A-CD81-6F85-C0C9-7F938C56EBB2}" dt="2026-08-31T20:21:07.019" v="17"/>
        <pc:sldMkLst>
          <pc:docMk/>
          <pc:sldMk cId="376061884" sldId="287"/>
        </pc:sldMkLst>
      </pc:sldChg>
      <pc:sldChg chg="del">
        <pc:chgData name="Valdez, Raquel Lynn" userId="S::raqvald@sandia.gov::80fed716-3b0b-4dfb-b09c-0d6201921b05" providerId="AD" clId="Web-{9727898A-CD81-6F85-C0C9-7F938C56EBB2}" dt="2026-08-31T20:21:05.519" v="16"/>
        <pc:sldMkLst>
          <pc:docMk/>
          <pc:sldMk cId="1962575216" sldId="293"/>
        </pc:sldMkLst>
      </pc:sldChg>
      <pc:sldChg chg="modSp">
        <pc:chgData name="Valdez, Raquel Lynn" userId="S::raqvald@sandia.gov::80fed716-3b0b-4dfb-b09c-0d6201921b05" providerId="AD" clId="Web-{9727898A-CD81-6F85-C0C9-7F938C56EBB2}" dt="2026-08-31T20:20:51.300" v="7" actId="20577"/>
        <pc:sldMkLst>
          <pc:docMk/>
          <pc:sldMk cId="3124978819" sldId="519"/>
        </pc:sldMkLst>
        <pc:spChg chg="mod">
          <ac:chgData name="Valdez, Raquel Lynn" userId="S::raqvald@sandia.gov::80fed716-3b0b-4dfb-b09c-0d6201921b05" providerId="AD" clId="Web-{9727898A-CD81-6F85-C0C9-7F938C56EBB2}" dt="2026-08-31T20:20:51.300" v="7" actId="20577"/>
          <ac:spMkLst>
            <pc:docMk/>
            <pc:sldMk cId="3124978819" sldId="519"/>
            <ac:spMk id="23" creationId="{770B73B1-FB30-6248-818E-8946695424F9}"/>
          </ac:spMkLst>
        </pc:spChg>
      </pc:sldChg>
      <pc:sldChg chg="del">
        <pc:chgData name="Valdez, Raquel Lynn" userId="S::raqvald@sandia.gov::80fed716-3b0b-4dfb-b09c-0d6201921b05" providerId="AD" clId="Web-{9727898A-CD81-6F85-C0C9-7F938C56EBB2}" dt="2026-08-31T20:21:02.410" v="12"/>
        <pc:sldMkLst>
          <pc:docMk/>
          <pc:sldMk cId="945349708" sldId="4863"/>
        </pc:sldMkLst>
      </pc:sldChg>
    </pc:docChg>
  </pc:docChgLst>
  <pc:docChgLst>
    <pc:chgData name="Valdez, Raquel Lynn" userId="S::raqvald@sandia.gov::80fed716-3b0b-4dfb-b09c-0d6201921b05" providerId="AD" clId="Web-{22D6B34F-F06F-6A97-0022-5050393027E6}"/>
    <pc:docChg chg="modSld">
      <pc:chgData name="Valdez, Raquel Lynn" userId="S::raqvald@sandia.gov::80fed716-3b0b-4dfb-b09c-0d6201921b05" providerId="AD" clId="Web-{22D6B34F-F06F-6A97-0022-5050393027E6}" dt="2026-08-10T21:29:22.753" v="4" actId="20577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196442-C9CC-D943-B7B6-08C7E9F4B31B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AFB4E-616F-904E-B068-3528E85C5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776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430F75-B5EC-044F-A636-30352D0A13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888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2B1F7-C6DD-6390-2B8A-99AD614F5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41CCF3-183A-D224-0D7D-E5F607B8E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1CEBEC-AA9D-173C-822F-800D874383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19EDAE-2E31-E904-39B7-3D5E2ED5CB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5D4FA-0DAF-447E-A270-4B442056C26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8877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2D7D-703C-13DB-CBFB-337D1E08F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7F7AAF-9CA0-2211-39B1-13BEC9E36C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93A615-6C76-69FA-75D0-69F36EF3FF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CD13FF-3104-9BE7-7C4C-F85A24A29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5D4FA-0DAF-447E-A270-4B442056C26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5301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E3DC8-6ED5-CB81-3BB7-433993F49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FCEFE6-7BAB-E345-AB51-5C8302E70B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E60795-9ED0-A080-3DFE-20FCD07EA8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B39E5A-F343-5227-11F5-E853FA1400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5D4FA-0DAF-447E-A270-4B442056C2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7242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E2138-8151-49F2-2F5D-834A85AA2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812DD9-0D7A-3B7D-2F14-7D2F33339C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7AA3C3-3508-C7E9-06EC-81EB30B473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8B8209-8698-9D6C-C068-F1332EE7E1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5D4FA-0DAF-447E-A270-4B442056C26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220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F7CD5-2B7A-0845-F408-17E51D691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C99F67-D29E-26DF-FBF1-7E7C7375AB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2EC522-757C-7695-3AF1-68E48A1DFD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0C4AB6-E4A1-61E2-9F3A-380F2CE473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5D4FA-0DAF-447E-A270-4B442056C26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0222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C9B5A-77A6-1C0B-1B15-372D5E944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B50F9E-AA24-0E45-4700-CC9653937F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BB6F4F-8A45-06A6-D71F-F793583A8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A8019-485A-14CC-3E3C-825BB88DE8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5D4FA-0DAF-447E-A270-4B442056C26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947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5D4FA-0DAF-447E-A270-4B442056C26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500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C11D9-09CB-4744-80C1-A50C1CB07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2412B0-8BA8-D6F9-EA40-ACA2A53144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E144AC-7EFA-1079-14EE-EAC1A9AF63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270E2-A7AA-48D6-7F26-1000923B65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5D4FA-0DAF-447E-A270-4B442056C2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328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B1366-4A86-B0A6-7FF6-383DB906F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11D754-CBAF-E851-0478-9917AAB8C2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67A3B6-6A69-61FC-CD22-8D89F4C926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7C72CA-29B4-CA38-A2DC-DB7BBC6ED2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5D4FA-0DAF-447E-A270-4B442056C26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98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B693A-69F7-D756-9928-0CC834A13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302064-643B-F88E-A87E-D2CFE6FF4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CA7BB2-9150-6E54-FDAF-E34B86E068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34E5F-33ED-2592-736C-EC7D15FECF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5D4FA-0DAF-447E-A270-4B442056C2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1337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FE345-24EF-30D7-40EA-B03C21F7A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4926E5-768A-5618-D3D7-A6AF4980F1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21ED5C-09E4-5574-705C-2B5507B3B6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CC399-D16D-F53E-6194-EAF617AD62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5D4FA-0DAF-447E-A270-4B442056C26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872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332BE-0E32-CD42-501C-9DAD40EA3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45E0B5-1855-28BD-019D-E65F683BEC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276B44-F709-5255-941D-562D3892EF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D30CC9-C65E-724A-8E49-10E743A8EA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5D4FA-0DAF-447E-A270-4B442056C26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6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47152-8846-A537-F346-0A451B7EB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184143-03E0-B0D3-E804-85DEF4ACC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9B4F3F-CBEC-B104-599E-0DA36BA9BF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DA6F2-8A11-E420-9680-5F2409C429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5D4FA-0DAF-447E-A270-4B442056C26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31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1540A-5ABF-9B44-32D0-9DFD6198B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C25ADA-4A94-ADF0-2C4C-22E2A2D996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6AFC2C-7E15-1F1A-4E06-4AD38D38B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F7D402-75C7-6526-2143-62472DB936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65D4FA-0DAF-447E-A270-4B442056C26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5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456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12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939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235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l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C0507C6-D0E8-C247-BB47-E9712E93C792}"/>
              </a:ext>
            </a:extLst>
          </p:cNvPr>
          <p:cNvSpPr/>
          <p:nvPr userDrawn="1"/>
        </p:nvSpPr>
        <p:spPr>
          <a:xfrm>
            <a:off x="0" y="0"/>
            <a:ext cx="12192000" cy="813553"/>
          </a:xfrm>
          <a:prstGeom prst="rect">
            <a:avLst/>
          </a:prstGeom>
          <a:solidFill>
            <a:srgbClr val="002060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EC9286D-E1AA-314E-9A44-E7E48FEFB3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0122" y="1109910"/>
            <a:ext cx="11594378" cy="5176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384029" indent="-182870">
              <a:buClr>
                <a:srgbClr val="025471"/>
              </a:buClr>
              <a:buFont typeface="Arial" panose="020B0604020202020204" pitchFamily="34" charset="0"/>
              <a:buChar char="•"/>
              <a:defRPr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566900" indent="-182870">
              <a:buClr>
                <a:srgbClr val="025471"/>
              </a:buClr>
              <a:buFont typeface="Arial" panose="020B0604020202020204" pitchFamily="34" charset="0"/>
              <a:buChar char="•"/>
              <a:defRPr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932642" indent="-18287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BDC9BB-FCCF-C145-9512-F676F7D2F98F}"/>
              </a:ext>
            </a:extLst>
          </p:cNvPr>
          <p:cNvSpPr/>
          <p:nvPr userDrawn="1"/>
        </p:nvSpPr>
        <p:spPr>
          <a:xfrm>
            <a:off x="11651056" y="6464072"/>
            <a:ext cx="3353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438B81-B721-473E-BEE5-FA6EADE78C2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62A45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162A45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F00F27B6-83D0-5148-AEF5-DADEE4226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0122" y="220970"/>
            <a:ext cx="10567172" cy="458587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lvl1pPr>
              <a:defRPr lang="en-US" sz="2800" b="0" i="0" spc="300" baseline="0" dirty="0">
                <a:solidFill>
                  <a:schemeClr val="bg1"/>
                </a:solidFill>
                <a:latin typeface="Gill Sans MT" panose="020B0502020104020203" pitchFamily="34" charset="77"/>
                <a:ea typeface="+mn-ea"/>
                <a:cs typeface="Calibri Light" panose="020F0302020204030204" pitchFamily="34" charset="0"/>
              </a:defRPr>
            </a:lvl1pPr>
          </a:lstStyle>
          <a:p>
            <a:pPr marL="0" lvl="0" defTabSz="45720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0011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58C1D-CE52-CE57-D590-77C1E53691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997E44-645E-B415-FD93-52EE20D19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A9A12E-684B-9780-45CB-124BBD4AA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CD28A-72C2-8E77-09BF-04DE150CE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90BA3-D9F9-6175-4111-D9C85C5A7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13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9FDE3-2D56-A0D4-2FDF-000E7ABC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1E26C-175F-5E48-4A34-F3CE2337A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B9D33-A7FE-1193-5C68-7E72979ED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74968-4C12-8CF2-BF26-2BC60CFC6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720736-B643-3122-5246-026493490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674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445B6-695F-57D4-954D-0A4C9FDEE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DFE6D-8F7C-E571-B6A4-C88BC9805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75B591-93E7-D6CE-1531-8CBE1F690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6091B-691A-7ED8-1A36-72A49A59F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42D01-3583-7A9B-0B4B-DCD6033B3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736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E1F7A-F74B-4BD9-F7F3-10E185785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7887-1443-0BEB-3239-6F6D31FD1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C1B39-B123-2C64-1E1C-9DEB447CC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4582F2-9E5B-B3C3-B582-066E106B2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94BCA2-080B-BB7D-513E-5FFA735DE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3FF9F0-0C9A-CA54-CC2C-7D5585AF1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56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BE455-252D-F5C6-A249-F846DCBC0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F83C98-FA5B-704B-2962-B2C4665EF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74735E-A6ED-AE28-885A-3AE5EBC821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32C425-7DD6-87B7-A51D-CB51CD2DDE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F6EB20-2262-7137-3C70-6518AFB7CC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8A64D9-6EA6-EA76-9C66-ED3B2E26B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6A1E2D-0230-7C68-7CC8-6324B053F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78AE8C-5E68-FE1E-6B6F-6DD987A8E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2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BFC09-62D5-14DE-62FC-DFB8D0F75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A4B38E-9F0F-8F87-2D92-6C1201BF2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199EE3-7A5B-ED20-3F48-41F4A8BDB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8946CA-21DC-EABF-C58F-90C6C7E7C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42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411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97E76E-318B-A7BF-2E94-F3EB0E3C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FBA7C9-4ABB-D5FB-08F7-FAD87FEE5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0EFB47-DDD8-C99F-6C3B-6C374BE4A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3257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3D717-0E54-F88D-85A1-18CFC9CCA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144AA-C6FE-5EF1-2F05-63C37181B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6AA86C-95E6-04C2-83D2-6B27F5AE7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41E688-F84F-66CE-5997-2BFF9422E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F9523-E3FC-B735-6796-7ED401BA6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E06164-01C7-9866-F960-0046DE693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00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1661D-853A-D370-207D-1783642F8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643DF1-C326-9903-343A-9B1D44AF3A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013F5B-D057-307A-E502-7259B66B2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97330F-DFDE-53DF-62F5-58D9C4EAC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F23A22-BF16-9557-CA28-74DC2B135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3B3747-A1AB-5590-3167-46302DBDA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3575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7CDCD-5151-C317-8758-95C343431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AC4FE2-9C5A-ADAB-ABF1-2FDDAE69D5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A2DBE-BD92-4793-8391-186500AF7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08DA9-14FD-6384-C4BF-C57D3BBDF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A87FD-EF5D-4F80-4214-844B4273F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4469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908CC7-1D1B-F259-4C0F-CB8D5A22A8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FF8FDB-FE1F-868C-DD91-38E07BA3EB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5D0C8-8085-1609-43BD-7CFC4B7AE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BD80D-40FC-5411-B007-805A75B81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31503-F91D-8886-6283-51C3BC4EF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08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85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237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383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430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9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94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29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7557F9D-3B13-C74C-886C-42C913A7E2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093A1C1D-D61F-4F43-BD3C-BDD19A080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33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701" r:id="rId12"/>
    <p:sldLayoutId id="214748370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FAA204-1BC2-94D0-890A-D635463E6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9CC76D-CEDD-3408-8A2E-4F27B5492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F3285-E01B-E9E6-2445-8905031FA9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5A412B-5728-E241-A58F-2B5644543AA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25028-2431-0E3F-67C2-181A1651E2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C9D107-454A-CE6A-A4E1-00223FF29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338EC0-E5CC-714A-8DE8-DAE1962D2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9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C6DAC62-4C3B-4061-6D07-C3E752C2AB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0253"/>
          <a:stretch/>
        </p:blipFill>
        <p:spPr>
          <a:xfrm rot="5400000">
            <a:off x="-1496598" y="1495523"/>
            <a:ext cx="6857206" cy="3866159"/>
          </a:xfrm>
          <a:prstGeom prst="rect">
            <a:avLst/>
          </a:prstGeom>
        </p:spPr>
      </p:pic>
      <p:sp>
        <p:nvSpPr>
          <p:cNvPr id="21" name="Parallelogram 20">
            <a:extLst>
              <a:ext uri="{FF2B5EF4-FFF2-40B4-BE49-F238E27FC236}">
                <a16:creationId xmlns:a16="http://schemas.microsoft.com/office/drawing/2014/main" id="{7D414D18-5755-E04A-9F18-78B613D26CC3}"/>
              </a:ext>
            </a:extLst>
          </p:cNvPr>
          <p:cNvSpPr/>
          <p:nvPr/>
        </p:nvSpPr>
        <p:spPr>
          <a:xfrm rot="3219954">
            <a:off x="4372868" y="590073"/>
            <a:ext cx="5234926" cy="5891910"/>
          </a:xfrm>
          <a:prstGeom prst="parallelogram">
            <a:avLst>
              <a:gd name="adj" fmla="val 82254"/>
            </a:avLst>
          </a:prstGeom>
          <a:gradFill>
            <a:gsLst>
              <a:gs pos="100000">
                <a:srgbClr val="00BAE1">
                  <a:alpha val="63000"/>
                </a:srgbClr>
              </a:gs>
              <a:gs pos="41000">
                <a:srgbClr val="00BAE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6C4FF89B-43F0-C143-898E-62998B3A9D07}"/>
              </a:ext>
            </a:extLst>
          </p:cNvPr>
          <p:cNvSpPr/>
          <p:nvPr/>
        </p:nvSpPr>
        <p:spPr>
          <a:xfrm rot="3260894">
            <a:off x="5352591" y="3987595"/>
            <a:ext cx="2844800" cy="3209005"/>
          </a:xfrm>
          <a:prstGeom prst="parallelogram">
            <a:avLst>
              <a:gd name="adj" fmla="val 80135"/>
            </a:avLst>
          </a:prstGeom>
          <a:gradFill>
            <a:gsLst>
              <a:gs pos="94000">
                <a:srgbClr val="92D050">
                  <a:alpha val="0"/>
                </a:srgbClr>
              </a:gs>
              <a:gs pos="18000">
                <a:srgbClr val="92D050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3780E4-940A-BA4A-B02A-29E0408DB3CA}"/>
              </a:ext>
            </a:extLst>
          </p:cNvPr>
          <p:cNvSpPr txBox="1"/>
          <p:nvPr/>
        </p:nvSpPr>
        <p:spPr>
          <a:xfrm>
            <a:off x="-48606" y="6271611"/>
            <a:ext cx="4994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Sandia National Laboratories is a </a:t>
            </a:r>
            <a:r>
              <a:rPr lang="en-US" sz="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multimission</a:t>
            </a:r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laboratory managed and operated by National Technology and Engineering Solutions of Sandia, LLC., a wholly owned subsidiary of Honeywell International, Inc., for the U.S. Department of Energy’s National Nuclear Security Administration under contract DE-NA0003525. </a:t>
            </a:r>
            <a:endParaRPr lang="en-US" sz="800" b="1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E94C591-FD4E-2F43-88BF-1A4039179FFE}"/>
              </a:ext>
            </a:extLst>
          </p:cNvPr>
          <p:cNvGrpSpPr/>
          <p:nvPr/>
        </p:nvGrpSpPr>
        <p:grpSpPr>
          <a:xfrm>
            <a:off x="88535" y="6027393"/>
            <a:ext cx="1188568" cy="161968"/>
            <a:chOff x="704850" y="5922489"/>
            <a:chExt cx="1977917" cy="269534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77F64A17-A125-024E-8B29-AB96BD3EB6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69759" y="5958284"/>
              <a:ext cx="813008" cy="233739"/>
            </a:xfrm>
            <a:prstGeom prst="rect">
              <a:avLst/>
            </a:prstGeom>
          </p:spPr>
        </p:pic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F2A1EDF1-D652-B946-B82D-AFD8C332FA1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850" y="5922489"/>
              <a:ext cx="1071563" cy="269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2EA1CD8-C306-4CC0-9610-47E66B70A06F}"/>
              </a:ext>
            </a:extLst>
          </p:cNvPr>
          <p:cNvSpPr txBox="1"/>
          <p:nvPr/>
        </p:nvSpPr>
        <p:spPr>
          <a:xfrm>
            <a:off x="3352972" y="2290574"/>
            <a:ext cx="6032371" cy="9428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en-US" i="1" spc="300">
                <a:solidFill>
                  <a:srgbClr val="009DBC"/>
                </a:solidFill>
                <a:latin typeface="Exo 2"/>
                <a:cs typeface="Calibri Light"/>
              </a:rPr>
              <a:t>Facilitating System Understanding of Water Intersections with Security</a:t>
            </a:r>
          </a:p>
          <a:p>
            <a:pPr>
              <a:lnSpc>
                <a:spcPts val="2640"/>
              </a:lnSpc>
              <a:spcAft>
                <a:spcPts val="1200"/>
              </a:spcAft>
            </a:pPr>
            <a:endParaRPr lang="en-US" i="1" spc="300">
              <a:solidFill>
                <a:srgbClr val="009DBC"/>
              </a:solidFill>
              <a:latin typeface="Exo 2" pitchFamily="2" charset="77"/>
              <a:cs typeface="Calibri Light" panose="020F03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0B73B1-FB30-6248-818E-8946695424F9}"/>
              </a:ext>
            </a:extLst>
          </p:cNvPr>
          <p:cNvSpPr txBox="1"/>
          <p:nvPr/>
        </p:nvSpPr>
        <p:spPr>
          <a:xfrm>
            <a:off x="4021326" y="4098014"/>
            <a:ext cx="4994245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</a:pP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Exo 2"/>
              <a:cs typeface="Calibri Light"/>
            </a:endParaRPr>
          </a:p>
          <a:p>
            <a:pPr>
              <a:spcAft>
                <a:spcPts val="1200"/>
              </a:spcAft>
            </a:pPr>
            <a:r>
              <a:rPr lang="en-US" sz="2000">
                <a:solidFill>
                  <a:schemeClr val="accent1"/>
                </a:solidFill>
              </a:rPr>
              <a:t>Overview</a:t>
            </a:r>
            <a:endParaRPr lang="en-US">
              <a:solidFill>
                <a:schemeClr val="accent1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9C887CA-BA63-8C46-B214-6AF9D6718B22}"/>
              </a:ext>
            </a:extLst>
          </p:cNvPr>
          <p:cNvGrpSpPr/>
          <p:nvPr/>
        </p:nvGrpSpPr>
        <p:grpSpPr>
          <a:xfrm>
            <a:off x="11141725" y="0"/>
            <a:ext cx="676199" cy="1163782"/>
            <a:chOff x="10652063" y="0"/>
            <a:chExt cx="1133535" cy="195088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54060F7-9F13-F740-9D7A-81E5B7988E12}"/>
                </a:ext>
              </a:extLst>
            </p:cNvPr>
            <p:cNvSpPr/>
            <p:nvPr/>
          </p:nvSpPr>
          <p:spPr>
            <a:xfrm>
              <a:off x="10652063" y="0"/>
              <a:ext cx="1133535" cy="1950887"/>
            </a:xfrm>
            <a:prstGeom prst="rect">
              <a:avLst/>
            </a:prstGeom>
            <a:gradFill flip="none" rotWithShape="1">
              <a:gsLst>
                <a:gs pos="14000">
                  <a:srgbClr val="00ABD4"/>
                </a:gs>
                <a:gs pos="100000">
                  <a:srgbClr val="00ABD4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A484513D-1D1F-2445-9FB5-104ECC2A97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r="59217"/>
            <a:stretch/>
          </p:blipFill>
          <p:spPr>
            <a:xfrm>
              <a:off x="10786664" y="411723"/>
              <a:ext cx="844584" cy="907470"/>
            </a:xfrm>
            <a:prstGeom prst="rect">
              <a:avLst/>
            </a:prstGeom>
          </p:spPr>
        </p:pic>
      </p:grpSp>
      <p:sp>
        <p:nvSpPr>
          <p:cNvPr id="40" name="Parallelogram 39">
            <a:extLst>
              <a:ext uri="{FF2B5EF4-FFF2-40B4-BE49-F238E27FC236}">
                <a16:creationId xmlns:a16="http://schemas.microsoft.com/office/drawing/2014/main" id="{2F63753B-6BD2-FF47-AC23-FF63589C92C2}"/>
              </a:ext>
            </a:extLst>
          </p:cNvPr>
          <p:cNvSpPr/>
          <p:nvPr/>
        </p:nvSpPr>
        <p:spPr>
          <a:xfrm>
            <a:off x="396654" y="1213471"/>
            <a:ext cx="982961" cy="58118"/>
          </a:xfrm>
          <a:prstGeom prst="parallelogram">
            <a:avLst>
              <a:gd name="adj" fmla="val 80135"/>
            </a:avLst>
          </a:prstGeom>
          <a:gradFill>
            <a:gsLst>
              <a:gs pos="100000">
                <a:srgbClr val="92D050">
                  <a:alpha val="28000"/>
                </a:srgbClr>
              </a:gs>
              <a:gs pos="53000">
                <a:srgbClr val="92D050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26054BE5-C991-074A-93A4-11ED4D3090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073" y="5595437"/>
            <a:ext cx="2172781" cy="3301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B95FED-E163-41A2-AED7-3336EDB84FAC}"/>
              </a:ext>
            </a:extLst>
          </p:cNvPr>
          <p:cNvSpPr txBox="1"/>
          <p:nvPr/>
        </p:nvSpPr>
        <p:spPr>
          <a:xfrm>
            <a:off x="3284214" y="974956"/>
            <a:ext cx="6197574" cy="11182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4000"/>
              </a:lnSpc>
            </a:pPr>
            <a:r>
              <a:rPr lang="en-US" sz="3600" b="1" spc="200">
                <a:solidFill>
                  <a:srgbClr val="002060"/>
                </a:solidFill>
                <a:latin typeface="Exo 2"/>
                <a:cs typeface="Calibri Light"/>
              </a:rPr>
              <a:t>Watershed Works: </a:t>
            </a:r>
            <a:br>
              <a:rPr lang="en-US" sz="3600" b="1" spc="200">
                <a:solidFill>
                  <a:srgbClr val="002060"/>
                </a:solidFill>
                <a:latin typeface="Exo 2"/>
                <a:cs typeface="Calibri Light"/>
              </a:rPr>
            </a:br>
            <a:r>
              <a:rPr lang="en-US" sz="3600" b="1" spc="200">
                <a:solidFill>
                  <a:srgbClr val="002060"/>
                </a:solidFill>
                <a:latin typeface="Exo 2"/>
                <a:cs typeface="Calibri Light"/>
              </a:rPr>
              <a:t>Every Drop Counts</a:t>
            </a:r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8AB94D8B-79A1-5021-DCC7-0779D40E8842}"/>
              </a:ext>
            </a:extLst>
          </p:cNvPr>
          <p:cNvSpPr/>
          <p:nvPr/>
        </p:nvSpPr>
        <p:spPr>
          <a:xfrm rot="3617227">
            <a:off x="9719325" y="7524627"/>
            <a:ext cx="2844800" cy="3209005"/>
          </a:xfrm>
          <a:prstGeom prst="parallelogram">
            <a:avLst>
              <a:gd name="adj" fmla="val 80135"/>
            </a:avLst>
          </a:prstGeom>
          <a:gradFill>
            <a:gsLst>
              <a:gs pos="94000">
                <a:srgbClr val="92D050">
                  <a:alpha val="0"/>
                </a:srgbClr>
              </a:gs>
              <a:gs pos="18000">
                <a:srgbClr val="92D050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B21047A5-2CA5-2DF5-11B3-9DCDCDA685CF}"/>
              </a:ext>
            </a:extLst>
          </p:cNvPr>
          <p:cNvSpPr/>
          <p:nvPr/>
        </p:nvSpPr>
        <p:spPr>
          <a:xfrm>
            <a:off x="7307916" y="9187527"/>
            <a:ext cx="5234926" cy="5891910"/>
          </a:xfrm>
          <a:prstGeom prst="parallelogram">
            <a:avLst>
              <a:gd name="adj" fmla="val 82254"/>
            </a:avLst>
          </a:prstGeom>
          <a:gradFill>
            <a:gsLst>
              <a:gs pos="100000">
                <a:srgbClr val="00BAE1">
                  <a:alpha val="63000"/>
                </a:srgbClr>
              </a:gs>
              <a:gs pos="41000">
                <a:srgbClr val="00BAE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97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DE39E-1B98-1917-B015-35102B41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34A4FE5-662A-B3FB-CE16-0E55F4051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22" y="220970"/>
            <a:ext cx="11811360" cy="458587"/>
          </a:xfrm>
        </p:spPr>
        <p:txBody>
          <a:bodyPr>
            <a:normAutofit fontScale="90000"/>
          </a:bodyPr>
          <a:lstStyle/>
          <a:p>
            <a:r>
              <a:rPr lang="en-US"/>
              <a:t>The Round: Weather Rolls</a:t>
            </a:r>
            <a:endParaRPr lang="en-US">
              <a:latin typeface="Gill Sans MT" panose="020B0502020104020203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AEEA2A1-C74E-6D05-3FCE-2EB74E2571C2}"/>
              </a:ext>
            </a:extLst>
          </p:cNvPr>
          <p:cNvSpPr txBox="1">
            <a:spLocks/>
          </p:cNvSpPr>
          <p:nvPr/>
        </p:nvSpPr>
        <p:spPr>
          <a:xfrm>
            <a:off x="307052" y="965959"/>
            <a:ext cx="11443961" cy="1885313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Roll 2 dice to determine which tile (if any) receives water this turn</a:t>
            </a:r>
          </a:p>
          <a:p>
            <a:pPr>
              <a:lnSpc>
                <a:spcPct val="100000"/>
              </a:lnSpc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If the dice total matches a number on a tile, the controller of that tile receives 1 additional water</a:t>
            </a:r>
          </a:p>
          <a:p>
            <a:pPr lvl="1">
              <a:lnSpc>
                <a:spcPct val="100000"/>
              </a:lnSpc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Example: If the two dice rolls are 4 and 2, the total is 6. If Player 1 controls a tile numbered 6, Player 1 receives 1 additional water token this round.</a:t>
            </a:r>
          </a:p>
          <a:p>
            <a:pPr>
              <a:lnSpc>
                <a:spcPct val="100000"/>
              </a:lnSpc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Weather rolls represent variability in water availability.</a:t>
            </a:r>
          </a:p>
          <a:p>
            <a:pPr>
              <a:lnSpc>
                <a:spcPct val="100000"/>
              </a:lnSpc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In real systems, weather patterns affect runoff, drought, recharge, and long-term supply reliability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462261-740C-2173-33AC-CC18739606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217" y="3410538"/>
            <a:ext cx="5359940" cy="223643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83B9BA2-46AC-9BE5-AAD6-B0488445ECF8}"/>
              </a:ext>
            </a:extLst>
          </p:cNvPr>
          <p:cNvSpPr/>
          <p:nvPr/>
        </p:nvSpPr>
        <p:spPr>
          <a:xfrm>
            <a:off x="2336459" y="3977309"/>
            <a:ext cx="513746" cy="501464"/>
          </a:xfrm>
          <a:prstGeom prst="rect">
            <a:avLst/>
          </a:prstGeom>
          <a:solidFill>
            <a:srgbClr val="4EA72E"/>
          </a:solidFill>
          <a:ln w="19050" cap="flat" cmpd="sng" algn="ctr">
            <a:solidFill>
              <a:srgbClr val="156082">
                <a:shade val="15000"/>
              </a:srgbClr>
            </a:solidFill>
            <a:prstDash val="dash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1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9E1B313-362C-F81E-1743-82233B0F21DA}"/>
              </a:ext>
            </a:extLst>
          </p:cNvPr>
          <p:cNvSpPr/>
          <p:nvPr/>
        </p:nvSpPr>
        <p:spPr>
          <a:xfrm>
            <a:off x="3813242" y="3781452"/>
            <a:ext cx="772127" cy="391714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A7816AD-40AF-1152-3473-65F0968AEB7D}"/>
              </a:ext>
            </a:extLst>
          </p:cNvPr>
          <p:cNvGrpSpPr/>
          <p:nvPr/>
        </p:nvGrpSpPr>
        <p:grpSpPr>
          <a:xfrm>
            <a:off x="499855" y="5740769"/>
            <a:ext cx="7511733" cy="923431"/>
            <a:chOff x="499855" y="5740769"/>
            <a:chExt cx="7511733" cy="923431"/>
          </a:xfrm>
        </p:grpSpPr>
        <p:pic>
          <p:nvPicPr>
            <p:cNvPr id="19" name="Picture 18" descr="A picture containing text, room, gambling house, pool ball&#10;&#10;AI-generated content may be incorrect.">
              <a:extLst>
                <a:ext uri="{FF2B5EF4-FFF2-40B4-BE49-F238E27FC236}">
                  <a16:creationId xmlns:a16="http://schemas.microsoft.com/office/drawing/2014/main" id="{CCD22708-E839-A095-2C23-1DC98A0973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9767" y="5806249"/>
              <a:ext cx="876461" cy="857951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06B3F34-0F5A-F882-34F1-76259AE1BEE9}"/>
                </a:ext>
              </a:extLst>
            </p:cNvPr>
            <p:cNvSpPr txBox="1"/>
            <p:nvPr/>
          </p:nvSpPr>
          <p:spPr>
            <a:xfrm>
              <a:off x="1466228" y="5831047"/>
              <a:ext cx="610209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b="1" i="1">
                  <a:solidFill>
                    <a:srgbClr val="002060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WXS connection: </a:t>
              </a:r>
              <a:r>
                <a:rPr lang="en-US" sz="2000" i="1">
                  <a:solidFill>
                    <a:srgbClr val="002060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Weather variability in different ecosystems affects water availability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A9BAE6F0-272F-CCD7-8F61-11A88E201D0E}"/>
                </a:ext>
              </a:extLst>
            </p:cNvPr>
            <p:cNvSpPr/>
            <p:nvPr/>
          </p:nvSpPr>
          <p:spPr>
            <a:xfrm>
              <a:off x="499855" y="5740769"/>
              <a:ext cx="7511733" cy="923431"/>
            </a:xfrm>
            <a:prstGeom prst="roundRect">
              <a:avLst/>
            </a:prstGeom>
            <a:noFill/>
            <a:ln w="19050">
              <a:solidFill>
                <a:srgbClr val="0D2B6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7F4892B-F205-8268-D314-4CDC33E79D76}"/>
              </a:ext>
            </a:extLst>
          </p:cNvPr>
          <p:cNvCxnSpPr>
            <a:stCxn id="15" idx="3"/>
          </p:cNvCxnSpPr>
          <p:nvPr/>
        </p:nvCxnSpPr>
        <p:spPr>
          <a:xfrm flipV="1">
            <a:off x="2850205" y="3977309"/>
            <a:ext cx="963037" cy="250732"/>
          </a:xfrm>
          <a:prstGeom prst="line">
            <a:avLst/>
          </a:prstGeom>
          <a:ln w="28575">
            <a:solidFill>
              <a:schemeClr val="accent6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8EA1B51-3D52-5508-89BE-09FD4312762A}"/>
              </a:ext>
            </a:extLst>
          </p:cNvPr>
          <p:cNvSpPr txBox="1"/>
          <p:nvPr/>
        </p:nvSpPr>
        <p:spPr>
          <a:xfrm>
            <a:off x="2476600" y="4503571"/>
            <a:ext cx="233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D2B68"/>
                </a:solidFill>
                <a:latin typeface="Exo 2" panose="00000500000000000000" pitchFamily="2" charset="0"/>
              </a:rPr>
              <a:t>+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E962C3C-C7C5-62C7-F865-7BF65E3A0D30}"/>
              </a:ext>
            </a:extLst>
          </p:cNvPr>
          <p:cNvSpPr/>
          <p:nvPr/>
        </p:nvSpPr>
        <p:spPr>
          <a:xfrm>
            <a:off x="2347285" y="4895084"/>
            <a:ext cx="502920" cy="502920"/>
          </a:xfrm>
          <a:prstGeom prst="rect">
            <a:avLst/>
          </a:prstGeom>
          <a:solidFill>
            <a:srgbClr val="156082">
              <a:lumMod val="40000"/>
              <a:lumOff val="60000"/>
            </a:srgbClr>
          </a:solidFill>
          <a:ln w="19050" cap="flat" cmpd="sng" algn="ctr">
            <a:solidFill>
              <a:srgbClr val="156082">
                <a:shade val="15000"/>
              </a:srgbClr>
            </a:solidFill>
            <a:prstDash val="dash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</p:spTree>
    <p:extLst>
      <p:ext uri="{BB962C8B-B14F-4D97-AF65-F5344CB8AC3E}">
        <p14:creationId xmlns:p14="http://schemas.microsoft.com/office/powerpoint/2010/main" val="34070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37129-643B-7836-8E4D-6BA3C0AAE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EF269F-67F1-53D6-D85C-011C1854E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22" y="220970"/>
            <a:ext cx="11811360" cy="458587"/>
          </a:xfrm>
        </p:spPr>
        <p:txBody>
          <a:bodyPr>
            <a:normAutofit fontScale="90000"/>
          </a:bodyPr>
          <a:lstStyle/>
          <a:p>
            <a:r>
              <a:rPr lang="en-US"/>
              <a:t>The Round: Event Cards</a:t>
            </a:r>
            <a:endParaRPr lang="en-US">
              <a:latin typeface="Gill Sans MT" panose="020B0502020104020203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18ABD41-C458-4736-806C-3B2CCE587AC0}"/>
              </a:ext>
            </a:extLst>
          </p:cNvPr>
          <p:cNvSpPr txBox="1">
            <a:spLocks/>
          </p:cNvSpPr>
          <p:nvPr/>
        </p:nvSpPr>
        <p:spPr>
          <a:xfrm>
            <a:off x="307052" y="965959"/>
            <a:ext cx="11443961" cy="1885313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Event cards have a variety of advantageous and challenging effects</a:t>
            </a:r>
          </a:p>
          <a:p>
            <a:pPr>
              <a:lnSpc>
                <a:spcPct val="100000"/>
              </a:lnSpc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Some can be minor effects, and some can be major!</a:t>
            </a:r>
          </a:p>
          <a:p>
            <a:pPr>
              <a:lnSpc>
                <a:spcPct val="100000"/>
              </a:lnSpc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Event cards represent uncertainty and disruption</a:t>
            </a:r>
          </a:p>
          <a:p>
            <a:pPr>
              <a:lnSpc>
                <a:spcPct val="100000"/>
              </a:lnSpc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They may affect environmental resources, infrastructure demands, or regional decision-making</a:t>
            </a:r>
          </a:p>
          <a:p>
            <a:pPr>
              <a:lnSpc>
                <a:spcPct val="100000"/>
              </a:lnSpc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For example:</a:t>
            </a:r>
          </a:p>
        </p:txBody>
      </p:sp>
      <p:pic>
        <p:nvPicPr>
          <p:cNvPr id="5" name="Picture 4" descr="Diagram, text&#10;&#10;AI-generated content may be incorrect.">
            <a:extLst>
              <a:ext uri="{FF2B5EF4-FFF2-40B4-BE49-F238E27FC236}">
                <a16:creationId xmlns:a16="http://schemas.microsoft.com/office/drawing/2014/main" id="{5F1E794E-3164-BA6D-3241-726746331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719" y="3222725"/>
            <a:ext cx="4235584" cy="326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16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4A2FD-6E55-670A-1FB0-3893FBCF8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A9AA49-A933-CC26-74F1-BBCDF5DE5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22" y="220970"/>
            <a:ext cx="11811360" cy="458587"/>
          </a:xfrm>
        </p:spPr>
        <p:txBody>
          <a:bodyPr>
            <a:normAutofit fontScale="90000"/>
          </a:bodyPr>
          <a:lstStyle/>
          <a:p>
            <a:r>
              <a:rPr lang="en-US"/>
              <a:t>The Round: Building Upkeep</a:t>
            </a:r>
            <a:endParaRPr lang="en-US">
              <a:latin typeface="Gill Sans MT" panose="020B0502020104020203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118E998-B8EB-8B37-4F37-CACC7719BBAB}"/>
              </a:ext>
            </a:extLst>
          </p:cNvPr>
          <p:cNvSpPr txBox="1">
            <a:spLocks/>
          </p:cNvSpPr>
          <p:nvPr/>
        </p:nvSpPr>
        <p:spPr>
          <a:xfrm>
            <a:off x="280122" y="1102147"/>
            <a:ext cx="3467634" cy="1885313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3225" indent="-342900"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Each development requires water to function</a:t>
            </a:r>
          </a:p>
          <a:p>
            <a:pPr marL="403225" indent="-342900"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Use water tokens to meet upkeep needs</a:t>
            </a:r>
          </a:p>
          <a:p>
            <a:pPr marL="403225" indent="-342900"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If upkeep is not met:</a:t>
            </a:r>
          </a:p>
          <a:p>
            <a:pPr lvl="1"/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That development does not provide points or outputs this round</a:t>
            </a:r>
          </a:p>
          <a:p>
            <a:pPr lvl="1"/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Watershed health declines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0CB8922-EC6B-79A7-FEC2-DF29589F2964}"/>
              </a:ext>
            </a:extLst>
          </p:cNvPr>
          <p:cNvGrpSpPr/>
          <p:nvPr/>
        </p:nvGrpSpPr>
        <p:grpSpPr>
          <a:xfrm>
            <a:off x="529037" y="5755853"/>
            <a:ext cx="7511733" cy="923431"/>
            <a:chOff x="499855" y="5740769"/>
            <a:chExt cx="7511733" cy="923431"/>
          </a:xfrm>
        </p:grpSpPr>
        <p:pic>
          <p:nvPicPr>
            <p:cNvPr id="6" name="Picture 5" descr="A picture containing text, room, gambling house, pool ball&#10;&#10;AI-generated content may be incorrect.">
              <a:extLst>
                <a:ext uri="{FF2B5EF4-FFF2-40B4-BE49-F238E27FC236}">
                  <a16:creationId xmlns:a16="http://schemas.microsoft.com/office/drawing/2014/main" id="{2DC4C299-EDDD-39EA-15E1-363C6ED937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9767" y="5806249"/>
              <a:ext cx="876461" cy="85795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165E32-4462-121E-F03B-2A0EB70C9E1D}"/>
                </a:ext>
              </a:extLst>
            </p:cNvPr>
            <p:cNvSpPr txBox="1"/>
            <p:nvPr/>
          </p:nvSpPr>
          <p:spPr>
            <a:xfrm>
              <a:off x="1466228" y="5831047"/>
              <a:ext cx="610209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b="1" i="1">
                  <a:solidFill>
                    <a:srgbClr val="002060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WXS connection: </a:t>
              </a:r>
              <a:r>
                <a:rPr lang="en-US" sz="2000">
                  <a:solidFill>
                    <a:srgbClr val="002060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Infrastructure can provide benefits, but it also creates ongoing water demand.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A80BE67-1A3C-9026-3D81-6753DA445695}"/>
                </a:ext>
              </a:extLst>
            </p:cNvPr>
            <p:cNvSpPr/>
            <p:nvPr/>
          </p:nvSpPr>
          <p:spPr>
            <a:xfrm>
              <a:off x="499855" y="5740769"/>
              <a:ext cx="7511733" cy="923431"/>
            </a:xfrm>
            <a:prstGeom prst="roundRect">
              <a:avLst/>
            </a:prstGeom>
            <a:noFill/>
            <a:ln w="19050">
              <a:solidFill>
                <a:srgbClr val="0D2B6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DEF5E6F-18EE-E148-52D7-F35FB950F9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168668"/>
              </p:ext>
            </p:extLst>
          </p:nvPr>
        </p:nvGraphicFramePr>
        <p:xfrm>
          <a:off x="3813243" y="931228"/>
          <a:ext cx="8217974" cy="46969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2221">
                  <a:extLst>
                    <a:ext uri="{9D8B030D-6E8A-4147-A177-3AD203B41FA5}">
                      <a16:colId xmlns:a16="http://schemas.microsoft.com/office/drawing/2014/main" val="154110593"/>
                    </a:ext>
                  </a:extLst>
                </a:gridCol>
                <a:gridCol w="1252998">
                  <a:extLst>
                    <a:ext uri="{9D8B030D-6E8A-4147-A177-3AD203B41FA5}">
                      <a16:colId xmlns:a16="http://schemas.microsoft.com/office/drawing/2014/main" val="4150869872"/>
                    </a:ext>
                  </a:extLst>
                </a:gridCol>
                <a:gridCol w="1110823">
                  <a:extLst>
                    <a:ext uri="{9D8B030D-6E8A-4147-A177-3AD203B41FA5}">
                      <a16:colId xmlns:a16="http://schemas.microsoft.com/office/drawing/2014/main" val="2024730869"/>
                    </a:ext>
                  </a:extLst>
                </a:gridCol>
                <a:gridCol w="1138136">
                  <a:extLst>
                    <a:ext uri="{9D8B030D-6E8A-4147-A177-3AD203B41FA5}">
                      <a16:colId xmlns:a16="http://schemas.microsoft.com/office/drawing/2014/main" val="2953491947"/>
                    </a:ext>
                  </a:extLst>
                </a:gridCol>
                <a:gridCol w="1225685">
                  <a:extLst>
                    <a:ext uri="{9D8B030D-6E8A-4147-A177-3AD203B41FA5}">
                      <a16:colId xmlns:a16="http://schemas.microsoft.com/office/drawing/2014/main" val="2879642150"/>
                    </a:ext>
                  </a:extLst>
                </a:gridCol>
                <a:gridCol w="1361873">
                  <a:extLst>
                    <a:ext uri="{9D8B030D-6E8A-4147-A177-3AD203B41FA5}">
                      <a16:colId xmlns:a16="http://schemas.microsoft.com/office/drawing/2014/main" val="1291792378"/>
                    </a:ext>
                  </a:extLst>
                </a:gridCol>
                <a:gridCol w="1136238">
                  <a:extLst>
                    <a:ext uri="{9D8B030D-6E8A-4147-A177-3AD203B41FA5}">
                      <a16:colId xmlns:a16="http://schemas.microsoft.com/office/drawing/2014/main" val="3048390815"/>
                    </a:ext>
                  </a:extLst>
                </a:gridCol>
              </a:tblGrid>
              <a:tr h="258369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endParaRPr lang="en-US" sz="1200">
                        <a:solidFill>
                          <a:schemeClr val="tx1"/>
                        </a:solidFill>
                        <a:effectLst/>
                        <a:latin typeface="Exo 2" panose="000005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Build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Upkeep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Output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Build slots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Deconstruct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Special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9855857"/>
                  </a:ext>
                </a:extLst>
              </a:tr>
              <a:tr h="497601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Farm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water token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water token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point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slot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2 water tokens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endParaRPr lang="en-US" sz="1200">
                        <a:solidFill>
                          <a:schemeClr val="tx1"/>
                        </a:solidFill>
                        <a:effectLst/>
                        <a:latin typeface="Exo 2" panose="000005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6407576"/>
                  </a:ext>
                </a:extLst>
              </a:tr>
              <a:tr h="497601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Town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water token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water token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build token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slot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2 water tokens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endParaRPr lang="en-US" sz="1200">
                        <a:solidFill>
                          <a:schemeClr val="tx1"/>
                        </a:solidFill>
                        <a:effectLst/>
                        <a:latin typeface="Exo 2" panose="000005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6503902"/>
                  </a:ext>
                </a:extLst>
              </a:tr>
              <a:tr h="676800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Data Center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build token + 3 water tokens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3 water tokens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4 points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2 slots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build token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endParaRPr lang="en-US" sz="1200">
                        <a:solidFill>
                          <a:schemeClr val="tx1"/>
                        </a:solidFill>
                        <a:effectLst/>
                        <a:latin typeface="Exo 2" panose="000005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2901774"/>
                  </a:ext>
                </a:extLst>
              </a:tr>
              <a:tr h="700391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Dam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2 build tokens + 2 water tokens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2 water tokens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2 points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2 slots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4 build tokens + 4 water tokens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Stores up to 3 water tokens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965576"/>
                  </a:ext>
                </a:extLst>
              </a:tr>
              <a:tr h="617347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Pump well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build + 1 water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0 water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Access to 1 aquifer water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slot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water tokens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Aquifer must  have water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4032010"/>
                  </a:ext>
                </a:extLst>
              </a:tr>
              <a:tr h="402531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Park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water token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water token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2 points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3 slots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Cannot be Deconstructed</a:t>
                      </a:r>
                    </a:p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endParaRPr lang="en-US" sz="1200">
                        <a:solidFill>
                          <a:schemeClr val="tx1"/>
                        </a:solidFill>
                        <a:effectLst/>
                        <a:latin typeface="Exo 2" panose="000005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endParaRPr lang="en-US" sz="1200">
                        <a:solidFill>
                          <a:schemeClr val="tx1"/>
                        </a:solidFill>
                        <a:effectLst/>
                        <a:latin typeface="Exo 2" panose="000005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5222051"/>
                  </a:ext>
                </a:extLst>
              </a:tr>
              <a:tr h="811474"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Storage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water token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0 water token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0 points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1 slot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No cost to deconstruct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marR="85725" algn="l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Exo 2" panose="00000500000000000000" pitchFamily="2" charset="0"/>
                        </a:rPr>
                        <a:t>Allows 1 water to be stored until needed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2072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05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036BD-7B23-3430-47A6-AAEEB6CB9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C63D96A-E6E6-F181-229E-871A042BA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22" y="220970"/>
            <a:ext cx="11811360" cy="458587"/>
          </a:xfrm>
        </p:spPr>
        <p:txBody>
          <a:bodyPr>
            <a:normAutofit fontScale="90000"/>
          </a:bodyPr>
          <a:lstStyle/>
          <a:p>
            <a:r>
              <a:rPr lang="en-US"/>
              <a:t>The Round: Trade, negotiation, planning, building</a:t>
            </a:r>
            <a:endParaRPr lang="en-US">
              <a:latin typeface="Gill Sans MT" panose="020B0502020104020203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340F2AD-FC60-9CAB-547A-3961902C2A53}"/>
              </a:ext>
            </a:extLst>
          </p:cNvPr>
          <p:cNvSpPr txBox="1">
            <a:spLocks/>
          </p:cNvSpPr>
          <p:nvPr/>
        </p:nvSpPr>
        <p:spPr>
          <a:xfrm>
            <a:off x="219002" y="925588"/>
            <a:ext cx="11443961" cy="4577232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Players may trade:</a:t>
            </a:r>
          </a:p>
          <a:p>
            <a:pPr lvl="1">
              <a:lnSpc>
                <a:spcPct val="120000"/>
              </a:lnSpc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Water tokens</a:t>
            </a:r>
          </a:p>
          <a:p>
            <a:pPr lvl="1">
              <a:lnSpc>
                <a:spcPct val="120000"/>
              </a:lnSpc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Build tokens</a:t>
            </a:r>
          </a:p>
          <a:p>
            <a:pPr lvl="1">
              <a:lnSpc>
                <a:spcPct val="120000"/>
              </a:lnSpc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Points</a:t>
            </a:r>
          </a:p>
          <a:p>
            <a:pPr lvl="1">
              <a:lnSpc>
                <a:spcPct val="120000"/>
              </a:lnSpc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Future agreements </a:t>
            </a:r>
          </a:p>
          <a:p>
            <a:pPr>
              <a:lnSpc>
                <a:spcPct val="120000"/>
              </a:lnSpc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Suggested time limit: 2 minutes</a:t>
            </a:r>
          </a:p>
          <a:p>
            <a:pPr>
              <a:lnSpc>
                <a:spcPct val="120000"/>
              </a:lnSpc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Use this time to:</a:t>
            </a:r>
          </a:p>
          <a:p>
            <a:pPr lvl="1">
              <a:lnSpc>
                <a:spcPct val="120000"/>
              </a:lnSpc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Meet upkeeps</a:t>
            </a:r>
          </a:p>
          <a:p>
            <a:pPr lvl="1">
              <a:lnSpc>
                <a:spcPct val="120000"/>
              </a:lnSpc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Build one development or deconstruct developments</a:t>
            </a:r>
          </a:p>
          <a:p>
            <a:pPr lvl="1">
              <a:lnSpc>
                <a:spcPct val="120000"/>
              </a:lnSpc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Store water or use groundwater if you have a pump well</a:t>
            </a:r>
          </a:p>
          <a:p>
            <a:pPr lvl="1">
              <a:lnSpc>
                <a:spcPct val="120000"/>
              </a:lnSpc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Negotiate shared </a:t>
            </a:r>
            <a:r>
              <a:rPr lang="en-US">
                <a:solidFill>
                  <a:srgbClr val="0D2B68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strategies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5A1A21-8F73-F3B2-79BE-E4253F345990}"/>
              </a:ext>
            </a:extLst>
          </p:cNvPr>
          <p:cNvSpPr txBox="1"/>
          <p:nvPr/>
        </p:nvSpPr>
        <p:spPr>
          <a:xfrm>
            <a:off x="5347164" y="1226464"/>
            <a:ext cx="5936921" cy="2523528"/>
          </a:xfrm>
          <a:prstGeom prst="roundRect">
            <a:avLst/>
          </a:prstGeom>
          <a:ln w="28575">
            <a:solidFill>
              <a:srgbClr val="0D2B68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" defTabSz="914400">
              <a:lnSpc>
                <a:spcPct val="12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Negotiation examples:</a:t>
            </a:r>
          </a:p>
          <a:p>
            <a:pPr marL="228600" indent="-182880" defTabSz="914400">
              <a:lnSpc>
                <a:spcPct val="12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“I’ll give you 1 water now for 1 build token.”</a:t>
            </a:r>
          </a:p>
          <a:p>
            <a:pPr marL="228600" indent="-182880" defTabSz="914400">
              <a:lnSpc>
                <a:spcPct val="12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“I’ll help you this round if you pass water downstream next round.”</a:t>
            </a:r>
          </a:p>
          <a:p>
            <a:pPr marL="228600" indent="-182880" defTabSz="914400">
              <a:lnSpc>
                <a:spcPct val="12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“I’ll store water for the group if others help me build storage.”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E7ADD5A-194E-6BE3-A5F9-E473904A96C7}"/>
              </a:ext>
            </a:extLst>
          </p:cNvPr>
          <p:cNvGrpSpPr/>
          <p:nvPr/>
        </p:nvGrpSpPr>
        <p:grpSpPr>
          <a:xfrm>
            <a:off x="529037" y="5600101"/>
            <a:ext cx="7953482" cy="1079184"/>
            <a:chOff x="499855" y="5585017"/>
            <a:chExt cx="7511733" cy="1079184"/>
          </a:xfrm>
        </p:grpSpPr>
        <p:pic>
          <p:nvPicPr>
            <p:cNvPr id="8" name="Picture 7" descr="A picture containing text, room, gambling house, pool ball&#10;&#10;AI-generated content may be incorrect.">
              <a:extLst>
                <a:ext uri="{FF2B5EF4-FFF2-40B4-BE49-F238E27FC236}">
                  <a16:creationId xmlns:a16="http://schemas.microsoft.com/office/drawing/2014/main" id="{118027EE-718F-2B98-3C12-E1D3678F3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9767" y="5708969"/>
              <a:ext cx="876461" cy="85795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D26F233-66F7-B719-2398-11F75F8C5FCB}"/>
                </a:ext>
              </a:extLst>
            </p:cNvPr>
            <p:cNvSpPr txBox="1"/>
            <p:nvPr/>
          </p:nvSpPr>
          <p:spPr>
            <a:xfrm>
              <a:off x="1466228" y="5651162"/>
              <a:ext cx="654536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b="1" i="1">
                  <a:solidFill>
                    <a:srgbClr val="002060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WXS connection: </a:t>
              </a:r>
              <a:r>
                <a:rPr lang="en-US">
                  <a:solidFill>
                    <a:srgbClr val="0D2B68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Cooperation toward shared goals is important for water security, but environmental conditions can place pressure on negotiations and decision-making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F025C3D-2E64-E5B4-0D2A-CA4B39E3AB65}"/>
                </a:ext>
              </a:extLst>
            </p:cNvPr>
            <p:cNvSpPr/>
            <p:nvPr/>
          </p:nvSpPr>
          <p:spPr>
            <a:xfrm>
              <a:off x="499855" y="5585017"/>
              <a:ext cx="7511733" cy="1079184"/>
            </a:xfrm>
            <a:prstGeom prst="roundRect">
              <a:avLst/>
            </a:prstGeom>
            <a:noFill/>
            <a:ln w="19050">
              <a:solidFill>
                <a:srgbClr val="0D2B6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02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E05AF-99F2-F780-36BB-2E6B0EBFB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078B9E-9BFE-0535-6F7B-CF6E13893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22" y="220970"/>
            <a:ext cx="11811360" cy="458587"/>
          </a:xfrm>
        </p:spPr>
        <p:txBody>
          <a:bodyPr>
            <a:normAutofit fontScale="90000"/>
          </a:bodyPr>
          <a:lstStyle/>
          <a:p>
            <a:r>
              <a:rPr lang="en-US"/>
              <a:t>The Round: Calculate Points</a:t>
            </a:r>
            <a:endParaRPr lang="en-US">
              <a:latin typeface="Gill Sans MT" panose="020B0502020104020203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0EC62A8-C356-B65D-5941-EE9B84FA9D0A}"/>
              </a:ext>
            </a:extLst>
          </p:cNvPr>
          <p:cNvSpPr txBox="1">
            <a:spLocks/>
          </p:cNvSpPr>
          <p:nvPr/>
        </p:nvSpPr>
        <p:spPr>
          <a:xfrm>
            <a:off x="219002" y="925588"/>
            <a:ext cx="11443961" cy="4577232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Each player: Count points from developments whose upkeep was met</a:t>
            </a:r>
          </a:p>
          <a:p>
            <a:pPr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As a group:</a:t>
            </a:r>
          </a:p>
          <a:p>
            <a:pPr lvl="1"/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If any upkeep was not met, reduce watershed health by 1</a:t>
            </a:r>
          </a:p>
          <a:p>
            <a:pPr lvl="1"/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If all upkeeps were met and at least 1 unused water token flowed out of the watershed, increase watershed health by 1</a:t>
            </a:r>
          </a:p>
          <a:p>
            <a:pPr lvl="1"/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Watershed health can range from 0 to 10</a:t>
            </a:r>
          </a:p>
          <a:p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 scoresheet is provided for keeping track of points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030DC48-7CDF-61E0-B03A-A32E2BDF9B2D}"/>
              </a:ext>
            </a:extLst>
          </p:cNvPr>
          <p:cNvGrpSpPr/>
          <p:nvPr/>
        </p:nvGrpSpPr>
        <p:grpSpPr>
          <a:xfrm>
            <a:off x="529037" y="5748851"/>
            <a:ext cx="7953483" cy="930433"/>
            <a:chOff x="499855" y="5733767"/>
            <a:chExt cx="7511734" cy="930433"/>
          </a:xfrm>
        </p:grpSpPr>
        <p:pic>
          <p:nvPicPr>
            <p:cNvPr id="8" name="Picture 7" descr="A picture containing text, room, gambling house, pool ball&#10;&#10;AI-generated content may be incorrect.">
              <a:extLst>
                <a:ext uri="{FF2B5EF4-FFF2-40B4-BE49-F238E27FC236}">
                  <a16:creationId xmlns:a16="http://schemas.microsoft.com/office/drawing/2014/main" id="{2012DB94-F5A9-3FC7-82AF-F333D95F0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9767" y="5777065"/>
              <a:ext cx="876461" cy="85795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C199BAD-1FA5-91BE-C9B7-0057660B2252}"/>
                </a:ext>
              </a:extLst>
            </p:cNvPr>
            <p:cNvSpPr txBox="1"/>
            <p:nvPr/>
          </p:nvSpPr>
          <p:spPr>
            <a:xfrm>
              <a:off x="1466229" y="5841172"/>
              <a:ext cx="6545360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b="1" i="1">
                  <a:solidFill>
                    <a:srgbClr val="002060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WXS connection: </a:t>
              </a:r>
              <a:r>
                <a:rPr lang="en-US">
                  <a:solidFill>
                    <a:srgbClr val="002060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Water security depends on long-term system stability, not only individual success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DA0B2738-FFF8-DC58-D549-B2B3EA4A1B71}"/>
                </a:ext>
              </a:extLst>
            </p:cNvPr>
            <p:cNvSpPr/>
            <p:nvPr/>
          </p:nvSpPr>
          <p:spPr>
            <a:xfrm>
              <a:off x="499855" y="5733767"/>
              <a:ext cx="7511733" cy="930433"/>
            </a:xfrm>
            <a:prstGeom prst="roundRect">
              <a:avLst/>
            </a:prstGeom>
            <a:noFill/>
            <a:ln w="19050">
              <a:solidFill>
                <a:srgbClr val="0D2B6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AC1AA0C-678A-2F10-306A-29C5FB7B2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03580"/>
              </p:ext>
            </p:extLst>
          </p:nvPr>
        </p:nvGraphicFramePr>
        <p:xfrm>
          <a:off x="2344129" y="3551841"/>
          <a:ext cx="7503742" cy="18135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11729">
                  <a:extLst>
                    <a:ext uri="{9D8B030D-6E8A-4147-A177-3AD203B41FA5}">
                      <a16:colId xmlns:a16="http://schemas.microsoft.com/office/drawing/2014/main" val="389847971"/>
                    </a:ext>
                  </a:extLst>
                </a:gridCol>
                <a:gridCol w="635496">
                  <a:extLst>
                    <a:ext uri="{9D8B030D-6E8A-4147-A177-3AD203B41FA5}">
                      <a16:colId xmlns:a16="http://schemas.microsoft.com/office/drawing/2014/main" val="1471789855"/>
                    </a:ext>
                  </a:extLst>
                </a:gridCol>
                <a:gridCol w="586612">
                  <a:extLst>
                    <a:ext uri="{9D8B030D-6E8A-4147-A177-3AD203B41FA5}">
                      <a16:colId xmlns:a16="http://schemas.microsoft.com/office/drawing/2014/main" val="1763342096"/>
                    </a:ext>
                  </a:extLst>
                </a:gridCol>
                <a:gridCol w="635496">
                  <a:extLst>
                    <a:ext uri="{9D8B030D-6E8A-4147-A177-3AD203B41FA5}">
                      <a16:colId xmlns:a16="http://schemas.microsoft.com/office/drawing/2014/main" val="2784594733"/>
                    </a:ext>
                  </a:extLst>
                </a:gridCol>
                <a:gridCol w="635496">
                  <a:extLst>
                    <a:ext uri="{9D8B030D-6E8A-4147-A177-3AD203B41FA5}">
                      <a16:colId xmlns:a16="http://schemas.microsoft.com/office/drawing/2014/main" val="2994027486"/>
                    </a:ext>
                  </a:extLst>
                </a:gridCol>
                <a:gridCol w="586612">
                  <a:extLst>
                    <a:ext uri="{9D8B030D-6E8A-4147-A177-3AD203B41FA5}">
                      <a16:colId xmlns:a16="http://schemas.microsoft.com/office/drawing/2014/main" val="3623168791"/>
                    </a:ext>
                  </a:extLst>
                </a:gridCol>
                <a:gridCol w="635496">
                  <a:extLst>
                    <a:ext uri="{9D8B030D-6E8A-4147-A177-3AD203B41FA5}">
                      <a16:colId xmlns:a16="http://schemas.microsoft.com/office/drawing/2014/main" val="2761012478"/>
                    </a:ext>
                  </a:extLst>
                </a:gridCol>
                <a:gridCol w="635496">
                  <a:extLst>
                    <a:ext uri="{9D8B030D-6E8A-4147-A177-3AD203B41FA5}">
                      <a16:colId xmlns:a16="http://schemas.microsoft.com/office/drawing/2014/main" val="203942013"/>
                    </a:ext>
                  </a:extLst>
                </a:gridCol>
                <a:gridCol w="643643">
                  <a:extLst>
                    <a:ext uri="{9D8B030D-6E8A-4147-A177-3AD203B41FA5}">
                      <a16:colId xmlns:a16="http://schemas.microsoft.com/office/drawing/2014/main" val="4123028924"/>
                    </a:ext>
                  </a:extLst>
                </a:gridCol>
                <a:gridCol w="602907">
                  <a:extLst>
                    <a:ext uri="{9D8B030D-6E8A-4147-A177-3AD203B41FA5}">
                      <a16:colId xmlns:a16="http://schemas.microsoft.com/office/drawing/2014/main" val="1125741634"/>
                    </a:ext>
                  </a:extLst>
                </a:gridCol>
                <a:gridCol w="594759">
                  <a:extLst>
                    <a:ext uri="{9D8B030D-6E8A-4147-A177-3AD203B41FA5}">
                      <a16:colId xmlns:a16="http://schemas.microsoft.com/office/drawing/2014/main" val="2676531462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Round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Start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1 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2 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3 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4 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5 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6 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7 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8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9 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491383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Watershed Health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5 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173155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Aquifer Level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5 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887346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Player 1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0 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928063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Player 2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0 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753487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Player 3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0 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353904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Player 4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0 </a:t>
                      </a:r>
                      <a:endParaRPr lang="en-US" sz="1400" b="0" i="0">
                        <a:effectLst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ct val="102679"/>
                        </a:lnSpc>
                        <a:buNone/>
                      </a:pPr>
                      <a:r>
                        <a:rPr lang="en-US" sz="11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180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900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FE3CB-21C0-BD21-FE03-3F60909B9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C0AD33-C9F7-FBA0-3605-E20C5AA52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22" y="220970"/>
            <a:ext cx="11811360" cy="458587"/>
          </a:xfrm>
        </p:spPr>
        <p:txBody>
          <a:bodyPr>
            <a:normAutofit fontScale="90000"/>
          </a:bodyPr>
          <a:lstStyle/>
          <a:p>
            <a:r>
              <a:rPr lang="en-US"/>
              <a:t>The End of the Game &amp; Game Debrief</a:t>
            </a:r>
            <a:endParaRPr lang="en-US">
              <a:latin typeface="Gill Sans MT" panose="020B0502020104020203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9EA4C48-4996-E759-95EE-8182FF9FF256}"/>
              </a:ext>
            </a:extLst>
          </p:cNvPr>
          <p:cNvSpPr txBox="1">
            <a:spLocks/>
          </p:cNvSpPr>
          <p:nvPr/>
        </p:nvSpPr>
        <p:spPr>
          <a:xfrm>
            <a:off x="219002" y="925588"/>
            <a:ext cx="11443961" cy="5711442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The game ends when one of three conditions is met:</a:t>
            </a:r>
          </a:p>
          <a:p>
            <a:pPr marL="96012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Watershed health reaches 0: The watershed is degraded and no one wins</a:t>
            </a:r>
          </a:p>
          <a:p>
            <a:pPr marL="96012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Watershed health reaches 10: The watershed is being used in a way that supports development without overuse. The highest-scoring player(s) win</a:t>
            </a:r>
          </a:p>
          <a:p>
            <a:pPr marL="96012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The facilitator determines that time is up</a:t>
            </a:r>
          </a:p>
          <a:p>
            <a:pPr marL="502920" lvl="1" indent="0">
              <a:lnSpc>
                <a:spcPct val="120000"/>
              </a:lnSpc>
              <a:buNone/>
            </a:pPr>
            <a:endParaRPr lang="en-US" sz="2000">
              <a:solidFill>
                <a:srgbClr val="002060"/>
              </a:solidFill>
              <a:latin typeface="Exo 2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After the game, reflect on:</a:t>
            </a:r>
          </a:p>
          <a:p>
            <a:pPr lvl="1">
              <a:lnSpc>
                <a:spcPct val="120000"/>
              </a:lnSpc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How did you use water?</a:t>
            </a:r>
          </a:p>
          <a:p>
            <a:pPr lvl="1">
              <a:lnSpc>
                <a:spcPct val="120000"/>
              </a:lnSpc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Who had access to water?</a:t>
            </a:r>
          </a:p>
          <a:p>
            <a:pPr lvl="1">
              <a:lnSpc>
                <a:spcPct val="120000"/>
              </a:lnSpc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What infrastructure choices shaped outcomes?</a:t>
            </a:r>
          </a:p>
          <a:p>
            <a:pPr lvl="1">
              <a:lnSpc>
                <a:spcPct val="120000"/>
              </a:lnSpc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Did cooperation improve watershed health?</a:t>
            </a:r>
          </a:p>
          <a:p>
            <a:pPr>
              <a:lnSpc>
                <a:spcPct val="120000"/>
              </a:lnSpc>
              <a:spcBef>
                <a:spcPts val="250"/>
              </a:spcBef>
              <a:spcAft>
                <a:spcPts val="250"/>
              </a:spcAft>
            </a:pP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Additional questions are available in the Facilitator Guide</a:t>
            </a:r>
          </a:p>
          <a:p>
            <a:pPr marL="0" indent="0">
              <a:lnSpc>
                <a:spcPct val="120000"/>
              </a:lnSpc>
              <a:spcBef>
                <a:spcPts val="250"/>
              </a:spcBef>
              <a:spcAft>
                <a:spcPts val="250"/>
              </a:spcAft>
              <a:buNone/>
            </a:pPr>
            <a:endParaRPr lang="en-US">
              <a:solidFill>
                <a:srgbClr val="002060"/>
              </a:solidFill>
              <a:latin typeface="Exo 2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96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349BBE-71BB-552B-3C26-E3A52812AF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0122" y="1164239"/>
            <a:ext cx="11508755" cy="4983642"/>
          </a:xfrm>
        </p:spPr>
        <p:txBody>
          <a:bodyPr anchor="t">
            <a:noAutofit/>
          </a:bodyPr>
          <a:lstStyle/>
          <a:p>
            <a:pPr>
              <a:spcBef>
                <a:spcPts val="600"/>
              </a:spcBef>
            </a:pPr>
            <a:r>
              <a:rPr lang="en-US">
                <a:latin typeface="Exo 2" panose="00000500000000000000" pitchFamily="2" charset="0"/>
              </a:rPr>
              <a:t>In this game, we are part of a shared watershed</a:t>
            </a:r>
          </a:p>
          <a:p>
            <a:pPr>
              <a:spcBef>
                <a:spcPts val="600"/>
              </a:spcBef>
            </a:pPr>
            <a:endParaRPr lang="en-US">
              <a:latin typeface="Exo 2" panose="00000500000000000000" pitchFamily="2" charset="0"/>
            </a:endParaRPr>
          </a:p>
          <a:p>
            <a:pPr>
              <a:spcBef>
                <a:spcPts val="600"/>
              </a:spcBef>
            </a:pPr>
            <a:r>
              <a:rPr lang="en-US" i="1">
                <a:latin typeface="Exo 2" panose="00000500000000000000" pitchFamily="2" charset="0"/>
              </a:rPr>
              <a:t>You will: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Exo 2" panose="00000500000000000000" pitchFamily="2" charset="0"/>
              </a:rPr>
              <a:t>Use water to build and maintain developments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Exo 2" panose="00000500000000000000" pitchFamily="2" charset="0"/>
              </a:rPr>
              <a:t>Earn points from functioning developments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Exo 2" panose="00000500000000000000" pitchFamily="2" charset="0"/>
              </a:rPr>
              <a:t>Negotiate with other players under scarcity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Exo 2" panose="00000500000000000000" pitchFamily="2" charset="0"/>
              </a:rPr>
              <a:t>Decide when to store water, use groundwater, or let water flow downstream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Exo 2" panose="00000500000000000000" pitchFamily="2" charset="0"/>
              </a:rPr>
              <a:t>Protect watershed health while pursuing your own goals</a:t>
            </a:r>
          </a:p>
          <a:p>
            <a:pPr>
              <a:spcBef>
                <a:spcPts val="600"/>
              </a:spcBef>
            </a:pPr>
            <a:endParaRPr lang="en-US">
              <a:latin typeface="Exo 2" panose="00000500000000000000" pitchFamily="2" charset="0"/>
            </a:endParaRPr>
          </a:p>
          <a:p>
            <a:pPr>
              <a:spcBef>
                <a:spcPts val="600"/>
              </a:spcBef>
            </a:pPr>
            <a:r>
              <a:rPr lang="en-US">
                <a:latin typeface="Exo 2" panose="00000500000000000000" pitchFamily="2" charset="0"/>
              </a:rPr>
              <a:t>The game applies the Water Intersections with Security (WXS) framework with these three worldviews: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Exo 2" panose="00000500000000000000" pitchFamily="2" charset="0"/>
              </a:rPr>
              <a:t>Environmental Resource: water availability, weather, groundwater, watershed health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Exo 2" panose="00000500000000000000" pitchFamily="2" charset="0"/>
              </a:rPr>
              <a:t>Built Infrastructure: developments, storage, dams, wells, data centers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Exo 2" panose="00000500000000000000" pitchFamily="2" charset="0"/>
              </a:rPr>
              <a:t>Regional Dynamics: prior appropriation, trade, cooperation, conflict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579DBF-AFA5-845E-ECC3-FE359EB27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22" y="220970"/>
            <a:ext cx="11811360" cy="458587"/>
          </a:xfrm>
        </p:spPr>
        <p:txBody>
          <a:bodyPr>
            <a:normAutofit fontScale="90000"/>
          </a:bodyPr>
          <a:lstStyle/>
          <a:p>
            <a:r>
              <a:rPr lang="en-US">
                <a:cs typeface="Times New Roman"/>
              </a:rPr>
              <a:t>Can you balance watershed health with regional development?</a:t>
            </a:r>
            <a:endParaRPr lang="en-US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83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39DEA-2EF1-D66A-00FD-2814744A6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716B81-EF0F-8F50-7051-5F0F506B9E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0122" y="1164239"/>
            <a:ext cx="6548695" cy="4983642"/>
          </a:xfrm>
        </p:spPr>
        <p:txBody>
          <a:bodyPr anchor="t">
            <a:noAutofit/>
          </a:bodyPr>
          <a:lstStyle/>
          <a:p>
            <a:r>
              <a:rPr lang="en-US">
                <a:latin typeface="Exo 2" panose="00000500000000000000" pitchFamily="2" charset="0"/>
              </a:rPr>
              <a:t>Water security is about more than having enough water for drinking.</a:t>
            </a:r>
          </a:p>
          <a:p>
            <a:endParaRPr lang="en-US">
              <a:latin typeface="Exo 2" panose="00000500000000000000" pitchFamily="2" charset="0"/>
            </a:endParaRPr>
          </a:p>
          <a:p>
            <a:r>
              <a:rPr lang="en-US">
                <a:latin typeface="Exo 2" panose="00000500000000000000" pitchFamily="2" charset="0"/>
              </a:rPr>
              <a:t>During the game, think about: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>
                <a:latin typeface="Exo 2" panose="00000500000000000000" pitchFamily="2" charset="0"/>
              </a:rPr>
              <a:t>Availability: </a:t>
            </a:r>
            <a:r>
              <a:rPr lang="en-US">
                <a:latin typeface="Exo 2" panose="00000500000000000000" pitchFamily="2" charset="0"/>
              </a:rPr>
              <a:t>How much water enters the watershed?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>
                <a:latin typeface="Exo 2" panose="00000500000000000000" pitchFamily="2" charset="0"/>
              </a:rPr>
              <a:t>Access: </a:t>
            </a:r>
            <a:r>
              <a:rPr lang="en-US">
                <a:latin typeface="Exo 2" panose="00000500000000000000" pitchFamily="2" charset="0"/>
              </a:rPr>
              <a:t>Who gets water first, and who has to adapt?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>
                <a:latin typeface="Exo 2" panose="00000500000000000000" pitchFamily="2" charset="0"/>
              </a:rPr>
              <a:t>Stability: </a:t>
            </a:r>
            <a:r>
              <a:rPr lang="en-US">
                <a:latin typeface="Exo 2" panose="00000500000000000000" pitchFamily="2" charset="0"/>
              </a:rPr>
              <a:t>Can the watershed support everyone’s decisions over time?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>
                <a:latin typeface="Exo 2" panose="00000500000000000000" pitchFamily="2" charset="0"/>
              </a:rPr>
              <a:t>Quality: </a:t>
            </a:r>
            <a:r>
              <a:rPr lang="en-US">
                <a:latin typeface="Exo 2" panose="00000500000000000000" pitchFamily="2" charset="0"/>
              </a:rPr>
              <a:t>Not directly modeled in the base game, but important in real water systems.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C8935E-A41D-0207-B18B-1965D0765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22" y="220970"/>
            <a:ext cx="11811360" cy="458587"/>
          </a:xfrm>
        </p:spPr>
        <p:txBody>
          <a:bodyPr>
            <a:normAutofit fontScale="90000"/>
          </a:bodyPr>
          <a:lstStyle/>
          <a:p>
            <a:r>
              <a:rPr lang="en-US"/>
              <a:t>How the game connects to water security</a:t>
            </a:r>
            <a:endParaRPr lang="en-US">
              <a:latin typeface="Gill Sans MT" panose="020B0502020104020203" pitchFamily="34" charset="0"/>
            </a:endParaRPr>
          </a:p>
        </p:txBody>
      </p:sp>
      <p:pic>
        <p:nvPicPr>
          <p:cNvPr id="5" name="Picture 4" descr="A picture containing text, gambling house, room&#10;&#10;AI-generated content may be incorrect.">
            <a:extLst>
              <a:ext uri="{FF2B5EF4-FFF2-40B4-BE49-F238E27FC236}">
                <a16:creationId xmlns:a16="http://schemas.microsoft.com/office/drawing/2014/main" id="{9F383D03-DACD-8F70-583A-0B9B630D7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7378" y="1571973"/>
            <a:ext cx="4168541" cy="407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05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822C5-1317-C201-D7EA-44401F19B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14A60E12-49C5-B90D-6FF7-3357C57704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" r="1093" b="57538"/>
          <a:stretch>
            <a:fillRect/>
          </a:stretch>
        </p:blipFill>
        <p:spPr>
          <a:xfrm>
            <a:off x="8618885" y="4053799"/>
            <a:ext cx="769265" cy="193830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46A4AD-6A8C-E175-A6AF-35936959AB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535" y="1114558"/>
            <a:ext cx="7121815" cy="4983642"/>
          </a:xfrm>
        </p:spPr>
        <p:txBody>
          <a:bodyPr anchor="t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>
                <a:latin typeface="Exo 2" panose="00000500000000000000" pitchFamily="2" charset="0"/>
              </a:rPr>
              <a:t>Set the development tokens, the water tokens, and build tokens in separate piles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>
                <a:latin typeface="Exo 2" panose="00000500000000000000" pitchFamily="2" charset="0"/>
              </a:rPr>
              <a:t>Shuffle and stack event cards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>
                <a:latin typeface="Exo 2" panose="00000500000000000000" pitchFamily="2" charset="0"/>
              </a:rPr>
              <a:t>Each player rolls a die: Highest number goes first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>
                <a:latin typeface="Exo 2" panose="00000500000000000000" pitchFamily="2" charset="0"/>
              </a:rPr>
              <a:t>Turn order also determines who gets water first (prior appropriation)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>
                <a:latin typeface="Exo 2" panose="00000500000000000000" pitchFamily="2" charset="0"/>
              </a:rPr>
              <a:t>Earlier players get first access to headwater water each round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3DC90B9-3525-7C8C-8452-8D9C04D39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22" y="220970"/>
            <a:ext cx="11811360" cy="458587"/>
          </a:xfrm>
        </p:spPr>
        <p:txBody>
          <a:bodyPr>
            <a:normAutofit fontScale="90000"/>
          </a:bodyPr>
          <a:lstStyle/>
          <a:p>
            <a:r>
              <a:rPr lang="en-US"/>
              <a:t>Game Setup</a:t>
            </a:r>
            <a:endParaRPr lang="en-US">
              <a:latin typeface="Gill Sans MT" panose="020B05020201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01EDC1-1C82-B1E9-DAC8-2D23573BD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23" y="4619596"/>
            <a:ext cx="4419598" cy="18440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BE0986-D2F9-3C69-6051-A91AEEC4E1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2462"/>
          <a:stretch>
            <a:fillRect/>
          </a:stretch>
        </p:blipFill>
        <p:spPr>
          <a:xfrm>
            <a:off x="7948578" y="3462004"/>
            <a:ext cx="780643" cy="263619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23D0509-9141-4B72-8D19-DF97AFE4DF4D}"/>
              </a:ext>
            </a:extLst>
          </p:cNvPr>
          <p:cNvSpPr txBox="1"/>
          <p:nvPr/>
        </p:nvSpPr>
        <p:spPr>
          <a:xfrm>
            <a:off x="542090" y="4250264"/>
            <a:ext cx="4211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</a:pPr>
            <a:r>
              <a:rPr lang="en-US" sz="2000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Board layout &amp; example event card: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202A08-F74B-C331-9626-A3C90E8254DF}"/>
              </a:ext>
            </a:extLst>
          </p:cNvPr>
          <p:cNvSpPr txBox="1"/>
          <p:nvPr/>
        </p:nvSpPr>
        <p:spPr>
          <a:xfrm>
            <a:off x="7977762" y="1222978"/>
            <a:ext cx="2547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</a:pPr>
            <a:r>
              <a:rPr lang="en-US" sz="2000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 tokens: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C611E7-B62A-2E57-1A9A-5BAFE68D1014}"/>
              </a:ext>
            </a:extLst>
          </p:cNvPr>
          <p:cNvSpPr txBox="1"/>
          <p:nvPr/>
        </p:nvSpPr>
        <p:spPr>
          <a:xfrm>
            <a:off x="7948578" y="3077766"/>
            <a:ext cx="26738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Development tokens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43896B1-E3DA-945D-06BC-F7728A669DF9}"/>
              </a:ext>
            </a:extLst>
          </p:cNvPr>
          <p:cNvSpPr/>
          <p:nvPr/>
        </p:nvSpPr>
        <p:spPr>
          <a:xfrm>
            <a:off x="7639749" y="1114558"/>
            <a:ext cx="3944730" cy="5343565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EF855EF-0FF1-66F0-E5FB-19A8D680D727}"/>
              </a:ext>
            </a:extLst>
          </p:cNvPr>
          <p:cNvSpPr/>
          <p:nvPr/>
        </p:nvSpPr>
        <p:spPr>
          <a:xfrm>
            <a:off x="338490" y="4139739"/>
            <a:ext cx="6416957" cy="2551192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F5E7719-D714-E739-91BB-D0AE1D77EC98}"/>
              </a:ext>
            </a:extLst>
          </p:cNvPr>
          <p:cNvSpPr txBox="1"/>
          <p:nvPr/>
        </p:nvSpPr>
        <p:spPr>
          <a:xfrm>
            <a:off x="7977762" y="1620570"/>
            <a:ext cx="26738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Player tokens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C2C2EC4-6313-7A28-A892-73C810BE6F80}"/>
              </a:ext>
            </a:extLst>
          </p:cNvPr>
          <p:cNvSpPr txBox="1"/>
          <p:nvPr/>
        </p:nvSpPr>
        <p:spPr>
          <a:xfrm>
            <a:off x="9870770" y="3715245"/>
            <a:ext cx="1502999" cy="338554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sz="16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Water tokens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B7A37E5-39D1-B8B6-5594-EF38784ECF8F}"/>
              </a:ext>
            </a:extLst>
          </p:cNvPr>
          <p:cNvSpPr/>
          <p:nvPr/>
        </p:nvSpPr>
        <p:spPr>
          <a:xfrm>
            <a:off x="9977103" y="4070956"/>
            <a:ext cx="548640" cy="5486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1BDEEFE-1EB6-B6A2-8C03-7445BD50ACC3}"/>
              </a:ext>
            </a:extLst>
          </p:cNvPr>
          <p:cNvSpPr/>
          <p:nvPr/>
        </p:nvSpPr>
        <p:spPr>
          <a:xfrm>
            <a:off x="10651593" y="4089688"/>
            <a:ext cx="548640" cy="5486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9780F5A-00B3-CDFE-8287-011378225D3C}"/>
              </a:ext>
            </a:extLst>
          </p:cNvPr>
          <p:cNvSpPr txBox="1"/>
          <p:nvPr/>
        </p:nvSpPr>
        <p:spPr>
          <a:xfrm>
            <a:off x="9900093" y="4817908"/>
            <a:ext cx="1502999" cy="338554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sz="16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Build tokens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1B9F8F8-5E0D-6810-BA86-8546B38221B4}"/>
              </a:ext>
            </a:extLst>
          </p:cNvPr>
          <p:cNvSpPr/>
          <p:nvPr/>
        </p:nvSpPr>
        <p:spPr>
          <a:xfrm>
            <a:off x="10022823" y="5275882"/>
            <a:ext cx="548640" cy="548640"/>
          </a:xfrm>
          <a:prstGeom prst="rect">
            <a:avLst/>
          </a:prstGeom>
          <a:solidFill>
            <a:srgbClr val="C08040"/>
          </a:solidFill>
          <a:ln w="1905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Build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EC8C04C-F60B-006B-2849-4D1AA1E779D9}"/>
              </a:ext>
            </a:extLst>
          </p:cNvPr>
          <p:cNvSpPr/>
          <p:nvPr/>
        </p:nvSpPr>
        <p:spPr>
          <a:xfrm>
            <a:off x="10680441" y="5280736"/>
            <a:ext cx="548640" cy="548640"/>
          </a:xfrm>
          <a:prstGeom prst="rect">
            <a:avLst/>
          </a:prstGeom>
          <a:solidFill>
            <a:srgbClr val="C08040"/>
          </a:solidFill>
          <a:ln w="19050">
            <a:solidFill>
              <a:srgbClr val="6633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Build</a:t>
            </a:r>
          </a:p>
        </p:txBody>
      </p:sp>
      <p:sp>
        <p:nvSpPr>
          <p:cNvPr id="46" name="Rounded Rectangle 3">
            <a:extLst>
              <a:ext uri="{FF2B5EF4-FFF2-40B4-BE49-F238E27FC236}">
                <a16:creationId xmlns:a16="http://schemas.microsoft.com/office/drawing/2014/main" id="{D657D719-7B58-1077-43D4-D1464B46B85A}"/>
              </a:ext>
            </a:extLst>
          </p:cNvPr>
          <p:cNvSpPr/>
          <p:nvPr/>
        </p:nvSpPr>
        <p:spPr>
          <a:xfrm>
            <a:off x="5325276" y="4718673"/>
            <a:ext cx="1097280" cy="1645920"/>
          </a:xfrm>
          <a:prstGeom prst="round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GOOD SNOWPACK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Headwaters</a:t>
            </a:r>
            <a:r>
              <a:rPr kumimoji="0" lang="en-US" sz="72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generate </a:t>
            </a:r>
            <a:r>
              <a:rPr kumimoji="0" lang="en-US" sz="72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+2 extra water tokens </a:t>
            </a:r>
            <a:r>
              <a:rPr kumimoji="0" lang="en-US" sz="72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this round.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Upstream weather conditions shape water availability for the whole watershed.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614A8A8-7B4C-748D-85E9-EB56C7F5D49B}"/>
              </a:ext>
            </a:extLst>
          </p:cNvPr>
          <p:cNvGrpSpPr/>
          <p:nvPr/>
        </p:nvGrpSpPr>
        <p:grpSpPr>
          <a:xfrm>
            <a:off x="8042924" y="2002282"/>
            <a:ext cx="1276174" cy="1097273"/>
            <a:chOff x="897582" y="1137184"/>
            <a:chExt cx="2629324" cy="2549066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4CD7024-AE80-B57C-80A5-06DA31AC41E0}"/>
                </a:ext>
              </a:extLst>
            </p:cNvPr>
            <p:cNvSpPr/>
            <p:nvPr/>
          </p:nvSpPr>
          <p:spPr>
            <a:xfrm>
              <a:off x="897582" y="1137184"/>
              <a:ext cx="1172017" cy="1172017"/>
            </a:xfrm>
            <a:prstGeom prst="rect">
              <a:avLst/>
            </a:prstGeom>
            <a:solidFill>
              <a:srgbClr val="4EA72E"/>
            </a:solidFill>
            <a:ln w="19050" cap="flat" cmpd="sng" algn="ctr">
              <a:solidFill>
                <a:srgbClr val="156082">
                  <a:shade val="15000"/>
                </a:srgbClr>
              </a:solidFill>
              <a:prstDash val="dash"/>
              <a:miter lim="800000"/>
            </a:ln>
            <a:effectLst/>
          </p:spPr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Player 1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7689D49-5338-25B7-1694-DBF7E478B716}"/>
                </a:ext>
              </a:extLst>
            </p:cNvPr>
            <p:cNvSpPr/>
            <p:nvPr/>
          </p:nvSpPr>
          <p:spPr>
            <a:xfrm>
              <a:off x="2359895" y="1142190"/>
              <a:ext cx="1167011" cy="1167011"/>
            </a:xfrm>
            <a:prstGeom prst="rect">
              <a:avLst/>
            </a:prstGeom>
            <a:solidFill>
              <a:srgbClr val="E97132"/>
            </a:solidFill>
            <a:ln w="19050" cap="flat" cmpd="sng" algn="ctr">
              <a:solidFill>
                <a:srgbClr val="156082">
                  <a:shade val="15000"/>
                </a:srgbClr>
              </a:solidFill>
              <a:prstDash val="dash"/>
              <a:miter lim="800000"/>
            </a:ln>
            <a:effectLst/>
          </p:spPr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Player 3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15E039A-47C8-11EC-2297-FDEE039110D8}"/>
                </a:ext>
              </a:extLst>
            </p:cNvPr>
            <p:cNvSpPr/>
            <p:nvPr/>
          </p:nvSpPr>
          <p:spPr>
            <a:xfrm>
              <a:off x="904164" y="2514232"/>
              <a:ext cx="1172018" cy="1172018"/>
            </a:xfrm>
            <a:prstGeom prst="rect">
              <a:avLst/>
            </a:prstGeom>
            <a:solidFill>
              <a:srgbClr val="A02B93"/>
            </a:solidFill>
            <a:ln w="19050" cap="flat" cmpd="sng" algn="ctr">
              <a:solidFill>
                <a:srgbClr val="156082">
                  <a:shade val="15000"/>
                </a:srgbClr>
              </a:solidFill>
              <a:prstDash val="dash"/>
              <a:miter lim="800000"/>
            </a:ln>
            <a:effectLst/>
          </p:spPr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Player 2</a:t>
              </a: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19F14290-D1A6-19EA-5F9C-B159E9309FAF}"/>
                </a:ext>
              </a:extLst>
            </p:cNvPr>
            <p:cNvSpPr/>
            <p:nvPr/>
          </p:nvSpPr>
          <p:spPr>
            <a:xfrm>
              <a:off x="2373060" y="2532404"/>
              <a:ext cx="1153846" cy="1153846"/>
            </a:xfrm>
            <a:prstGeom prst="rect">
              <a:avLst/>
            </a:prstGeom>
            <a:solidFill>
              <a:srgbClr val="0F9ED5"/>
            </a:solidFill>
            <a:ln w="19050" cap="flat" cmpd="sng" algn="ctr">
              <a:solidFill>
                <a:srgbClr val="156082">
                  <a:shade val="15000"/>
                </a:srgbClr>
              </a:solidFill>
              <a:prstDash val="dash"/>
              <a:miter lim="800000"/>
            </a:ln>
            <a:effectLst/>
          </p:spPr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Player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488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5F8C2-E15E-7B2D-58D1-67CF5EDB1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227326-6CC0-C94D-8F0F-4F2ECEB26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22" y="220970"/>
            <a:ext cx="11811360" cy="458587"/>
          </a:xfrm>
        </p:spPr>
        <p:txBody>
          <a:bodyPr>
            <a:normAutofit fontScale="90000"/>
          </a:bodyPr>
          <a:lstStyle/>
          <a:p>
            <a:r>
              <a:rPr lang="en-US"/>
              <a:t>The Board: Tiles and building</a:t>
            </a:r>
            <a:endParaRPr lang="en-US">
              <a:latin typeface="Gill Sans MT" panose="020B0502020104020203" pitchFamily="34" charset="0"/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C5931A46-7B0C-19FF-57ED-5E40E92EA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855" y="2153587"/>
            <a:ext cx="7976625" cy="3328241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53CE7C2-6FA2-1D48-477E-FAC046CFC75D}"/>
              </a:ext>
            </a:extLst>
          </p:cNvPr>
          <p:cNvSpPr txBox="1">
            <a:spLocks/>
          </p:cNvSpPr>
          <p:nvPr/>
        </p:nvSpPr>
        <p:spPr>
          <a:xfrm>
            <a:off x="307052" y="965960"/>
            <a:ext cx="11577895" cy="923430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Each tile has four spots to build on. </a:t>
            </a:r>
            <a:r>
              <a:rPr lang="en-US"/>
              <a:t> </a:t>
            </a:r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Players may place developments on any open spot within a tile they control.</a:t>
            </a:r>
          </a:p>
          <a:p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Each player can only build one development per turn!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E930385-FA3B-CE94-F85B-2C1740B8D694}"/>
              </a:ext>
            </a:extLst>
          </p:cNvPr>
          <p:cNvSpPr/>
          <p:nvPr/>
        </p:nvSpPr>
        <p:spPr>
          <a:xfrm>
            <a:off x="4488167" y="2148331"/>
            <a:ext cx="811901" cy="720658"/>
          </a:xfrm>
          <a:prstGeom prst="ellipse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B006D25-42FC-6F1B-A298-A68F1BDF57FC}"/>
              </a:ext>
            </a:extLst>
          </p:cNvPr>
          <p:cNvSpPr/>
          <p:nvPr/>
        </p:nvSpPr>
        <p:spPr>
          <a:xfrm>
            <a:off x="4444783" y="4761170"/>
            <a:ext cx="811901" cy="720658"/>
          </a:xfrm>
          <a:prstGeom prst="ellipse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0B6C876-0CB7-B42B-B99A-9AAE1FCC8FAC}"/>
              </a:ext>
            </a:extLst>
          </p:cNvPr>
          <p:cNvSpPr/>
          <p:nvPr/>
        </p:nvSpPr>
        <p:spPr>
          <a:xfrm>
            <a:off x="2734024" y="3817707"/>
            <a:ext cx="811901" cy="720658"/>
          </a:xfrm>
          <a:prstGeom prst="ellipse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9CA90A3-33C3-ACDA-D8D7-1D5CA44DE575}"/>
              </a:ext>
            </a:extLst>
          </p:cNvPr>
          <p:cNvGrpSpPr/>
          <p:nvPr/>
        </p:nvGrpSpPr>
        <p:grpSpPr>
          <a:xfrm>
            <a:off x="499855" y="5740769"/>
            <a:ext cx="7511733" cy="923431"/>
            <a:chOff x="499855" y="5740769"/>
            <a:chExt cx="7511733" cy="923431"/>
          </a:xfrm>
        </p:grpSpPr>
        <p:pic>
          <p:nvPicPr>
            <p:cNvPr id="6" name="Picture 5" descr="A picture containing text, room, gambling house, pool ball&#10;&#10;AI-generated content may be incorrect.">
              <a:extLst>
                <a:ext uri="{FF2B5EF4-FFF2-40B4-BE49-F238E27FC236}">
                  <a16:creationId xmlns:a16="http://schemas.microsoft.com/office/drawing/2014/main" id="{F2F7057D-A247-9DB1-4C90-2B3E859F6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9767" y="5806249"/>
              <a:ext cx="876461" cy="85795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3A04D91-41E3-192A-A752-27D318283B41}"/>
                </a:ext>
              </a:extLst>
            </p:cNvPr>
            <p:cNvSpPr txBox="1"/>
            <p:nvPr/>
          </p:nvSpPr>
          <p:spPr>
            <a:xfrm>
              <a:off x="1466228" y="5831047"/>
              <a:ext cx="610209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en-US" sz="2000" b="1" i="1">
                  <a:solidFill>
                    <a:srgbClr val="002060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WXS connection: </a:t>
              </a:r>
              <a:r>
                <a:rPr lang="en-US" sz="2000" i="1">
                  <a:solidFill>
                    <a:srgbClr val="002060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Environmental conditions shape when and where water is available.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394CA19-F50D-C875-C096-1900CFB25AEE}"/>
                </a:ext>
              </a:extLst>
            </p:cNvPr>
            <p:cNvSpPr/>
            <p:nvPr/>
          </p:nvSpPr>
          <p:spPr>
            <a:xfrm>
              <a:off x="499855" y="5740769"/>
              <a:ext cx="7511733" cy="923431"/>
            </a:xfrm>
            <a:prstGeom prst="roundRect">
              <a:avLst/>
            </a:prstGeom>
            <a:noFill/>
            <a:ln w="19050">
              <a:solidFill>
                <a:srgbClr val="0D2B6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4894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095A2-F70A-5B9D-47E2-CE5570B8B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D948E8-C226-6865-2268-6D7246B4A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22" y="220970"/>
            <a:ext cx="11811360" cy="458587"/>
          </a:xfrm>
        </p:spPr>
        <p:txBody>
          <a:bodyPr>
            <a:normAutofit fontScale="90000"/>
          </a:bodyPr>
          <a:lstStyle/>
          <a:p>
            <a:r>
              <a:rPr lang="en-US"/>
              <a:t>The Board:  Ecosystems</a:t>
            </a:r>
            <a:endParaRPr lang="en-US">
              <a:latin typeface="Gill Sans MT" panose="020B0502020104020203" pitchFamily="34" charset="0"/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71059882-E588-4FD9-32DE-F9450A4C7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5455" y="3610218"/>
            <a:ext cx="6974732" cy="291020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BFF11F8-4243-CA95-A4F0-6F1C3D7FAA4C}"/>
              </a:ext>
            </a:extLst>
          </p:cNvPr>
          <p:cNvSpPr txBox="1">
            <a:spLocks/>
          </p:cNvSpPr>
          <p:nvPr/>
        </p:nvSpPr>
        <p:spPr>
          <a:xfrm>
            <a:off x="307052" y="965960"/>
            <a:ext cx="11577895" cy="923430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Ecosystems are more or less likely to experience rain based on the number on their tile (the weather roll number):</a:t>
            </a:r>
          </a:p>
          <a:p>
            <a:pPr lvl="1">
              <a:lnSpc>
                <a:spcPct val="100000"/>
              </a:lnSpc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Tiles have different weather roll numbers</a:t>
            </a:r>
          </a:p>
          <a:p>
            <a:pPr lvl="1">
              <a:lnSpc>
                <a:spcPct val="100000"/>
              </a:lnSpc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Statistically speaking, numbers closer to 7 are more likely to receive additional water</a:t>
            </a:r>
          </a:p>
          <a:p>
            <a:pPr lvl="1">
              <a:lnSpc>
                <a:spcPct val="100000"/>
              </a:lnSpc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This means some ecosystems receive extra water more often than others</a:t>
            </a:r>
          </a:p>
          <a:p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Event cards may affect specific ecosystem tiles differently; for example, a wildfire event may cause forest tiles to burn.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B1A579-5AB7-4F31-22D1-D09D83A220EE}"/>
              </a:ext>
            </a:extLst>
          </p:cNvPr>
          <p:cNvSpPr/>
          <p:nvPr/>
        </p:nvSpPr>
        <p:spPr>
          <a:xfrm>
            <a:off x="4512372" y="4010584"/>
            <a:ext cx="1077854" cy="651872"/>
          </a:xfrm>
          <a:prstGeom prst="ellipse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45C270F-544E-8930-C8A1-20909B65E18E}"/>
              </a:ext>
            </a:extLst>
          </p:cNvPr>
          <p:cNvSpPr/>
          <p:nvPr/>
        </p:nvSpPr>
        <p:spPr>
          <a:xfrm>
            <a:off x="7407972" y="5447035"/>
            <a:ext cx="1077854" cy="651872"/>
          </a:xfrm>
          <a:prstGeom prst="ellipse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4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04D8D-519B-F2DB-7913-64590098D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A4DCC4-7C89-2CEF-C6BE-5A471FFA3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22" y="220970"/>
            <a:ext cx="11811360" cy="458587"/>
          </a:xfrm>
        </p:spPr>
        <p:txBody>
          <a:bodyPr>
            <a:normAutofit fontScale="90000"/>
          </a:bodyPr>
          <a:lstStyle/>
          <a:p>
            <a:r>
              <a:rPr lang="en-US"/>
              <a:t>The Board: Who controls what?</a:t>
            </a:r>
            <a:endParaRPr lang="en-US">
              <a:latin typeface="Gill Sans MT" panose="020B0502020104020203" pitchFamily="34" charset="0"/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CB9EEB81-C5DC-48A3-3028-8C394AA1E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5123" y="2330389"/>
            <a:ext cx="6115890" cy="2551851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7F62EF5-E982-239E-7DDB-8FBDBC558A9D}"/>
              </a:ext>
            </a:extLst>
          </p:cNvPr>
          <p:cNvSpPr txBox="1">
            <a:spLocks/>
          </p:cNvSpPr>
          <p:nvPr/>
        </p:nvSpPr>
        <p:spPr>
          <a:xfrm>
            <a:off x="307052" y="965959"/>
            <a:ext cx="11443961" cy="923431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Following turn order, each player chooses one tile to control </a:t>
            </a:r>
          </a:p>
          <a:p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Then, following reverse turn order, each player chooses a second tile to control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7E03CA-E56C-A281-338E-0D7B81350869}"/>
              </a:ext>
            </a:extLst>
          </p:cNvPr>
          <p:cNvGrpSpPr/>
          <p:nvPr/>
        </p:nvGrpSpPr>
        <p:grpSpPr>
          <a:xfrm>
            <a:off x="499855" y="5740769"/>
            <a:ext cx="7511733" cy="923431"/>
            <a:chOff x="499855" y="5740769"/>
            <a:chExt cx="7511733" cy="923431"/>
          </a:xfrm>
        </p:grpSpPr>
        <p:pic>
          <p:nvPicPr>
            <p:cNvPr id="5" name="Picture 4" descr="A picture containing text, room, gambling house, pool ball&#10;&#10;AI-generated content may be incorrect.">
              <a:extLst>
                <a:ext uri="{FF2B5EF4-FFF2-40B4-BE49-F238E27FC236}">
                  <a16:creationId xmlns:a16="http://schemas.microsoft.com/office/drawing/2014/main" id="{115D7558-9D8C-579A-2B9A-756B3BB8D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9767" y="5806249"/>
              <a:ext cx="876461" cy="85795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E798BAB-267E-113E-44EC-D1CD719E1E5C}"/>
                </a:ext>
              </a:extLst>
            </p:cNvPr>
            <p:cNvSpPr txBox="1"/>
            <p:nvPr/>
          </p:nvSpPr>
          <p:spPr>
            <a:xfrm>
              <a:off x="1466228" y="5831047"/>
              <a:ext cx="610209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b="1" i="1">
                  <a:solidFill>
                    <a:srgbClr val="002060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WXS connection: </a:t>
              </a:r>
              <a:r>
                <a:rPr lang="en-US" sz="2000" i="1">
                  <a:solidFill>
                    <a:srgbClr val="002060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Position in the watershed affects opportunity, vulnerability, and negotiation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93CC8C0-88C7-9F25-9E46-A32D702FB3E4}"/>
                </a:ext>
              </a:extLst>
            </p:cNvPr>
            <p:cNvSpPr/>
            <p:nvPr/>
          </p:nvSpPr>
          <p:spPr>
            <a:xfrm>
              <a:off x="499855" y="5740769"/>
              <a:ext cx="7511733" cy="923431"/>
            </a:xfrm>
            <a:prstGeom prst="roundRect">
              <a:avLst/>
            </a:prstGeom>
            <a:noFill/>
            <a:ln w="19050">
              <a:solidFill>
                <a:srgbClr val="0D2B6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8D408964-E0AA-867C-527B-D527515F8530}"/>
              </a:ext>
            </a:extLst>
          </p:cNvPr>
          <p:cNvSpPr/>
          <p:nvPr/>
        </p:nvSpPr>
        <p:spPr>
          <a:xfrm>
            <a:off x="6495045" y="1948376"/>
            <a:ext cx="568853" cy="504507"/>
          </a:xfrm>
          <a:prstGeom prst="rect">
            <a:avLst/>
          </a:prstGeom>
          <a:solidFill>
            <a:srgbClr val="4EA72E"/>
          </a:solidFill>
          <a:ln w="19050" cap="flat" cmpd="sng" algn="ctr">
            <a:solidFill>
              <a:srgbClr val="156082">
                <a:shade val="15000"/>
              </a:srgbClr>
            </a:solidFill>
            <a:prstDash val="dash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1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0FA272C-45AB-3908-73A3-5154D4292C02}"/>
              </a:ext>
            </a:extLst>
          </p:cNvPr>
          <p:cNvSpPr/>
          <p:nvPr/>
        </p:nvSpPr>
        <p:spPr>
          <a:xfrm>
            <a:off x="9126518" y="1949453"/>
            <a:ext cx="566423" cy="502352"/>
          </a:xfrm>
          <a:prstGeom prst="rect">
            <a:avLst/>
          </a:prstGeom>
          <a:solidFill>
            <a:srgbClr val="E97132"/>
          </a:solidFill>
          <a:ln w="19050" cap="flat" cmpd="sng" algn="ctr">
            <a:solidFill>
              <a:srgbClr val="156082">
                <a:shade val="15000"/>
              </a:srgbClr>
            </a:solidFill>
            <a:prstDash val="dash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3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54267B9-8D41-50D7-CBC8-AAF3A25D512C}"/>
              </a:ext>
            </a:extLst>
          </p:cNvPr>
          <p:cNvSpPr/>
          <p:nvPr/>
        </p:nvSpPr>
        <p:spPr>
          <a:xfrm>
            <a:off x="7804019" y="4818731"/>
            <a:ext cx="568853" cy="504508"/>
          </a:xfrm>
          <a:prstGeom prst="rect">
            <a:avLst/>
          </a:prstGeom>
          <a:solidFill>
            <a:srgbClr val="A02B93"/>
          </a:solidFill>
          <a:ln w="19050" cap="flat" cmpd="sng" algn="ctr">
            <a:solidFill>
              <a:srgbClr val="156082">
                <a:shade val="15000"/>
              </a:srgbClr>
            </a:solidFill>
            <a:prstDash val="dash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2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317F66B-AAAE-821F-1AD1-5A4CCE27BF8F}"/>
              </a:ext>
            </a:extLst>
          </p:cNvPr>
          <p:cNvSpPr/>
          <p:nvPr/>
        </p:nvSpPr>
        <p:spPr>
          <a:xfrm>
            <a:off x="10390720" y="1952287"/>
            <a:ext cx="560033" cy="496685"/>
          </a:xfrm>
          <a:prstGeom prst="rect">
            <a:avLst/>
          </a:prstGeom>
          <a:solidFill>
            <a:srgbClr val="0F9ED5"/>
          </a:solidFill>
          <a:ln w="19050" cap="flat" cmpd="sng" algn="ctr">
            <a:solidFill>
              <a:srgbClr val="156082">
                <a:shade val="15000"/>
              </a:srgbClr>
            </a:solidFill>
            <a:prstDash val="dash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4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F467751-EAD2-AEAF-C3B2-FD16CD09A333}"/>
              </a:ext>
            </a:extLst>
          </p:cNvPr>
          <p:cNvSpPr txBox="1"/>
          <p:nvPr/>
        </p:nvSpPr>
        <p:spPr>
          <a:xfrm>
            <a:off x="280122" y="1889390"/>
            <a:ext cx="503288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-182880" defTabSz="9144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Example: </a:t>
            </a:r>
          </a:p>
          <a:p>
            <a:pPr marL="640080" lvl="2" indent="-182880" defTabSz="9144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Player 1 chooses forest, player 2 chooses forest, Player 3 chooses plains, Player 4 chooses wetlands</a:t>
            </a:r>
          </a:p>
          <a:p>
            <a:pPr marL="640080" lvl="2" indent="-182880" defTabSz="9144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Order reverses, </a:t>
            </a:r>
          </a:p>
          <a:p>
            <a:pPr marL="640080" lvl="2" indent="-182880" defTabSz="9144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Player 4 chooses plains, Player 3 chooses chaparral, Player 2 chooses semi-arid, Player 1 chooses semi-arid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700016C1-1AF9-BF6B-53BD-98F14E7E9D6D}"/>
              </a:ext>
            </a:extLst>
          </p:cNvPr>
          <p:cNvSpPr/>
          <p:nvPr/>
        </p:nvSpPr>
        <p:spPr>
          <a:xfrm>
            <a:off x="9125303" y="4818732"/>
            <a:ext cx="568853" cy="504507"/>
          </a:xfrm>
          <a:prstGeom prst="rect">
            <a:avLst/>
          </a:prstGeom>
          <a:solidFill>
            <a:srgbClr val="4EA72E"/>
          </a:solidFill>
          <a:ln w="19050" cap="flat" cmpd="sng" algn="ctr">
            <a:solidFill>
              <a:srgbClr val="156082">
                <a:shade val="15000"/>
              </a:srgbClr>
            </a:solidFill>
            <a:prstDash val="dash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1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2E4341B-8973-68C4-3443-0661D9AF880B}"/>
              </a:ext>
            </a:extLst>
          </p:cNvPr>
          <p:cNvSpPr/>
          <p:nvPr/>
        </p:nvSpPr>
        <p:spPr>
          <a:xfrm>
            <a:off x="10387525" y="4819809"/>
            <a:ext cx="566423" cy="502352"/>
          </a:xfrm>
          <a:prstGeom prst="rect">
            <a:avLst/>
          </a:prstGeom>
          <a:solidFill>
            <a:srgbClr val="E97132"/>
          </a:solidFill>
          <a:ln w="19050" cap="flat" cmpd="sng" algn="ctr">
            <a:solidFill>
              <a:srgbClr val="156082">
                <a:shade val="15000"/>
              </a:srgbClr>
            </a:solidFill>
            <a:prstDash val="dash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3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A90DFF5-E2C0-2916-EAAF-07DF3B786DB8}"/>
              </a:ext>
            </a:extLst>
          </p:cNvPr>
          <p:cNvSpPr/>
          <p:nvPr/>
        </p:nvSpPr>
        <p:spPr>
          <a:xfrm>
            <a:off x="7804019" y="1948375"/>
            <a:ext cx="568853" cy="504508"/>
          </a:xfrm>
          <a:prstGeom prst="rect">
            <a:avLst/>
          </a:prstGeom>
          <a:solidFill>
            <a:srgbClr val="A02B93"/>
          </a:solidFill>
          <a:ln w="19050" cap="flat" cmpd="sng" algn="ctr">
            <a:solidFill>
              <a:srgbClr val="156082">
                <a:shade val="15000"/>
              </a:srgbClr>
            </a:solidFill>
            <a:prstDash val="dash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2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3DC767A-4C4D-43C4-1724-CEE358D96F2B}"/>
              </a:ext>
            </a:extLst>
          </p:cNvPr>
          <p:cNvSpPr/>
          <p:nvPr/>
        </p:nvSpPr>
        <p:spPr>
          <a:xfrm>
            <a:off x="6499455" y="4822643"/>
            <a:ext cx="560033" cy="496685"/>
          </a:xfrm>
          <a:prstGeom prst="rect">
            <a:avLst/>
          </a:prstGeom>
          <a:solidFill>
            <a:srgbClr val="0F9ED5"/>
          </a:solidFill>
          <a:ln w="19050" cap="flat" cmpd="sng" algn="ctr">
            <a:solidFill>
              <a:srgbClr val="156082">
                <a:shade val="15000"/>
              </a:srgbClr>
            </a:solidFill>
            <a:prstDash val="dash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Player 4</a:t>
            </a:r>
          </a:p>
        </p:txBody>
      </p:sp>
    </p:spTree>
    <p:extLst>
      <p:ext uri="{BB962C8B-B14F-4D97-AF65-F5344CB8AC3E}">
        <p14:creationId xmlns:p14="http://schemas.microsoft.com/office/powerpoint/2010/main" val="329952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8D200-FF2D-5505-F9BE-BF6C2D380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3E0734-5A05-11BF-85D7-6286C9E3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22" y="220970"/>
            <a:ext cx="11811360" cy="458587"/>
          </a:xfrm>
        </p:spPr>
        <p:txBody>
          <a:bodyPr>
            <a:normAutofit fontScale="90000"/>
          </a:bodyPr>
          <a:lstStyle/>
          <a:p>
            <a:r>
              <a:rPr lang="en-US"/>
              <a:t>The Round: Overview</a:t>
            </a:r>
            <a:endParaRPr lang="en-US">
              <a:latin typeface="Gill Sans MT" panose="020B0502020104020203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5C3C62D-7188-0E00-09B8-208A1FD252FE}"/>
              </a:ext>
            </a:extLst>
          </p:cNvPr>
          <p:cNvSpPr txBox="1">
            <a:spLocks/>
          </p:cNvSpPr>
          <p:nvPr/>
        </p:nvSpPr>
        <p:spPr>
          <a:xfrm>
            <a:off x="307052" y="965959"/>
            <a:ext cx="11443961" cy="3100203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Watershed and aquifer health start at 5 </a:t>
            </a:r>
          </a:p>
          <a:p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Round order: </a:t>
            </a:r>
          </a:p>
          <a:p>
            <a:pPr marL="960120" lvl="1" indent="-457200">
              <a:buFont typeface="+mj-lt"/>
              <a:buAutoNum type="arabicPeriod"/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Headwaters generate water and players appropriate it </a:t>
            </a:r>
          </a:p>
          <a:p>
            <a:pPr marL="960120" lvl="1" indent="-457200">
              <a:buFont typeface="+mj-lt"/>
              <a:buAutoNum type="arabicPeriod"/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Roll weather dice </a:t>
            </a:r>
          </a:p>
          <a:p>
            <a:pPr marL="960120" lvl="1" indent="-457200">
              <a:buFont typeface="+mj-lt"/>
              <a:buAutoNum type="arabicPeriod"/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Draw event card </a:t>
            </a:r>
          </a:p>
          <a:p>
            <a:pPr marL="960120" lvl="1" indent="-457200">
              <a:buFont typeface="+mj-lt"/>
              <a:buAutoNum type="arabicPeriod"/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Trade, negotiate, build, upkeep, store, pump, or deconstruct </a:t>
            </a:r>
          </a:p>
          <a:p>
            <a:pPr marL="960120" lvl="1" indent="-457200">
              <a:buFont typeface="+mj-lt"/>
              <a:buAutoNum type="arabicPeriod"/>
            </a:pP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Calculate points and check watershed/aquifer level </a:t>
            </a:r>
          </a:p>
          <a:p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The game ends immediately if watershed health reaches either 0 or 10. If it reaches 0, the watershed collapses and no one wins. If it reaches 10, the watershed is considered highly resilient.</a:t>
            </a:r>
          </a:p>
          <a:p>
            <a:endParaRPr lang="en-US" sz="2200">
              <a:solidFill>
                <a:srgbClr val="002060"/>
              </a:solidFill>
              <a:latin typeface="Exo 2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B0F0A49-8EAE-BC91-CF0D-DA176754C540}"/>
              </a:ext>
            </a:extLst>
          </p:cNvPr>
          <p:cNvGrpSpPr/>
          <p:nvPr/>
        </p:nvGrpSpPr>
        <p:grpSpPr>
          <a:xfrm>
            <a:off x="412306" y="4679004"/>
            <a:ext cx="8858154" cy="1760706"/>
            <a:chOff x="499855" y="5740769"/>
            <a:chExt cx="8858154" cy="1458020"/>
          </a:xfrm>
        </p:grpSpPr>
        <p:pic>
          <p:nvPicPr>
            <p:cNvPr id="5" name="Picture 4" descr="A picture containing text, room, gambling house, pool ball&#10;&#10;AI-generated content may be incorrect.">
              <a:extLst>
                <a:ext uri="{FF2B5EF4-FFF2-40B4-BE49-F238E27FC236}">
                  <a16:creationId xmlns:a16="http://schemas.microsoft.com/office/drawing/2014/main" id="{2D2D6BD0-C202-55A8-A3B6-CAE797AC50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4025" y="6040804"/>
              <a:ext cx="1015297" cy="85795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43EB78D-5682-13CF-11D7-68E370842407}"/>
                </a:ext>
              </a:extLst>
            </p:cNvPr>
            <p:cNvSpPr txBox="1"/>
            <p:nvPr/>
          </p:nvSpPr>
          <p:spPr>
            <a:xfrm>
              <a:off x="1466228" y="5806249"/>
              <a:ext cx="7697227" cy="13507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1"/>
              <a:r>
                <a:rPr lang="en-US" sz="2000" b="1" i="1">
                  <a:solidFill>
                    <a:srgbClr val="002060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WXS connection: 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2000" i="1">
                  <a:solidFill>
                    <a:srgbClr val="002060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Water allocation is influenced by regional dynamics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2000" i="1">
                  <a:solidFill>
                    <a:srgbClr val="002060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Spatial variability in water influenced by ecosystems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2000" i="1">
                  <a:solidFill>
                    <a:srgbClr val="002060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Different events and negotiations will influence water security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1B3DADB-F141-213F-82D7-7627A8E0A136}"/>
                </a:ext>
              </a:extLst>
            </p:cNvPr>
            <p:cNvSpPr/>
            <p:nvPr/>
          </p:nvSpPr>
          <p:spPr>
            <a:xfrm>
              <a:off x="499855" y="5740769"/>
              <a:ext cx="8858154" cy="1458020"/>
            </a:xfrm>
            <a:prstGeom prst="roundRect">
              <a:avLst/>
            </a:prstGeom>
            <a:noFill/>
            <a:ln w="19050">
              <a:solidFill>
                <a:srgbClr val="0D2B6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806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88A04-242B-4E52-EB17-84E03135D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080643-65FB-A711-3DB0-2783A4E5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22" y="220970"/>
            <a:ext cx="11811360" cy="458587"/>
          </a:xfrm>
        </p:spPr>
        <p:txBody>
          <a:bodyPr>
            <a:normAutofit fontScale="90000"/>
          </a:bodyPr>
          <a:lstStyle/>
          <a:p>
            <a:r>
              <a:rPr lang="en-US"/>
              <a:t>The Round: Generate Water Tokens</a:t>
            </a:r>
            <a:endParaRPr lang="en-US">
              <a:latin typeface="Gill Sans MT" panose="020B0502020104020203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10F2FE8-AD25-80F2-267B-733B713D6F09}"/>
              </a:ext>
            </a:extLst>
          </p:cNvPr>
          <p:cNvSpPr txBox="1">
            <a:spLocks/>
          </p:cNvSpPr>
          <p:nvPr/>
        </p:nvSpPr>
        <p:spPr>
          <a:xfrm>
            <a:off x="307052" y="965959"/>
            <a:ext cx="11443961" cy="1885313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Water is not distributed evenly</a:t>
            </a:r>
          </a:p>
          <a:p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Each round, the headwaters produce 3 x number of players water tokens</a:t>
            </a:r>
          </a:p>
          <a:p>
            <a:pPr lvl="1"/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In turn order, players take as many tokens as they choose from what is available. This reflects prior appropriation: “first in time, first in right”.</a:t>
            </a:r>
          </a:p>
          <a:p>
            <a:pPr lvl="1"/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Note: not all tokens need to be taken. Any </a:t>
            </a:r>
            <a:r>
              <a:rPr lang="en-US" sz="2000" err="1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unstored</a:t>
            </a:r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water leftover flows out of the watershed</a:t>
            </a:r>
          </a:p>
          <a:p>
            <a:r>
              <a:rPr lang="en-US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This creates:</a:t>
            </a:r>
          </a:p>
          <a:p>
            <a:pPr lvl="1"/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Upstream/downstream tensions</a:t>
            </a:r>
          </a:p>
          <a:p>
            <a:pPr lvl="1"/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Unequal access</a:t>
            </a:r>
          </a:p>
          <a:p>
            <a:pPr lvl="1"/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Need for cooperation</a:t>
            </a:r>
          </a:p>
          <a:p>
            <a:pPr lvl="1"/>
            <a:r>
              <a:rPr lang="en-US" sz="2000">
                <a:solidFill>
                  <a:srgbClr val="002060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Potential conflict under scarcity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F308122-BF56-6495-E60C-064FC199CEF6}"/>
              </a:ext>
            </a:extLst>
          </p:cNvPr>
          <p:cNvGrpSpPr/>
          <p:nvPr/>
        </p:nvGrpSpPr>
        <p:grpSpPr>
          <a:xfrm>
            <a:off x="499855" y="5740769"/>
            <a:ext cx="7511733" cy="923431"/>
            <a:chOff x="499855" y="5740769"/>
            <a:chExt cx="7511733" cy="923431"/>
          </a:xfrm>
        </p:grpSpPr>
        <p:pic>
          <p:nvPicPr>
            <p:cNvPr id="5" name="Picture 4" descr="A picture containing text, room, gambling house, pool ball&#10;&#10;AI-generated content may be incorrect.">
              <a:extLst>
                <a:ext uri="{FF2B5EF4-FFF2-40B4-BE49-F238E27FC236}">
                  <a16:creationId xmlns:a16="http://schemas.microsoft.com/office/drawing/2014/main" id="{B86B743C-047B-6727-AF1C-00A117FD7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9767" y="5806249"/>
              <a:ext cx="876461" cy="85795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8AECBF8-D090-C451-4459-9297DC874CFA}"/>
                </a:ext>
              </a:extLst>
            </p:cNvPr>
            <p:cNvSpPr txBox="1"/>
            <p:nvPr/>
          </p:nvSpPr>
          <p:spPr>
            <a:xfrm>
              <a:off x="1466228" y="5831047"/>
              <a:ext cx="610209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b="1" i="1">
                  <a:solidFill>
                    <a:srgbClr val="002060"/>
                  </a:solidFill>
                  <a:latin typeface="Exo 2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WXS connection: </a:t>
              </a:r>
              <a:r>
                <a:rPr lang="en-US" sz="2000" i="1">
                  <a:solidFill>
                    <a:srgbClr val="0D2B68"/>
                  </a:solidFill>
                  <a:latin typeface="Exo 2" panose="00000500000000000000" pitchFamily="2" charset="0"/>
                </a:rPr>
                <a:t>Regional dynamics shape who gets water and how decisions are negotiated</a:t>
              </a:r>
              <a:endParaRPr lang="en-US" sz="2000" i="1">
                <a:solidFill>
                  <a:srgbClr val="0D2B68"/>
                </a:solidFill>
                <a:latin typeface="Exo 2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014BB38-DE4A-B560-21E4-0D18FFB2A94F}"/>
                </a:ext>
              </a:extLst>
            </p:cNvPr>
            <p:cNvSpPr/>
            <p:nvPr/>
          </p:nvSpPr>
          <p:spPr>
            <a:xfrm>
              <a:off x="499855" y="5740769"/>
              <a:ext cx="7511733" cy="923431"/>
            </a:xfrm>
            <a:prstGeom prst="roundRect">
              <a:avLst/>
            </a:prstGeom>
            <a:noFill/>
            <a:ln w="19050">
              <a:solidFill>
                <a:srgbClr val="0D2B6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9AD3504A-71F4-B397-AC55-1D05B8637797}"/>
              </a:ext>
            </a:extLst>
          </p:cNvPr>
          <p:cNvSpPr/>
          <p:nvPr/>
        </p:nvSpPr>
        <p:spPr>
          <a:xfrm>
            <a:off x="6096000" y="3429000"/>
            <a:ext cx="914400" cy="914400"/>
          </a:xfrm>
          <a:prstGeom prst="rect">
            <a:avLst/>
          </a:prstGeom>
          <a:solidFill>
            <a:srgbClr val="156082">
              <a:lumMod val="40000"/>
              <a:lumOff val="60000"/>
            </a:srgbClr>
          </a:solidFill>
          <a:ln w="38100" cap="flat" cmpd="sng" algn="ctr">
            <a:solidFill>
              <a:srgbClr val="156082">
                <a:shade val="15000"/>
              </a:srgbClr>
            </a:solidFill>
            <a:prstDash val="dash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C990A6C-81D1-2E5A-6871-93D9C4FE6259}"/>
              </a:ext>
            </a:extLst>
          </p:cNvPr>
          <p:cNvSpPr/>
          <p:nvPr/>
        </p:nvSpPr>
        <p:spPr>
          <a:xfrm>
            <a:off x="7072616" y="3438728"/>
            <a:ext cx="914400" cy="914400"/>
          </a:xfrm>
          <a:prstGeom prst="rect">
            <a:avLst/>
          </a:prstGeom>
          <a:solidFill>
            <a:srgbClr val="156082">
              <a:lumMod val="40000"/>
              <a:lumOff val="60000"/>
            </a:srgbClr>
          </a:solidFill>
          <a:ln w="38100" cap="flat" cmpd="sng" algn="ctr">
            <a:solidFill>
              <a:srgbClr val="156082">
                <a:shade val="15000"/>
              </a:srgbClr>
            </a:solidFill>
            <a:prstDash val="dash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958175D-C311-5AB2-BE11-FDADE221EC77}"/>
              </a:ext>
            </a:extLst>
          </p:cNvPr>
          <p:cNvSpPr/>
          <p:nvPr/>
        </p:nvSpPr>
        <p:spPr>
          <a:xfrm>
            <a:off x="8039503" y="3448659"/>
            <a:ext cx="914400" cy="914400"/>
          </a:xfrm>
          <a:prstGeom prst="rect">
            <a:avLst/>
          </a:prstGeom>
          <a:solidFill>
            <a:srgbClr val="156082">
              <a:lumMod val="40000"/>
              <a:lumOff val="60000"/>
            </a:srgbClr>
          </a:solidFill>
          <a:ln w="38100" cap="flat" cmpd="sng" algn="ctr">
            <a:solidFill>
              <a:srgbClr val="156082">
                <a:shade val="15000"/>
              </a:srgbClr>
            </a:solidFill>
            <a:prstDash val="dash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398F4DC-A2F9-05A1-6559-5F83C81674C3}"/>
              </a:ext>
            </a:extLst>
          </p:cNvPr>
          <p:cNvSpPr txBox="1"/>
          <p:nvPr/>
        </p:nvSpPr>
        <p:spPr>
          <a:xfrm>
            <a:off x="9085634" y="3705804"/>
            <a:ext cx="2928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D2B68"/>
                </a:solidFill>
                <a:latin typeface="Exo 2" panose="00000500000000000000" pitchFamily="2" charset="0"/>
              </a:rPr>
              <a:t>X number of players</a:t>
            </a:r>
          </a:p>
        </p:txBody>
      </p:sp>
    </p:spTree>
    <p:extLst>
      <p:ext uri="{BB962C8B-B14F-4D97-AF65-F5344CB8AC3E}">
        <p14:creationId xmlns:p14="http://schemas.microsoft.com/office/powerpoint/2010/main" val="303009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3B490B3E65C4D9A7DD86DEADD2121" ma:contentTypeVersion="14" ma:contentTypeDescription="Create a new document." ma:contentTypeScope="" ma:versionID="c143d1029ff67b27953029a62260f12e">
  <xsd:schema xmlns:xsd="http://www.w3.org/2001/XMLSchema" xmlns:xs="http://www.w3.org/2001/XMLSchema" xmlns:p="http://schemas.microsoft.com/office/2006/metadata/properties" xmlns:ns2="955e5542-c8c2-4166-bedb-60960081ca4a" xmlns:ns3="913f4f74-c249-4cee-bc45-5bd76847ecad" targetNamespace="http://schemas.microsoft.com/office/2006/metadata/properties" ma:root="true" ma:fieldsID="6a83d20adc9204373686c3f2e607ff5f" ns2:_="" ns3:_="">
    <xsd:import namespace="955e5542-c8c2-4166-bedb-60960081ca4a"/>
    <xsd:import namespace="913f4f74-c249-4cee-bc45-5bd76847ec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e5542-c8c2-4166-bedb-60960081ca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ae9a0c85-7947-4de8-8007-231928f828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internalName="MediaServiceDateTake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3f4f74-c249-4cee-bc45-5bd76847ecad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0baaa0a9-7b25-4853-a8a6-18e8c7242f85}" ma:internalName="TaxCatchAll" ma:showField="CatchAllData" ma:web="913f4f74-c249-4cee-bc45-5bd76847ec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13f4f74-c249-4cee-bc45-5bd76847ecad" xsi:nil="true"/>
    <lcf76f155ced4ddcb4097134ff3c332f xmlns="955e5542-c8c2-4166-bedb-60960081ca4a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829374-ED6D-4D50-A998-CF8FD034A353}">
  <ds:schemaRefs>
    <ds:schemaRef ds:uri="913f4f74-c249-4cee-bc45-5bd76847ecad"/>
    <ds:schemaRef ds:uri="955e5542-c8c2-4166-bedb-60960081ca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ABFF183-EF9C-4F29-9389-FAB2C11ABD92}">
  <ds:schemaRefs>
    <ds:schemaRef ds:uri="913f4f74-c249-4cee-bc45-5bd76847ecad"/>
    <ds:schemaRef ds:uri="955e5542-c8c2-4166-bedb-60960081ca4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54B9784-0282-4287-9C27-6E5EECDEE8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0</TotalTime>
  <Words>1593</Words>
  <Application>Microsoft Office PowerPoint</Application>
  <PresentationFormat>Widescreen</PresentationFormat>
  <Paragraphs>309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Corbel</vt:lpstr>
      <vt:lpstr>Exo 2</vt:lpstr>
      <vt:lpstr>Gill Sans MT</vt:lpstr>
      <vt:lpstr>Open Sans</vt:lpstr>
      <vt:lpstr>Times New Roman</vt:lpstr>
      <vt:lpstr>Wingdings</vt:lpstr>
      <vt:lpstr>Wingdings 2</vt:lpstr>
      <vt:lpstr>Frame</vt:lpstr>
      <vt:lpstr>Office Theme</vt:lpstr>
      <vt:lpstr>PowerPoint Presentation</vt:lpstr>
      <vt:lpstr>Can you balance watershed health with regional development?</vt:lpstr>
      <vt:lpstr>How the game connects to water security</vt:lpstr>
      <vt:lpstr>Game Setup</vt:lpstr>
      <vt:lpstr>The Board: Tiles and building</vt:lpstr>
      <vt:lpstr>The Board:  Ecosystems</vt:lpstr>
      <vt:lpstr>The Board: Who controls what?</vt:lpstr>
      <vt:lpstr>The Round: Overview</vt:lpstr>
      <vt:lpstr>The Round: Generate Water Tokens</vt:lpstr>
      <vt:lpstr>The Round: Weather Rolls</vt:lpstr>
      <vt:lpstr>The Round: Event Cards</vt:lpstr>
      <vt:lpstr>The Round: Building Upkeep</vt:lpstr>
      <vt:lpstr>The Round: Trade, negotiation, planning, building</vt:lpstr>
      <vt:lpstr>The Round: Calculate Points</vt:lpstr>
      <vt:lpstr>The End of the Game &amp; Game Debrief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Crockett, Joseph Lafayette</dc:creator>
  <cp:lastModifiedBy>Gunda, Thushara</cp:lastModifiedBy>
  <cp:revision>8</cp:revision>
  <dcterms:created xsi:type="dcterms:W3CDTF">2026-06-08T21:06:10Z</dcterms:created>
  <dcterms:modified xsi:type="dcterms:W3CDTF">2026-08-31T20:24:03Z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0x0101007003B490B3E65C4D9A7DD86DEADD2121</vt:lpwstr>
  </property>
  <property fmtid="{D5CDD505-2E9C-101B-9397-08002B2CF9AE}" pid="3" name="MediaServiceImageTags">
    <vt:lpwstr/>
  </property>
</Properties>
</file>