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image2.jpeg" ContentType="image/jpeg"/>
  <Override PartName="/ppt/media/image3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1pPr>
    <a:lvl2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2pPr>
    <a:lvl3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3pPr>
    <a:lvl4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4pPr>
    <a:lvl5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5pPr>
    <a:lvl6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6pPr>
    <a:lvl7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7pPr>
    <a:lvl8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8pPr>
    <a:lvl9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9C3BA">
              <a:alpha val="50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9847F"/>
          </a:solidFill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2525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>
              <a:hueOff val="-375889"/>
              <a:satOff val="-9195"/>
              <a:lumOff val="-14901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25400" cap="rnd">
              <a:solidFill>
                <a:srgbClr val="C9C3BA"/>
              </a:solidFill>
              <a:custDash>
                <a:ds d="100000" sp="200000"/>
              </a:custDash>
              <a:miter lim="400000"/>
            </a:ln>
          </a:left>
          <a:right>
            <a:ln w="25400" cap="rnd">
              <a:solidFill>
                <a:srgbClr val="C9C3BA"/>
              </a:solidFill>
              <a:custDash>
                <a:ds d="100000" sp="200000"/>
              </a:custDash>
              <a:miter lim="400000"/>
            </a:ln>
          </a:right>
          <a:top>
            <a:ln w="25400" cap="rnd">
              <a:solidFill>
                <a:srgbClr val="C9C3BA"/>
              </a:solidFill>
              <a:custDash>
                <a:ds d="100000" sp="200000"/>
              </a:custDash>
              <a:miter lim="400000"/>
            </a:ln>
          </a:top>
          <a:bottom>
            <a:ln w="25400" cap="rnd">
              <a:solidFill>
                <a:srgbClr val="C9C3BA"/>
              </a:solidFill>
              <a:custDash>
                <a:ds d="100000" sp="200000"/>
              </a:custDash>
              <a:miter lim="400000"/>
            </a:ln>
          </a:bottom>
          <a:insideH>
            <a:ln w="25400" cap="rnd">
              <a:solidFill>
                <a:srgbClr val="C9C3BA"/>
              </a:solidFill>
              <a:custDash>
                <a:ds d="100000" sp="200000"/>
              </a:custDash>
              <a:miter lim="400000"/>
            </a:ln>
          </a:insideH>
          <a:insideV>
            <a:ln w="25400" cap="rnd">
              <a:solidFill>
                <a:srgbClr val="C9C3BA"/>
              </a:solidFill>
              <a:custDash>
                <a:ds d="1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9C3BA">
              <a:alpha val="75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EEE7283C-3CF3-47DC-8721-378D4A62B228}" styleName="">
    <a:tblBg/>
    <a:wholeTbl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9C3BA"/>
              </a:solidFill>
              <a:prstDash val="solid"/>
              <a:miter lim="400000"/>
            </a:ln>
          </a:top>
          <a:bottom>
            <a:ln w="12700" cap="flat">
              <a:solidFill>
                <a:srgbClr val="C9C3BA"/>
              </a:solidFill>
              <a:prstDash val="solid"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9C3BA">
              <a:alpha val="50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39D60"/>
          </a:solidFill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2525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3">
              <a:hueOff val="708446"/>
              <a:satOff val="-4821"/>
              <a:lumOff val="-14251"/>
            </a:schemeClr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left>
          <a:right>
            <a:ln w="12700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right>
          <a:top>
            <a:ln w="12700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insideH>
          <a:insideV>
            <a:ln w="12700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chemeClr val="accent1">
              <a:hueOff val="-113918"/>
              <a:satOff val="19024"/>
              <a:lumOff val="19749"/>
              <a:alpha val="35000"/>
            </a:scheme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38AAF"/>
          </a:solidFill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369196"/>
              <a:satOff val="13972"/>
              <a:lumOff val="-24493"/>
            </a:schemeClr>
          </a:solidFill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369194"/>
              <a:satOff val="6343"/>
              <a:lumOff val="-13963"/>
            </a:schemeClr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solidFill>
                <a:srgbClr val="C9C3BA"/>
              </a:solidFill>
              <a:prstDash val="solid"/>
              <a:miter lim="400000"/>
            </a:ln>
          </a:left>
          <a:right>
            <a:ln w="12700" cap="flat">
              <a:solidFill>
                <a:srgbClr val="C9C3BA"/>
              </a:solidFill>
              <a:prstDash val="solid"/>
              <a:miter lim="400000"/>
            </a:ln>
          </a:right>
          <a:top>
            <a:ln w="12700" cap="flat">
              <a:solidFill>
                <a:srgbClr val="C9C3BA"/>
              </a:solidFill>
              <a:prstDash val="solid"/>
              <a:miter lim="400000"/>
            </a:ln>
          </a:top>
          <a:bottom>
            <a:ln w="12700" cap="flat">
              <a:solidFill>
                <a:srgbClr val="C9C3BA"/>
              </a:solidFill>
              <a:prstDash val="solid"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solidFill>
                <a:srgbClr val="C9C3BA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9C3BA">
              <a:alpha val="50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6635F"/>
          </a:solidFill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9847F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89847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89847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89847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9C3BA">
              <a:alpha val="35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89847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89847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89847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89847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89847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1" name="Shape 131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Line"/>
          <p:cNvSpPr/>
          <p:nvPr/>
        </p:nvSpPr>
        <p:spPr>
          <a:xfrm>
            <a:off x="508000" y="6591300"/>
            <a:ext cx="11999453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4" name="Line"/>
          <p:cNvSpPr/>
          <p:nvPr/>
        </p:nvSpPr>
        <p:spPr>
          <a:xfrm>
            <a:off x="508000" y="4089400"/>
            <a:ext cx="12000019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5" name="Line"/>
          <p:cNvSpPr/>
          <p:nvPr/>
        </p:nvSpPr>
        <p:spPr>
          <a:xfrm flipV="1">
            <a:off x="7994302" y="4526255"/>
            <a:ext cx="1" cy="1642759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6" name="Lorem Ipsum Dolor"/>
          <p:cNvSpPr txBox="1"/>
          <p:nvPr>
            <p:ph type="body" sz="quarter" idx="13"/>
          </p:nvPr>
        </p:nvSpPr>
        <p:spPr>
          <a:xfrm>
            <a:off x="508000" y="3505200"/>
            <a:ext cx="7200900" cy="5080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ClrTx/>
              <a:buSzTx/>
              <a:buFontTx/>
              <a:buNone/>
              <a:defRPr i="1" sz="2400"/>
            </a:lvl1pPr>
          </a:lstStyle>
          <a:p>
            <a:pPr/>
            <a:r>
              <a:t>Lorem Ipsum Dolor</a:t>
            </a:r>
          </a:p>
        </p:txBody>
      </p:sp>
      <p:sp>
        <p:nvSpPr>
          <p:cNvPr id="17" name="Title Text"/>
          <p:cNvSpPr txBox="1"/>
          <p:nvPr>
            <p:ph type="title"/>
          </p:nvPr>
        </p:nvSpPr>
        <p:spPr>
          <a:xfrm>
            <a:off x="508000" y="4140200"/>
            <a:ext cx="7200900" cy="2413000"/>
          </a:xfrm>
          <a:prstGeom prst="rect">
            <a:avLst/>
          </a:prstGeom>
        </p:spPr>
        <p:txBody>
          <a:bodyPr/>
          <a:lstStyle>
            <a:lvl1pPr algn="l"/>
          </a:lstStyle>
          <a:p>
            <a:pPr/>
            <a:r>
              <a:t>Title Text</a:t>
            </a:r>
          </a:p>
        </p:txBody>
      </p:sp>
      <p:sp>
        <p:nvSpPr>
          <p:cNvPr id="18" name="Body Level One…"/>
          <p:cNvSpPr txBox="1"/>
          <p:nvPr>
            <p:ph type="body" sz="quarter" idx="1"/>
          </p:nvPr>
        </p:nvSpPr>
        <p:spPr>
          <a:xfrm>
            <a:off x="8280400" y="4140200"/>
            <a:ext cx="4241800" cy="2413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FontTx/>
              <a:buNone/>
              <a:defRPr sz="2400"/>
            </a:lvl1pPr>
            <a:lvl2pPr marL="0" indent="0">
              <a:spcBef>
                <a:spcPts val="0"/>
              </a:spcBef>
              <a:buClrTx/>
              <a:buSzTx/>
              <a:buFontTx/>
              <a:buNone/>
              <a:defRPr sz="2400"/>
            </a:lvl2pPr>
            <a:lvl3pPr marL="0" indent="0">
              <a:spcBef>
                <a:spcPts val="0"/>
              </a:spcBef>
              <a:buClrTx/>
              <a:buSzTx/>
              <a:buFontTx/>
              <a:buNone/>
              <a:defRPr sz="2400"/>
            </a:lvl3pPr>
            <a:lvl4pPr marL="0" indent="0">
              <a:spcBef>
                <a:spcPts val="0"/>
              </a:spcBef>
              <a:buClrTx/>
              <a:buSzTx/>
              <a:buFontTx/>
              <a:buNone/>
              <a:defRPr sz="2400"/>
            </a:lvl4pPr>
            <a:lvl5pPr marL="0" indent="0">
              <a:spcBef>
                <a:spcPts val="0"/>
              </a:spcBef>
              <a:buClrTx/>
              <a:buSzTx/>
              <a:buFontTx/>
              <a:buNone/>
              <a:defRPr sz="2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–Johnny Appleseed"/>
          <p:cNvSpPr txBox="1"/>
          <p:nvPr>
            <p:ph type="body" sz="quarter" idx="13"/>
          </p:nvPr>
        </p:nvSpPr>
        <p:spPr>
          <a:xfrm>
            <a:off x="533400" y="5969000"/>
            <a:ext cx="11938000" cy="6096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1200"/>
              </a:spcBef>
              <a:buClrTx/>
              <a:buSzTx/>
              <a:buFontTx/>
              <a:buNone/>
              <a:defRPr i="1" sz="3000"/>
            </a:lvl1pPr>
          </a:lstStyle>
          <a:p>
            <a:pPr/>
            <a:r>
              <a:t>–Johnny Appleseed</a:t>
            </a:r>
          </a:p>
        </p:txBody>
      </p:sp>
      <p:sp>
        <p:nvSpPr>
          <p:cNvPr id="108" name="“Type a quote here.”"/>
          <p:cNvSpPr txBox="1"/>
          <p:nvPr>
            <p:ph type="body" sz="quarter" idx="14"/>
          </p:nvPr>
        </p:nvSpPr>
        <p:spPr>
          <a:xfrm>
            <a:off x="1270000" y="4254500"/>
            <a:ext cx="10464800" cy="7112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FontTx/>
              <a:buNone/>
            </a:lvl1pPr>
          </a:lstStyle>
          <a:p>
            <a:pPr/>
            <a:r>
              <a:t>“Type a quote here.” </a:t>
            </a:r>
          </a:p>
        </p:txBody>
      </p:sp>
      <p:sp>
        <p:nvSpPr>
          <p:cNvPr id="10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Image"/>
          <p:cNvSpPr/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1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Line"/>
          <p:cNvSpPr/>
          <p:nvPr/>
        </p:nvSpPr>
        <p:spPr>
          <a:xfrm flipV="1">
            <a:off x="7994302" y="7053555"/>
            <a:ext cx="1" cy="1642759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7" name="Line"/>
          <p:cNvSpPr/>
          <p:nvPr/>
        </p:nvSpPr>
        <p:spPr>
          <a:xfrm>
            <a:off x="508000" y="9131300"/>
            <a:ext cx="11999453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8" name="Line"/>
          <p:cNvSpPr/>
          <p:nvPr/>
        </p:nvSpPr>
        <p:spPr>
          <a:xfrm>
            <a:off x="508000" y="6629400"/>
            <a:ext cx="12000019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9" name="Line"/>
          <p:cNvSpPr/>
          <p:nvPr/>
        </p:nvSpPr>
        <p:spPr>
          <a:xfrm flipV="1">
            <a:off x="7994302" y="7053555"/>
            <a:ext cx="1" cy="1642759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30" name="Lorem Ipsum Dolor"/>
          <p:cNvSpPr txBox="1"/>
          <p:nvPr>
            <p:ph type="body" sz="quarter" idx="13"/>
          </p:nvPr>
        </p:nvSpPr>
        <p:spPr>
          <a:xfrm>
            <a:off x="508000" y="6096000"/>
            <a:ext cx="7200900" cy="5080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ClrTx/>
              <a:buSzTx/>
              <a:buFontTx/>
              <a:buNone/>
              <a:defRPr i="1" sz="2400"/>
            </a:lvl1pPr>
          </a:lstStyle>
          <a:p>
            <a:pPr/>
            <a:r>
              <a:t>Lorem Ipsum Dolor</a:t>
            </a:r>
          </a:p>
        </p:txBody>
      </p:sp>
      <p:sp>
        <p:nvSpPr>
          <p:cNvPr id="31" name="Image"/>
          <p:cNvSpPr/>
          <p:nvPr>
            <p:ph type="pic" idx="14"/>
          </p:nvPr>
        </p:nvSpPr>
        <p:spPr>
          <a:xfrm>
            <a:off x="596900" y="633461"/>
            <a:ext cx="11811000" cy="520700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2" name="Title Text"/>
          <p:cNvSpPr txBox="1"/>
          <p:nvPr>
            <p:ph type="title"/>
          </p:nvPr>
        </p:nvSpPr>
        <p:spPr>
          <a:xfrm>
            <a:off x="508000" y="6680200"/>
            <a:ext cx="7200900" cy="2413000"/>
          </a:xfrm>
          <a:prstGeom prst="rect">
            <a:avLst/>
          </a:prstGeom>
        </p:spPr>
        <p:txBody>
          <a:bodyPr/>
          <a:lstStyle>
            <a:lvl1pPr algn="l"/>
          </a:lstStyle>
          <a:p>
            <a:pPr/>
            <a:r>
              <a:t>Title Text</a:t>
            </a:r>
          </a:p>
        </p:txBody>
      </p:sp>
      <p:sp>
        <p:nvSpPr>
          <p:cNvPr id="33" name="Body Level One…"/>
          <p:cNvSpPr txBox="1"/>
          <p:nvPr>
            <p:ph type="body" sz="quarter" idx="1"/>
          </p:nvPr>
        </p:nvSpPr>
        <p:spPr>
          <a:xfrm>
            <a:off x="8280400" y="6680200"/>
            <a:ext cx="4241800" cy="2413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FontTx/>
              <a:buNone/>
              <a:defRPr sz="2400"/>
            </a:lvl1pPr>
            <a:lvl2pPr marL="0" indent="0">
              <a:spcBef>
                <a:spcPts val="0"/>
              </a:spcBef>
              <a:buClrTx/>
              <a:buSzTx/>
              <a:buFontTx/>
              <a:buNone/>
              <a:defRPr sz="2400"/>
            </a:lvl2pPr>
            <a:lvl3pPr marL="0" indent="0">
              <a:spcBef>
                <a:spcPts val="0"/>
              </a:spcBef>
              <a:buClrTx/>
              <a:buSzTx/>
              <a:buFontTx/>
              <a:buNone/>
              <a:defRPr sz="2400"/>
            </a:lvl3pPr>
            <a:lvl4pPr marL="0" indent="0">
              <a:spcBef>
                <a:spcPts val="0"/>
              </a:spcBef>
              <a:buClrTx/>
              <a:buSzTx/>
              <a:buFontTx/>
              <a:buNone/>
              <a:defRPr sz="2400"/>
            </a:lvl4pPr>
            <a:lvl5pPr marL="0" indent="0">
              <a:spcBef>
                <a:spcPts val="0"/>
              </a:spcBef>
              <a:buClrTx/>
              <a:buSzTx/>
              <a:buFontTx/>
              <a:buNone/>
              <a:defRPr sz="2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itle Text"/>
          <p:cNvSpPr txBox="1"/>
          <p:nvPr>
            <p:ph type="title"/>
          </p:nvPr>
        </p:nvSpPr>
        <p:spPr>
          <a:xfrm>
            <a:off x="508000" y="3670300"/>
            <a:ext cx="11988800" cy="24130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Line"/>
          <p:cNvSpPr/>
          <p:nvPr/>
        </p:nvSpPr>
        <p:spPr>
          <a:xfrm>
            <a:off x="508000" y="4876800"/>
            <a:ext cx="5676374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50" name="Line"/>
          <p:cNvSpPr/>
          <p:nvPr/>
        </p:nvSpPr>
        <p:spPr>
          <a:xfrm>
            <a:off x="508000" y="2768600"/>
            <a:ext cx="5676316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51" name="Lorem Ipsum Dolor"/>
          <p:cNvSpPr txBox="1"/>
          <p:nvPr>
            <p:ph type="body" sz="quarter" idx="13"/>
          </p:nvPr>
        </p:nvSpPr>
        <p:spPr>
          <a:xfrm>
            <a:off x="508000" y="2171700"/>
            <a:ext cx="5676900" cy="508000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ClrTx/>
              <a:buSzTx/>
              <a:buFontTx/>
              <a:buNone/>
              <a:defRPr i="1" sz="2400"/>
            </a:lvl1pPr>
          </a:lstStyle>
          <a:p>
            <a:pPr/>
            <a:r>
              <a:t>Lorem Ipsum Dolor</a:t>
            </a:r>
          </a:p>
        </p:txBody>
      </p:sp>
      <p:sp>
        <p:nvSpPr>
          <p:cNvPr id="52" name="Image"/>
          <p:cNvSpPr/>
          <p:nvPr>
            <p:ph type="pic" sz="half" idx="14"/>
          </p:nvPr>
        </p:nvSpPr>
        <p:spPr>
          <a:xfrm>
            <a:off x="6818219" y="647699"/>
            <a:ext cx="5588001" cy="833120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53" name="Title Text"/>
          <p:cNvSpPr txBox="1"/>
          <p:nvPr>
            <p:ph type="title"/>
          </p:nvPr>
        </p:nvSpPr>
        <p:spPr>
          <a:xfrm>
            <a:off x="508000" y="2806700"/>
            <a:ext cx="5676900" cy="2032000"/>
          </a:xfrm>
          <a:prstGeom prst="rect">
            <a:avLst/>
          </a:prstGeom>
        </p:spPr>
        <p:txBody>
          <a:bodyPr/>
          <a:lstStyle>
            <a:lvl1pPr algn="l">
              <a:defRPr sz="5600"/>
            </a:lvl1pPr>
          </a:lstStyle>
          <a:p>
            <a:pPr/>
            <a:r>
              <a:t>Title Text</a:t>
            </a:r>
          </a:p>
        </p:txBody>
      </p:sp>
      <p:sp>
        <p:nvSpPr>
          <p:cNvPr id="54" name="Body Level One…"/>
          <p:cNvSpPr txBox="1"/>
          <p:nvPr>
            <p:ph type="body" sz="quarter" idx="1"/>
          </p:nvPr>
        </p:nvSpPr>
        <p:spPr>
          <a:xfrm>
            <a:off x="508000" y="5029200"/>
            <a:ext cx="5676900" cy="4013200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ClrTx/>
              <a:buSzTx/>
              <a:buFontTx/>
              <a:buNone/>
              <a:defRPr sz="2400"/>
            </a:lvl1pPr>
            <a:lvl2pPr marL="0" indent="0">
              <a:spcBef>
                <a:spcPts val="0"/>
              </a:spcBef>
              <a:buClrTx/>
              <a:buSzTx/>
              <a:buFontTx/>
              <a:buNone/>
              <a:defRPr sz="2400"/>
            </a:lvl2pPr>
            <a:lvl3pPr marL="0" indent="0">
              <a:spcBef>
                <a:spcPts val="0"/>
              </a:spcBef>
              <a:buClrTx/>
              <a:buSzTx/>
              <a:buFontTx/>
              <a:buNone/>
              <a:defRPr sz="2400"/>
            </a:lvl3pPr>
            <a:lvl4pPr marL="0" indent="0">
              <a:spcBef>
                <a:spcPts val="0"/>
              </a:spcBef>
              <a:buClrTx/>
              <a:buSzTx/>
              <a:buFontTx/>
              <a:buNone/>
              <a:defRPr sz="2400"/>
            </a:lvl4pPr>
            <a:lvl5pPr marL="0" indent="0">
              <a:spcBef>
                <a:spcPts val="0"/>
              </a:spcBef>
              <a:buClrTx/>
              <a:buSzTx/>
              <a:buFontTx/>
              <a:buNone/>
              <a:defRPr sz="2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71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Image"/>
          <p:cNvSpPr/>
          <p:nvPr>
            <p:ph type="pic" sz="half" idx="13"/>
          </p:nvPr>
        </p:nvSpPr>
        <p:spPr>
          <a:xfrm>
            <a:off x="6819900" y="2654300"/>
            <a:ext cx="5588000" cy="63500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0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81" name="Body Level One…"/>
          <p:cNvSpPr txBox="1"/>
          <p:nvPr>
            <p:ph type="body" sz="half" idx="1"/>
          </p:nvPr>
        </p:nvSpPr>
        <p:spPr>
          <a:xfrm>
            <a:off x="508000" y="2730500"/>
            <a:ext cx="5816600" cy="6350000"/>
          </a:xfrm>
          <a:prstGeom prst="rect">
            <a:avLst/>
          </a:prstGeom>
        </p:spPr>
        <p:txBody>
          <a:bodyPr/>
          <a:lstStyle>
            <a:lvl1pPr marL="393700" indent="-393700">
              <a:spcBef>
                <a:spcPts val="1800"/>
              </a:spcBef>
              <a:buSzPct val="65000"/>
              <a:defRPr sz="3000"/>
            </a:lvl1pPr>
            <a:lvl2pPr marL="787400" indent="-393700">
              <a:spcBef>
                <a:spcPts val="1800"/>
              </a:spcBef>
              <a:buSzPct val="65000"/>
              <a:defRPr sz="3000"/>
            </a:lvl2pPr>
            <a:lvl3pPr marL="1181100" indent="-393700">
              <a:spcBef>
                <a:spcPts val="1800"/>
              </a:spcBef>
              <a:buSzPct val="65000"/>
              <a:defRPr sz="3000"/>
            </a:lvl3pPr>
            <a:lvl4pPr marL="1574800" indent="-393700">
              <a:spcBef>
                <a:spcPts val="1800"/>
              </a:spcBef>
              <a:buSzPct val="65000"/>
              <a:defRPr sz="3000"/>
            </a:lvl4pPr>
            <a:lvl5pPr marL="1968500" indent="-393700">
              <a:spcBef>
                <a:spcPts val="1800"/>
              </a:spcBef>
              <a:buSzPct val="65000"/>
              <a:defRPr sz="30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Body Level One…"/>
          <p:cNvSpPr txBox="1"/>
          <p:nvPr>
            <p:ph type="body" idx="1"/>
          </p:nvPr>
        </p:nvSpPr>
        <p:spPr>
          <a:xfrm>
            <a:off x="508000" y="1270000"/>
            <a:ext cx="11988800" cy="7213600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Image"/>
          <p:cNvSpPr/>
          <p:nvPr>
            <p:ph type="pic" sz="quarter" idx="13"/>
          </p:nvPr>
        </p:nvSpPr>
        <p:spPr>
          <a:xfrm>
            <a:off x="6856319" y="4772799"/>
            <a:ext cx="5499101" cy="422910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98" name="Image"/>
          <p:cNvSpPr/>
          <p:nvPr>
            <p:ph type="pic" sz="quarter" idx="14"/>
          </p:nvPr>
        </p:nvSpPr>
        <p:spPr>
          <a:xfrm>
            <a:off x="6860562" y="609600"/>
            <a:ext cx="5499101" cy="35306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99" name="Image"/>
          <p:cNvSpPr/>
          <p:nvPr>
            <p:ph type="pic" sz="half" idx="15"/>
          </p:nvPr>
        </p:nvSpPr>
        <p:spPr>
          <a:xfrm>
            <a:off x="557119" y="609599"/>
            <a:ext cx="5588001" cy="839470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"/>
          <p:cNvSpPr/>
          <p:nvPr/>
        </p:nvSpPr>
        <p:spPr>
          <a:xfrm>
            <a:off x="508000" y="2171700"/>
            <a:ext cx="11997292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3" name="Line"/>
          <p:cNvSpPr/>
          <p:nvPr/>
        </p:nvSpPr>
        <p:spPr>
          <a:xfrm>
            <a:off x="508000" y="635000"/>
            <a:ext cx="11997292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4" name="Title Text"/>
          <p:cNvSpPr txBox="1"/>
          <p:nvPr>
            <p:ph type="title"/>
          </p:nvPr>
        </p:nvSpPr>
        <p:spPr>
          <a:xfrm>
            <a:off x="508000" y="800100"/>
            <a:ext cx="11988800" cy="1219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5" name="Body Level One…"/>
          <p:cNvSpPr txBox="1"/>
          <p:nvPr>
            <p:ph type="body" idx="1"/>
          </p:nvPr>
        </p:nvSpPr>
        <p:spPr>
          <a:xfrm>
            <a:off x="508000" y="2628900"/>
            <a:ext cx="11988800" cy="609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" name="Slide Number"/>
          <p:cNvSpPr txBox="1"/>
          <p:nvPr>
            <p:ph type="sldNum" sz="quarter" idx="2"/>
          </p:nvPr>
        </p:nvSpPr>
        <p:spPr>
          <a:xfrm>
            <a:off x="6324599" y="9258300"/>
            <a:ext cx="342901" cy="4064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>
                <a:solidFill>
                  <a:srgbClr val="4C4946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</p:sldLayoutIdLst>
  <p:transition xmlns:p14="http://schemas.microsoft.com/office/powerpoint/2010/main" spd="med" advClick="1"/>
  <p:txStyles>
    <p:titleStyle>
      <a:lvl1pPr marL="0" marR="0" indent="0" algn="ctr" defTabSz="584200" rtl="0" latinLnBrk="0">
        <a:lnSpc>
          <a:spcPct val="90000"/>
        </a:lnSpc>
        <a:spcBef>
          <a:spcPts val="16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000" u="none">
          <a:ln>
            <a:noFill/>
          </a:ln>
          <a:solidFill>
            <a:srgbClr val="D93E2B"/>
          </a:solidFill>
          <a:uFillTx/>
          <a:latin typeface="+mn-lt"/>
          <a:ea typeface="+mn-ea"/>
          <a:cs typeface="+mn-cs"/>
          <a:sym typeface="Bodoni SvtyTwo ITC TT-Book"/>
        </a:defRPr>
      </a:lvl1pPr>
      <a:lvl2pPr marL="0" marR="0" indent="0" algn="ctr" defTabSz="584200" rtl="0" latinLnBrk="0">
        <a:lnSpc>
          <a:spcPct val="90000"/>
        </a:lnSpc>
        <a:spcBef>
          <a:spcPts val="16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000" u="none">
          <a:ln>
            <a:noFill/>
          </a:ln>
          <a:solidFill>
            <a:srgbClr val="D93E2B"/>
          </a:solidFill>
          <a:uFillTx/>
          <a:latin typeface="+mn-lt"/>
          <a:ea typeface="+mn-ea"/>
          <a:cs typeface="+mn-cs"/>
          <a:sym typeface="Bodoni SvtyTwo ITC TT-Book"/>
        </a:defRPr>
      </a:lvl2pPr>
      <a:lvl3pPr marL="0" marR="0" indent="0" algn="ctr" defTabSz="584200" rtl="0" latinLnBrk="0">
        <a:lnSpc>
          <a:spcPct val="90000"/>
        </a:lnSpc>
        <a:spcBef>
          <a:spcPts val="16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000" u="none">
          <a:ln>
            <a:noFill/>
          </a:ln>
          <a:solidFill>
            <a:srgbClr val="D93E2B"/>
          </a:solidFill>
          <a:uFillTx/>
          <a:latin typeface="+mn-lt"/>
          <a:ea typeface="+mn-ea"/>
          <a:cs typeface="+mn-cs"/>
          <a:sym typeface="Bodoni SvtyTwo ITC TT-Book"/>
        </a:defRPr>
      </a:lvl3pPr>
      <a:lvl4pPr marL="0" marR="0" indent="0" algn="ctr" defTabSz="584200" rtl="0" latinLnBrk="0">
        <a:lnSpc>
          <a:spcPct val="90000"/>
        </a:lnSpc>
        <a:spcBef>
          <a:spcPts val="16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000" u="none">
          <a:ln>
            <a:noFill/>
          </a:ln>
          <a:solidFill>
            <a:srgbClr val="D93E2B"/>
          </a:solidFill>
          <a:uFillTx/>
          <a:latin typeface="+mn-lt"/>
          <a:ea typeface="+mn-ea"/>
          <a:cs typeface="+mn-cs"/>
          <a:sym typeface="Bodoni SvtyTwo ITC TT-Book"/>
        </a:defRPr>
      </a:lvl4pPr>
      <a:lvl5pPr marL="0" marR="0" indent="0" algn="ctr" defTabSz="584200" rtl="0" latinLnBrk="0">
        <a:lnSpc>
          <a:spcPct val="90000"/>
        </a:lnSpc>
        <a:spcBef>
          <a:spcPts val="16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000" u="none">
          <a:ln>
            <a:noFill/>
          </a:ln>
          <a:solidFill>
            <a:srgbClr val="D93E2B"/>
          </a:solidFill>
          <a:uFillTx/>
          <a:latin typeface="+mn-lt"/>
          <a:ea typeface="+mn-ea"/>
          <a:cs typeface="+mn-cs"/>
          <a:sym typeface="Bodoni SvtyTwo ITC TT-Book"/>
        </a:defRPr>
      </a:lvl5pPr>
      <a:lvl6pPr marL="0" marR="0" indent="0" algn="ctr" defTabSz="584200" rtl="0" latinLnBrk="0">
        <a:lnSpc>
          <a:spcPct val="90000"/>
        </a:lnSpc>
        <a:spcBef>
          <a:spcPts val="16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000" u="none">
          <a:ln>
            <a:noFill/>
          </a:ln>
          <a:solidFill>
            <a:srgbClr val="D93E2B"/>
          </a:solidFill>
          <a:uFillTx/>
          <a:latin typeface="+mn-lt"/>
          <a:ea typeface="+mn-ea"/>
          <a:cs typeface="+mn-cs"/>
          <a:sym typeface="Bodoni SvtyTwo ITC TT-Book"/>
        </a:defRPr>
      </a:lvl6pPr>
      <a:lvl7pPr marL="0" marR="0" indent="0" algn="ctr" defTabSz="584200" rtl="0" latinLnBrk="0">
        <a:lnSpc>
          <a:spcPct val="90000"/>
        </a:lnSpc>
        <a:spcBef>
          <a:spcPts val="16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000" u="none">
          <a:ln>
            <a:noFill/>
          </a:ln>
          <a:solidFill>
            <a:srgbClr val="D93E2B"/>
          </a:solidFill>
          <a:uFillTx/>
          <a:latin typeface="+mn-lt"/>
          <a:ea typeface="+mn-ea"/>
          <a:cs typeface="+mn-cs"/>
          <a:sym typeface="Bodoni SvtyTwo ITC TT-Book"/>
        </a:defRPr>
      </a:lvl7pPr>
      <a:lvl8pPr marL="0" marR="0" indent="0" algn="ctr" defTabSz="584200" rtl="0" latinLnBrk="0">
        <a:lnSpc>
          <a:spcPct val="90000"/>
        </a:lnSpc>
        <a:spcBef>
          <a:spcPts val="16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000" u="none">
          <a:ln>
            <a:noFill/>
          </a:ln>
          <a:solidFill>
            <a:srgbClr val="D93E2B"/>
          </a:solidFill>
          <a:uFillTx/>
          <a:latin typeface="+mn-lt"/>
          <a:ea typeface="+mn-ea"/>
          <a:cs typeface="+mn-cs"/>
          <a:sym typeface="Bodoni SvtyTwo ITC TT-Book"/>
        </a:defRPr>
      </a:lvl8pPr>
      <a:lvl9pPr marL="0" marR="0" indent="0" algn="ctr" defTabSz="584200" rtl="0" latinLnBrk="0">
        <a:lnSpc>
          <a:spcPct val="90000"/>
        </a:lnSpc>
        <a:spcBef>
          <a:spcPts val="16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000" u="none">
          <a:ln>
            <a:noFill/>
          </a:ln>
          <a:solidFill>
            <a:srgbClr val="D93E2B"/>
          </a:solidFill>
          <a:uFillTx/>
          <a:latin typeface="+mn-lt"/>
          <a:ea typeface="+mn-ea"/>
          <a:cs typeface="+mn-cs"/>
          <a:sym typeface="Bodoni SvtyTwo ITC TT-Book"/>
        </a:defRPr>
      </a:lvl9pPr>
    </p:titleStyle>
    <p:bodyStyle>
      <a:lvl1pPr marL="469900" marR="0" indent="-469900" algn="l" defTabSz="5842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b="0" baseline="0" cap="none" i="0" spc="0" strike="noStrike" sz="3600" u="none">
          <a:ln>
            <a:noFill/>
          </a:ln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1pPr>
      <a:lvl2pPr marL="939800" marR="0" indent="-469900" algn="l" defTabSz="5842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b="0" baseline="0" cap="none" i="0" spc="0" strike="noStrike" sz="3600" u="none">
          <a:ln>
            <a:noFill/>
          </a:ln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2pPr>
      <a:lvl3pPr marL="1409700" marR="0" indent="-469900" algn="l" defTabSz="5842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b="0" baseline="0" cap="none" i="0" spc="0" strike="noStrike" sz="3600" u="none">
          <a:ln>
            <a:noFill/>
          </a:ln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3pPr>
      <a:lvl4pPr marL="1879600" marR="0" indent="-469900" algn="l" defTabSz="5842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b="0" baseline="0" cap="none" i="0" spc="0" strike="noStrike" sz="3600" u="none">
          <a:ln>
            <a:noFill/>
          </a:ln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4pPr>
      <a:lvl5pPr marL="2349500" marR="0" indent="-469900" algn="l" defTabSz="5842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b="0" baseline="0" cap="none" i="0" spc="0" strike="noStrike" sz="3600" u="none">
          <a:ln>
            <a:noFill/>
          </a:ln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5pPr>
      <a:lvl6pPr marL="2819400" marR="0" indent="-469900" algn="l" defTabSz="5842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b="0" baseline="0" cap="none" i="0" spc="0" strike="noStrike" sz="3600" u="none">
          <a:ln>
            <a:noFill/>
          </a:ln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6pPr>
      <a:lvl7pPr marL="3289300" marR="0" indent="-469900" algn="l" defTabSz="5842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b="0" baseline="0" cap="none" i="0" spc="0" strike="noStrike" sz="3600" u="none">
          <a:ln>
            <a:noFill/>
          </a:ln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7pPr>
      <a:lvl8pPr marL="3759200" marR="0" indent="-469900" algn="l" defTabSz="5842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b="0" baseline="0" cap="none" i="0" spc="0" strike="noStrike" sz="3600" u="none">
          <a:ln>
            <a:noFill/>
          </a:ln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8pPr>
      <a:lvl9pPr marL="4229100" marR="0" indent="-469900" algn="l" defTabSz="5842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b="0" baseline="0" cap="none" i="0" spc="0" strike="noStrike" sz="3600" u="none">
          <a:ln>
            <a:noFill/>
          </a:ln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hyperlink" Target="https://serc.carleton.edu/NAGTWorkshops/assess/conceptmaps.html" TargetMode="External"/><Relationship Id="rId3" Type="http://schemas.openxmlformats.org/officeDocument/2006/relationships/hyperlink" Target="http://d32ogoqmya1dw8.cloudfront.net/files/NAGTWorkshops/coursedesign/tutorial/concept_sketch_1.doc" TargetMode="External"/><Relationship Id="rId4" Type="http://schemas.openxmlformats.org/officeDocument/2006/relationships/hyperlink" Target="http://d32ogoqmya1dw8.cloudfront.net/files/NAGTWorkshops/assess05/activities/Johnson_ConceptSketches.pdf" TargetMode="External"/><Relationship Id="rId5" Type="http://schemas.openxmlformats.org/officeDocument/2006/relationships/hyperlink" Target="http://reynolds.asu.edu/EG_movies/EG2e_concept_sketch.m4v" TargetMode="External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tif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hyperlink" Target="https://serc.carleton.edu/introgeo/gallerywalk/what.html" TargetMode="External"/><Relationship Id="rId3" Type="http://schemas.openxmlformats.org/officeDocument/2006/relationships/image" Target="../media/image7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hyperlink" Target="http://cwsei.ubc.ca/resources/clickers.htm" TargetMode="External"/><Relationship Id="rId3" Type="http://schemas.openxmlformats.org/officeDocument/2006/relationships/hyperlink" Target="https://serc.carleton.edu/sp/library/conceptests/index.html" TargetMode="External"/><Relationship Id="rId4" Type="http://schemas.openxmlformats.org/officeDocument/2006/relationships/hyperlink" Target="http://www.eos.ubc.ca/research/cwsei/eossei-times/EOSSEITimes_5.03MCQ.pdf" TargetMode="External"/><Relationship Id="rId5" Type="http://schemas.openxmlformats.org/officeDocument/2006/relationships/image" Target="../media/image8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hyperlink" Target="http://serc.carleton.edu/resources/14315.html" TargetMode="External"/><Relationship Id="rId3" Type="http://schemas.openxmlformats.org/officeDocument/2006/relationships/hyperlink" Target="http://www.flaguide.org/cat/minutepapers/minutepapers1.php" TargetMode="External"/><Relationship Id="rId4" Type="http://schemas.openxmlformats.org/officeDocument/2006/relationships/hyperlink" Target="http://serc.carleton.edu/NAGTWorkshops/assess/knowledgesurvey.html" TargetMode="External"/><Relationship Id="rId5" Type="http://schemas.openxmlformats.org/officeDocument/2006/relationships/image" Target="../media/image3.jpe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png"/><Relationship Id="rId3" Type="http://schemas.openxmlformats.org/officeDocument/2006/relationships/image" Target="../media/image1.bmp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hyperlink" Target="http://www.eos.ubc.ca/research/cwsei/eossei-times/EOSSEITimes_5.03MCQ.pdf" TargetMode="External"/><Relationship Id="rId3" Type="http://schemas.openxmlformats.org/officeDocument/2006/relationships/hyperlink" Target="https://serc.carleton.edu/sp/library/conceptests/index.html" TargetMode="External"/><Relationship Id="rId4" Type="http://schemas.openxmlformats.org/officeDocument/2006/relationships/hyperlink" Target="https://serc.carleton.edu/introgeo/interactive/tpshare.html" TargetMode="External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118295074_2675x2907.jpeg" descr="118295074_2675x2907.jpeg"/>
          <p:cNvPicPr>
            <a:picLocks noChangeAspect="0"/>
          </p:cNvPicPr>
          <p:nvPr>
            <p:ph type="pic" idx="14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469900" y="544561"/>
            <a:ext cx="12065000" cy="5537201"/>
          </a:xfrm>
          <a:prstGeom prst="rect">
            <a:avLst/>
          </a:prstGeom>
        </p:spPr>
      </p:pic>
      <p:sp>
        <p:nvSpPr>
          <p:cNvPr id="134" name="Aligning Assessments with Learning Outcom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96570">
              <a:spcBef>
                <a:spcPts val="1300"/>
              </a:spcBef>
              <a:defRPr sz="5950"/>
            </a:lvl1pPr>
          </a:lstStyle>
          <a:p>
            <a:pPr/>
            <a:r>
              <a:t>Aligning Assessments with Learning Outcomes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Low-stakes Assessment Activiti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Low-stakes Assessment Activities</a:t>
            </a:r>
          </a:p>
        </p:txBody>
      </p:sp>
      <p:sp>
        <p:nvSpPr>
          <p:cNvPr id="177" name="Rectangle 4"/>
          <p:cNvSpPr txBox="1"/>
          <p:nvPr/>
        </p:nvSpPr>
        <p:spPr>
          <a:xfrm>
            <a:off x="796221" y="4516111"/>
            <a:ext cx="11412358" cy="1485901"/>
          </a:xfrm>
          <a:prstGeom prst="rect">
            <a:avLst/>
          </a:prstGeom>
          <a:ln w="12700">
            <a:solidFill>
              <a:srgbClr val="000000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23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Students work in groups or individually; Instructor circulates during conversation, asks for students to share with class (on document camera?)</a:t>
            </a:r>
          </a:p>
          <a:p>
            <a:pPr algn="l">
              <a:defRPr sz="23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	Listens/responds to report out (follow up questions to reporter/whole class)</a:t>
            </a:r>
          </a:p>
          <a:p>
            <a:pPr algn="l">
              <a:defRPr sz="23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	Correct response provided (Instructor explanation, student volunteer, other)</a:t>
            </a:r>
          </a:p>
        </p:txBody>
      </p:sp>
      <p:sp>
        <p:nvSpPr>
          <p:cNvPr id="178" name="Rectangle 1"/>
          <p:cNvSpPr txBox="1"/>
          <p:nvPr/>
        </p:nvSpPr>
        <p:spPr>
          <a:xfrm>
            <a:off x="438206" y="2502530"/>
            <a:ext cx="11800702" cy="1524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2300">
                <a:latin typeface="Helvetica"/>
                <a:ea typeface="Helvetica"/>
                <a:cs typeface="Helvetica"/>
                <a:sym typeface="Helvetica"/>
              </a:defRPr>
            </a:pPr>
            <a:r>
              <a:t>Tool: </a:t>
            </a:r>
            <a:r>
              <a:rPr b="1"/>
              <a:t>Concept Map</a:t>
            </a:r>
            <a:r>
              <a:t> </a:t>
            </a:r>
            <a:r>
              <a:rPr>
                <a:solidFill>
                  <a:srgbClr val="4A9B83"/>
                </a:solidFill>
                <a:latin typeface="Calibri"/>
                <a:ea typeface="Calibri"/>
                <a:cs typeface="Calibri"/>
                <a:sym typeface="Calibri"/>
              </a:rPr>
              <a:t>(visual representation of concepts linked together)</a:t>
            </a:r>
            <a:endParaRPr>
              <a:solidFill>
                <a:srgbClr val="4A9B83"/>
              </a:solidFill>
            </a:endParaRPr>
          </a:p>
          <a:p>
            <a:pPr algn="l">
              <a:defRPr sz="2300">
                <a:latin typeface="Helvetica"/>
                <a:ea typeface="Helvetica"/>
                <a:cs typeface="Helvetica"/>
                <a:sym typeface="Helvetica"/>
              </a:defRPr>
            </a:pPr>
            <a:r>
              <a:t>Assessment: Can students link multiple concepts/topics together?</a:t>
            </a:r>
            <a:endParaRPr b="1">
              <a:latin typeface="Calibri"/>
              <a:ea typeface="Calibri"/>
              <a:cs typeface="Calibri"/>
              <a:sym typeface="Calibri"/>
            </a:endParaRPr>
          </a:p>
          <a:p>
            <a:pPr lvl="1" marL="661529" indent="-204329" algn="l">
              <a:defRPr sz="2300">
                <a:latin typeface="Helvetica"/>
                <a:ea typeface="Helvetica"/>
                <a:cs typeface="Helvetica"/>
                <a:sym typeface="Helvetica"/>
              </a:defRPr>
            </a:pPr>
            <a:r>
              <a:t>Instructor</a:t>
            </a:r>
            <a:r>
              <a:rPr>
                <a:latin typeface="Calibri"/>
                <a:ea typeface="Calibri"/>
                <a:cs typeface="Calibri"/>
                <a:sym typeface="Calibri"/>
              </a:rPr>
              <a:t>: Introduces key concept terms to be mapped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lvl="1" marL="661529" indent="-204329" algn="l">
              <a:defRPr sz="2300">
                <a:latin typeface="Helvetica"/>
                <a:ea typeface="Helvetica"/>
                <a:cs typeface="Helvetica"/>
                <a:sym typeface="Helvetica"/>
              </a:defRPr>
            </a:pPr>
            <a:r>
              <a:t>Students</a:t>
            </a:r>
            <a:r>
              <a:rPr>
                <a:latin typeface="Calibri"/>
                <a:ea typeface="Calibri"/>
                <a:cs typeface="Calibri"/>
                <a:sym typeface="Calibri"/>
              </a:rPr>
              <a:t>: Organize ideas, connect concepts to processes </a:t>
            </a:r>
          </a:p>
        </p:txBody>
      </p:sp>
      <p:sp>
        <p:nvSpPr>
          <p:cNvPr id="179" name="Rectangle 2"/>
          <p:cNvSpPr txBox="1"/>
          <p:nvPr/>
        </p:nvSpPr>
        <p:spPr>
          <a:xfrm>
            <a:off x="189653" y="6484611"/>
            <a:ext cx="12625494" cy="2197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23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Stakes</a:t>
            </a:r>
            <a:r>
              <a:rPr>
                <a:latin typeface="Calibri"/>
                <a:ea typeface="Calibri"/>
                <a:cs typeface="Calibri"/>
                <a:sym typeface="Calibri"/>
              </a:rPr>
              <a:t>: students turn in assignment for participation/grading (or not)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algn="l">
              <a:defRPr sz="2300"/>
            </a:pPr>
          </a:p>
          <a:p>
            <a:pPr algn="l">
              <a:defRPr sz="23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Tools</a:t>
            </a:r>
            <a:r>
              <a:rPr>
                <a:latin typeface="Calibri"/>
                <a:ea typeface="Calibri"/>
                <a:cs typeface="Calibri"/>
                <a:sym typeface="Calibri"/>
              </a:rPr>
              <a:t>:  concepts to be included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algn="l">
              <a:defRPr sz="2300">
                <a:latin typeface="Trebuchet MS"/>
                <a:ea typeface="Trebuchet MS"/>
                <a:cs typeface="Trebuchet MS"/>
                <a:sym typeface="Trebuchet MS"/>
              </a:defRPr>
            </a:pPr>
            <a:br>
              <a:rPr>
                <a:latin typeface="Calibri"/>
                <a:ea typeface="Calibri"/>
                <a:cs typeface="Calibri"/>
                <a:sym typeface="Calibri"/>
              </a:rPr>
            </a:br>
            <a:r>
              <a:t>Instructor learns</a:t>
            </a:r>
            <a:r>
              <a:rPr>
                <a:latin typeface="Calibri"/>
                <a:ea typeface="Calibri"/>
                <a:cs typeface="Calibri"/>
                <a:sym typeface="Calibri"/>
              </a:rPr>
              <a:t>: have students processed concepts to the extent that they can convey them to others or do they need more info; may see themes of missing info</a:t>
            </a:r>
          </a:p>
        </p:txBody>
      </p:sp>
      <p:sp>
        <p:nvSpPr>
          <p:cNvPr id="180" name="Rectangle 3"/>
          <p:cNvSpPr txBox="1"/>
          <p:nvPr/>
        </p:nvSpPr>
        <p:spPr>
          <a:xfrm>
            <a:off x="314191" y="9368772"/>
            <a:ext cx="12927712" cy="162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1800"/>
            </a:pPr>
            <a:r>
              <a:t>More at: </a:t>
            </a:r>
            <a:r>
              <a:rPr u="sng">
                <a:hlinkClick r:id="rId2" invalidUrl="" action="" tgtFrame="" tooltip="" history="1" highlightClick="0" endSnd="0"/>
              </a:rPr>
              <a:t>https://</a:t>
            </a:r>
            <a:r>
              <a:rPr u="sng">
                <a:hlinkClick r:id="rId2" invalidUrl="" action="" tgtFrame="" tooltip="" history="1" highlightClick="0" endSnd="0"/>
              </a:rPr>
              <a:t>serc.carleton.edu/NAGTWorkshops/assess/conceptmaps.html</a:t>
            </a:r>
            <a:endParaRPr u="sng">
              <a:solidFill>
                <a:srgbClr val="0000FF"/>
              </a:solidFill>
            </a:endParaRPr>
          </a:p>
          <a:p>
            <a:pPr lvl="1" indent="628650">
              <a:tabLst>
                <a:tab pos="876300" algn="l"/>
              </a:tabLst>
              <a:defRPr sz="1800" u="sng"/>
            </a:pPr>
            <a:r>
              <a:rPr>
                <a:hlinkClick r:id="rId3" invalidUrl="" action="" tgtFrame="" tooltip="" history="1" highlightClick="0" endSnd="0"/>
              </a:rPr>
              <a:t>http</a:t>
            </a:r>
            <a:r>
              <a:rPr>
                <a:hlinkClick r:id="rId3" invalidUrl="" action="" tgtFrame="" tooltip="" history="1" highlightClick="0" endSnd="0"/>
              </a:rPr>
              <a:t>://</a:t>
            </a:r>
            <a:r>
              <a:rPr>
                <a:hlinkClick r:id="rId3" invalidUrl="" action="" tgtFrame="" tooltip="" history="1" highlightClick="0" endSnd="0"/>
              </a:rPr>
              <a:t>d32ogoqmya1dw8.cloudfront.net/files/NAGTWorkshops/coursedesign/tutorial/concept_sketch_1.doc</a:t>
            </a:r>
          </a:p>
          <a:p>
            <a:pPr indent="628650">
              <a:defRPr sz="1800" u="sng"/>
            </a:pPr>
            <a:r>
              <a:rPr>
                <a:hlinkClick r:id="rId4" invalidUrl="" action="" tgtFrame="" tooltip="" history="1" highlightClick="0" endSnd="0"/>
              </a:rPr>
              <a:t>http</a:t>
            </a:r>
            <a:r>
              <a:rPr>
                <a:hlinkClick r:id="rId4" invalidUrl="" action="" tgtFrame="" tooltip="" history="1" highlightClick="0" endSnd="0"/>
              </a:rPr>
              <a:t>://d32ogoqmya1dw8.cloudfront.net/files/NAGTWorkshops/assess05/activities/Johnson_ConceptSketches.pdf</a:t>
            </a:r>
            <a:r>
              <a:rPr u="none"/>
              <a:t> (with general rubric for concept sketches)</a:t>
            </a:r>
          </a:p>
          <a:p>
            <a:pPr indent="628650">
              <a:defRPr sz="1800" u="sng"/>
            </a:pPr>
            <a:r>
              <a:rPr>
                <a:hlinkClick r:id="rId5" invalidUrl="" action="" tgtFrame="" tooltip="" history="1" highlightClick="0" endSnd="0"/>
              </a:rPr>
              <a:t>http://reynolds.asu.edu/EG_movies/EG2e_concept_sketch.m4v</a:t>
            </a:r>
            <a:r>
              <a:rPr u="none"/>
              <a:t> (short video on how to make a concept sketch)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79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Low-stakes Assessment Activities"/>
          <p:cNvSpPr txBox="1"/>
          <p:nvPr>
            <p:ph type="title"/>
          </p:nvPr>
        </p:nvSpPr>
        <p:spPr>
          <a:xfrm>
            <a:off x="508000" y="787400"/>
            <a:ext cx="11988800" cy="1219200"/>
          </a:xfrm>
          <a:prstGeom prst="rect">
            <a:avLst/>
          </a:prstGeom>
        </p:spPr>
        <p:txBody>
          <a:bodyPr/>
          <a:lstStyle/>
          <a:p>
            <a:pPr/>
            <a:r>
              <a:t>Low-stakes Assessment Activities</a:t>
            </a:r>
          </a:p>
        </p:txBody>
      </p:sp>
      <p:grpSp>
        <p:nvGrpSpPr>
          <p:cNvPr id="202" name="Group 4"/>
          <p:cNvGrpSpPr/>
          <p:nvPr/>
        </p:nvGrpSpPr>
        <p:grpSpPr>
          <a:xfrm>
            <a:off x="5191737" y="4284542"/>
            <a:ext cx="7340767" cy="5068218"/>
            <a:chOff x="-25400" y="0"/>
            <a:chExt cx="7340766" cy="5068216"/>
          </a:xfrm>
        </p:grpSpPr>
        <p:grpSp>
          <p:nvGrpSpPr>
            <p:cNvPr id="185" name="Oval 4"/>
            <p:cNvGrpSpPr/>
            <p:nvPr/>
          </p:nvGrpSpPr>
          <p:grpSpPr>
            <a:xfrm>
              <a:off x="2667650" y="1733863"/>
              <a:ext cx="2801037" cy="1867240"/>
              <a:chOff x="0" y="0"/>
              <a:chExt cx="2801035" cy="1867238"/>
            </a:xfrm>
          </p:grpSpPr>
          <p:sp>
            <p:nvSpPr>
              <p:cNvPr id="183" name="Oval"/>
              <p:cNvSpPr/>
              <p:nvPr/>
            </p:nvSpPr>
            <p:spPr>
              <a:xfrm>
                <a:off x="-1" y="0"/>
                <a:ext cx="2801037" cy="1867239"/>
              </a:xfrm>
              <a:prstGeom prst="ellipse">
                <a:avLst/>
              </a:prstGeom>
              <a:solidFill>
                <a:srgbClr val="3494BA"/>
              </a:solidFill>
              <a:ln w="127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  <a:effectLst>
                      <a:outerShdw sx="100000" sy="100000" kx="0" ky="0" algn="b" rotWithShape="0" blurRad="25400" dist="33948" dir="2700000">
                        <a:srgbClr val="3B3936"/>
                      </a:outerShdw>
                    </a:effectLst>
                  </a:defRPr>
                </a:pPr>
              </a:p>
            </p:txBody>
          </p:sp>
          <p:sp>
            <p:nvSpPr>
              <p:cNvPr id="184" name="Volcanoes"/>
              <p:cNvSpPr txBox="1"/>
              <p:nvPr/>
            </p:nvSpPr>
            <p:spPr>
              <a:xfrm>
                <a:off x="388474" y="603419"/>
                <a:ext cx="2024088" cy="6604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sz="3400">
                    <a:solidFill>
                      <a:srgbClr val="FFFFFF"/>
                    </a:solidFill>
                  </a:defRPr>
                </a:lvl1pPr>
              </a:lstStyle>
              <a:p>
                <a:pPr/>
                <a:r>
                  <a:t>Volcanoes</a:t>
                </a:r>
              </a:p>
            </p:txBody>
          </p:sp>
        </p:grpSp>
        <p:grpSp>
          <p:nvGrpSpPr>
            <p:cNvPr id="188" name="Oval 6"/>
            <p:cNvGrpSpPr/>
            <p:nvPr/>
          </p:nvGrpSpPr>
          <p:grpSpPr>
            <a:xfrm>
              <a:off x="5735449" y="4267970"/>
              <a:ext cx="1467211" cy="800246"/>
              <a:chOff x="0" y="0"/>
              <a:chExt cx="1467209" cy="800244"/>
            </a:xfrm>
          </p:grpSpPr>
          <p:sp>
            <p:nvSpPr>
              <p:cNvPr id="186" name="Oval"/>
              <p:cNvSpPr/>
              <p:nvPr/>
            </p:nvSpPr>
            <p:spPr>
              <a:xfrm>
                <a:off x="0" y="-1"/>
                <a:ext cx="1467210" cy="800246"/>
              </a:xfrm>
              <a:prstGeom prst="ellipse">
                <a:avLst/>
              </a:prstGeom>
              <a:solidFill>
                <a:srgbClr val="3494BA"/>
              </a:solidFill>
              <a:ln w="127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  <a:effectLst>
                      <a:outerShdw sx="100000" sy="100000" kx="0" ky="0" algn="b" rotWithShape="0" blurRad="25400" dist="33948" dir="2700000">
                        <a:srgbClr val="3B3936"/>
                      </a:outerShdw>
                    </a:effectLst>
                  </a:defRPr>
                </a:pPr>
              </a:p>
            </p:txBody>
          </p:sp>
          <p:sp>
            <p:nvSpPr>
              <p:cNvPr id="187" name="types"/>
              <p:cNvSpPr txBox="1"/>
              <p:nvPr/>
            </p:nvSpPr>
            <p:spPr>
              <a:xfrm>
                <a:off x="312793" y="146122"/>
                <a:ext cx="841624" cy="5080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>
                    <a:solidFill>
                      <a:srgbClr val="FFFFFF"/>
                    </a:solidFill>
                  </a:defRPr>
                </a:lvl1pPr>
              </a:lstStyle>
              <a:p>
                <a:pPr/>
                <a:r>
                  <a:t>types</a:t>
                </a:r>
              </a:p>
            </p:txBody>
          </p:sp>
        </p:grpSp>
        <p:grpSp>
          <p:nvGrpSpPr>
            <p:cNvPr id="191" name="Oval 7"/>
            <p:cNvGrpSpPr/>
            <p:nvPr/>
          </p:nvGrpSpPr>
          <p:grpSpPr>
            <a:xfrm>
              <a:off x="933677" y="3734473"/>
              <a:ext cx="2667652" cy="1333744"/>
              <a:chOff x="0" y="0"/>
              <a:chExt cx="2667651" cy="1333743"/>
            </a:xfrm>
          </p:grpSpPr>
          <p:sp>
            <p:nvSpPr>
              <p:cNvPr id="189" name="Oval"/>
              <p:cNvSpPr/>
              <p:nvPr/>
            </p:nvSpPr>
            <p:spPr>
              <a:xfrm>
                <a:off x="-1" y="-1"/>
                <a:ext cx="2667653" cy="1333745"/>
              </a:xfrm>
              <a:prstGeom prst="ellipse">
                <a:avLst/>
              </a:prstGeom>
              <a:solidFill>
                <a:srgbClr val="3494BA"/>
              </a:solidFill>
              <a:ln w="127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  <a:effectLst>
                      <a:outerShdw sx="100000" sy="100000" kx="0" ky="0" algn="b" rotWithShape="0" blurRad="25400" dist="33948" dir="2700000">
                        <a:srgbClr val="3B3936"/>
                      </a:outerShdw>
                    </a:effectLst>
                  </a:defRPr>
                </a:pPr>
              </a:p>
            </p:txBody>
          </p:sp>
          <p:sp>
            <p:nvSpPr>
              <p:cNvPr id="190" name="Tectonic…"/>
              <p:cNvSpPr txBox="1"/>
              <p:nvPr/>
            </p:nvSpPr>
            <p:spPr>
              <a:xfrm>
                <a:off x="344564" y="250311"/>
                <a:ext cx="1978523" cy="83312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/>
              <a:p>
                <a:pPr>
                  <a:lnSpc>
                    <a:spcPct val="80000"/>
                  </a:lnSpc>
                  <a:defRPr>
                    <a:solidFill>
                      <a:srgbClr val="FFFFFF"/>
                    </a:solidFill>
                  </a:defRPr>
                </a:pPr>
                <a:r>
                  <a:t>Tectonic</a:t>
                </a:r>
              </a:p>
              <a:p>
                <a:pPr>
                  <a:lnSpc>
                    <a:spcPct val="80000"/>
                  </a:lnSpc>
                  <a:defRPr>
                    <a:solidFill>
                      <a:srgbClr val="FFFFFF"/>
                    </a:solidFill>
                  </a:defRPr>
                </a:pPr>
                <a:r>
                  <a:t>environments</a:t>
                </a:r>
              </a:p>
            </p:txBody>
          </p:sp>
        </p:grpSp>
        <p:grpSp>
          <p:nvGrpSpPr>
            <p:cNvPr id="194" name="Oval 9"/>
            <p:cNvGrpSpPr/>
            <p:nvPr/>
          </p:nvGrpSpPr>
          <p:grpSpPr>
            <a:xfrm>
              <a:off x="4647715" y="0"/>
              <a:ext cx="2667652" cy="800245"/>
              <a:chOff x="0" y="0"/>
              <a:chExt cx="2667651" cy="800244"/>
            </a:xfrm>
          </p:grpSpPr>
          <p:sp>
            <p:nvSpPr>
              <p:cNvPr id="192" name="Oval"/>
              <p:cNvSpPr/>
              <p:nvPr/>
            </p:nvSpPr>
            <p:spPr>
              <a:xfrm>
                <a:off x="-1" y="-1"/>
                <a:ext cx="2667653" cy="800246"/>
              </a:xfrm>
              <a:prstGeom prst="ellipse">
                <a:avLst/>
              </a:prstGeom>
              <a:solidFill>
                <a:srgbClr val="3494BA"/>
              </a:solidFill>
              <a:ln w="127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  <a:effectLst>
                      <a:outerShdw sx="100000" sy="100000" kx="0" ky="0" algn="b" rotWithShape="0" blurRad="25400" dist="33948" dir="2700000">
                        <a:srgbClr val="3B3936"/>
                      </a:outerShdw>
                    </a:effectLst>
                  </a:defRPr>
                </a:pPr>
              </a:p>
            </p:txBody>
          </p:sp>
          <p:sp>
            <p:nvSpPr>
              <p:cNvPr id="193" name="Social impacts"/>
              <p:cNvSpPr txBox="1"/>
              <p:nvPr/>
            </p:nvSpPr>
            <p:spPr>
              <a:xfrm>
                <a:off x="314204" y="146122"/>
                <a:ext cx="2039243" cy="5080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>
                    <a:solidFill>
                      <a:srgbClr val="FFFFFF"/>
                    </a:solidFill>
                  </a:defRPr>
                </a:lvl1pPr>
              </a:lstStyle>
              <a:p>
                <a:pPr/>
                <a:r>
                  <a:t>Social impacts</a:t>
                </a:r>
              </a:p>
            </p:txBody>
          </p:sp>
        </p:grpSp>
        <p:grpSp>
          <p:nvGrpSpPr>
            <p:cNvPr id="197" name="Oval 11"/>
            <p:cNvGrpSpPr/>
            <p:nvPr/>
          </p:nvGrpSpPr>
          <p:grpSpPr>
            <a:xfrm>
              <a:off x="-25401" y="25400"/>
              <a:ext cx="2400889" cy="1200367"/>
              <a:chOff x="0" y="0"/>
              <a:chExt cx="2400887" cy="1200366"/>
            </a:xfrm>
          </p:grpSpPr>
          <p:sp>
            <p:nvSpPr>
              <p:cNvPr id="195" name="Oval"/>
              <p:cNvSpPr/>
              <p:nvPr/>
            </p:nvSpPr>
            <p:spPr>
              <a:xfrm>
                <a:off x="-1" y="0"/>
                <a:ext cx="2400889" cy="1200367"/>
              </a:xfrm>
              <a:prstGeom prst="ellipse">
                <a:avLst/>
              </a:prstGeom>
              <a:solidFill>
                <a:srgbClr val="CCFFCC"/>
              </a:solidFill>
              <a:ln w="127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  <a:effectLst>
                      <a:outerShdw sx="100000" sy="100000" kx="0" ky="0" algn="b" rotWithShape="0" blurRad="25400" dist="33948" dir="2700000">
                        <a:srgbClr val="3B3936"/>
                      </a:outerShdw>
                    </a:effectLst>
                  </a:defRPr>
                </a:pPr>
              </a:p>
            </p:txBody>
          </p:sp>
          <p:sp>
            <p:nvSpPr>
              <p:cNvPr id="196" name="Monitoring"/>
              <p:cNvSpPr txBox="1"/>
              <p:nvPr/>
            </p:nvSpPr>
            <p:spPr>
              <a:xfrm>
                <a:off x="333891" y="346183"/>
                <a:ext cx="1733105" cy="5080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>
                    <a:solidFill>
                      <a:srgbClr val="000000"/>
                    </a:solidFill>
                  </a:defRPr>
                </a:lvl1pPr>
              </a:lstStyle>
              <a:p>
                <a:pPr/>
                <a:r>
                  <a:t>Monitoring </a:t>
                </a:r>
              </a:p>
            </p:txBody>
          </p:sp>
        </p:grpSp>
        <p:sp>
          <p:nvSpPr>
            <p:cNvPr id="198" name="Line 5"/>
            <p:cNvSpPr/>
            <p:nvPr/>
          </p:nvSpPr>
          <p:spPr>
            <a:xfrm>
              <a:off x="5137822" y="3343476"/>
              <a:ext cx="864393" cy="1057870"/>
            </a:xfrm>
            <a:prstGeom prst="line">
              <a:avLst/>
            </a:prstGeom>
            <a:noFill/>
            <a:ln w="76200" cap="flat">
              <a:solidFill>
                <a:srgbClr val="00D7D2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</a:p>
          </p:txBody>
        </p:sp>
        <p:sp>
          <p:nvSpPr>
            <p:cNvPr id="199" name="Line 8"/>
            <p:cNvSpPr/>
            <p:nvPr/>
          </p:nvSpPr>
          <p:spPr>
            <a:xfrm flipV="1">
              <a:off x="4868452" y="817142"/>
              <a:ext cx="543072" cy="1023472"/>
            </a:xfrm>
            <a:prstGeom prst="line">
              <a:avLst/>
            </a:prstGeom>
            <a:noFill/>
            <a:ln w="76200" cap="flat">
              <a:solidFill>
                <a:srgbClr val="00D7D2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</a:p>
          </p:txBody>
        </p:sp>
        <p:sp>
          <p:nvSpPr>
            <p:cNvPr id="200" name="Line 10"/>
            <p:cNvSpPr/>
            <p:nvPr/>
          </p:nvSpPr>
          <p:spPr>
            <a:xfrm flipH="1" flipV="1">
              <a:off x="2147961" y="990463"/>
              <a:ext cx="841028" cy="1031104"/>
            </a:xfrm>
            <a:prstGeom prst="line">
              <a:avLst/>
            </a:prstGeom>
            <a:noFill/>
            <a:ln w="76200" cap="flat">
              <a:solidFill>
                <a:srgbClr val="00D7D2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</a:p>
          </p:txBody>
        </p:sp>
        <p:sp>
          <p:nvSpPr>
            <p:cNvPr id="201" name="Line 14"/>
            <p:cNvSpPr/>
            <p:nvPr/>
          </p:nvSpPr>
          <p:spPr>
            <a:xfrm flipH="1">
              <a:off x="3238138" y="3506648"/>
              <a:ext cx="229978" cy="457661"/>
            </a:xfrm>
            <a:prstGeom prst="line">
              <a:avLst/>
            </a:prstGeom>
            <a:noFill/>
            <a:ln w="76200" cap="flat">
              <a:solidFill>
                <a:srgbClr val="00D7D2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</a:p>
          </p:txBody>
        </p:sp>
      </p:grpSp>
      <p:grpSp>
        <p:nvGrpSpPr>
          <p:cNvPr id="219" name="Group 3"/>
          <p:cNvGrpSpPr/>
          <p:nvPr/>
        </p:nvGrpSpPr>
        <p:grpSpPr>
          <a:xfrm>
            <a:off x="139031" y="4106649"/>
            <a:ext cx="6486204" cy="4267974"/>
            <a:chOff x="49543" y="0"/>
            <a:chExt cx="6486203" cy="4267972"/>
          </a:xfrm>
        </p:grpSpPr>
        <p:grpSp>
          <p:nvGrpSpPr>
            <p:cNvPr id="205" name="Oval 15"/>
            <p:cNvGrpSpPr/>
            <p:nvPr/>
          </p:nvGrpSpPr>
          <p:grpSpPr>
            <a:xfrm>
              <a:off x="1733973" y="3334351"/>
              <a:ext cx="2667652" cy="933622"/>
              <a:chOff x="0" y="0"/>
              <a:chExt cx="2667651" cy="933620"/>
            </a:xfrm>
          </p:grpSpPr>
          <p:sp>
            <p:nvSpPr>
              <p:cNvPr id="203" name="Oval"/>
              <p:cNvSpPr/>
              <p:nvPr/>
            </p:nvSpPr>
            <p:spPr>
              <a:xfrm>
                <a:off x="-1" y="-1"/>
                <a:ext cx="2667653" cy="933622"/>
              </a:xfrm>
              <a:prstGeom prst="ellipse">
                <a:avLst/>
              </a:prstGeom>
              <a:solidFill>
                <a:srgbClr val="CCFFCC"/>
              </a:solidFill>
              <a:ln w="127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  <a:effectLst>
                      <a:outerShdw sx="100000" sy="100000" kx="0" ky="0" algn="b" rotWithShape="0" blurRad="25400" dist="33948" dir="2700000">
                        <a:srgbClr val="3B3936"/>
                      </a:outerShdw>
                    </a:effectLst>
                  </a:defRPr>
                </a:pPr>
              </a:p>
            </p:txBody>
          </p:sp>
          <p:sp>
            <p:nvSpPr>
              <p:cNvPr id="204" name="Gas"/>
              <p:cNvSpPr txBox="1"/>
              <p:nvPr/>
            </p:nvSpPr>
            <p:spPr>
              <a:xfrm>
                <a:off x="1019574" y="212810"/>
                <a:ext cx="628503" cy="5080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>
                    <a:solidFill>
                      <a:srgbClr val="000000"/>
                    </a:solidFill>
                  </a:defRPr>
                </a:lvl1pPr>
              </a:lstStyle>
              <a:p>
                <a:pPr/>
                <a:r>
                  <a:t>Gas</a:t>
                </a:r>
              </a:p>
            </p:txBody>
          </p:sp>
        </p:grpSp>
        <p:grpSp>
          <p:nvGrpSpPr>
            <p:cNvPr id="208" name="Oval 16"/>
            <p:cNvGrpSpPr/>
            <p:nvPr/>
          </p:nvGrpSpPr>
          <p:grpSpPr>
            <a:xfrm>
              <a:off x="4535007" y="2667481"/>
              <a:ext cx="2000740" cy="666873"/>
              <a:chOff x="0" y="0"/>
              <a:chExt cx="2000739" cy="666871"/>
            </a:xfrm>
          </p:grpSpPr>
          <p:sp>
            <p:nvSpPr>
              <p:cNvPr id="206" name="Oval"/>
              <p:cNvSpPr/>
              <p:nvPr/>
            </p:nvSpPr>
            <p:spPr>
              <a:xfrm>
                <a:off x="-1" y="-1"/>
                <a:ext cx="2000741" cy="666873"/>
              </a:xfrm>
              <a:prstGeom prst="ellipse">
                <a:avLst/>
              </a:prstGeom>
              <a:solidFill>
                <a:srgbClr val="CCFFCC"/>
              </a:solidFill>
              <a:ln w="127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  <a:effectLst>
                      <a:outerShdw sx="100000" sy="100000" kx="0" ky="0" algn="b" rotWithShape="0" blurRad="25400" dist="33948" dir="2700000">
                        <a:srgbClr val="3B3936"/>
                      </a:outerShdw>
                    </a:effectLst>
                  </a:defRPr>
                </a:pPr>
              </a:p>
            </p:txBody>
          </p:sp>
          <p:sp>
            <p:nvSpPr>
              <p:cNvPr id="207" name="GPS"/>
              <p:cNvSpPr txBox="1"/>
              <p:nvPr/>
            </p:nvSpPr>
            <p:spPr>
              <a:xfrm>
                <a:off x="654865" y="79435"/>
                <a:ext cx="691010" cy="5080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>
                    <a:solidFill>
                      <a:srgbClr val="000000"/>
                    </a:solidFill>
                  </a:defRPr>
                </a:lvl1pPr>
              </a:lstStyle>
              <a:p>
                <a:pPr/>
                <a:r>
                  <a:t>GPS</a:t>
                </a:r>
              </a:p>
            </p:txBody>
          </p:sp>
        </p:grpSp>
        <p:grpSp>
          <p:nvGrpSpPr>
            <p:cNvPr id="211" name="Oval 17"/>
            <p:cNvGrpSpPr/>
            <p:nvPr/>
          </p:nvGrpSpPr>
          <p:grpSpPr>
            <a:xfrm>
              <a:off x="1733973" y="-1"/>
              <a:ext cx="2000740" cy="666873"/>
              <a:chOff x="0" y="0"/>
              <a:chExt cx="2000739" cy="666871"/>
            </a:xfrm>
          </p:grpSpPr>
          <p:sp>
            <p:nvSpPr>
              <p:cNvPr id="209" name="Oval"/>
              <p:cNvSpPr/>
              <p:nvPr/>
            </p:nvSpPr>
            <p:spPr>
              <a:xfrm>
                <a:off x="-1" y="-1"/>
                <a:ext cx="2000741" cy="666873"/>
              </a:xfrm>
              <a:prstGeom prst="ellipse">
                <a:avLst/>
              </a:prstGeom>
              <a:solidFill>
                <a:srgbClr val="CCFFCC"/>
              </a:solidFill>
              <a:ln w="127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  <a:effectLst>
                      <a:outerShdw sx="100000" sy="100000" kx="0" ky="0" algn="b" rotWithShape="0" blurRad="25400" dist="33948" dir="2700000">
                        <a:srgbClr val="3B3936"/>
                      </a:outerShdw>
                    </a:effectLst>
                  </a:defRPr>
                </a:pPr>
              </a:p>
            </p:txBody>
          </p:sp>
          <p:sp>
            <p:nvSpPr>
              <p:cNvPr id="210" name="Gravity"/>
              <p:cNvSpPr txBox="1"/>
              <p:nvPr/>
            </p:nvSpPr>
            <p:spPr>
              <a:xfrm>
                <a:off x="425595" y="79435"/>
                <a:ext cx="1149550" cy="5080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>
                    <a:solidFill>
                      <a:srgbClr val="000000"/>
                    </a:solidFill>
                  </a:defRPr>
                </a:lvl1pPr>
              </a:lstStyle>
              <a:p>
                <a:pPr/>
                <a:r>
                  <a:t>Gravity</a:t>
                </a:r>
              </a:p>
            </p:txBody>
          </p:sp>
        </p:grpSp>
        <p:grpSp>
          <p:nvGrpSpPr>
            <p:cNvPr id="214" name="Oval 19"/>
            <p:cNvGrpSpPr/>
            <p:nvPr/>
          </p:nvGrpSpPr>
          <p:grpSpPr>
            <a:xfrm>
              <a:off x="49543" y="1867852"/>
              <a:ext cx="2934419" cy="800246"/>
              <a:chOff x="0" y="0"/>
              <a:chExt cx="2934417" cy="800244"/>
            </a:xfrm>
          </p:grpSpPr>
          <p:sp>
            <p:nvSpPr>
              <p:cNvPr id="212" name="Oval"/>
              <p:cNvSpPr/>
              <p:nvPr/>
            </p:nvSpPr>
            <p:spPr>
              <a:xfrm>
                <a:off x="-1" y="-1"/>
                <a:ext cx="2934419" cy="800246"/>
              </a:xfrm>
              <a:prstGeom prst="ellipse">
                <a:avLst/>
              </a:prstGeom>
              <a:solidFill>
                <a:srgbClr val="CCFFCC"/>
              </a:solidFill>
              <a:ln w="127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  <a:effectLst>
                      <a:outerShdw sx="100000" sy="100000" kx="0" ky="0" algn="b" rotWithShape="0" blurRad="25400" dist="33948" dir="2700000">
                        <a:srgbClr val="3B3936"/>
                      </a:outerShdw>
                    </a:effectLst>
                  </a:defRPr>
                </a:pPr>
              </a:p>
            </p:txBody>
          </p:sp>
          <p:sp>
            <p:nvSpPr>
              <p:cNvPr id="213" name="Deformation"/>
              <p:cNvSpPr txBox="1"/>
              <p:nvPr/>
            </p:nvSpPr>
            <p:spPr>
              <a:xfrm>
                <a:off x="548269" y="146122"/>
                <a:ext cx="1837879" cy="5080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>
                    <a:solidFill>
                      <a:srgbClr val="000000"/>
                    </a:solidFill>
                  </a:defRPr>
                </a:lvl1pPr>
              </a:lstStyle>
              <a:p>
                <a:pPr/>
                <a:r>
                  <a:t>Deformation</a:t>
                </a:r>
              </a:p>
            </p:txBody>
          </p:sp>
        </p:grpSp>
        <p:sp>
          <p:nvSpPr>
            <p:cNvPr id="215" name="Line 12"/>
            <p:cNvSpPr/>
            <p:nvPr/>
          </p:nvSpPr>
          <p:spPr>
            <a:xfrm flipH="1" flipV="1">
              <a:off x="3734711" y="371452"/>
              <a:ext cx="1350901" cy="331285"/>
            </a:xfrm>
            <a:prstGeom prst="line">
              <a:avLst/>
            </a:prstGeom>
            <a:noFill/>
            <a:ln w="76200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</a:p>
          </p:txBody>
        </p:sp>
        <p:sp>
          <p:nvSpPr>
            <p:cNvPr id="216" name="Line 13"/>
            <p:cNvSpPr/>
            <p:nvPr/>
          </p:nvSpPr>
          <p:spPr>
            <a:xfrm flipH="1">
              <a:off x="5598507" y="1441598"/>
              <a:ext cx="282353" cy="1242512"/>
            </a:xfrm>
            <a:prstGeom prst="line">
              <a:avLst/>
            </a:prstGeom>
            <a:noFill/>
            <a:ln w="76200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</a:p>
          </p:txBody>
        </p:sp>
        <p:sp>
          <p:nvSpPr>
            <p:cNvPr id="217" name="Line 18"/>
            <p:cNvSpPr/>
            <p:nvPr/>
          </p:nvSpPr>
          <p:spPr>
            <a:xfrm flipH="1">
              <a:off x="3601329" y="1225409"/>
              <a:ext cx="1688605" cy="2108945"/>
            </a:xfrm>
            <a:prstGeom prst="line">
              <a:avLst/>
            </a:prstGeom>
            <a:noFill/>
            <a:ln w="76200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</a:p>
          </p:txBody>
        </p:sp>
        <p:sp>
          <p:nvSpPr>
            <p:cNvPr id="218" name="Line 18"/>
            <p:cNvSpPr/>
            <p:nvPr/>
          </p:nvSpPr>
          <p:spPr>
            <a:xfrm flipH="1">
              <a:off x="2906931" y="1003104"/>
              <a:ext cx="2181299" cy="1173131"/>
            </a:xfrm>
            <a:prstGeom prst="line">
              <a:avLst/>
            </a:prstGeom>
            <a:noFill/>
            <a:ln w="76200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</a:p>
          </p:txBody>
        </p:sp>
      </p:grpSp>
      <p:sp>
        <p:nvSpPr>
          <p:cNvPr id="220" name="Text Box 6"/>
          <p:cNvSpPr txBox="1"/>
          <p:nvPr/>
        </p:nvSpPr>
        <p:spPr>
          <a:xfrm>
            <a:off x="431126" y="2178050"/>
            <a:ext cx="12142548" cy="812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L.O. Use geologic monitoring data and historic events of a region to evaluate the likelihood of future geologic disasters</a:t>
            </a:r>
          </a:p>
        </p:txBody>
      </p:sp>
      <p:sp>
        <p:nvSpPr>
          <p:cNvPr id="221" name="Rectangle 23"/>
          <p:cNvSpPr txBox="1"/>
          <p:nvPr/>
        </p:nvSpPr>
        <p:spPr>
          <a:xfrm>
            <a:off x="431126" y="3078850"/>
            <a:ext cx="12142548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Assessment: Can students link multiple concepts/topics together? </a:t>
            </a:r>
          </a:p>
          <a:p>
            <a:pPr>
              <a:defRPr sz="800">
                <a:latin typeface="Trebuchet MS"/>
                <a:ea typeface="Trebuchet MS"/>
                <a:cs typeface="Trebuchet MS"/>
                <a:sym typeface="Trebuchet MS"/>
              </a:defRPr>
            </a:pPr>
            <a:endParaRPr>
              <a:latin typeface="Calibri"/>
              <a:ea typeface="Calibri"/>
              <a:cs typeface="Calibri"/>
              <a:sym typeface="Calibri"/>
            </a:endParaRPr>
          </a:p>
          <a:p>
            <a:pPr>
              <a:defRPr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Tool: Concept Map </a:t>
            </a:r>
            <a:r>
              <a:rPr>
                <a:solidFill>
                  <a:srgbClr val="E68035"/>
                </a:solidFill>
                <a:latin typeface="Calibri"/>
                <a:ea typeface="Calibri"/>
                <a:cs typeface="Calibri"/>
                <a:sym typeface="Calibri"/>
              </a:rPr>
              <a:t>(visual representation of concepts linked together)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Low-stakes Assessment Activiti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Low-stakes Assessment Activities</a:t>
            </a:r>
          </a:p>
        </p:txBody>
      </p:sp>
      <p:sp>
        <p:nvSpPr>
          <p:cNvPr id="224" name="Rectangle 1"/>
          <p:cNvSpPr txBox="1"/>
          <p:nvPr/>
        </p:nvSpPr>
        <p:spPr>
          <a:xfrm>
            <a:off x="245133" y="2285521"/>
            <a:ext cx="9690969" cy="78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23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>
                <a:latin typeface="Calibri"/>
                <a:ea typeface="Calibri"/>
                <a:cs typeface="Calibri"/>
                <a:sym typeface="Calibri"/>
              </a:rPr>
              <a:t>Tool: </a:t>
            </a:r>
            <a:r>
              <a:rPr b="1"/>
              <a:t>Jigsaw Activity</a:t>
            </a:r>
            <a:r>
              <a:t> </a:t>
            </a:r>
          </a:p>
          <a:p>
            <a:pPr algn="l">
              <a:defRPr sz="23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Assessment: Can students use data to address a problem/scenario?</a:t>
            </a:r>
          </a:p>
        </p:txBody>
      </p:sp>
      <p:grpSp>
        <p:nvGrpSpPr>
          <p:cNvPr id="227" name="Picture 7"/>
          <p:cNvGrpSpPr/>
          <p:nvPr/>
        </p:nvGrpSpPr>
        <p:grpSpPr>
          <a:xfrm>
            <a:off x="7069528" y="3180393"/>
            <a:ext cx="5727803" cy="5332262"/>
            <a:chOff x="0" y="0"/>
            <a:chExt cx="5727801" cy="5332261"/>
          </a:xfrm>
        </p:grpSpPr>
        <p:pic>
          <p:nvPicPr>
            <p:cNvPr id="225" name="image4.tif" descr="image4.tif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1"/>
            <a:stretch>
              <a:fillRect/>
            </a:stretch>
          </p:blipFill>
          <p:spPr>
            <a:xfrm>
              <a:off x="5420" y="127248"/>
              <a:ext cx="5716961" cy="519959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26" name="Rectangle"/>
            <p:cNvSpPr/>
            <p:nvPr/>
          </p:nvSpPr>
          <p:spPr>
            <a:xfrm>
              <a:off x="0" y="0"/>
              <a:ext cx="5727802" cy="5332262"/>
            </a:xfrm>
            <a:prstGeom prst="rect">
              <a:avLst/>
            </a:prstGeom>
            <a:noFill/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effectLst>
                    <a:outerShdw sx="100000" sy="100000" kx="0" ky="0" algn="b" rotWithShape="0" blurRad="25400" dist="33948" dir="2700000">
                      <a:srgbClr val="3B3936"/>
                    </a:outerShdw>
                  </a:effectLst>
                </a:defRPr>
              </a:pPr>
            </a:p>
          </p:txBody>
        </p:sp>
      </p:grpSp>
      <p:sp>
        <p:nvSpPr>
          <p:cNvPr id="228" name="Rectangle 8"/>
          <p:cNvSpPr txBox="1"/>
          <p:nvPr/>
        </p:nvSpPr>
        <p:spPr>
          <a:xfrm>
            <a:off x="293504" y="8958615"/>
            <a:ext cx="4699639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800"/>
            </a:lvl1pPr>
          </a:lstStyle>
          <a:p>
            <a:pPr/>
            <a:r>
              <a:t>https://nagt.org/nagt/teaching_resources/vepp/examples/48383.html</a:t>
            </a:r>
          </a:p>
        </p:txBody>
      </p:sp>
      <p:sp>
        <p:nvSpPr>
          <p:cNvPr id="229" name="Instructor: Provides resources for “expert groups” to learn and data to interpret…"/>
          <p:cNvSpPr txBox="1"/>
          <p:nvPr/>
        </p:nvSpPr>
        <p:spPr>
          <a:xfrm>
            <a:off x="573063" y="3339143"/>
            <a:ext cx="6461278" cy="182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spcBef>
                <a:spcPts val="2400"/>
              </a:spcBef>
              <a:defRPr sz="2300">
                <a:latin typeface="Helvetica"/>
                <a:ea typeface="Helvetica"/>
                <a:cs typeface="Helvetica"/>
                <a:sym typeface="Helvetica"/>
              </a:defRPr>
            </a:pPr>
            <a:r>
              <a:t>Instructor</a:t>
            </a:r>
            <a:r>
              <a:rPr>
                <a:latin typeface="Calibri"/>
                <a:ea typeface="Calibri"/>
                <a:cs typeface="Calibri"/>
                <a:sym typeface="Calibri"/>
              </a:rPr>
              <a:t>: Provides resources for “expert groups” to learn and data to interpret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algn="l">
              <a:spcBef>
                <a:spcPts val="2400"/>
              </a:spcBef>
              <a:defRPr sz="2300">
                <a:latin typeface="Helvetica"/>
                <a:ea typeface="Helvetica"/>
                <a:cs typeface="Helvetica"/>
                <a:sym typeface="Helvetica"/>
              </a:defRPr>
            </a:pPr>
            <a:r>
              <a:t>Students</a:t>
            </a:r>
            <a:r>
              <a:rPr>
                <a:latin typeface="Calibri"/>
                <a:ea typeface="Calibri"/>
                <a:cs typeface="Calibri"/>
                <a:sym typeface="Calibri"/>
              </a:rPr>
              <a:t>:  Work in groups on “expert” data type, then in mixed groups to interpret data</a:t>
            </a:r>
          </a:p>
        </p:txBody>
      </p:sp>
      <p:sp>
        <p:nvSpPr>
          <p:cNvPr id="230" name="Rectangle 2"/>
          <p:cNvSpPr txBox="1"/>
          <p:nvPr/>
        </p:nvSpPr>
        <p:spPr>
          <a:xfrm>
            <a:off x="189653" y="5523473"/>
            <a:ext cx="6765686" cy="322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23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Stakes</a:t>
            </a:r>
            <a:r>
              <a:rPr>
                <a:latin typeface="Calibri"/>
                <a:ea typeface="Calibri"/>
                <a:cs typeface="Calibri"/>
                <a:sym typeface="Calibri"/>
              </a:rPr>
              <a:t>: students turn in assignment for participation/grading (or not)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algn="l">
              <a:defRPr sz="2300"/>
            </a:pPr>
          </a:p>
          <a:p>
            <a:pPr algn="l">
              <a:defRPr sz="23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Tools</a:t>
            </a:r>
            <a:r>
              <a:rPr>
                <a:latin typeface="Calibri"/>
                <a:ea typeface="Calibri"/>
                <a:cs typeface="Calibri"/>
                <a:sym typeface="Calibri"/>
              </a:rPr>
              <a:t>:  concepts to be included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algn="l">
              <a:defRPr sz="2300">
                <a:latin typeface="Trebuchet MS"/>
                <a:ea typeface="Trebuchet MS"/>
                <a:cs typeface="Trebuchet MS"/>
                <a:sym typeface="Trebuchet MS"/>
              </a:defRPr>
            </a:pPr>
            <a:br>
              <a:rPr>
                <a:latin typeface="Calibri"/>
                <a:ea typeface="Calibri"/>
                <a:cs typeface="Calibri"/>
                <a:sym typeface="Calibri"/>
              </a:rPr>
            </a:br>
            <a:r>
              <a:t>Instructor learns</a:t>
            </a:r>
            <a:r>
              <a:rPr>
                <a:latin typeface="Calibri"/>
                <a:ea typeface="Calibri"/>
                <a:cs typeface="Calibri"/>
                <a:sym typeface="Calibri"/>
              </a:rPr>
              <a:t>: have students processed concepts to the extent that they can convey them to others or do they need more info; may see themes of missing info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30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Rectangle 5"/>
          <p:cNvSpPr txBox="1"/>
          <p:nvPr/>
        </p:nvSpPr>
        <p:spPr>
          <a:xfrm>
            <a:off x="360881" y="9247815"/>
            <a:ext cx="12283038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1800"/>
            </a:pPr>
            <a:r>
              <a:t>More at: </a:t>
            </a:r>
            <a:r>
              <a:rPr u="sng">
                <a:hlinkClick r:id="rId2" invalidUrl="" action="" tgtFrame="" tooltip="" history="1" highlightClick="0" endSnd="0"/>
              </a:rPr>
              <a:t>https://</a:t>
            </a:r>
            <a:r>
              <a:rPr u="sng">
                <a:hlinkClick r:id="rId2" invalidUrl="" action="" tgtFrame="" tooltip="" history="1" highlightClick="0" endSnd="0"/>
              </a:rPr>
              <a:t>serc.carleton.edu/introgeo/gallerywalk/what.html</a:t>
            </a:r>
            <a:r>
              <a:rPr u="sng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233" name="Low-stakes Assessment Activiti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Low-stakes Assessment Activities</a:t>
            </a:r>
          </a:p>
        </p:txBody>
      </p:sp>
      <p:sp>
        <p:nvSpPr>
          <p:cNvPr id="234" name="Rectangle 3"/>
          <p:cNvSpPr txBox="1"/>
          <p:nvPr/>
        </p:nvSpPr>
        <p:spPr>
          <a:xfrm>
            <a:off x="162559" y="2409825"/>
            <a:ext cx="12679682" cy="1473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23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>
                <a:latin typeface="Calibri"/>
                <a:ea typeface="Calibri"/>
                <a:cs typeface="Calibri"/>
                <a:sym typeface="Calibri"/>
              </a:rPr>
              <a:t>Tool:</a:t>
            </a:r>
            <a:r>
              <a:rPr b="1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/>
              <a:t>Gallery Walk </a:t>
            </a:r>
            <a:endParaRPr b="1"/>
          </a:p>
          <a:p>
            <a:pPr algn="l">
              <a:defRPr sz="23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Assessment: Can students interpret multiple scenarios/perspectives?</a:t>
            </a:r>
          </a:p>
          <a:p>
            <a:pPr lvl="1" marL="661529" indent="-204329" algn="l">
              <a:defRPr sz="23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Instructor</a:t>
            </a:r>
            <a:r>
              <a:rPr>
                <a:latin typeface="Calibri"/>
                <a:ea typeface="Calibri"/>
                <a:cs typeface="Calibri"/>
                <a:sym typeface="Calibri"/>
              </a:rPr>
              <a:t>: Introduces multiple questions, asks for student responses in groups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lvl="1" marL="661529" indent="-204329" algn="l">
              <a:defRPr sz="23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Students</a:t>
            </a:r>
            <a:r>
              <a:rPr>
                <a:latin typeface="Calibri"/>
                <a:ea typeface="Calibri"/>
                <a:cs typeface="Calibri"/>
                <a:sym typeface="Calibri"/>
              </a:rPr>
              <a:t>: Rotate through series of questions </a:t>
            </a:r>
          </a:p>
        </p:txBody>
      </p:sp>
      <p:sp>
        <p:nvSpPr>
          <p:cNvPr id="235" name="Rectangle 6"/>
          <p:cNvSpPr txBox="1"/>
          <p:nvPr/>
        </p:nvSpPr>
        <p:spPr>
          <a:xfrm>
            <a:off x="1761991" y="4279899"/>
            <a:ext cx="9480818" cy="1790701"/>
          </a:xfrm>
          <a:prstGeom prst="rect">
            <a:avLst/>
          </a:prstGeom>
          <a:ln w="12700">
            <a:solidFill>
              <a:srgbClr val="000000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spcBef>
                <a:spcPts val="2400"/>
              </a:spcBef>
              <a:defRPr sz="23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Student groups assess responses from previous groups, compile best answers for final report out</a:t>
            </a:r>
          </a:p>
          <a:p>
            <a:pPr algn="l">
              <a:spcBef>
                <a:spcPts val="2400"/>
              </a:spcBef>
              <a:defRPr sz="23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Instructor circulates during conversations; Listens/responds to report out (follow up questions to reporter/whole class)</a:t>
            </a:r>
          </a:p>
        </p:txBody>
      </p:sp>
      <p:sp>
        <p:nvSpPr>
          <p:cNvPr id="236" name="Rectangle 4"/>
          <p:cNvSpPr txBox="1"/>
          <p:nvPr/>
        </p:nvSpPr>
        <p:spPr>
          <a:xfrm>
            <a:off x="207423" y="6582882"/>
            <a:ext cx="5913148" cy="215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23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Stakes</a:t>
            </a:r>
            <a:r>
              <a:rPr>
                <a:latin typeface="Calibri"/>
                <a:ea typeface="Calibri"/>
                <a:cs typeface="Calibri"/>
                <a:sym typeface="Calibri"/>
              </a:rPr>
              <a:t>: students turn in assignment (posters) for participation/grading (or not)</a:t>
            </a:r>
          </a:p>
          <a:p>
            <a:pPr>
              <a:defRPr sz="23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Tools</a:t>
            </a:r>
            <a:r>
              <a:rPr>
                <a:latin typeface="Calibri"/>
                <a:ea typeface="Calibri"/>
                <a:cs typeface="Calibri"/>
                <a:sym typeface="Calibri"/>
              </a:rPr>
              <a:t>:  data sets, questions, mechanism for circulating (e.g. poster sticky notes etc)</a:t>
            </a:r>
          </a:p>
          <a:p>
            <a:pPr>
              <a:defRPr sz="23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Instructor learns</a:t>
            </a:r>
            <a:r>
              <a:rPr>
                <a:latin typeface="Calibri"/>
                <a:ea typeface="Calibri"/>
                <a:cs typeface="Calibri"/>
                <a:sym typeface="Calibri"/>
              </a:rPr>
              <a:t>: students can assess data provided to determine hazards</a:t>
            </a:r>
          </a:p>
        </p:txBody>
      </p:sp>
      <p:pic>
        <p:nvPicPr>
          <p:cNvPr id="237" name="Picture 7" descr="Picture 7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327542" y="6674868"/>
            <a:ext cx="6114430" cy="2373511"/>
          </a:xfrm>
          <a:prstGeom prst="rect">
            <a:avLst/>
          </a:prstGeom>
          <a:ln w="12700">
            <a:solidFill>
              <a:srgbClr val="FFFFFF"/>
            </a:solidFill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36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Low-stakes Assessment Activiti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Low-stakes Assessment Activities</a:t>
            </a:r>
          </a:p>
        </p:txBody>
      </p:sp>
      <p:sp>
        <p:nvSpPr>
          <p:cNvPr id="240" name="Rectangle 2"/>
          <p:cNvSpPr txBox="1"/>
          <p:nvPr/>
        </p:nvSpPr>
        <p:spPr>
          <a:xfrm>
            <a:off x="634972" y="5410200"/>
            <a:ext cx="6281916" cy="215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23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Tools</a:t>
            </a:r>
            <a:r>
              <a:rPr>
                <a:latin typeface="Calibri"/>
                <a:ea typeface="Calibri"/>
                <a:cs typeface="Calibri"/>
                <a:sym typeface="Calibri"/>
              </a:rPr>
              <a:t>:  Colored cards, Clickers, networked computer systems/software (student’s devices)</a:t>
            </a:r>
            <a:br>
              <a:rPr>
                <a:latin typeface="Calibri"/>
                <a:ea typeface="Calibri"/>
                <a:cs typeface="Calibri"/>
                <a:sym typeface="Calibri"/>
              </a:rPr>
            </a:br>
          </a:p>
          <a:p>
            <a:pPr algn="l">
              <a:defRPr sz="23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Instructor learns</a:t>
            </a:r>
            <a:r>
              <a:rPr>
                <a:latin typeface="Calibri"/>
                <a:ea typeface="Calibri"/>
                <a:cs typeface="Calibri"/>
                <a:sym typeface="Calibri"/>
              </a:rPr>
              <a:t>: students prepared to move on or need more info</a:t>
            </a:r>
          </a:p>
        </p:txBody>
      </p:sp>
      <p:sp>
        <p:nvSpPr>
          <p:cNvPr id="241" name="Rectangle 3"/>
          <p:cNvSpPr txBox="1"/>
          <p:nvPr/>
        </p:nvSpPr>
        <p:spPr>
          <a:xfrm>
            <a:off x="1185588" y="7967133"/>
            <a:ext cx="5705476" cy="162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1800"/>
            </a:pPr>
            <a:r>
              <a:t>More at: </a:t>
            </a:r>
            <a:r>
              <a:rPr u="sng">
                <a:hlinkClick r:id="rId2" invalidUrl="" action="" tgtFrame="" tooltip="" history="1" highlightClick="0" endSnd="0"/>
              </a:rPr>
              <a:t>http</a:t>
            </a:r>
            <a:r>
              <a:rPr u="sng">
                <a:hlinkClick r:id="rId2" invalidUrl="" action="" tgtFrame="" tooltip="" history="1" highlightClick="0" endSnd="0"/>
              </a:rPr>
              <a:t>://</a:t>
            </a:r>
            <a:r>
              <a:rPr u="sng">
                <a:hlinkClick r:id="rId2" invalidUrl="" action="" tgtFrame="" tooltip="" history="1" highlightClick="0" endSnd="0"/>
              </a:rPr>
              <a:t>cwsei.ubc.ca/resources/clickers.htm</a:t>
            </a:r>
            <a:r>
              <a:rPr u="sng">
                <a:solidFill>
                  <a:srgbClr val="0000FF"/>
                </a:solidFill>
              </a:rPr>
              <a:t>; </a:t>
            </a:r>
            <a:r>
              <a:rPr u="sng">
                <a:hlinkClick r:id="rId3" invalidUrl="" action="" tgtFrame="" tooltip="" history="1" highlightClick="0" endSnd="0"/>
              </a:rPr>
              <a:t>https</a:t>
            </a:r>
            <a:r>
              <a:rPr u="sng">
                <a:hlinkClick r:id="rId3" invalidUrl="" action="" tgtFrame="" tooltip="" history="1" highlightClick="0" endSnd="0"/>
              </a:rPr>
              <a:t>://</a:t>
            </a:r>
            <a:r>
              <a:rPr u="sng">
                <a:hlinkClick r:id="rId3" invalidUrl="" action="" tgtFrame="" tooltip="" history="1" highlightClick="0" endSnd="0"/>
              </a:rPr>
              <a:t>serc.carleton.edu/sp/library/conceptests/index.html</a:t>
            </a:r>
            <a:r>
              <a:t> </a:t>
            </a:r>
          </a:p>
          <a:p>
            <a:pPr>
              <a:defRPr sz="1800" u="sng">
                <a:solidFill>
                  <a:srgbClr val="0000FF"/>
                </a:solidFill>
              </a:defRPr>
            </a:pPr>
            <a:r>
              <a:rPr>
                <a:hlinkClick r:id="rId4" invalidUrl="" action="" tgtFrame="" tooltip="" history="1" highlightClick="0" endSnd="0"/>
              </a:rPr>
              <a:t>http</a:t>
            </a:r>
            <a:r>
              <a:rPr>
                <a:hlinkClick r:id="rId4" invalidUrl="" action="" tgtFrame="" tooltip="" history="1" highlightClick="0" endSnd="0"/>
              </a:rPr>
              <a:t>://www.eos.ubc.ca/research/cwsei/eossei-times/EOSSEITimes_5.03MCQ.pdf</a:t>
            </a:r>
            <a:r>
              <a:rPr u="none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242" name="Rectangle 4"/>
          <p:cNvSpPr txBox="1"/>
          <p:nvPr/>
        </p:nvSpPr>
        <p:spPr>
          <a:xfrm>
            <a:off x="1817765" y="4091516"/>
            <a:ext cx="9973909" cy="876301"/>
          </a:xfrm>
          <a:prstGeom prst="rect">
            <a:avLst/>
          </a:prstGeom>
          <a:ln w="12700">
            <a:solidFill>
              <a:srgbClr val="000000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600"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Instructor shares results with class, moves on, or may provide additional info, ask students to re-vote.</a:t>
            </a:r>
          </a:p>
        </p:txBody>
      </p:sp>
      <p:sp>
        <p:nvSpPr>
          <p:cNvPr id="243" name="Rectangle 7"/>
          <p:cNvSpPr txBox="1"/>
          <p:nvPr/>
        </p:nvSpPr>
        <p:spPr>
          <a:xfrm>
            <a:off x="626709" y="2289175"/>
            <a:ext cx="11751382" cy="1473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23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Tool: </a:t>
            </a:r>
            <a:r>
              <a:rPr b="1"/>
              <a:t>Interactive Multiple-choice questions</a:t>
            </a:r>
            <a:r>
              <a:t> </a:t>
            </a:r>
            <a:r>
              <a:rPr>
                <a:solidFill>
                  <a:srgbClr val="4A9B83"/>
                </a:solidFill>
                <a:latin typeface="Calibri"/>
                <a:ea typeface="Calibri"/>
                <a:cs typeface="Calibri"/>
                <a:sym typeface="Calibri"/>
              </a:rPr>
              <a:t>(e.g. clickers,IF AT) </a:t>
            </a:r>
            <a:endParaRPr>
              <a:solidFill>
                <a:srgbClr val="4A9B8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l">
              <a:defRPr sz="23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Assessment: Students are ready to move on or need more info?</a:t>
            </a:r>
            <a:endParaRPr>
              <a:solidFill>
                <a:srgbClr val="4A9B83"/>
              </a:solidFill>
            </a:endParaRPr>
          </a:p>
          <a:p>
            <a:pPr lvl="1" indent="457200" algn="l">
              <a:defRPr sz="23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Instructor</a:t>
            </a:r>
            <a:r>
              <a:rPr>
                <a:latin typeface="Calibri"/>
                <a:ea typeface="Calibri"/>
                <a:cs typeface="Calibri"/>
                <a:sym typeface="Calibri"/>
              </a:rPr>
              <a:t>: Ask questions during class </a:t>
            </a:r>
          </a:p>
          <a:p>
            <a:pPr lvl="1" indent="457200" algn="l">
              <a:defRPr sz="23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Students</a:t>
            </a:r>
            <a:r>
              <a:rPr>
                <a:latin typeface="Calibri"/>
                <a:ea typeface="Calibri"/>
                <a:cs typeface="Calibri"/>
                <a:sym typeface="Calibri"/>
              </a:rPr>
              <a:t>: indicate correct answer </a:t>
            </a:r>
          </a:p>
        </p:txBody>
      </p:sp>
      <p:pic>
        <p:nvPicPr>
          <p:cNvPr id="244" name="IMG_1676.JPG" descr="IMG_1676.JPG"/>
          <p:cNvPicPr>
            <a:picLocks noChangeAspect="1"/>
          </p:cNvPicPr>
          <p:nvPr/>
        </p:nvPicPr>
        <p:blipFill>
          <a:blip r:embed="rId5">
            <a:extLst/>
          </a:blip>
          <a:srcRect l="0" t="41019" r="0" b="3255"/>
          <a:stretch>
            <a:fillRect/>
          </a:stretch>
        </p:blipFill>
        <p:spPr>
          <a:xfrm>
            <a:off x="7046779" y="5355158"/>
            <a:ext cx="5692622" cy="4229574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40" grpId="1"/>
      <p:bldP build="whole" bldLvl="1" animBg="1" rev="0" advAuto="0" spid="241" grpId="2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Rectangle 1"/>
          <p:cNvSpPr txBox="1"/>
          <p:nvPr/>
        </p:nvSpPr>
        <p:spPr>
          <a:xfrm>
            <a:off x="301475" y="2260458"/>
            <a:ext cx="12280877" cy="1473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23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>
                <a:latin typeface="Calibri"/>
                <a:ea typeface="Calibri"/>
                <a:cs typeface="Calibri"/>
                <a:sym typeface="Calibri"/>
              </a:rPr>
              <a:t>Tool: </a:t>
            </a:r>
            <a:r>
              <a:rPr b="1"/>
              <a:t>Minute Paper </a:t>
            </a:r>
            <a:endParaRPr b="1"/>
          </a:p>
          <a:p>
            <a:pPr algn="l">
              <a:defRPr sz="23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Assessment: What did they really learn? What are their real questions?</a:t>
            </a:r>
          </a:p>
          <a:p>
            <a:pPr lvl="1" marL="661529" indent="-204329" algn="l">
              <a:defRPr sz="23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Instructor</a:t>
            </a:r>
            <a:r>
              <a:rPr>
                <a:latin typeface="Calibri"/>
                <a:ea typeface="Calibri"/>
                <a:cs typeface="Calibri"/>
                <a:sym typeface="Calibri"/>
              </a:rPr>
              <a:t>: asks students to explain what they’ve learned, still need help with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lvl="1" marL="661529" indent="-204329" algn="l">
              <a:defRPr sz="23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Students</a:t>
            </a:r>
            <a:r>
              <a:rPr>
                <a:latin typeface="Calibri"/>
                <a:ea typeface="Calibri"/>
                <a:cs typeface="Calibri"/>
                <a:sym typeface="Calibri"/>
              </a:rPr>
              <a:t>: Write short response (anonymously or not) in 1 minute (usually at end of class)</a:t>
            </a:r>
          </a:p>
        </p:txBody>
      </p:sp>
      <p:sp>
        <p:nvSpPr>
          <p:cNvPr id="247" name="Rectangle 2"/>
          <p:cNvSpPr txBox="1"/>
          <p:nvPr/>
        </p:nvSpPr>
        <p:spPr>
          <a:xfrm>
            <a:off x="894142" y="4306365"/>
            <a:ext cx="5201750" cy="1790701"/>
          </a:xfrm>
          <a:prstGeom prst="rect">
            <a:avLst/>
          </a:prstGeom>
          <a:ln w="12700">
            <a:solidFill>
              <a:srgbClr val="000000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spcBef>
                <a:spcPts val="2400"/>
              </a:spcBef>
              <a:defRPr sz="23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Quick written feedback from students to explain their understanding</a:t>
            </a:r>
          </a:p>
          <a:p>
            <a:pPr algn="l">
              <a:spcBef>
                <a:spcPts val="2400"/>
              </a:spcBef>
              <a:defRPr sz="23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Stakes</a:t>
            </a:r>
            <a:r>
              <a:rPr>
                <a:latin typeface="Calibri"/>
                <a:ea typeface="Calibri"/>
                <a:cs typeface="Calibri"/>
                <a:sym typeface="Calibri"/>
              </a:rPr>
              <a:t>: students turn in for participation or anonymously</a:t>
            </a:r>
          </a:p>
        </p:txBody>
      </p:sp>
      <p:sp>
        <p:nvSpPr>
          <p:cNvPr id="248" name="Rectangle 5"/>
          <p:cNvSpPr txBox="1"/>
          <p:nvPr/>
        </p:nvSpPr>
        <p:spPr>
          <a:xfrm>
            <a:off x="263849" y="8939093"/>
            <a:ext cx="12754934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1800"/>
            </a:pPr>
            <a:r>
              <a:t>More at: </a:t>
            </a:r>
            <a:r>
              <a:rPr u="sng">
                <a:hlinkClick r:id="rId2" invalidUrl="" action="" tgtFrame="" tooltip="" history="1" highlightClick="0" endSnd="0"/>
              </a:rPr>
              <a:t>http://</a:t>
            </a:r>
            <a:r>
              <a:rPr u="sng">
                <a:hlinkClick r:id="rId2" invalidUrl="" action="" tgtFrame="" tooltip="" history="1" highlightClick="0" endSnd="0"/>
              </a:rPr>
              <a:t>serc.carleton.edu/resources/14315.html</a:t>
            </a:r>
            <a:r>
              <a:t>; </a:t>
            </a:r>
            <a:r>
              <a:rPr u="sng">
                <a:hlinkClick r:id="rId3" invalidUrl="" action="" tgtFrame="" tooltip="" history="1" highlightClick="0" endSnd="0"/>
              </a:rPr>
              <a:t>http</a:t>
            </a:r>
            <a:r>
              <a:rPr u="sng">
                <a:hlinkClick r:id="rId3" invalidUrl="" action="" tgtFrame="" tooltip="" history="1" highlightClick="0" endSnd="0"/>
              </a:rPr>
              <a:t>://</a:t>
            </a:r>
            <a:r>
              <a:rPr u="sng">
                <a:hlinkClick r:id="rId3" invalidUrl="" action="" tgtFrame="" tooltip="" history="1" highlightClick="0" endSnd="0"/>
              </a:rPr>
              <a:t>www.flaguide.org/cat/minutepapers/minutepapers1.php</a:t>
            </a:r>
            <a:endParaRPr u="sng">
              <a:solidFill>
                <a:srgbClr val="0000FF"/>
              </a:solidFill>
            </a:endParaRPr>
          </a:p>
          <a:p>
            <a:pPr defTabSz="970844">
              <a:defRPr sz="1800" u="sng">
                <a:solidFill>
                  <a:srgbClr val="0000FF"/>
                </a:solidFill>
              </a:defRPr>
            </a:pPr>
            <a:r>
              <a:rPr>
                <a:hlinkClick r:id="rId4" invalidUrl="" action="" tgtFrame="" tooltip="" history="1" highlightClick="0" endSnd="0"/>
              </a:rPr>
              <a:t>http</a:t>
            </a:r>
            <a:r>
              <a:rPr>
                <a:hlinkClick r:id="rId4" invalidUrl="" action="" tgtFrame="" tooltip="" history="1" highlightClick="0" endSnd="0"/>
              </a:rPr>
              <a:t>://serc.carleton.edu/NAGTWorkshops/assess/knowledgesurvey.html</a:t>
            </a:r>
            <a:r>
              <a:rPr u="none">
                <a:solidFill>
                  <a:srgbClr val="000000"/>
                </a:solidFill>
              </a:rPr>
              <a:t> </a:t>
            </a:r>
          </a:p>
        </p:txBody>
      </p:sp>
      <p:grpSp>
        <p:nvGrpSpPr>
          <p:cNvPr id="251" name="Group 12"/>
          <p:cNvGrpSpPr/>
          <p:nvPr/>
        </p:nvGrpSpPr>
        <p:grpSpPr>
          <a:xfrm>
            <a:off x="6346847" y="4159966"/>
            <a:ext cx="6350001" cy="2406144"/>
            <a:chOff x="-9949" y="-601894"/>
            <a:chExt cx="6350000" cy="2406142"/>
          </a:xfrm>
        </p:grpSpPr>
        <p:pic>
          <p:nvPicPr>
            <p:cNvPr id="249" name="Picture 10" descr="Picture 10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0" t="0" r="0" b="38638"/>
            <a:stretch>
              <a:fillRect/>
            </a:stretch>
          </p:blipFill>
          <p:spPr>
            <a:xfrm>
              <a:off x="-9950" y="-541867"/>
              <a:ext cx="6350001" cy="2346116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</p:pic>
        <p:sp>
          <p:nvSpPr>
            <p:cNvPr id="250" name="TextBox 11"/>
            <p:cNvSpPr txBox="1"/>
            <p:nvPr/>
          </p:nvSpPr>
          <p:spPr>
            <a:xfrm>
              <a:off x="-1" y="-601895"/>
              <a:ext cx="6330103" cy="13908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lnSpc>
                  <a:spcPts val="2500"/>
                </a:lnSpc>
                <a:defRPr sz="1800"/>
              </a:pPr>
              <a:r>
                <a:t>Minute Paper 9/7/17</a:t>
              </a:r>
            </a:p>
            <a:p>
              <a:pPr>
                <a:lnSpc>
                  <a:spcPts val="2500"/>
                </a:lnSpc>
                <a:defRPr sz="1800"/>
              </a:pPr>
              <a:r>
                <a:t>What were the most important points for you in class today?</a:t>
              </a:r>
            </a:p>
            <a:p>
              <a:pPr>
                <a:lnSpc>
                  <a:spcPts val="2500"/>
                </a:lnSpc>
                <a:defRPr sz="1800"/>
              </a:pPr>
              <a:r>
                <a:t>What was the most confusing/challenging part of today’s class?</a:t>
              </a:r>
            </a:p>
          </p:txBody>
        </p:sp>
      </p:grpSp>
      <p:sp>
        <p:nvSpPr>
          <p:cNvPr id="252" name="Rectangle 14"/>
          <p:cNvSpPr txBox="1"/>
          <p:nvPr/>
        </p:nvSpPr>
        <p:spPr>
          <a:xfrm>
            <a:off x="420008" y="6669773"/>
            <a:ext cx="12442615" cy="1968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23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Alt: Knowledge Survey</a:t>
            </a:r>
          </a:p>
          <a:p>
            <a:pPr>
              <a:defRPr sz="2300"/>
            </a:pPr>
            <a:r>
              <a:t>Quick written feedback from students to describe their confidence in understanding</a:t>
            </a:r>
          </a:p>
          <a:p>
            <a:pPr marL="661529" indent="-661529">
              <a:defRPr sz="2300"/>
            </a:pPr>
            <a:r>
              <a:t>e.g. 	What is ENSO? How is the Atlantic hurricane season effected by El Nino?</a:t>
            </a:r>
          </a:p>
          <a:p>
            <a:pPr marL="661529" indent="-661529">
              <a:defRPr sz="2300"/>
            </a:pPr>
            <a:r>
              <a:t>	Response options: a) I can answer this question completely, b) I know about 50% of the answer c) I don’t know anything about this</a:t>
            </a:r>
          </a:p>
        </p:txBody>
      </p:sp>
      <p:sp>
        <p:nvSpPr>
          <p:cNvPr id="253" name="Low-stakes Assessment Activiti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Low-stakes Assessment Activities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47" grpId="1"/>
      <p:bldP build="whole" bldLvl="1" animBg="1" rev="0" advAuto="0" spid="252" grpId="2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Interactive Activities in large group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78358">
              <a:spcBef>
                <a:spcPts val="1500"/>
              </a:spcBef>
              <a:defRPr sz="6930"/>
            </a:lvl1pPr>
          </a:lstStyle>
          <a:p>
            <a:pPr/>
            <a:r>
              <a:t>Interactive Activities in large groups</a:t>
            </a:r>
          </a:p>
        </p:txBody>
      </p:sp>
      <p:sp>
        <p:nvSpPr>
          <p:cNvPr id="256" name="Low-stakes assessment—allow students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Low-stakes assessment—allow students </a:t>
            </a:r>
          </a:p>
        </p:txBody>
      </p:sp>
      <p:grpSp>
        <p:nvGrpSpPr>
          <p:cNvPr id="414" name="Group 567"/>
          <p:cNvGrpSpPr/>
          <p:nvPr/>
        </p:nvGrpSpPr>
        <p:grpSpPr>
          <a:xfrm>
            <a:off x="567318" y="1842346"/>
            <a:ext cx="9311076" cy="7477761"/>
            <a:chOff x="0" y="0"/>
            <a:chExt cx="9311075" cy="7477759"/>
          </a:xfrm>
        </p:grpSpPr>
        <p:sp>
          <p:nvSpPr>
            <p:cNvPr id="257" name="Rectangle 380"/>
            <p:cNvSpPr/>
            <p:nvPr/>
          </p:nvSpPr>
          <p:spPr>
            <a:xfrm>
              <a:off x="90311" y="90311"/>
              <a:ext cx="9130454" cy="7071360"/>
            </a:xfrm>
            <a:prstGeom prst="rect">
              <a:avLst/>
            </a:prstGeom>
            <a:blipFill rotWithShape="1">
              <a:blip r:embed="rId2"/>
              <a:srcRect l="0" t="0" r="0" b="0"/>
              <a:tile tx="0" ty="0" sx="100000" sy="100000" flip="none" algn="tl"/>
            </a:blipFill>
            <a:ln w="127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3494BA"/>
                  </a:solidFill>
                  <a:effectLst>
                    <a:outerShdw sx="100000" sy="100000" kx="0" ky="0" algn="b" rotWithShape="0" blurRad="25400" dist="33948" dir="2700000">
                      <a:srgbClr val="3B3936"/>
                    </a:outerShdw>
                  </a:effectLst>
                </a:defRPr>
              </a:pPr>
            </a:p>
          </p:txBody>
        </p:sp>
        <p:grpSp>
          <p:nvGrpSpPr>
            <p:cNvPr id="323" name="Group 381"/>
            <p:cNvGrpSpPr/>
            <p:nvPr/>
          </p:nvGrpSpPr>
          <p:grpSpPr>
            <a:xfrm>
              <a:off x="2781582" y="537351"/>
              <a:ext cx="3576321" cy="4912925"/>
              <a:chOff x="0" y="0"/>
              <a:chExt cx="3576320" cy="4912924"/>
            </a:xfrm>
          </p:grpSpPr>
          <p:sp>
            <p:nvSpPr>
              <p:cNvPr id="258" name="Rectangle 382"/>
              <p:cNvSpPr/>
              <p:nvPr/>
            </p:nvSpPr>
            <p:spPr>
              <a:xfrm>
                <a:off x="479454" y="4405783"/>
                <a:ext cx="361924" cy="507142"/>
              </a:xfrm>
              <a:prstGeom prst="rect">
                <a:avLst/>
              </a:prstGeom>
              <a:solidFill>
                <a:srgbClr val="B2B2B2"/>
              </a:solidFill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>
                    <a:solidFill>
                      <a:srgbClr val="3494BA"/>
                    </a:solidFill>
                    <a:effectLst>
                      <a:outerShdw sx="100000" sy="100000" kx="0" ky="0" algn="b" rotWithShape="0" blurRad="25400" dist="33948" dir="2700000">
                        <a:srgbClr val="3B3936"/>
                      </a:outerShdw>
                    </a:effectLst>
                  </a:defRPr>
                </a:pPr>
              </a:p>
            </p:txBody>
          </p:sp>
          <p:sp>
            <p:nvSpPr>
              <p:cNvPr id="259" name="Rectangle 383"/>
              <p:cNvSpPr/>
              <p:nvPr/>
            </p:nvSpPr>
            <p:spPr>
              <a:xfrm>
                <a:off x="932790" y="4405783"/>
                <a:ext cx="361924" cy="507142"/>
              </a:xfrm>
              <a:prstGeom prst="rect">
                <a:avLst/>
              </a:prstGeom>
              <a:solidFill>
                <a:srgbClr val="B2B2B2"/>
              </a:solidFill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>
                    <a:solidFill>
                      <a:srgbClr val="3494BA"/>
                    </a:solidFill>
                    <a:effectLst>
                      <a:outerShdw sx="100000" sy="100000" kx="0" ky="0" algn="b" rotWithShape="0" blurRad="25400" dist="33948" dir="2700000">
                        <a:srgbClr val="3B3936"/>
                      </a:outerShdw>
                    </a:effectLst>
                  </a:defRPr>
                </a:pPr>
              </a:p>
            </p:txBody>
          </p:sp>
          <p:sp>
            <p:nvSpPr>
              <p:cNvPr id="260" name="Rectangle 384"/>
              <p:cNvSpPr/>
              <p:nvPr/>
            </p:nvSpPr>
            <p:spPr>
              <a:xfrm>
                <a:off x="1386127" y="4405783"/>
                <a:ext cx="361924" cy="507142"/>
              </a:xfrm>
              <a:prstGeom prst="rect">
                <a:avLst/>
              </a:prstGeom>
              <a:solidFill>
                <a:srgbClr val="B2B2B2"/>
              </a:solidFill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>
                    <a:solidFill>
                      <a:srgbClr val="3494BA"/>
                    </a:solidFill>
                    <a:effectLst>
                      <a:outerShdw sx="100000" sy="100000" kx="0" ky="0" algn="b" rotWithShape="0" blurRad="25400" dist="33948" dir="2700000">
                        <a:srgbClr val="3B3936"/>
                      </a:outerShdw>
                    </a:effectLst>
                  </a:defRPr>
                </a:pPr>
              </a:p>
            </p:txBody>
          </p:sp>
          <p:sp>
            <p:nvSpPr>
              <p:cNvPr id="261" name="Rectangle 385"/>
              <p:cNvSpPr/>
              <p:nvPr/>
            </p:nvSpPr>
            <p:spPr>
              <a:xfrm>
                <a:off x="479454" y="3781180"/>
                <a:ext cx="361924" cy="507141"/>
              </a:xfrm>
              <a:prstGeom prst="rect">
                <a:avLst/>
              </a:prstGeom>
              <a:solidFill>
                <a:srgbClr val="B2B2B2"/>
              </a:solidFill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>
                    <a:solidFill>
                      <a:srgbClr val="3494BA"/>
                    </a:solidFill>
                    <a:effectLst>
                      <a:outerShdw sx="100000" sy="100000" kx="0" ky="0" algn="b" rotWithShape="0" blurRad="25400" dist="33948" dir="2700000">
                        <a:srgbClr val="3B3936"/>
                      </a:outerShdw>
                    </a:effectLst>
                  </a:defRPr>
                </a:pPr>
              </a:p>
            </p:txBody>
          </p:sp>
          <p:sp>
            <p:nvSpPr>
              <p:cNvPr id="262" name="Rectangle 386"/>
              <p:cNvSpPr/>
              <p:nvPr/>
            </p:nvSpPr>
            <p:spPr>
              <a:xfrm>
                <a:off x="932790" y="3781180"/>
                <a:ext cx="361924" cy="507141"/>
              </a:xfrm>
              <a:prstGeom prst="rect">
                <a:avLst/>
              </a:prstGeom>
              <a:solidFill>
                <a:srgbClr val="B2B2B2"/>
              </a:solidFill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>
                    <a:solidFill>
                      <a:srgbClr val="3494BA"/>
                    </a:solidFill>
                    <a:effectLst>
                      <a:outerShdw sx="100000" sy="100000" kx="0" ky="0" algn="b" rotWithShape="0" blurRad="25400" dist="33948" dir="2700000">
                        <a:srgbClr val="3B3936"/>
                      </a:outerShdw>
                    </a:effectLst>
                  </a:defRPr>
                </a:pPr>
              </a:p>
            </p:txBody>
          </p:sp>
          <p:sp>
            <p:nvSpPr>
              <p:cNvPr id="263" name="Rectangle 387"/>
              <p:cNvSpPr/>
              <p:nvPr/>
            </p:nvSpPr>
            <p:spPr>
              <a:xfrm>
                <a:off x="1386127" y="3781180"/>
                <a:ext cx="361924" cy="507141"/>
              </a:xfrm>
              <a:prstGeom prst="rect">
                <a:avLst/>
              </a:prstGeom>
              <a:solidFill>
                <a:srgbClr val="B2B2B2"/>
              </a:solidFill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>
                    <a:solidFill>
                      <a:srgbClr val="3494BA"/>
                    </a:solidFill>
                    <a:effectLst>
                      <a:outerShdw sx="100000" sy="100000" kx="0" ky="0" algn="b" rotWithShape="0" blurRad="25400" dist="33948" dir="2700000">
                        <a:srgbClr val="3B3936"/>
                      </a:outerShdw>
                    </a:effectLst>
                  </a:defRPr>
                </a:pPr>
              </a:p>
            </p:txBody>
          </p:sp>
          <p:sp>
            <p:nvSpPr>
              <p:cNvPr id="264" name="Rectangle 388"/>
              <p:cNvSpPr/>
              <p:nvPr/>
            </p:nvSpPr>
            <p:spPr>
              <a:xfrm>
                <a:off x="479454" y="3177086"/>
                <a:ext cx="361924" cy="503412"/>
              </a:xfrm>
              <a:prstGeom prst="rect">
                <a:avLst/>
              </a:prstGeom>
              <a:solidFill>
                <a:srgbClr val="B2B2B2"/>
              </a:solidFill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>
                    <a:solidFill>
                      <a:srgbClr val="3494BA"/>
                    </a:solidFill>
                    <a:effectLst>
                      <a:outerShdw sx="100000" sy="100000" kx="0" ky="0" algn="b" rotWithShape="0" blurRad="25400" dist="33948" dir="2700000">
                        <a:srgbClr val="3B3936"/>
                      </a:outerShdw>
                    </a:effectLst>
                  </a:defRPr>
                </a:pPr>
              </a:p>
            </p:txBody>
          </p:sp>
          <p:sp>
            <p:nvSpPr>
              <p:cNvPr id="265" name="Rectangle 389"/>
              <p:cNvSpPr/>
              <p:nvPr/>
            </p:nvSpPr>
            <p:spPr>
              <a:xfrm>
                <a:off x="932790" y="3177086"/>
                <a:ext cx="361924" cy="503412"/>
              </a:xfrm>
              <a:prstGeom prst="rect">
                <a:avLst/>
              </a:prstGeom>
              <a:solidFill>
                <a:srgbClr val="B2B2B2"/>
              </a:solidFill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>
                    <a:solidFill>
                      <a:srgbClr val="3494BA"/>
                    </a:solidFill>
                    <a:effectLst>
                      <a:outerShdw sx="100000" sy="100000" kx="0" ky="0" algn="b" rotWithShape="0" blurRad="25400" dist="33948" dir="2700000">
                        <a:srgbClr val="3B3936"/>
                      </a:outerShdw>
                    </a:effectLst>
                  </a:defRPr>
                </a:pPr>
              </a:p>
            </p:txBody>
          </p:sp>
          <p:sp>
            <p:nvSpPr>
              <p:cNvPr id="266" name="Rectangle 390"/>
              <p:cNvSpPr/>
              <p:nvPr/>
            </p:nvSpPr>
            <p:spPr>
              <a:xfrm>
                <a:off x="1386127" y="3177086"/>
                <a:ext cx="361924" cy="503412"/>
              </a:xfrm>
              <a:prstGeom prst="rect">
                <a:avLst/>
              </a:prstGeom>
              <a:solidFill>
                <a:srgbClr val="B2B2B2"/>
              </a:solidFill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>
                    <a:solidFill>
                      <a:srgbClr val="3494BA"/>
                    </a:solidFill>
                    <a:effectLst>
                      <a:outerShdw sx="100000" sy="100000" kx="0" ky="0" algn="b" rotWithShape="0" blurRad="25400" dist="33948" dir="2700000">
                        <a:srgbClr val="3B3936"/>
                      </a:outerShdw>
                    </a:effectLst>
                  </a:defRPr>
                </a:pPr>
              </a:p>
            </p:txBody>
          </p:sp>
          <p:sp>
            <p:nvSpPr>
              <p:cNvPr id="267" name="Rectangle 391"/>
              <p:cNvSpPr/>
              <p:nvPr/>
            </p:nvSpPr>
            <p:spPr>
              <a:xfrm>
                <a:off x="479454" y="2552483"/>
                <a:ext cx="361924" cy="505277"/>
              </a:xfrm>
              <a:prstGeom prst="rect">
                <a:avLst/>
              </a:prstGeom>
              <a:solidFill>
                <a:srgbClr val="B2B2B2"/>
              </a:solidFill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>
                    <a:solidFill>
                      <a:srgbClr val="3494BA"/>
                    </a:solidFill>
                    <a:effectLst>
                      <a:outerShdw sx="100000" sy="100000" kx="0" ky="0" algn="b" rotWithShape="0" blurRad="25400" dist="33948" dir="2700000">
                        <a:srgbClr val="3B3936"/>
                      </a:outerShdw>
                    </a:effectLst>
                  </a:defRPr>
                </a:pPr>
              </a:p>
            </p:txBody>
          </p:sp>
          <p:sp>
            <p:nvSpPr>
              <p:cNvPr id="268" name="Rectangle 392"/>
              <p:cNvSpPr/>
              <p:nvPr/>
            </p:nvSpPr>
            <p:spPr>
              <a:xfrm>
                <a:off x="932790" y="2552483"/>
                <a:ext cx="361924" cy="505277"/>
              </a:xfrm>
              <a:prstGeom prst="rect">
                <a:avLst/>
              </a:prstGeom>
              <a:solidFill>
                <a:srgbClr val="B2B2B2"/>
              </a:solidFill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>
                    <a:solidFill>
                      <a:srgbClr val="3494BA"/>
                    </a:solidFill>
                    <a:effectLst>
                      <a:outerShdw sx="100000" sy="100000" kx="0" ky="0" algn="b" rotWithShape="0" blurRad="25400" dist="33948" dir="2700000">
                        <a:srgbClr val="3B3936"/>
                      </a:outerShdw>
                    </a:effectLst>
                  </a:defRPr>
                </a:pPr>
              </a:p>
            </p:txBody>
          </p:sp>
          <p:sp>
            <p:nvSpPr>
              <p:cNvPr id="269" name="Rectangle 393"/>
              <p:cNvSpPr/>
              <p:nvPr/>
            </p:nvSpPr>
            <p:spPr>
              <a:xfrm>
                <a:off x="1386127" y="2552483"/>
                <a:ext cx="361924" cy="505277"/>
              </a:xfrm>
              <a:prstGeom prst="rect">
                <a:avLst/>
              </a:prstGeom>
              <a:solidFill>
                <a:srgbClr val="B2B2B2"/>
              </a:solidFill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>
                    <a:solidFill>
                      <a:srgbClr val="3494BA"/>
                    </a:solidFill>
                    <a:effectLst>
                      <a:outerShdw sx="100000" sy="100000" kx="0" ky="0" algn="b" rotWithShape="0" blurRad="25400" dist="33948" dir="2700000">
                        <a:srgbClr val="3B3936"/>
                      </a:outerShdw>
                    </a:effectLst>
                  </a:defRPr>
                </a:pPr>
              </a:p>
            </p:txBody>
          </p:sp>
          <p:sp>
            <p:nvSpPr>
              <p:cNvPr id="270" name="Rectangle 394"/>
              <p:cNvSpPr/>
              <p:nvPr/>
            </p:nvSpPr>
            <p:spPr>
              <a:xfrm>
                <a:off x="479454" y="1875674"/>
                <a:ext cx="361924" cy="507141"/>
              </a:xfrm>
              <a:prstGeom prst="rect">
                <a:avLst/>
              </a:prstGeom>
              <a:solidFill>
                <a:srgbClr val="B2B2B2"/>
              </a:solidFill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>
                    <a:solidFill>
                      <a:srgbClr val="3494BA"/>
                    </a:solidFill>
                    <a:effectLst>
                      <a:outerShdw sx="100000" sy="100000" kx="0" ky="0" algn="b" rotWithShape="0" blurRad="25400" dist="33948" dir="2700000">
                        <a:srgbClr val="3B3936"/>
                      </a:outerShdw>
                    </a:effectLst>
                  </a:defRPr>
                </a:pPr>
              </a:p>
            </p:txBody>
          </p:sp>
          <p:sp>
            <p:nvSpPr>
              <p:cNvPr id="271" name="Rectangle 395"/>
              <p:cNvSpPr/>
              <p:nvPr/>
            </p:nvSpPr>
            <p:spPr>
              <a:xfrm>
                <a:off x="932790" y="1875674"/>
                <a:ext cx="361924" cy="507141"/>
              </a:xfrm>
              <a:prstGeom prst="rect">
                <a:avLst/>
              </a:prstGeom>
              <a:solidFill>
                <a:srgbClr val="B2B2B2"/>
              </a:solidFill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>
                    <a:solidFill>
                      <a:srgbClr val="3494BA"/>
                    </a:solidFill>
                    <a:effectLst>
                      <a:outerShdw sx="100000" sy="100000" kx="0" ky="0" algn="b" rotWithShape="0" blurRad="25400" dist="33948" dir="2700000">
                        <a:srgbClr val="3B3936"/>
                      </a:outerShdw>
                    </a:effectLst>
                  </a:defRPr>
                </a:pPr>
              </a:p>
            </p:txBody>
          </p:sp>
          <p:sp>
            <p:nvSpPr>
              <p:cNvPr id="272" name="Rectangle 396"/>
              <p:cNvSpPr/>
              <p:nvPr/>
            </p:nvSpPr>
            <p:spPr>
              <a:xfrm>
                <a:off x="1386127" y="1875674"/>
                <a:ext cx="361924" cy="507141"/>
              </a:xfrm>
              <a:prstGeom prst="rect">
                <a:avLst/>
              </a:prstGeom>
              <a:solidFill>
                <a:srgbClr val="B2B2B2"/>
              </a:solidFill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>
                    <a:solidFill>
                      <a:srgbClr val="3494BA"/>
                    </a:solidFill>
                    <a:effectLst>
                      <a:outerShdw sx="100000" sy="100000" kx="0" ky="0" algn="b" rotWithShape="0" blurRad="25400" dist="33948" dir="2700000">
                        <a:srgbClr val="3B3936"/>
                      </a:outerShdw>
                    </a:effectLst>
                  </a:defRPr>
                </a:pPr>
              </a:p>
            </p:txBody>
          </p:sp>
          <p:sp>
            <p:nvSpPr>
              <p:cNvPr id="273" name="Rectangle 397"/>
              <p:cNvSpPr/>
              <p:nvPr/>
            </p:nvSpPr>
            <p:spPr>
              <a:xfrm>
                <a:off x="479454" y="1251071"/>
                <a:ext cx="361924" cy="507141"/>
              </a:xfrm>
              <a:prstGeom prst="rect">
                <a:avLst/>
              </a:prstGeom>
              <a:solidFill>
                <a:srgbClr val="B2B2B2"/>
              </a:solidFill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>
                    <a:solidFill>
                      <a:srgbClr val="3494BA"/>
                    </a:solidFill>
                    <a:effectLst>
                      <a:outerShdw sx="100000" sy="100000" kx="0" ky="0" algn="b" rotWithShape="0" blurRad="25400" dist="33948" dir="2700000">
                        <a:srgbClr val="3B3936"/>
                      </a:outerShdw>
                    </a:effectLst>
                  </a:defRPr>
                </a:pPr>
              </a:p>
            </p:txBody>
          </p:sp>
          <p:sp>
            <p:nvSpPr>
              <p:cNvPr id="274" name="Rectangle 398"/>
              <p:cNvSpPr/>
              <p:nvPr/>
            </p:nvSpPr>
            <p:spPr>
              <a:xfrm>
                <a:off x="932790" y="1251071"/>
                <a:ext cx="361924" cy="507141"/>
              </a:xfrm>
              <a:prstGeom prst="rect">
                <a:avLst/>
              </a:prstGeom>
              <a:solidFill>
                <a:srgbClr val="B2B2B2"/>
              </a:solidFill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>
                    <a:solidFill>
                      <a:srgbClr val="3494BA"/>
                    </a:solidFill>
                    <a:effectLst>
                      <a:outerShdw sx="100000" sy="100000" kx="0" ky="0" algn="b" rotWithShape="0" blurRad="25400" dist="33948" dir="2700000">
                        <a:srgbClr val="3B3936"/>
                      </a:outerShdw>
                    </a:effectLst>
                  </a:defRPr>
                </a:pPr>
              </a:p>
            </p:txBody>
          </p:sp>
          <p:sp>
            <p:nvSpPr>
              <p:cNvPr id="275" name="Rectangle 399"/>
              <p:cNvSpPr/>
              <p:nvPr/>
            </p:nvSpPr>
            <p:spPr>
              <a:xfrm>
                <a:off x="1386127" y="1251071"/>
                <a:ext cx="361924" cy="507141"/>
              </a:xfrm>
              <a:prstGeom prst="rect">
                <a:avLst/>
              </a:prstGeom>
              <a:solidFill>
                <a:srgbClr val="B2B2B2"/>
              </a:solidFill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>
                    <a:solidFill>
                      <a:srgbClr val="3494BA"/>
                    </a:solidFill>
                    <a:effectLst>
                      <a:outerShdw sx="100000" sy="100000" kx="0" ky="0" algn="b" rotWithShape="0" blurRad="25400" dist="33948" dir="2700000">
                        <a:srgbClr val="3B3936"/>
                      </a:outerShdw>
                    </a:effectLst>
                  </a:defRPr>
                </a:pPr>
              </a:p>
            </p:txBody>
          </p:sp>
          <p:sp>
            <p:nvSpPr>
              <p:cNvPr id="276" name="Rectangle 400"/>
              <p:cNvSpPr/>
              <p:nvPr/>
            </p:nvSpPr>
            <p:spPr>
              <a:xfrm>
                <a:off x="479454" y="624603"/>
                <a:ext cx="361924" cy="507141"/>
              </a:xfrm>
              <a:prstGeom prst="rect">
                <a:avLst/>
              </a:prstGeom>
              <a:solidFill>
                <a:srgbClr val="B2B2B2"/>
              </a:solidFill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>
                    <a:solidFill>
                      <a:srgbClr val="3494BA"/>
                    </a:solidFill>
                    <a:effectLst>
                      <a:outerShdw sx="100000" sy="100000" kx="0" ky="0" algn="b" rotWithShape="0" blurRad="25400" dist="33948" dir="2700000">
                        <a:srgbClr val="3B3936"/>
                      </a:outerShdw>
                    </a:effectLst>
                  </a:defRPr>
                </a:pPr>
              </a:p>
            </p:txBody>
          </p:sp>
          <p:sp>
            <p:nvSpPr>
              <p:cNvPr id="277" name="Rectangle 401"/>
              <p:cNvSpPr/>
              <p:nvPr/>
            </p:nvSpPr>
            <p:spPr>
              <a:xfrm>
                <a:off x="932790" y="624603"/>
                <a:ext cx="361924" cy="507141"/>
              </a:xfrm>
              <a:prstGeom prst="rect">
                <a:avLst/>
              </a:prstGeom>
              <a:solidFill>
                <a:srgbClr val="B2B2B2"/>
              </a:solidFill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>
                    <a:solidFill>
                      <a:srgbClr val="3494BA"/>
                    </a:solidFill>
                    <a:effectLst>
                      <a:outerShdw sx="100000" sy="100000" kx="0" ky="0" algn="b" rotWithShape="0" blurRad="25400" dist="33948" dir="2700000">
                        <a:srgbClr val="3B3936"/>
                      </a:outerShdw>
                    </a:effectLst>
                  </a:defRPr>
                </a:pPr>
              </a:p>
            </p:txBody>
          </p:sp>
          <p:sp>
            <p:nvSpPr>
              <p:cNvPr id="278" name="Rectangle 402"/>
              <p:cNvSpPr/>
              <p:nvPr/>
            </p:nvSpPr>
            <p:spPr>
              <a:xfrm>
                <a:off x="1386127" y="624603"/>
                <a:ext cx="361924" cy="507141"/>
              </a:xfrm>
              <a:prstGeom prst="rect">
                <a:avLst/>
              </a:prstGeom>
              <a:solidFill>
                <a:srgbClr val="B2B2B2"/>
              </a:solidFill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>
                    <a:solidFill>
                      <a:srgbClr val="3494BA"/>
                    </a:solidFill>
                    <a:effectLst>
                      <a:outerShdw sx="100000" sy="100000" kx="0" ky="0" algn="b" rotWithShape="0" blurRad="25400" dist="33948" dir="2700000">
                        <a:srgbClr val="3B3936"/>
                      </a:outerShdw>
                    </a:effectLst>
                  </a:defRPr>
                </a:pPr>
              </a:p>
            </p:txBody>
          </p:sp>
          <p:sp>
            <p:nvSpPr>
              <p:cNvPr id="279" name="Rectangle 403"/>
              <p:cNvSpPr/>
              <p:nvPr/>
            </p:nvSpPr>
            <p:spPr>
              <a:xfrm>
                <a:off x="479454" y="0"/>
                <a:ext cx="361924" cy="507141"/>
              </a:xfrm>
              <a:prstGeom prst="rect">
                <a:avLst/>
              </a:prstGeom>
              <a:solidFill>
                <a:srgbClr val="B2B2B2"/>
              </a:solidFill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>
                    <a:solidFill>
                      <a:srgbClr val="3494BA"/>
                    </a:solidFill>
                    <a:effectLst>
                      <a:outerShdw sx="100000" sy="100000" kx="0" ky="0" algn="b" rotWithShape="0" blurRad="25400" dist="33948" dir="2700000">
                        <a:srgbClr val="3B3936"/>
                      </a:outerShdw>
                    </a:effectLst>
                  </a:defRPr>
                </a:pPr>
              </a:p>
            </p:txBody>
          </p:sp>
          <p:sp>
            <p:nvSpPr>
              <p:cNvPr id="280" name="Rectangle 404"/>
              <p:cNvSpPr/>
              <p:nvPr/>
            </p:nvSpPr>
            <p:spPr>
              <a:xfrm>
                <a:off x="932790" y="0"/>
                <a:ext cx="361924" cy="507141"/>
              </a:xfrm>
              <a:prstGeom prst="rect">
                <a:avLst/>
              </a:prstGeom>
              <a:solidFill>
                <a:srgbClr val="B2B2B2"/>
              </a:solidFill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>
                    <a:solidFill>
                      <a:srgbClr val="3494BA"/>
                    </a:solidFill>
                    <a:effectLst>
                      <a:outerShdw sx="100000" sy="100000" kx="0" ky="0" algn="b" rotWithShape="0" blurRad="25400" dist="33948" dir="2700000">
                        <a:srgbClr val="3B3936"/>
                      </a:outerShdw>
                    </a:effectLst>
                  </a:defRPr>
                </a:pPr>
              </a:p>
            </p:txBody>
          </p:sp>
          <p:sp>
            <p:nvSpPr>
              <p:cNvPr id="281" name="Rectangle 405"/>
              <p:cNvSpPr/>
              <p:nvPr/>
            </p:nvSpPr>
            <p:spPr>
              <a:xfrm>
                <a:off x="1386127" y="0"/>
                <a:ext cx="361924" cy="507141"/>
              </a:xfrm>
              <a:prstGeom prst="rect">
                <a:avLst/>
              </a:prstGeom>
              <a:solidFill>
                <a:srgbClr val="B2B2B2"/>
              </a:solidFill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>
                    <a:solidFill>
                      <a:srgbClr val="3494BA"/>
                    </a:solidFill>
                    <a:effectLst>
                      <a:outerShdw sx="100000" sy="100000" kx="0" ky="0" algn="b" rotWithShape="0" blurRad="25400" dist="33948" dir="2700000">
                        <a:srgbClr val="3B3936"/>
                      </a:outerShdw>
                    </a:effectLst>
                  </a:defRPr>
                </a:pPr>
              </a:p>
            </p:txBody>
          </p:sp>
          <p:sp>
            <p:nvSpPr>
              <p:cNvPr id="282" name="Rectangle 406"/>
              <p:cNvSpPr/>
              <p:nvPr/>
            </p:nvSpPr>
            <p:spPr>
              <a:xfrm>
                <a:off x="1854388" y="4405783"/>
                <a:ext cx="361924" cy="507142"/>
              </a:xfrm>
              <a:prstGeom prst="rect">
                <a:avLst/>
              </a:prstGeom>
              <a:solidFill>
                <a:srgbClr val="B2B2B2"/>
              </a:solidFill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>
                    <a:solidFill>
                      <a:srgbClr val="3494BA"/>
                    </a:solidFill>
                    <a:effectLst>
                      <a:outerShdw sx="100000" sy="100000" kx="0" ky="0" algn="b" rotWithShape="0" blurRad="25400" dist="33948" dir="2700000">
                        <a:srgbClr val="3B3936"/>
                      </a:outerShdw>
                    </a:effectLst>
                  </a:defRPr>
                </a:pPr>
              </a:p>
            </p:txBody>
          </p:sp>
          <p:sp>
            <p:nvSpPr>
              <p:cNvPr id="283" name="Rectangle 407"/>
              <p:cNvSpPr/>
              <p:nvPr/>
            </p:nvSpPr>
            <p:spPr>
              <a:xfrm>
                <a:off x="2307724" y="4405783"/>
                <a:ext cx="361924" cy="507142"/>
              </a:xfrm>
              <a:prstGeom prst="rect">
                <a:avLst/>
              </a:prstGeom>
              <a:solidFill>
                <a:srgbClr val="B2B2B2"/>
              </a:solidFill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>
                    <a:solidFill>
                      <a:srgbClr val="3494BA"/>
                    </a:solidFill>
                    <a:effectLst>
                      <a:outerShdw sx="100000" sy="100000" kx="0" ky="0" algn="b" rotWithShape="0" blurRad="25400" dist="33948" dir="2700000">
                        <a:srgbClr val="3B3936"/>
                      </a:outerShdw>
                    </a:effectLst>
                  </a:defRPr>
                </a:pPr>
              </a:p>
            </p:txBody>
          </p:sp>
          <p:sp>
            <p:nvSpPr>
              <p:cNvPr id="284" name="Rectangle 408"/>
              <p:cNvSpPr/>
              <p:nvPr/>
            </p:nvSpPr>
            <p:spPr>
              <a:xfrm>
                <a:off x="2761060" y="4405783"/>
                <a:ext cx="361924" cy="507142"/>
              </a:xfrm>
              <a:prstGeom prst="rect">
                <a:avLst/>
              </a:prstGeom>
              <a:solidFill>
                <a:srgbClr val="B2B2B2"/>
              </a:solidFill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>
                    <a:solidFill>
                      <a:srgbClr val="3494BA"/>
                    </a:solidFill>
                    <a:effectLst>
                      <a:outerShdw sx="100000" sy="100000" kx="0" ky="0" algn="b" rotWithShape="0" blurRad="25400" dist="33948" dir="2700000">
                        <a:srgbClr val="3B3936"/>
                      </a:outerShdw>
                    </a:effectLst>
                  </a:defRPr>
                </a:pPr>
              </a:p>
            </p:txBody>
          </p:sp>
          <p:sp>
            <p:nvSpPr>
              <p:cNvPr id="285" name="Rectangle 409"/>
              <p:cNvSpPr/>
              <p:nvPr/>
            </p:nvSpPr>
            <p:spPr>
              <a:xfrm>
                <a:off x="3214397" y="4405783"/>
                <a:ext cx="361924" cy="507142"/>
              </a:xfrm>
              <a:prstGeom prst="rect">
                <a:avLst/>
              </a:prstGeom>
              <a:solidFill>
                <a:srgbClr val="B2B2B2"/>
              </a:solidFill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>
                    <a:solidFill>
                      <a:srgbClr val="3494BA"/>
                    </a:solidFill>
                    <a:effectLst>
                      <a:outerShdw sx="100000" sy="100000" kx="0" ky="0" algn="b" rotWithShape="0" blurRad="25400" dist="33948" dir="2700000">
                        <a:srgbClr val="3B3936"/>
                      </a:outerShdw>
                    </a:effectLst>
                  </a:defRPr>
                </a:pPr>
              </a:p>
            </p:txBody>
          </p:sp>
          <p:sp>
            <p:nvSpPr>
              <p:cNvPr id="286" name="Rectangle 410"/>
              <p:cNvSpPr/>
              <p:nvPr/>
            </p:nvSpPr>
            <p:spPr>
              <a:xfrm>
                <a:off x="1854388" y="3781180"/>
                <a:ext cx="361924" cy="507141"/>
              </a:xfrm>
              <a:prstGeom prst="rect">
                <a:avLst/>
              </a:prstGeom>
              <a:solidFill>
                <a:srgbClr val="B2B2B2"/>
              </a:solidFill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>
                    <a:solidFill>
                      <a:srgbClr val="3494BA"/>
                    </a:solidFill>
                    <a:effectLst>
                      <a:outerShdw sx="100000" sy="100000" kx="0" ky="0" algn="b" rotWithShape="0" blurRad="25400" dist="33948" dir="2700000">
                        <a:srgbClr val="3B3936"/>
                      </a:outerShdw>
                    </a:effectLst>
                  </a:defRPr>
                </a:pPr>
              </a:p>
            </p:txBody>
          </p:sp>
          <p:sp>
            <p:nvSpPr>
              <p:cNvPr id="287" name="Rectangle 411"/>
              <p:cNvSpPr/>
              <p:nvPr/>
            </p:nvSpPr>
            <p:spPr>
              <a:xfrm>
                <a:off x="2307724" y="3781180"/>
                <a:ext cx="361924" cy="507141"/>
              </a:xfrm>
              <a:prstGeom prst="rect">
                <a:avLst/>
              </a:prstGeom>
              <a:solidFill>
                <a:srgbClr val="B2B2B2"/>
              </a:solidFill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>
                    <a:solidFill>
                      <a:srgbClr val="3494BA"/>
                    </a:solidFill>
                    <a:effectLst>
                      <a:outerShdw sx="100000" sy="100000" kx="0" ky="0" algn="b" rotWithShape="0" blurRad="25400" dist="33948" dir="2700000">
                        <a:srgbClr val="3B3936"/>
                      </a:outerShdw>
                    </a:effectLst>
                  </a:defRPr>
                </a:pPr>
              </a:p>
            </p:txBody>
          </p:sp>
          <p:sp>
            <p:nvSpPr>
              <p:cNvPr id="288" name="Rectangle 412"/>
              <p:cNvSpPr/>
              <p:nvPr/>
            </p:nvSpPr>
            <p:spPr>
              <a:xfrm>
                <a:off x="2761060" y="3781180"/>
                <a:ext cx="361924" cy="507141"/>
              </a:xfrm>
              <a:prstGeom prst="rect">
                <a:avLst/>
              </a:prstGeom>
              <a:solidFill>
                <a:srgbClr val="B2B2B2"/>
              </a:solidFill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>
                    <a:solidFill>
                      <a:srgbClr val="3494BA"/>
                    </a:solidFill>
                    <a:effectLst>
                      <a:outerShdw sx="100000" sy="100000" kx="0" ky="0" algn="b" rotWithShape="0" blurRad="25400" dist="33948" dir="2700000">
                        <a:srgbClr val="3B3936"/>
                      </a:outerShdw>
                    </a:effectLst>
                  </a:defRPr>
                </a:pPr>
              </a:p>
            </p:txBody>
          </p:sp>
          <p:sp>
            <p:nvSpPr>
              <p:cNvPr id="289" name="Rectangle 413"/>
              <p:cNvSpPr/>
              <p:nvPr/>
            </p:nvSpPr>
            <p:spPr>
              <a:xfrm>
                <a:off x="3214397" y="3781180"/>
                <a:ext cx="361924" cy="507141"/>
              </a:xfrm>
              <a:prstGeom prst="rect">
                <a:avLst/>
              </a:prstGeom>
              <a:solidFill>
                <a:srgbClr val="B2B2B2"/>
              </a:solidFill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>
                    <a:solidFill>
                      <a:srgbClr val="3494BA"/>
                    </a:solidFill>
                    <a:effectLst>
                      <a:outerShdw sx="100000" sy="100000" kx="0" ky="0" algn="b" rotWithShape="0" blurRad="25400" dist="33948" dir="2700000">
                        <a:srgbClr val="3B3936"/>
                      </a:outerShdw>
                    </a:effectLst>
                  </a:defRPr>
                </a:pPr>
              </a:p>
            </p:txBody>
          </p:sp>
          <p:sp>
            <p:nvSpPr>
              <p:cNvPr id="290" name="Rectangle 414"/>
              <p:cNvSpPr/>
              <p:nvPr/>
            </p:nvSpPr>
            <p:spPr>
              <a:xfrm>
                <a:off x="1854388" y="3177086"/>
                <a:ext cx="361924" cy="503412"/>
              </a:xfrm>
              <a:prstGeom prst="rect">
                <a:avLst/>
              </a:prstGeom>
              <a:solidFill>
                <a:srgbClr val="B2B2B2"/>
              </a:solidFill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>
                    <a:solidFill>
                      <a:srgbClr val="3494BA"/>
                    </a:solidFill>
                    <a:effectLst>
                      <a:outerShdw sx="100000" sy="100000" kx="0" ky="0" algn="b" rotWithShape="0" blurRad="25400" dist="33948" dir="2700000">
                        <a:srgbClr val="3B3936"/>
                      </a:outerShdw>
                    </a:effectLst>
                  </a:defRPr>
                </a:pPr>
              </a:p>
            </p:txBody>
          </p:sp>
          <p:sp>
            <p:nvSpPr>
              <p:cNvPr id="291" name="Rectangle 415"/>
              <p:cNvSpPr/>
              <p:nvPr/>
            </p:nvSpPr>
            <p:spPr>
              <a:xfrm>
                <a:off x="2307724" y="3177086"/>
                <a:ext cx="361924" cy="503412"/>
              </a:xfrm>
              <a:prstGeom prst="rect">
                <a:avLst/>
              </a:prstGeom>
              <a:solidFill>
                <a:srgbClr val="B2B2B2"/>
              </a:solidFill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>
                    <a:solidFill>
                      <a:srgbClr val="3494BA"/>
                    </a:solidFill>
                    <a:effectLst>
                      <a:outerShdw sx="100000" sy="100000" kx="0" ky="0" algn="b" rotWithShape="0" blurRad="25400" dist="33948" dir="2700000">
                        <a:srgbClr val="3B3936"/>
                      </a:outerShdw>
                    </a:effectLst>
                  </a:defRPr>
                </a:pPr>
              </a:p>
            </p:txBody>
          </p:sp>
          <p:sp>
            <p:nvSpPr>
              <p:cNvPr id="292" name="Rectangle 416"/>
              <p:cNvSpPr/>
              <p:nvPr/>
            </p:nvSpPr>
            <p:spPr>
              <a:xfrm>
                <a:off x="2761060" y="3177086"/>
                <a:ext cx="361924" cy="503412"/>
              </a:xfrm>
              <a:prstGeom prst="rect">
                <a:avLst/>
              </a:prstGeom>
              <a:solidFill>
                <a:srgbClr val="B2B2B2"/>
              </a:solidFill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>
                    <a:solidFill>
                      <a:srgbClr val="3494BA"/>
                    </a:solidFill>
                    <a:effectLst>
                      <a:outerShdw sx="100000" sy="100000" kx="0" ky="0" algn="b" rotWithShape="0" blurRad="25400" dist="33948" dir="2700000">
                        <a:srgbClr val="3B3936"/>
                      </a:outerShdw>
                    </a:effectLst>
                  </a:defRPr>
                </a:pPr>
              </a:p>
            </p:txBody>
          </p:sp>
          <p:sp>
            <p:nvSpPr>
              <p:cNvPr id="293" name="Rectangle 417"/>
              <p:cNvSpPr/>
              <p:nvPr/>
            </p:nvSpPr>
            <p:spPr>
              <a:xfrm>
                <a:off x="3214397" y="3177086"/>
                <a:ext cx="361924" cy="503412"/>
              </a:xfrm>
              <a:prstGeom prst="rect">
                <a:avLst/>
              </a:prstGeom>
              <a:solidFill>
                <a:srgbClr val="B2B2B2"/>
              </a:solidFill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>
                    <a:solidFill>
                      <a:srgbClr val="3494BA"/>
                    </a:solidFill>
                    <a:effectLst>
                      <a:outerShdw sx="100000" sy="100000" kx="0" ky="0" algn="b" rotWithShape="0" blurRad="25400" dist="33948" dir="2700000">
                        <a:srgbClr val="3B3936"/>
                      </a:outerShdw>
                    </a:effectLst>
                  </a:defRPr>
                </a:pPr>
              </a:p>
            </p:txBody>
          </p:sp>
          <p:sp>
            <p:nvSpPr>
              <p:cNvPr id="294" name="Rectangle 418"/>
              <p:cNvSpPr/>
              <p:nvPr/>
            </p:nvSpPr>
            <p:spPr>
              <a:xfrm>
                <a:off x="1854388" y="2552483"/>
                <a:ext cx="361924" cy="505277"/>
              </a:xfrm>
              <a:prstGeom prst="rect">
                <a:avLst/>
              </a:prstGeom>
              <a:solidFill>
                <a:srgbClr val="B2B2B2"/>
              </a:solidFill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>
                    <a:solidFill>
                      <a:srgbClr val="3494BA"/>
                    </a:solidFill>
                    <a:effectLst>
                      <a:outerShdw sx="100000" sy="100000" kx="0" ky="0" algn="b" rotWithShape="0" blurRad="25400" dist="33948" dir="2700000">
                        <a:srgbClr val="3B3936"/>
                      </a:outerShdw>
                    </a:effectLst>
                  </a:defRPr>
                </a:pPr>
              </a:p>
            </p:txBody>
          </p:sp>
          <p:sp>
            <p:nvSpPr>
              <p:cNvPr id="295" name="Rectangle 419"/>
              <p:cNvSpPr/>
              <p:nvPr/>
            </p:nvSpPr>
            <p:spPr>
              <a:xfrm>
                <a:off x="2307724" y="2552483"/>
                <a:ext cx="361924" cy="505277"/>
              </a:xfrm>
              <a:prstGeom prst="rect">
                <a:avLst/>
              </a:prstGeom>
              <a:solidFill>
                <a:srgbClr val="B2B2B2"/>
              </a:solidFill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>
                    <a:solidFill>
                      <a:srgbClr val="3494BA"/>
                    </a:solidFill>
                    <a:effectLst>
                      <a:outerShdw sx="100000" sy="100000" kx="0" ky="0" algn="b" rotWithShape="0" blurRad="25400" dist="33948" dir="2700000">
                        <a:srgbClr val="3B3936"/>
                      </a:outerShdw>
                    </a:effectLst>
                  </a:defRPr>
                </a:pPr>
              </a:p>
            </p:txBody>
          </p:sp>
          <p:sp>
            <p:nvSpPr>
              <p:cNvPr id="296" name="Rectangle 420"/>
              <p:cNvSpPr/>
              <p:nvPr/>
            </p:nvSpPr>
            <p:spPr>
              <a:xfrm>
                <a:off x="2761060" y="2552483"/>
                <a:ext cx="361924" cy="505277"/>
              </a:xfrm>
              <a:prstGeom prst="rect">
                <a:avLst/>
              </a:prstGeom>
              <a:solidFill>
                <a:srgbClr val="B2B2B2"/>
              </a:solidFill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>
                    <a:solidFill>
                      <a:srgbClr val="3494BA"/>
                    </a:solidFill>
                    <a:effectLst>
                      <a:outerShdw sx="100000" sy="100000" kx="0" ky="0" algn="b" rotWithShape="0" blurRad="25400" dist="33948" dir="2700000">
                        <a:srgbClr val="3B3936"/>
                      </a:outerShdw>
                    </a:effectLst>
                  </a:defRPr>
                </a:pPr>
              </a:p>
            </p:txBody>
          </p:sp>
          <p:sp>
            <p:nvSpPr>
              <p:cNvPr id="297" name="Rectangle 421"/>
              <p:cNvSpPr/>
              <p:nvPr/>
            </p:nvSpPr>
            <p:spPr>
              <a:xfrm>
                <a:off x="3214397" y="2552483"/>
                <a:ext cx="361924" cy="505277"/>
              </a:xfrm>
              <a:prstGeom prst="rect">
                <a:avLst/>
              </a:prstGeom>
              <a:solidFill>
                <a:srgbClr val="B2B2B2"/>
              </a:solidFill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>
                    <a:solidFill>
                      <a:srgbClr val="3494BA"/>
                    </a:solidFill>
                    <a:effectLst>
                      <a:outerShdw sx="100000" sy="100000" kx="0" ky="0" algn="b" rotWithShape="0" blurRad="25400" dist="33948" dir="2700000">
                        <a:srgbClr val="3B3936"/>
                      </a:outerShdw>
                    </a:effectLst>
                  </a:defRPr>
                </a:pPr>
              </a:p>
            </p:txBody>
          </p:sp>
          <p:sp>
            <p:nvSpPr>
              <p:cNvPr id="298" name="Rectangle 422"/>
              <p:cNvSpPr/>
              <p:nvPr/>
            </p:nvSpPr>
            <p:spPr>
              <a:xfrm>
                <a:off x="1854388" y="1875674"/>
                <a:ext cx="361924" cy="507141"/>
              </a:xfrm>
              <a:prstGeom prst="rect">
                <a:avLst/>
              </a:prstGeom>
              <a:solidFill>
                <a:srgbClr val="B2B2B2"/>
              </a:solidFill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>
                    <a:solidFill>
                      <a:srgbClr val="3494BA"/>
                    </a:solidFill>
                    <a:effectLst>
                      <a:outerShdw sx="100000" sy="100000" kx="0" ky="0" algn="b" rotWithShape="0" blurRad="25400" dist="33948" dir="2700000">
                        <a:srgbClr val="3B3936"/>
                      </a:outerShdw>
                    </a:effectLst>
                  </a:defRPr>
                </a:pPr>
              </a:p>
            </p:txBody>
          </p:sp>
          <p:sp>
            <p:nvSpPr>
              <p:cNvPr id="299" name="Rectangle 423"/>
              <p:cNvSpPr/>
              <p:nvPr/>
            </p:nvSpPr>
            <p:spPr>
              <a:xfrm>
                <a:off x="2307724" y="1875674"/>
                <a:ext cx="361924" cy="507141"/>
              </a:xfrm>
              <a:prstGeom prst="rect">
                <a:avLst/>
              </a:prstGeom>
              <a:solidFill>
                <a:srgbClr val="B2B2B2"/>
              </a:solidFill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>
                    <a:solidFill>
                      <a:srgbClr val="3494BA"/>
                    </a:solidFill>
                    <a:effectLst>
                      <a:outerShdw sx="100000" sy="100000" kx="0" ky="0" algn="b" rotWithShape="0" blurRad="25400" dist="33948" dir="2700000">
                        <a:srgbClr val="3B3936"/>
                      </a:outerShdw>
                    </a:effectLst>
                  </a:defRPr>
                </a:pPr>
              </a:p>
            </p:txBody>
          </p:sp>
          <p:sp>
            <p:nvSpPr>
              <p:cNvPr id="300" name="Rectangle 424"/>
              <p:cNvSpPr/>
              <p:nvPr/>
            </p:nvSpPr>
            <p:spPr>
              <a:xfrm>
                <a:off x="2761060" y="1875674"/>
                <a:ext cx="361924" cy="507141"/>
              </a:xfrm>
              <a:prstGeom prst="rect">
                <a:avLst/>
              </a:prstGeom>
              <a:solidFill>
                <a:srgbClr val="B2B2B2"/>
              </a:solidFill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>
                    <a:solidFill>
                      <a:srgbClr val="3494BA"/>
                    </a:solidFill>
                    <a:effectLst>
                      <a:outerShdw sx="100000" sy="100000" kx="0" ky="0" algn="b" rotWithShape="0" blurRad="25400" dist="33948" dir="2700000">
                        <a:srgbClr val="3B3936"/>
                      </a:outerShdw>
                    </a:effectLst>
                  </a:defRPr>
                </a:pPr>
              </a:p>
            </p:txBody>
          </p:sp>
          <p:sp>
            <p:nvSpPr>
              <p:cNvPr id="301" name="Rectangle 425"/>
              <p:cNvSpPr/>
              <p:nvPr/>
            </p:nvSpPr>
            <p:spPr>
              <a:xfrm>
                <a:off x="3214397" y="1875674"/>
                <a:ext cx="361924" cy="507141"/>
              </a:xfrm>
              <a:prstGeom prst="rect">
                <a:avLst/>
              </a:prstGeom>
              <a:solidFill>
                <a:srgbClr val="B2B2B2"/>
              </a:solidFill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>
                    <a:solidFill>
                      <a:srgbClr val="3494BA"/>
                    </a:solidFill>
                    <a:effectLst>
                      <a:outerShdw sx="100000" sy="100000" kx="0" ky="0" algn="b" rotWithShape="0" blurRad="25400" dist="33948" dir="2700000">
                        <a:srgbClr val="3B3936"/>
                      </a:outerShdw>
                    </a:effectLst>
                  </a:defRPr>
                </a:pPr>
              </a:p>
            </p:txBody>
          </p:sp>
          <p:sp>
            <p:nvSpPr>
              <p:cNvPr id="302" name="Rectangle 426"/>
              <p:cNvSpPr/>
              <p:nvPr/>
            </p:nvSpPr>
            <p:spPr>
              <a:xfrm>
                <a:off x="1854388" y="1251071"/>
                <a:ext cx="361924" cy="507141"/>
              </a:xfrm>
              <a:prstGeom prst="rect">
                <a:avLst/>
              </a:prstGeom>
              <a:solidFill>
                <a:srgbClr val="B2B2B2"/>
              </a:solidFill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>
                    <a:solidFill>
                      <a:srgbClr val="3494BA"/>
                    </a:solidFill>
                    <a:effectLst>
                      <a:outerShdw sx="100000" sy="100000" kx="0" ky="0" algn="b" rotWithShape="0" blurRad="25400" dist="33948" dir="2700000">
                        <a:srgbClr val="3B3936"/>
                      </a:outerShdw>
                    </a:effectLst>
                  </a:defRPr>
                </a:pPr>
              </a:p>
            </p:txBody>
          </p:sp>
          <p:sp>
            <p:nvSpPr>
              <p:cNvPr id="303" name="Rectangle 427"/>
              <p:cNvSpPr/>
              <p:nvPr/>
            </p:nvSpPr>
            <p:spPr>
              <a:xfrm>
                <a:off x="2307724" y="1251071"/>
                <a:ext cx="361924" cy="507141"/>
              </a:xfrm>
              <a:prstGeom prst="rect">
                <a:avLst/>
              </a:prstGeom>
              <a:solidFill>
                <a:srgbClr val="B2B2B2"/>
              </a:solidFill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>
                    <a:solidFill>
                      <a:srgbClr val="3494BA"/>
                    </a:solidFill>
                    <a:effectLst>
                      <a:outerShdw sx="100000" sy="100000" kx="0" ky="0" algn="b" rotWithShape="0" blurRad="25400" dist="33948" dir="2700000">
                        <a:srgbClr val="3B3936"/>
                      </a:outerShdw>
                    </a:effectLst>
                  </a:defRPr>
                </a:pPr>
              </a:p>
            </p:txBody>
          </p:sp>
          <p:sp>
            <p:nvSpPr>
              <p:cNvPr id="304" name="Rectangle 428"/>
              <p:cNvSpPr/>
              <p:nvPr/>
            </p:nvSpPr>
            <p:spPr>
              <a:xfrm>
                <a:off x="2761060" y="1251071"/>
                <a:ext cx="361924" cy="507141"/>
              </a:xfrm>
              <a:prstGeom prst="rect">
                <a:avLst/>
              </a:prstGeom>
              <a:solidFill>
                <a:srgbClr val="B2B2B2"/>
              </a:solidFill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>
                    <a:solidFill>
                      <a:srgbClr val="3494BA"/>
                    </a:solidFill>
                    <a:effectLst>
                      <a:outerShdw sx="100000" sy="100000" kx="0" ky="0" algn="b" rotWithShape="0" blurRad="25400" dist="33948" dir="2700000">
                        <a:srgbClr val="3B3936"/>
                      </a:outerShdw>
                    </a:effectLst>
                  </a:defRPr>
                </a:pPr>
              </a:p>
            </p:txBody>
          </p:sp>
          <p:sp>
            <p:nvSpPr>
              <p:cNvPr id="305" name="Rectangle 429"/>
              <p:cNvSpPr/>
              <p:nvPr/>
            </p:nvSpPr>
            <p:spPr>
              <a:xfrm>
                <a:off x="3214397" y="1251071"/>
                <a:ext cx="361924" cy="507141"/>
              </a:xfrm>
              <a:prstGeom prst="rect">
                <a:avLst/>
              </a:prstGeom>
              <a:solidFill>
                <a:srgbClr val="B2B2B2"/>
              </a:solidFill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>
                    <a:solidFill>
                      <a:srgbClr val="3494BA"/>
                    </a:solidFill>
                    <a:effectLst>
                      <a:outerShdw sx="100000" sy="100000" kx="0" ky="0" algn="b" rotWithShape="0" blurRad="25400" dist="33948" dir="2700000">
                        <a:srgbClr val="3B3936"/>
                      </a:outerShdw>
                    </a:effectLst>
                  </a:defRPr>
                </a:pPr>
              </a:p>
            </p:txBody>
          </p:sp>
          <p:sp>
            <p:nvSpPr>
              <p:cNvPr id="306" name="Rectangle 430"/>
              <p:cNvSpPr/>
              <p:nvPr/>
            </p:nvSpPr>
            <p:spPr>
              <a:xfrm>
                <a:off x="1854388" y="624603"/>
                <a:ext cx="361924" cy="507141"/>
              </a:xfrm>
              <a:prstGeom prst="rect">
                <a:avLst/>
              </a:prstGeom>
              <a:solidFill>
                <a:srgbClr val="B2B2B2"/>
              </a:solidFill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>
                    <a:solidFill>
                      <a:srgbClr val="3494BA"/>
                    </a:solidFill>
                    <a:effectLst>
                      <a:outerShdw sx="100000" sy="100000" kx="0" ky="0" algn="b" rotWithShape="0" blurRad="25400" dist="33948" dir="2700000">
                        <a:srgbClr val="3B3936"/>
                      </a:outerShdw>
                    </a:effectLst>
                  </a:defRPr>
                </a:pPr>
              </a:p>
            </p:txBody>
          </p:sp>
          <p:sp>
            <p:nvSpPr>
              <p:cNvPr id="307" name="Rectangle 431"/>
              <p:cNvSpPr/>
              <p:nvPr/>
            </p:nvSpPr>
            <p:spPr>
              <a:xfrm>
                <a:off x="2307724" y="624603"/>
                <a:ext cx="361924" cy="507141"/>
              </a:xfrm>
              <a:prstGeom prst="rect">
                <a:avLst/>
              </a:prstGeom>
              <a:solidFill>
                <a:srgbClr val="B2B2B2"/>
              </a:solidFill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>
                    <a:solidFill>
                      <a:srgbClr val="3494BA"/>
                    </a:solidFill>
                    <a:effectLst>
                      <a:outerShdw sx="100000" sy="100000" kx="0" ky="0" algn="b" rotWithShape="0" blurRad="25400" dist="33948" dir="2700000">
                        <a:srgbClr val="3B3936"/>
                      </a:outerShdw>
                    </a:effectLst>
                  </a:defRPr>
                </a:pPr>
              </a:p>
            </p:txBody>
          </p:sp>
          <p:sp>
            <p:nvSpPr>
              <p:cNvPr id="308" name="Rectangle 432"/>
              <p:cNvSpPr/>
              <p:nvPr/>
            </p:nvSpPr>
            <p:spPr>
              <a:xfrm>
                <a:off x="2761060" y="624603"/>
                <a:ext cx="361924" cy="507141"/>
              </a:xfrm>
              <a:prstGeom prst="rect">
                <a:avLst/>
              </a:prstGeom>
              <a:solidFill>
                <a:srgbClr val="B2B2B2"/>
              </a:solidFill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>
                    <a:solidFill>
                      <a:srgbClr val="3494BA"/>
                    </a:solidFill>
                    <a:effectLst>
                      <a:outerShdw sx="100000" sy="100000" kx="0" ky="0" algn="b" rotWithShape="0" blurRad="25400" dist="33948" dir="2700000">
                        <a:srgbClr val="3B3936"/>
                      </a:outerShdw>
                    </a:effectLst>
                  </a:defRPr>
                </a:pPr>
              </a:p>
            </p:txBody>
          </p:sp>
          <p:sp>
            <p:nvSpPr>
              <p:cNvPr id="309" name="Rectangle 433"/>
              <p:cNvSpPr/>
              <p:nvPr/>
            </p:nvSpPr>
            <p:spPr>
              <a:xfrm>
                <a:off x="3214397" y="624603"/>
                <a:ext cx="361924" cy="507141"/>
              </a:xfrm>
              <a:prstGeom prst="rect">
                <a:avLst/>
              </a:prstGeom>
              <a:solidFill>
                <a:srgbClr val="B2B2B2"/>
              </a:solidFill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>
                    <a:solidFill>
                      <a:srgbClr val="3494BA"/>
                    </a:solidFill>
                    <a:effectLst>
                      <a:outerShdw sx="100000" sy="100000" kx="0" ky="0" algn="b" rotWithShape="0" blurRad="25400" dist="33948" dir="2700000">
                        <a:srgbClr val="3B3936"/>
                      </a:outerShdw>
                    </a:effectLst>
                  </a:defRPr>
                </a:pPr>
              </a:p>
            </p:txBody>
          </p:sp>
          <p:sp>
            <p:nvSpPr>
              <p:cNvPr id="310" name="Rectangle 434"/>
              <p:cNvSpPr/>
              <p:nvPr/>
            </p:nvSpPr>
            <p:spPr>
              <a:xfrm>
                <a:off x="1854388" y="0"/>
                <a:ext cx="361924" cy="507141"/>
              </a:xfrm>
              <a:prstGeom prst="rect">
                <a:avLst/>
              </a:prstGeom>
              <a:solidFill>
                <a:srgbClr val="B2B2B2"/>
              </a:solidFill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>
                    <a:solidFill>
                      <a:srgbClr val="3494BA"/>
                    </a:solidFill>
                    <a:effectLst>
                      <a:outerShdw sx="100000" sy="100000" kx="0" ky="0" algn="b" rotWithShape="0" blurRad="25400" dist="33948" dir="2700000">
                        <a:srgbClr val="3B3936"/>
                      </a:outerShdw>
                    </a:effectLst>
                  </a:defRPr>
                </a:pPr>
              </a:p>
            </p:txBody>
          </p:sp>
          <p:sp>
            <p:nvSpPr>
              <p:cNvPr id="311" name="Rectangle 435"/>
              <p:cNvSpPr/>
              <p:nvPr/>
            </p:nvSpPr>
            <p:spPr>
              <a:xfrm>
                <a:off x="2307724" y="0"/>
                <a:ext cx="361924" cy="507141"/>
              </a:xfrm>
              <a:prstGeom prst="rect">
                <a:avLst/>
              </a:prstGeom>
              <a:solidFill>
                <a:srgbClr val="B2B2B2"/>
              </a:solidFill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>
                    <a:solidFill>
                      <a:srgbClr val="3494BA"/>
                    </a:solidFill>
                    <a:effectLst>
                      <a:outerShdw sx="100000" sy="100000" kx="0" ky="0" algn="b" rotWithShape="0" blurRad="25400" dist="33948" dir="2700000">
                        <a:srgbClr val="3B3936"/>
                      </a:outerShdw>
                    </a:effectLst>
                  </a:defRPr>
                </a:pPr>
              </a:p>
            </p:txBody>
          </p:sp>
          <p:sp>
            <p:nvSpPr>
              <p:cNvPr id="312" name="Rectangle 436"/>
              <p:cNvSpPr/>
              <p:nvPr/>
            </p:nvSpPr>
            <p:spPr>
              <a:xfrm>
                <a:off x="2761060" y="0"/>
                <a:ext cx="361924" cy="507141"/>
              </a:xfrm>
              <a:prstGeom prst="rect">
                <a:avLst/>
              </a:prstGeom>
              <a:solidFill>
                <a:srgbClr val="B2B2B2"/>
              </a:solidFill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>
                    <a:solidFill>
                      <a:srgbClr val="3494BA"/>
                    </a:solidFill>
                    <a:effectLst>
                      <a:outerShdw sx="100000" sy="100000" kx="0" ky="0" algn="b" rotWithShape="0" blurRad="25400" dist="33948" dir="2700000">
                        <a:srgbClr val="3B3936"/>
                      </a:outerShdw>
                    </a:effectLst>
                  </a:defRPr>
                </a:pPr>
              </a:p>
            </p:txBody>
          </p:sp>
          <p:sp>
            <p:nvSpPr>
              <p:cNvPr id="313" name="Rectangle 437"/>
              <p:cNvSpPr/>
              <p:nvPr/>
            </p:nvSpPr>
            <p:spPr>
              <a:xfrm>
                <a:off x="3214397" y="0"/>
                <a:ext cx="361924" cy="507141"/>
              </a:xfrm>
              <a:prstGeom prst="rect">
                <a:avLst/>
              </a:prstGeom>
              <a:solidFill>
                <a:srgbClr val="B2B2B2"/>
              </a:solidFill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>
                    <a:solidFill>
                      <a:srgbClr val="3494BA"/>
                    </a:solidFill>
                    <a:effectLst>
                      <a:outerShdw sx="100000" sy="100000" kx="0" ky="0" algn="b" rotWithShape="0" blurRad="25400" dist="33948" dir="2700000">
                        <a:srgbClr val="3B3936"/>
                      </a:outerShdw>
                    </a:effectLst>
                  </a:defRPr>
                </a:pPr>
              </a:p>
            </p:txBody>
          </p:sp>
          <p:grpSp>
            <p:nvGrpSpPr>
              <p:cNvPr id="322" name="Group 438"/>
              <p:cNvGrpSpPr/>
              <p:nvPr/>
            </p:nvGrpSpPr>
            <p:grpSpPr>
              <a:xfrm>
                <a:off x="-1" y="-1"/>
                <a:ext cx="361924" cy="4912926"/>
                <a:chOff x="0" y="0"/>
                <a:chExt cx="361922" cy="4912924"/>
              </a:xfrm>
            </p:grpSpPr>
            <p:sp>
              <p:nvSpPr>
                <p:cNvPr id="314" name="Rectangle 439"/>
                <p:cNvSpPr/>
                <p:nvPr/>
              </p:nvSpPr>
              <p:spPr>
                <a:xfrm>
                  <a:off x="-1" y="4406195"/>
                  <a:ext cx="361924" cy="506730"/>
                </a:xfrm>
                <a:prstGeom prst="rect">
                  <a:avLst/>
                </a:prstGeom>
                <a:solidFill>
                  <a:srgbClr val="B2B2B2"/>
                </a:solidFill>
                <a:ln w="12700" cap="flat">
                  <a:solidFill>
                    <a:srgbClr val="000000"/>
                  </a:solidFill>
                  <a:prstDash val="solid"/>
                  <a:miter lim="8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3200">
                      <a:solidFill>
                        <a:srgbClr val="3494BA"/>
                      </a:solidFill>
                      <a:effectLst>
                        <a:outerShdw sx="100000" sy="100000" kx="0" ky="0" algn="b" rotWithShape="0" blurRad="25400" dist="33948" dir="2700000">
                          <a:srgbClr val="3B3936"/>
                        </a:outerShdw>
                      </a:effectLst>
                    </a:defRPr>
                  </a:pPr>
                </a:p>
              </p:txBody>
            </p:sp>
            <p:sp>
              <p:nvSpPr>
                <p:cNvPr id="315" name="Rectangle 440"/>
                <p:cNvSpPr/>
                <p:nvPr/>
              </p:nvSpPr>
              <p:spPr>
                <a:xfrm>
                  <a:off x="-1" y="3782012"/>
                  <a:ext cx="361924" cy="506730"/>
                </a:xfrm>
                <a:prstGeom prst="rect">
                  <a:avLst/>
                </a:prstGeom>
                <a:solidFill>
                  <a:srgbClr val="B2B2B2"/>
                </a:solidFill>
                <a:ln w="12700" cap="flat">
                  <a:solidFill>
                    <a:srgbClr val="000000"/>
                  </a:solidFill>
                  <a:prstDash val="solid"/>
                  <a:miter lim="8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3200">
                      <a:solidFill>
                        <a:srgbClr val="3494BA"/>
                      </a:solidFill>
                      <a:effectLst>
                        <a:outerShdw sx="100000" sy="100000" kx="0" ky="0" algn="b" rotWithShape="0" blurRad="25400" dist="33948" dir="2700000">
                          <a:srgbClr val="3B3936"/>
                        </a:outerShdw>
                      </a:effectLst>
                    </a:defRPr>
                  </a:pPr>
                </a:p>
              </p:txBody>
            </p:sp>
            <p:sp>
              <p:nvSpPr>
                <p:cNvPr id="316" name="Rectangle 441"/>
                <p:cNvSpPr/>
                <p:nvPr/>
              </p:nvSpPr>
              <p:spPr>
                <a:xfrm>
                  <a:off x="-1" y="3176286"/>
                  <a:ext cx="361924" cy="505052"/>
                </a:xfrm>
                <a:prstGeom prst="rect">
                  <a:avLst/>
                </a:prstGeom>
                <a:solidFill>
                  <a:srgbClr val="B2B2B2"/>
                </a:solidFill>
                <a:ln w="12700" cap="flat">
                  <a:solidFill>
                    <a:srgbClr val="000000"/>
                  </a:solidFill>
                  <a:prstDash val="solid"/>
                  <a:miter lim="8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3200">
                      <a:solidFill>
                        <a:srgbClr val="3494BA"/>
                      </a:solidFill>
                      <a:effectLst>
                        <a:outerShdw sx="100000" sy="100000" kx="0" ky="0" algn="b" rotWithShape="0" blurRad="25400" dist="33948" dir="2700000">
                          <a:srgbClr val="3B3936"/>
                        </a:outerShdw>
                      </a:effectLst>
                    </a:defRPr>
                  </a:pPr>
                </a:p>
              </p:txBody>
            </p:sp>
            <p:sp>
              <p:nvSpPr>
                <p:cNvPr id="317" name="Rectangle 442"/>
                <p:cNvSpPr/>
                <p:nvPr/>
              </p:nvSpPr>
              <p:spPr>
                <a:xfrm>
                  <a:off x="-1" y="2552103"/>
                  <a:ext cx="361924" cy="505052"/>
                </a:xfrm>
                <a:prstGeom prst="rect">
                  <a:avLst/>
                </a:prstGeom>
                <a:solidFill>
                  <a:srgbClr val="B2B2B2"/>
                </a:solidFill>
                <a:ln w="12700" cap="flat">
                  <a:solidFill>
                    <a:srgbClr val="000000"/>
                  </a:solidFill>
                  <a:prstDash val="solid"/>
                  <a:miter lim="8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3200">
                      <a:solidFill>
                        <a:srgbClr val="3494BA"/>
                      </a:solidFill>
                      <a:effectLst>
                        <a:outerShdw sx="100000" sy="100000" kx="0" ky="0" algn="b" rotWithShape="0" blurRad="25400" dist="33948" dir="2700000">
                          <a:srgbClr val="3B3936"/>
                        </a:outerShdw>
                      </a:effectLst>
                    </a:defRPr>
                  </a:pPr>
                </a:p>
              </p:txBody>
            </p:sp>
            <p:sp>
              <p:nvSpPr>
                <p:cNvPr id="318" name="Rectangle 443"/>
                <p:cNvSpPr/>
                <p:nvPr/>
              </p:nvSpPr>
              <p:spPr>
                <a:xfrm>
                  <a:off x="-1" y="1875904"/>
                  <a:ext cx="361924" cy="506731"/>
                </a:xfrm>
                <a:prstGeom prst="rect">
                  <a:avLst/>
                </a:prstGeom>
                <a:solidFill>
                  <a:srgbClr val="B2B2B2"/>
                </a:solidFill>
                <a:ln w="12700" cap="flat">
                  <a:solidFill>
                    <a:srgbClr val="000000"/>
                  </a:solidFill>
                  <a:prstDash val="solid"/>
                  <a:miter lim="8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3200">
                      <a:solidFill>
                        <a:srgbClr val="3494BA"/>
                      </a:solidFill>
                      <a:effectLst>
                        <a:outerShdw sx="100000" sy="100000" kx="0" ky="0" algn="b" rotWithShape="0" blurRad="25400" dist="33948" dir="2700000">
                          <a:srgbClr val="3B3936"/>
                        </a:outerShdw>
                      </a:effectLst>
                    </a:defRPr>
                  </a:pPr>
                </a:p>
              </p:txBody>
            </p:sp>
            <p:sp>
              <p:nvSpPr>
                <p:cNvPr id="319" name="Rectangle 444"/>
                <p:cNvSpPr/>
                <p:nvPr/>
              </p:nvSpPr>
              <p:spPr>
                <a:xfrm>
                  <a:off x="-1" y="1251721"/>
                  <a:ext cx="361924" cy="506731"/>
                </a:xfrm>
                <a:prstGeom prst="rect">
                  <a:avLst/>
                </a:prstGeom>
                <a:solidFill>
                  <a:srgbClr val="B2B2B2"/>
                </a:solidFill>
                <a:ln w="12700" cap="flat">
                  <a:solidFill>
                    <a:srgbClr val="000000"/>
                  </a:solidFill>
                  <a:prstDash val="solid"/>
                  <a:miter lim="8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3200">
                      <a:solidFill>
                        <a:srgbClr val="3494BA"/>
                      </a:solidFill>
                      <a:effectLst>
                        <a:outerShdw sx="100000" sy="100000" kx="0" ky="0" algn="b" rotWithShape="0" blurRad="25400" dist="33948" dir="2700000">
                          <a:srgbClr val="3B3936"/>
                        </a:outerShdw>
                      </a:effectLst>
                    </a:defRPr>
                  </a:pPr>
                </a:p>
              </p:txBody>
            </p:sp>
            <p:sp>
              <p:nvSpPr>
                <p:cNvPr id="320" name="Rectangle 445"/>
                <p:cNvSpPr/>
                <p:nvPr/>
              </p:nvSpPr>
              <p:spPr>
                <a:xfrm>
                  <a:off x="-1" y="624182"/>
                  <a:ext cx="361924" cy="506731"/>
                </a:xfrm>
                <a:prstGeom prst="rect">
                  <a:avLst/>
                </a:prstGeom>
                <a:solidFill>
                  <a:srgbClr val="B2B2B2"/>
                </a:solidFill>
                <a:ln w="12700" cap="flat">
                  <a:solidFill>
                    <a:srgbClr val="000000"/>
                  </a:solidFill>
                  <a:prstDash val="solid"/>
                  <a:miter lim="8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3200">
                      <a:solidFill>
                        <a:srgbClr val="3494BA"/>
                      </a:solidFill>
                      <a:effectLst>
                        <a:outerShdw sx="100000" sy="100000" kx="0" ky="0" algn="b" rotWithShape="0" blurRad="25400" dist="33948" dir="2700000">
                          <a:srgbClr val="3B3936"/>
                        </a:outerShdw>
                      </a:effectLst>
                    </a:defRPr>
                  </a:pPr>
                </a:p>
              </p:txBody>
            </p:sp>
            <p:sp>
              <p:nvSpPr>
                <p:cNvPr id="321" name="Rectangle 446"/>
                <p:cNvSpPr/>
                <p:nvPr/>
              </p:nvSpPr>
              <p:spPr>
                <a:xfrm>
                  <a:off x="-1" y="-1"/>
                  <a:ext cx="361924" cy="506731"/>
                </a:xfrm>
                <a:prstGeom prst="rect">
                  <a:avLst/>
                </a:prstGeom>
                <a:solidFill>
                  <a:srgbClr val="B2B2B2"/>
                </a:solidFill>
                <a:ln w="12700" cap="flat">
                  <a:solidFill>
                    <a:srgbClr val="000000"/>
                  </a:solidFill>
                  <a:prstDash val="solid"/>
                  <a:miter lim="8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3200">
                      <a:solidFill>
                        <a:srgbClr val="3494BA"/>
                      </a:solidFill>
                      <a:effectLst>
                        <a:outerShdw sx="100000" sy="100000" kx="0" ky="0" algn="b" rotWithShape="0" blurRad="25400" dist="33948" dir="2700000">
                          <a:srgbClr val="3B3936"/>
                        </a:outerShdw>
                      </a:effectLst>
                    </a:defRPr>
                  </a:pPr>
                </a:p>
              </p:txBody>
            </p:sp>
          </p:grpSp>
        </p:grpSp>
        <p:grpSp>
          <p:nvGrpSpPr>
            <p:cNvPr id="364" name="Group 447"/>
            <p:cNvGrpSpPr/>
            <p:nvPr/>
          </p:nvGrpSpPr>
          <p:grpSpPr>
            <a:xfrm>
              <a:off x="124177" y="537351"/>
              <a:ext cx="2176499" cy="4912925"/>
              <a:chOff x="0" y="0"/>
              <a:chExt cx="2176497" cy="4912924"/>
            </a:xfrm>
          </p:grpSpPr>
          <p:sp>
            <p:nvSpPr>
              <p:cNvPr id="324" name="Rectangle 448"/>
              <p:cNvSpPr/>
              <p:nvPr/>
            </p:nvSpPr>
            <p:spPr>
              <a:xfrm>
                <a:off x="-1" y="4406872"/>
                <a:ext cx="362751" cy="506053"/>
              </a:xfrm>
              <a:prstGeom prst="rect">
                <a:avLst/>
              </a:prstGeom>
              <a:solidFill>
                <a:srgbClr val="B2B2B2"/>
              </a:solidFill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>
                    <a:solidFill>
                      <a:srgbClr val="3494BA"/>
                    </a:solidFill>
                    <a:effectLst>
                      <a:outerShdw sx="100000" sy="100000" kx="0" ky="0" algn="b" rotWithShape="0" blurRad="25400" dist="33948" dir="2700000">
                        <a:srgbClr val="3B3936"/>
                      </a:outerShdw>
                    </a:effectLst>
                  </a:defRPr>
                </a:pPr>
              </a:p>
            </p:txBody>
          </p:sp>
          <p:sp>
            <p:nvSpPr>
              <p:cNvPr id="325" name="Rectangle 449"/>
              <p:cNvSpPr/>
              <p:nvPr/>
            </p:nvSpPr>
            <p:spPr>
              <a:xfrm>
                <a:off x="453437" y="4406872"/>
                <a:ext cx="362750" cy="506053"/>
              </a:xfrm>
              <a:prstGeom prst="rect">
                <a:avLst/>
              </a:prstGeom>
              <a:solidFill>
                <a:srgbClr val="B2B2B2"/>
              </a:solidFill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>
                    <a:solidFill>
                      <a:srgbClr val="3494BA"/>
                    </a:solidFill>
                    <a:effectLst>
                      <a:outerShdw sx="100000" sy="100000" kx="0" ky="0" algn="b" rotWithShape="0" blurRad="25400" dist="33948" dir="2700000">
                        <a:srgbClr val="3B3936"/>
                      </a:outerShdw>
                    </a:effectLst>
                  </a:defRPr>
                </a:pPr>
              </a:p>
            </p:txBody>
          </p:sp>
          <p:sp>
            <p:nvSpPr>
              <p:cNvPr id="326" name="Rectangle 450"/>
              <p:cNvSpPr/>
              <p:nvPr/>
            </p:nvSpPr>
            <p:spPr>
              <a:xfrm>
                <a:off x="906874" y="4406872"/>
                <a:ext cx="362750" cy="506053"/>
              </a:xfrm>
              <a:prstGeom prst="rect">
                <a:avLst/>
              </a:prstGeom>
              <a:solidFill>
                <a:srgbClr val="B2B2B2"/>
              </a:solidFill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>
                    <a:solidFill>
                      <a:srgbClr val="3494BA"/>
                    </a:solidFill>
                    <a:effectLst>
                      <a:outerShdw sx="100000" sy="100000" kx="0" ky="0" algn="b" rotWithShape="0" blurRad="25400" dist="33948" dir="2700000">
                        <a:srgbClr val="3B3936"/>
                      </a:outerShdw>
                    </a:effectLst>
                  </a:defRPr>
                </a:pPr>
              </a:p>
            </p:txBody>
          </p:sp>
          <p:sp>
            <p:nvSpPr>
              <p:cNvPr id="327" name="Rectangle 451"/>
              <p:cNvSpPr/>
              <p:nvPr/>
            </p:nvSpPr>
            <p:spPr>
              <a:xfrm>
                <a:off x="1360311" y="4406872"/>
                <a:ext cx="362750" cy="506053"/>
              </a:xfrm>
              <a:prstGeom prst="rect">
                <a:avLst/>
              </a:prstGeom>
              <a:solidFill>
                <a:srgbClr val="B2B2B2"/>
              </a:solidFill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>
                    <a:solidFill>
                      <a:srgbClr val="3494BA"/>
                    </a:solidFill>
                    <a:effectLst>
                      <a:outerShdw sx="100000" sy="100000" kx="0" ky="0" algn="b" rotWithShape="0" blurRad="25400" dist="33948" dir="2700000">
                        <a:srgbClr val="3B3936"/>
                      </a:outerShdw>
                    </a:effectLst>
                  </a:defRPr>
                </a:pPr>
              </a:p>
            </p:txBody>
          </p:sp>
          <p:sp>
            <p:nvSpPr>
              <p:cNvPr id="328" name="Rectangle 452"/>
              <p:cNvSpPr/>
              <p:nvPr/>
            </p:nvSpPr>
            <p:spPr>
              <a:xfrm>
                <a:off x="1813748" y="4406872"/>
                <a:ext cx="362750" cy="506053"/>
              </a:xfrm>
              <a:prstGeom prst="rect">
                <a:avLst/>
              </a:prstGeom>
              <a:solidFill>
                <a:srgbClr val="B2B2B2"/>
              </a:solidFill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>
                    <a:solidFill>
                      <a:srgbClr val="3494BA"/>
                    </a:solidFill>
                    <a:effectLst>
                      <a:outerShdw sx="100000" sy="100000" kx="0" ky="0" algn="b" rotWithShape="0" blurRad="25400" dist="33948" dir="2700000">
                        <a:srgbClr val="3B3936"/>
                      </a:outerShdw>
                    </a:effectLst>
                  </a:defRPr>
                </a:pPr>
              </a:p>
            </p:txBody>
          </p:sp>
          <p:sp>
            <p:nvSpPr>
              <p:cNvPr id="329" name="Rectangle 453"/>
              <p:cNvSpPr/>
              <p:nvPr/>
            </p:nvSpPr>
            <p:spPr>
              <a:xfrm>
                <a:off x="-1" y="3782741"/>
                <a:ext cx="362751" cy="506053"/>
              </a:xfrm>
              <a:prstGeom prst="rect">
                <a:avLst/>
              </a:prstGeom>
              <a:solidFill>
                <a:srgbClr val="B2B2B2"/>
              </a:solidFill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>
                    <a:solidFill>
                      <a:srgbClr val="3494BA"/>
                    </a:solidFill>
                    <a:effectLst>
                      <a:outerShdw sx="100000" sy="100000" kx="0" ky="0" algn="b" rotWithShape="0" blurRad="25400" dist="33948" dir="2700000">
                        <a:srgbClr val="3B3936"/>
                      </a:outerShdw>
                    </a:effectLst>
                  </a:defRPr>
                </a:pPr>
              </a:p>
            </p:txBody>
          </p:sp>
          <p:sp>
            <p:nvSpPr>
              <p:cNvPr id="330" name="Rectangle 454"/>
              <p:cNvSpPr/>
              <p:nvPr/>
            </p:nvSpPr>
            <p:spPr>
              <a:xfrm>
                <a:off x="453437" y="3782741"/>
                <a:ext cx="362750" cy="506053"/>
              </a:xfrm>
              <a:prstGeom prst="rect">
                <a:avLst/>
              </a:prstGeom>
              <a:solidFill>
                <a:srgbClr val="B2B2B2"/>
              </a:solidFill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>
                    <a:solidFill>
                      <a:srgbClr val="3494BA"/>
                    </a:solidFill>
                    <a:effectLst>
                      <a:outerShdw sx="100000" sy="100000" kx="0" ky="0" algn="b" rotWithShape="0" blurRad="25400" dist="33948" dir="2700000">
                        <a:srgbClr val="3B3936"/>
                      </a:outerShdw>
                    </a:effectLst>
                  </a:defRPr>
                </a:pPr>
              </a:p>
            </p:txBody>
          </p:sp>
          <p:sp>
            <p:nvSpPr>
              <p:cNvPr id="331" name="Rectangle 455"/>
              <p:cNvSpPr/>
              <p:nvPr/>
            </p:nvSpPr>
            <p:spPr>
              <a:xfrm>
                <a:off x="906874" y="3782741"/>
                <a:ext cx="362750" cy="506053"/>
              </a:xfrm>
              <a:prstGeom prst="rect">
                <a:avLst/>
              </a:prstGeom>
              <a:solidFill>
                <a:srgbClr val="B2B2B2"/>
              </a:solidFill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>
                    <a:solidFill>
                      <a:srgbClr val="3494BA"/>
                    </a:solidFill>
                    <a:effectLst>
                      <a:outerShdw sx="100000" sy="100000" kx="0" ky="0" algn="b" rotWithShape="0" blurRad="25400" dist="33948" dir="2700000">
                        <a:srgbClr val="3B3936"/>
                      </a:outerShdw>
                    </a:effectLst>
                  </a:defRPr>
                </a:pPr>
              </a:p>
            </p:txBody>
          </p:sp>
          <p:sp>
            <p:nvSpPr>
              <p:cNvPr id="332" name="Rectangle 456"/>
              <p:cNvSpPr/>
              <p:nvPr/>
            </p:nvSpPr>
            <p:spPr>
              <a:xfrm>
                <a:off x="1360311" y="3782741"/>
                <a:ext cx="362750" cy="506053"/>
              </a:xfrm>
              <a:prstGeom prst="rect">
                <a:avLst/>
              </a:prstGeom>
              <a:solidFill>
                <a:srgbClr val="B2B2B2"/>
              </a:solidFill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>
                    <a:solidFill>
                      <a:srgbClr val="3494BA"/>
                    </a:solidFill>
                    <a:effectLst>
                      <a:outerShdw sx="100000" sy="100000" kx="0" ky="0" algn="b" rotWithShape="0" blurRad="25400" dist="33948" dir="2700000">
                        <a:srgbClr val="3B3936"/>
                      </a:outerShdw>
                    </a:effectLst>
                  </a:defRPr>
                </a:pPr>
              </a:p>
            </p:txBody>
          </p:sp>
          <p:sp>
            <p:nvSpPr>
              <p:cNvPr id="333" name="Rectangle 457"/>
              <p:cNvSpPr/>
              <p:nvPr/>
            </p:nvSpPr>
            <p:spPr>
              <a:xfrm>
                <a:off x="1813748" y="3782741"/>
                <a:ext cx="362750" cy="506053"/>
              </a:xfrm>
              <a:prstGeom prst="rect">
                <a:avLst/>
              </a:prstGeom>
              <a:solidFill>
                <a:srgbClr val="B2B2B2"/>
              </a:solidFill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>
                    <a:solidFill>
                      <a:srgbClr val="3494BA"/>
                    </a:solidFill>
                    <a:effectLst>
                      <a:outerShdw sx="100000" sy="100000" kx="0" ky="0" algn="b" rotWithShape="0" blurRad="25400" dist="33948" dir="2700000">
                        <a:srgbClr val="3B3936"/>
                      </a:outerShdw>
                    </a:effectLst>
                  </a:defRPr>
                </a:pPr>
              </a:p>
            </p:txBody>
          </p:sp>
          <p:sp>
            <p:nvSpPr>
              <p:cNvPr id="334" name="Rectangle 458"/>
              <p:cNvSpPr/>
              <p:nvPr/>
            </p:nvSpPr>
            <p:spPr>
              <a:xfrm>
                <a:off x="-1" y="3175478"/>
                <a:ext cx="362751" cy="506053"/>
              </a:xfrm>
              <a:prstGeom prst="rect">
                <a:avLst/>
              </a:prstGeom>
              <a:solidFill>
                <a:srgbClr val="B2B2B2"/>
              </a:solidFill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>
                    <a:solidFill>
                      <a:srgbClr val="3494BA"/>
                    </a:solidFill>
                    <a:effectLst>
                      <a:outerShdw sx="100000" sy="100000" kx="0" ky="0" algn="b" rotWithShape="0" blurRad="25400" dist="33948" dir="2700000">
                        <a:srgbClr val="3B3936"/>
                      </a:outerShdw>
                    </a:effectLst>
                  </a:defRPr>
                </a:pPr>
              </a:p>
            </p:txBody>
          </p:sp>
          <p:sp>
            <p:nvSpPr>
              <p:cNvPr id="335" name="Rectangle 459"/>
              <p:cNvSpPr/>
              <p:nvPr/>
            </p:nvSpPr>
            <p:spPr>
              <a:xfrm>
                <a:off x="453437" y="3175478"/>
                <a:ext cx="362750" cy="506053"/>
              </a:xfrm>
              <a:prstGeom prst="rect">
                <a:avLst/>
              </a:prstGeom>
              <a:solidFill>
                <a:srgbClr val="B2B2B2"/>
              </a:solidFill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>
                    <a:solidFill>
                      <a:srgbClr val="3494BA"/>
                    </a:solidFill>
                    <a:effectLst>
                      <a:outerShdw sx="100000" sy="100000" kx="0" ky="0" algn="b" rotWithShape="0" blurRad="25400" dist="33948" dir="2700000">
                        <a:srgbClr val="3B3936"/>
                      </a:outerShdw>
                    </a:effectLst>
                  </a:defRPr>
                </a:pPr>
              </a:p>
            </p:txBody>
          </p:sp>
          <p:sp>
            <p:nvSpPr>
              <p:cNvPr id="336" name="Rectangle 460"/>
              <p:cNvSpPr/>
              <p:nvPr/>
            </p:nvSpPr>
            <p:spPr>
              <a:xfrm>
                <a:off x="906874" y="3175478"/>
                <a:ext cx="362750" cy="506053"/>
              </a:xfrm>
              <a:prstGeom prst="rect">
                <a:avLst/>
              </a:prstGeom>
              <a:solidFill>
                <a:srgbClr val="B2B2B2"/>
              </a:solidFill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>
                    <a:solidFill>
                      <a:srgbClr val="3494BA"/>
                    </a:solidFill>
                    <a:effectLst>
                      <a:outerShdw sx="100000" sy="100000" kx="0" ky="0" algn="b" rotWithShape="0" blurRad="25400" dist="33948" dir="2700000">
                        <a:srgbClr val="3B3936"/>
                      </a:outerShdw>
                    </a:effectLst>
                  </a:defRPr>
                </a:pPr>
              </a:p>
            </p:txBody>
          </p:sp>
          <p:sp>
            <p:nvSpPr>
              <p:cNvPr id="337" name="Rectangle 461"/>
              <p:cNvSpPr/>
              <p:nvPr/>
            </p:nvSpPr>
            <p:spPr>
              <a:xfrm>
                <a:off x="1360311" y="3175478"/>
                <a:ext cx="362750" cy="506053"/>
              </a:xfrm>
              <a:prstGeom prst="rect">
                <a:avLst/>
              </a:prstGeom>
              <a:solidFill>
                <a:srgbClr val="B2B2B2"/>
              </a:solidFill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>
                    <a:solidFill>
                      <a:srgbClr val="3494BA"/>
                    </a:solidFill>
                    <a:effectLst>
                      <a:outerShdw sx="100000" sy="100000" kx="0" ky="0" algn="b" rotWithShape="0" blurRad="25400" dist="33948" dir="2700000">
                        <a:srgbClr val="3B3936"/>
                      </a:outerShdw>
                    </a:effectLst>
                  </a:defRPr>
                </a:pPr>
              </a:p>
            </p:txBody>
          </p:sp>
          <p:sp>
            <p:nvSpPr>
              <p:cNvPr id="338" name="Rectangle 462"/>
              <p:cNvSpPr/>
              <p:nvPr/>
            </p:nvSpPr>
            <p:spPr>
              <a:xfrm>
                <a:off x="1813748" y="3175478"/>
                <a:ext cx="362750" cy="506053"/>
              </a:xfrm>
              <a:prstGeom prst="rect">
                <a:avLst/>
              </a:prstGeom>
              <a:solidFill>
                <a:srgbClr val="B2B2B2"/>
              </a:solidFill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>
                    <a:solidFill>
                      <a:srgbClr val="3494BA"/>
                    </a:solidFill>
                    <a:effectLst>
                      <a:outerShdw sx="100000" sy="100000" kx="0" ky="0" algn="b" rotWithShape="0" blurRad="25400" dist="33948" dir="2700000">
                        <a:srgbClr val="3B3936"/>
                      </a:outerShdw>
                    </a:effectLst>
                  </a:defRPr>
                </a:pPr>
              </a:p>
            </p:txBody>
          </p:sp>
          <p:sp>
            <p:nvSpPr>
              <p:cNvPr id="339" name="Rectangle 463"/>
              <p:cNvSpPr/>
              <p:nvPr/>
            </p:nvSpPr>
            <p:spPr>
              <a:xfrm>
                <a:off x="-1" y="2551347"/>
                <a:ext cx="362751" cy="506053"/>
              </a:xfrm>
              <a:prstGeom prst="rect">
                <a:avLst/>
              </a:prstGeom>
              <a:solidFill>
                <a:srgbClr val="B2B2B2"/>
              </a:solidFill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>
                    <a:solidFill>
                      <a:srgbClr val="3494BA"/>
                    </a:solidFill>
                    <a:effectLst>
                      <a:outerShdw sx="100000" sy="100000" kx="0" ky="0" algn="b" rotWithShape="0" blurRad="25400" dist="33948" dir="2700000">
                        <a:srgbClr val="3B3936"/>
                      </a:outerShdw>
                    </a:effectLst>
                  </a:defRPr>
                </a:pPr>
              </a:p>
            </p:txBody>
          </p:sp>
          <p:sp>
            <p:nvSpPr>
              <p:cNvPr id="340" name="Rectangle 464"/>
              <p:cNvSpPr/>
              <p:nvPr/>
            </p:nvSpPr>
            <p:spPr>
              <a:xfrm>
                <a:off x="453437" y="2551347"/>
                <a:ext cx="362750" cy="506053"/>
              </a:xfrm>
              <a:prstGeom prst="rect">
                <a:avLst/>
              </a:prstGeom>
              <a:solidFill>
                <a:srgbClr val="B2B2B2"/>
              </a:solidFill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>
                    <a:solidFill>
                      <a:srgbClr val="3494BA"/>
                    </a:solidFill>
                    <a:effectLst>
                      <a:outerShdw sx="100000" sy="100000" kx="0" ky="0" algn="b" rotWithShape="0" blurRad="25400" dist="33948" dir="2700000">
                        <a:srgbClr val="3B3936"/>
                      </a:outerShdw>
                    </a:effectLst>
                  </a:defRPr>
                </a:pPr>
              </a:p>
            </p:txBody>
          </p:sp>
          <p:sp>
            <p:nvSpPr>
              <p:cNvPr id="341" name="Rectangle 465"/>
              <p:cNvSpPr/>
              <p:nvPr/>
            </p:nvSpPr>
            <p:spPr>
              <a:xfrm>
                <a:off x="906874" y="2551347"/>
                <a:ext cx="362750" cy="506053"/>
              </a:xfrm>
              <a:prstGeom prst="rect">
                <a:avLst/>
              </a:prstGeom>
              <a:solidFill>
                <a:srgbClr val="B2B2B2"/>
              </a:solidFill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>
                    <a:solidFill>
                      <a:srgbClr val="3494BA"/>
                    </a:solidFill>
                    <a:effectLst>
                      <a:outerShdw sx="100000" sy="100000" kx="0" ky="0" algn="b" rotWithShape="0" blurRad="25400" dist="33948" dir="2700000">
                        <a:srgbClr val="3B3936"/>
                      </a:outerShdw>
                    </a:effectLst>
                  </a:defRPr>
                </a:pPr>
              </a:p>
            </p:txBody>
          </p:sp>
          <p:sp>
            <p:nvSpPr>
              <p:cNvPr id="342" name="Rectangle 466"/>
              <p:cNvSpPr/>
              <p:nvPr/>
            </p:nvSpPr>
            <p:spPr>
              <a:xfrm>
                <a:off x="1360311" y="2551347"/>
                <a:ext cx="362750" cy="506053"/>
              </a:xfrm>
              <a:prstGeom prst="rect">
                <a:avLst/>
              </a:prstGeom>
              <a:solidFill>
                <a:srgbClr val="B2B2B2"/>
              </a:solidFill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>
                    <a:solidFill>
                      <a:srgbClr val="3494BA"/>
                    </a:solidFill>
                    <a:effectLst>
                      <a:outerShdw sx="100000" sy="100000" kx="0" ky="0" algn="b" rotWithShape="0" blurRad="25400" dist="33948" dir="2700000">
                        <a:srgbClr val="3B3936"/>
                      </a:outerShdw>
                    </a:effectLst>
                  </a:defRPr>
                </a:pPr>
              </a:p>
            </p:txBody>
          </p:sp>
          <p:sp>
            <p:nvSpPr>
              <p:cNvPr id="343" name="Rectangle 467"/>
              <p:cNvSpPr/>
              <p:nvPr/>
            </p:nvSpPr>
            <p:spPr>
              <a:xfrm>
                <a:off x="1813748" y="2551347"/>
                <a:ext cx="362750" cy="506053"/>
              </a:xfrm>
              <a:prstGeom prst="rect">
                <a:avLst/>
              </a:prstGeom>
              <a:solidFill>
                <a:srgbClr val="B2B2B2"/>
              </a:solidFill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>
                    <a:solidFill>
                      <a:srgbClr val="3494BA"/>
                    </a:solidFill>
                    <a:effectLst>
                      <a:outerShdw sx="100000" sy="100000" kx="0" ky="0" algn="b" rotWithShape="0" blurRad="25400" dist="33948" dir="2700000">
                        <a:srgbClr val="3B3936"/>
                      </a:outerShdw>
                    </a:effectLst>
                  </a:defRPr>
                </a:pPr>
              </a:p>
            </p:txBody>
          </p:sp>
          <p:sp>
            <p:nvSpPr>
              <p:cNvPr id="344" name="Rectangle 468"/>
              <p:cNvSpPr/>
              <p:nvPr/>
            </p:nvSpPr>
            <p:spPr>
              <a:xfrm>
                <a:off x="-1" y="1876610"/>
                <a:ext cx="362751" cy="506053"/>
              </a:xfrm>
              <a:prstGeom prst="rect">
                <a:avLst/>
              </a:prstGeom>
              <a:solidFill>
                <a:srgbClr val="B2B2B2"/>
              </a:solidFill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>
                    <a:solidFill>
                      <a:srgbClr val="3494BA"/>
                    </a:solidFill>
                    <a:effectLst>
                      <a:outerShdw sx="100000" sy="100000" kx="0" ky="0" algn="b" rotWithShape="0" blurRad="25400" dist="33948" dir="2700000">
                        <a:srgbClr val="3B3936"/>
                      </a:outerShdw>
                    </a:effectLst>
                  </a:defRPr>
                </a:pPr>
              </a:p>
            </p:txBody>
          </p:sp>
          <p:sp>
            <p:nvSpPr>
              <p:cNvPr id="345" name="Rectangle 469"/>
              <p:cNvSpPr/>
              <p:nvPr/>
            </p:nvSpPr>
            <p:spPr>
              <a:xfrm>
                <a:off x="453437" y="1876610"/>
                <a:ext cx="362750" cy="506053"/>
              </a:xfrm>
              <a:prstGeom prst="rect">
                <a:avLst/>
              </a:prstGeom>
              <a:solidFill>
                <a:srgbClr val="B2B2B2"/>
              </a:solidFill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>
                    <a:solidFill>
                      <a:srgbClr val="3494BA"/>
                    </a:solidFill>
                    <a:effectLst>
                      <a:outerShdw sx="100000" sy="100000" kx="0" ky="0" algn="b" rotWithShape="0" blurRad="25400" dist="33948" dir="2700000">
                        <a:srgbClr val="3B3936"/>
                      </a:outerShdw>
                    </a:effectLst>
                  </a:defRPr>
                </a:pPr>
              </a:p>
            </p:txBody>
          </p:sp>
          <p:sp>
            <p:nvSpPr>
              <p:cNvPr id="346" name="Rectangle 470"/>
              <p:cNvSpPr/>
              <p:nvPr/>
            </p:nvSpPr>
            <p:spPr>
              <a:xfrm>
                <a:off x="906874" y="1876610"/>
                <a:ext cx="362750" cy="506053"/>
              </a:xfrm>
              <a:prstGeom prst="rect">
                <a:avLst/>
              </a:prstGeom>
              <a:solidFill>
                <a:srgbClr val="B2B2B2"/>
              </a:solidFill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>
                    <a:solidFill>
                      <a:srgbClr val="3494BA"/>
                    </a:solidFill>
                    <a:effectLst>
                      <a:outerShdw sx="100000" sy="100000" kx="0" ky="0" algn="b" rotWithShape="0" blurRad="25400" dist="33948" dir="2700000">
                        <a:srgbClr val="3B3936"/>
                      </a:outerShdw>
                    </a:effectLst>
                  </a:defRPr>
                </a:pPr>
              </a:p>
            </p:txBody>
          </p:sp>
          <p:sp>
            <p:nvSpPr>
              <p:cNvPr id="347" name="Rectangle 471"/>
              <p:cNvSpPr/>
              <p:nvPr/>
            </p:nvSpPr>
            <p:spPr>
              <a:xfrm>
                <a:off x="1360311" y="1876610"/>
                <a:ext cx="362750" cy="506053"/>
              </a:xfrm>
              <a:prstGeom prst="rect">
                <a:avLst/>
              </a:prstGeom>
              <a:solidFill>
                <a:srgbClr val="B2B2B2"/>
              </a:solidFill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>
                    <a:solidFill>
                      <a:srgbClr val="3494BA"/>
                    </a:solidFill>
                    <a:effectLst>
                      <a:outerShdw sx="100000" sy="100000" kx="0" ky="0" algn="b" rotWithShape="0" blurRad="25400" dist="33948" dir="2700000">
                        <a:srgbClr val="3B3936"/>
                      </a:outerShdw>
                    </a:effectLst>
                  </a:defRPr>
                </a:pPr>
              </a:p>
            </p:txBody>
          </p:sp>
          <p:sp>
            <p:nvSpPr>
              <p:cNvPr id="348" name="Rectangle 472"/>
              <p:cNvSpPr/>
              <p:nvPr/>
            </p:nvSpPr>
            <p:spPr>
              <a:xfrm>
                <a:off x="1813748" y="1876610"/>
                <a:ext cx="362750" cy="506053"/>
              </a:xfrm>
              <a:prstGeom prst="rect">
                <a:avLst/>
              </a:prstGeom>
              <a:solidFill>
                <a:srgbClr val="B2B2B2"/>
              </a:solidFill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>
                    <a:solidFill>
                      <a:srgbClr val="3494BA"/>
                    </a:solidFill>
                    <a:effectLst>
                      <a:outerShdw sx="100000" sy="100000" kx="0" ky="0" algn="b" rotWithShape="0" blurRad="25400" dist="33948" dir="2700000">
                        <a:srgbClr val="3B3936"/>
                      </a:outerShdw>
                    </a:effectLst>
                  </a:defRPr>
                </a:pPr>
              </a:p>
            </p:txBody>
          </p:sp>
          <p:sp>
            <p:nvSpPr>
              <p:cNvPr id="349" name="Rectangle 473"/>
              <p:cNvSpPr/>
              <p:nvPr/>
            </p:nvSpPr>
            <p:spPr>
              <a:xfrm>
                <a:off x="-1" y="1252479"/>
                <a:ext cx="362751" cy="506053"/>
              </a:xfrm>
              <a:prstGeom prst="rect">
                <a:avLst/>
              </a:prstGeom>
              <a:solidFill>
                <a:srgbClr val="B2B2B2"/>
              </a:solidFill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>
                    <a:solidFill>
                      <a:srgbClr val="3494BA"/>
                    </a:solidFill>
                    <a:effectLst>
                      <a:outerShdw sx="100000" sy="100000" kx="0" ky="0" algn="b" rotWithShape="0" blurRad="25400" dist="33948" dir="2700000">
                        <a:srgbClr val="3B3936"/>
                      </a:outerShdw>
                    </a:effectLst>
                  </a:defRPr>
                </a:pPr>
              </a:p>
            </p:txBody>
          </p:sp>
          <p:sp>
            <p:nvSpPr>
              <p:cNvPr id="350" name="Rectangle 474"/>
              <p:cNvSpPr/>
              <p:nvPr/>
            </p:nvSpPr>
            <p:spPr>
              <a:xfrm>
                <a:off x="453437" y="1252479"/>
                <a:ext cx="362750" cy="506053"/>
              </a:xfrm>
              <a:prstGeom prst="rect">
                <a:avLst/>
              </a:prstGeom>
              <a:solidFill>
                <a:srgbClr val="B2B2B2"/>
              </a:solidFill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>
                    <a:solidFill>
                      <a:srgbClr val="3494BA"/>
                    </a:solidFill>
                    <a:effectLst>
                      <a:outerShdw sx="100000" sy="100000" kx="0" ky="0" algn="b" rotWithShape="0" blurRad="25400" dist="33948" dir="2700000">
                        <a:srgbClr val="3B3936"/>
                      </a:outerShdw>
                    </a:effectLst>
                  </a:defRPr>
                </a:pPr>
              </a:p>
            </p:txBody>
          </p:sp>
          <p:sp>
            <p:nvSpPr>
              <p:cNvPr id="351" name="Rectangle 475"/>
              <p:cNvSpPr/>
              <p:nvPr/>
            </p:nvSpPr>
            <p:spPr>
              <a:xfrm>
                <a:off x="906874" y="1252479"/>
                <a:ext cx="362750" cy="506053"/>
              </a:xfrm>
              <a:prstGeom prst="rect">
                <a:avLst/>
              </a:prstGeom>
              <a:solidFill>
                <a:srgbClr val="B2B2B2"/>
              </a:solidFill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>
                    <a:solidFill>
                      <a:srgbClr val="3494BA"/>
                    </a:solidFill>
                    <a:effectLst>
                      <a:outerShdw sx="100000" sy="100000" kx="0" ky="0" algn="b" rotWithShape="0" blurRad="25400" dist="33948" dir="2700000">
                        <a:srgbClr val="3B3936"/>
                      </a:outerShdw>
                    </a:effectLst>
                  </a:defRPr>
                </a:pPr>
              </a:p>
            </p:txBody>
          </p:sp>
          <p:sp>
            <p:nvSpPr>
              <p:cNvPr id="352" name="Rectangle 476"/>
              <p:cNvSpPr/>
              <p:nvPr/>
            </p:nvSpPr>
            <p:spPr>
              <a:xfrm>
                <a:off x="1360311" y="1252479"/>
                <a:ext cx="362750" cy="506053"/>
              </a:xfrm>
              <a:prstGeom prst="rect">
                <a:avLst/>
              </a:prstGeom>
              <a:solidFill>
                <a:srgbClr val="B2B2B2"/>
              </a:solidFill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>
                    <a:solidFill>
                      <a:srgbClr val="3494BA"/>
                    </a:solidFill>
                    <a:effectLst>
                      <a:outerShdw sx="100000" sy="100000" kx="0" ky="0" algn="b" rotWithShape="0" blurRad="25400" dist="33948" dir="2700000">
                        <a:srgbClr val="3B3936"/>
                      </a:outerShdw>
                    </a:effectLst>
                  </a:defRPr>
                </a:pPr>
              </a:p>
            </p:txBody>
          </p:sp>
          <p:sp>
            <p:nvSpPr>
              <p:cNvPr id="353" name="Rectangle 477"/>
              <p:cNvSpPr/>
              <p:nvPr/>
            </p:nvSpPr>
            <p:spPr>
              <a:xfrm>
                <a:off x="1813748" y="1252479"/>
                <a:ext cx="362750" cy="506053"/>
              </a:xfrm>
              <a:prstGeom prst="rect">
                <a:avLst/>
              </a:prstGeom>
              <a:solidFill>
                <a:srgbClr val="B2B2B2"/>
              </a:solidFill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>
                    <a:solidFill>
                      <a:srgbClr val="3494BA"/>
                    </a:solidFill>
                    <a:effectLst>
                      <a:outerShdw sx="100000" sy="100000" kx="0" ky="0" algn="b" rotWithShape="0" blurRad="25400" dist="33948" dir="2700000">
                        <a:srgbClr val="3B3936"/>
                      </a:outerShdw>
                    </a:effectLst>
                  </a:defRPr>
                </a:pPr>
              </a:p>
            </p:txBody>
          </p:sp>
          <p:sp>
            <p:nvSpPr>
              <p:cNvPr id="354" name="Rectangle 478"/>
              <p:cNvSpPr/>
              <p:nvPr/>
            </p:nvSpPr>
            <p:spPr>
              <a:xfrm>
                <a:off x="-1" y="624131"/>
                <a:ext cx="362751" cy="506053"/>
              </a:xfrm>
              <a:prstGeom prst="rect">
                <a:avLst/>
              </a:prstGeom>
              <a:solidFill>
                <a:srgbClr val="B2B2B2"/>
              </a:solidFill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>
                    <a:solidFill>
                      <a:srgbClr val="3494BA"/>
                    </a:solidFill>
                    <a:effectLst>
                      <a:outerShdw sx="100000" sy="100000" kx="0" ky="0" algn="b" rotWithShape="0" blurRad="25400" dist="33948" dir="2700000">
                        <a:srgbClr val="3B3936"/>
                      </a:outerShdw>
                    </a:effectLst>
                  </a:defRPr>
                </a:pPr>
              </a:p>
            </p:txBody>
          </p:sp>
          <p:sp>
            <p:nvSpPr>
              <p:cNvPr id="355" name="Rectangle 479"/>
              <p:cNvSpPr/>
              <p:nvPr/>
            </p:nvSpPr>
            <p:spPr>
              <a:xfrm>
                <a:off x="453437" y="624131"/>
                <a:ext cx="362750" cy="506053"/>
              </a:xfrm>
              <a:prstGeom prst="rect">
                <a:avLst/>
              </a:prstGeom>
              <a:solidFill>
                <a:srgbClr val="B2B2B2"/>
              </a:solidFill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>
                    <a:solidFill>
                      <a:srgbClr val="3494BA"/>
                    </a:solidFill>
                    <a:effectLst>
                      <a:outerShdw sx="100000" sy="100000" kx="0" ky="0" algn="b" rotWithShape="0" blurRad="25400" dist="33948" dir="2700000">
                        <a:srgbClr val="3B3936"/>
                      </a:outerShdw>
                    </a:effectLst>
                  </a:defRPr>
                </a:pPr>
              </a:p>
            </p:txBody>
          </p:sp>
          <p:sp>
            <p:nvSpPr>
              <p:cNvPr id="356" name="Rectangle 480"/>
              <p:cNvSpPr/>
              <p:nvPr/>
            </p:nvSpPr>
            <p:spPr>
              <a:xfrm>
                <a:off x="906874" y="624131"/>
                <a:ext cx="362750" cy="506053"/>
              </a:xfrm>
              <a:prstGeom prst="rect">
                <a:avLst/>
              </a:prstGeom>
              <a:solidFill>
                <a:srgbClr val="B2B2B2"/>
              </a:solidFill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>
                    <a:solidFill>
                      <a:srgbClr val="3494BA"/>
                    </a:solidFill>
                    <a:effectLst>
                      <a:outerShdw sx="100000" sy="100000" kx="0" ky="0" algn="b" rotWithShape="0" blurRad="25400" dist="33948" dir="2700000">
                        <a:srgbClr val="3B3936"/>
                      </a:outerShdw>
                    </a:effectLst>
                  </a:defRPr>
                </a:pPr>
              </a:p>
            </p:txBody>
          </p:sp>
          <p:sp>
            <p:nvSpPr>
              <p:cNvPr id="357" name="Rectangle 481"/>
              <p:cNvSpPr/>
              <p:nvPr/>
            </p:nvSpPr>
            <p:spPr>
              <a:xfrm>
                <a:off x="1360311" y="624131"/>
                <a:ext cx="362750" cy="506053"/>
              </a:xfrm>
              <a:prstGeom prst="rect">
                <a:avLst/>
              </a:prstGeom>
              <a:solidFill>
                <a:srgbClr val="B2B2B2"/>
              </a:solidFill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>
                    <a:solidFill>
                      <a:srgbClr val="3494BA"/>
                    </a:solidFill>
                    <a:effectLst>
                      <a:outerShdw sx="100000" sy="100000" kx="0" ky="0" algn="b" rotWithShape="0" blurRad="25400" dist="33948" dir="2700000">
                        <a:srgbClr val="3B3936"/>
                      </a:outerShdw>
                    </a:effectLst>
                  </a:defRPr>
                </a:pPr>
              </a:p>
            </p:txBody>
          </p:sp>
          <p:sp>
            <p:nvSpPr>
              <p:cNvPr id="358" name="Rectangle 482"/>
              <p:cNvSpPr/>
              <p:nvPr/>
            </p:nvSpPr>
            <p:spPr>
              <a:xfrm>
                <a:off x="1813748" y="624131"/>
                <a:ext cx="362750" cy="506053"/>
              </a:xfrm>
              <a:prstGeom prst="rect">
                <a:avLst/>
              </a:prstGeom>
              <a:solidFill>
                <a:srgbClr val="B2B2B2"/>
              </a:solidFill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>
                    <a:solidFill>
                      <a:srgbClr val="3494BA"/>
                    </a:solidFill>
                    <a:effectLst>
                      <a:outerShdw sx="100000" sy="100000" kx="0" ky="0" algn="b" rotWithShape="0" blurRad="25400" dist="33948" dir="2700000">
                        <a:srgbClr val="3B3936"/>
                      </a:outerShdw>
                    </a:effectLst>
                  </a:defRPr>
                </a:pPr>
              </a:p>
            </p:txBody>
          </p:sp>
          <p:sp>
            <p:nvSpPr>
              <p:cNvPr id="359" name="Rectangle 483"/>
              <p:cNvSpPr/>
              <p:nvPr/>
            </p:nvSpPr>
            <p:spPr>
              <a:xfrm>
                <a:off x="-1" y="-1"/>
                <a:ext cx="362751" cy="506054"/>
              </a:xfrm>
              <a:prstGeom prst="rect">
                <a:avLst/>
              </a:prstGeom>
              <a:solidFill>
                <a:srgbClr val="B2B2B2"/>
              </a:solidFill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>
                    <a:solidFill>
                      <a:srgbClr val="3494BA"/>
                    </a:solidFill>
                    <a:effectLst>
                      <a:outerShdw sx="100000" sy="100000" kx="0" ky="0" algn="b" rotWithShape="0" blurRad="25400" dist="33948" dir="2700000">
                        <a:srgbClr val="3B3936"/>
                      </a:outerShdw>
                    </a:effectLst>
                  </a:defRPr>
                </a:pPr>
              </a:p>
            </p:txBody>
          </p:sp>
          <p:sp>
            <p:nvSpPr>
              <p:cNvPr id="360" name="Rectangle 484"/>
              <p:cNvSpPr/>
              <p:nvPr/>
            </p:nvSpPr>
            <p:spPr>
              <a:xfrm>
                <a:off x="453437" y="-1"/>
                <a:ext cx="362750" cy="506054"/>
              </a:xfrm>
              <a:prstGeom prst="rect">
                <a:avLst/>
              </a:prstGeom>
              <a:solidFill>
                <a:srgbClr val="B2B2B2"/>
              </a:solidFill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>
                    <a:solidFill>
                      <a:srgbClr val="3494BA"/>
                    </a:solidFill>
                    <a:effectLst>
                      <a:outerShdw sx="100000" sy="100000" kx="0" ky="0" algn="b" rotWithShape="0" blurRad="25400" dist="33948" dir="2700000">
                        <a:srgbClr val="3B3936"/>
                      </a:outerShdw>
                    </a:effectLst>
                  </a:defRPr>
                </a:pPr>
              </a:p>
            </p:txBody>
          </p:sp>
          <p:sp>
            <p:nvSpPr>
              <p:cNvPr id="361" name="Rectangle 485"/>
              <p:cNvSpPr/>
              <p:nvPr/>
            </p:nvSpPr>
            <p:spPr>
              <a:xfrm>
                <a:off x="906874" y="-1"/>
                <a:ext cx="362750" cy="506054"/>
              </a:xfrm>
              <a:prstGeom prst="rect">
                <a:avLst/>
              </a:prstGeom>
              <a:solidFill>
                <a:srgbClr val="B2B2B2"/>
              </a:solidFill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>
                    <a:solidFill>
                      <a:srgbClr val="3494BA"/>
                    </a:solidFill>
                    <a:effectLst>
                      <a:outerShdw sx="100000" sy="100000" kx="0" ky="0" algn="b" rotWithShape="0" blurRad="25400" dist="33948" dir="2700000">
                        <a:srgbClr val="3B3936"/>
                      </a:outerShdw>
                    </a:effectLst>
                  </a:defRPr>
                </a:pPr>
              </a:p>
            </p:txBody>
          </p:sp>
          <p:sp>
            <p:nvSpPr>
              <p:cNvPr id="362" name="Rectangle 486"/>
              <p:cNvSpPr/>
              <p:nvPr/>
            </p:nvSpPr>
            <p:spPr>
              <a:xfrm>
                <a:off x="1360311" y="-1"/>
                <a:ext cx="362750" cy="506054"/>
              </a:xfrm>
              <a:prstGeom prst="rect">
                <a:avLst/>
              </a:prstGeom>
              <a:solidFill>
                <a:srgbClr val="B2B2B2"/>
              </a:solidFill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>
                    <a:solidFill>
                      <a:srgbClr val="3494BA"/>
                    </a:solidFill>
                    <a:effectLst>
                      <a:outerShdw sx="100000" sy="100000" kx="0" ky="0" algn="b" rotWithShape="0" blurRad="25400" dist="33948" dir="2700000">
                        <a:srgbClr val="3B3936"/>
                      </a:outerShdw>
                    </a:effectLst>
                  </a:defRPr>
                </a:pPr>
              </a:p>
            </p:txBody>
          </p:sp>
          <p:sp>
            <p:nvSpPr>
              <p:cNvPr id="363" name="Rectangle 487"/>
              <p:cNvSpPr/>
              <p:nvPr/>
            </p:nvSpPr>
            <p:spPr>
              <a:xfrm>
                <a:off x="1813748" y="-1"/>
                <a:ext cx="362750" cy="506054"/>
              </a:xfrm>
              <a:prstGeom prst="rect">
                <a:avLst/>
              </a:prstGeom>
              <a:solidFill>
                <a:srgbClr val="B2B2B2"/>
              </a:solidFill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>
                    <a:solidFill>
                      <a:srgbClr val="3494BA"/>
                    </a:solidFill>
                    <a:effectLst>
                      <a:outerShdw sx="100000" sy="100000" kx="0" ky="0" algn="b" rotWithShape="0" blurRad="25400" dist="33948" dir="2700000">
                        <a:srgbClr val="3B3936"/>
                      </a:outerShdw>
                    </a:effectLst>
                  </a:defRPr>
                </a:pPr>
              </a:p>
            </p:txBody>
          </p:sp>
        </p:grpSp>
        <p:grpSp>
          <p:nvGrpSpPr>
            <p:cNvPr id="405" name="Group 488"/>
            <p:cNvGrpSpPr/>
            <p:nvPr/>
          </p:nvGrpSpPr>
          <p:grpSpPr>
            <a:xfrm>
              <a:off x="6972017" y="553155"/>
              <a:ext cx="2174240" cy="4915183"/>
              <a:chOff x="0" y="0"/>
              <a:chExt cx="2174239" cy="4915181"/>
            </a:xfrm>
          </p:grpSpPr>
          <p:sp>
            <p:nvSpPr>
              <p:cNvPr id="365" name="Rectangle 489"/>
              <p:cNvSpPr/>
              <p:nvPr/>
            </p:nvSpPr>
            <p:spPr>
              <a:xfrm>
                <a:off x="0" y="4408897"/>
                <a:ext cx="362373" cy="506285"/>
              </a:xfrm>
              <a:prstGeom prst="rect">
                <a:avLst/>
              </a:prstGeom>
              <a:solidFill>
                <a:srgbClr val="B2B2B2"/>
              </a:solidFill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>
                    <a:solidFill>
                      <a:srgbClr val="3494BA"/>
                    </a:solidFill>
                    <a:effectLst>
                      <a:outerShdw sx="100000" sy="100000" kx="0" ky="0" algn="b" rotWithShape="0" blurRad="25400" dist="33948" dir="2700000">
                        <a:srgbClr val="3B3936"/>
                      </a:outerShdw>
                    </a:effectLst>
                  </a:defRPr>
                </a:pPr>
              </a:p>
            </p:txBody>
          </p:sp>
          <p:sp>
            <p:nvSpPr>
              <p:cNvPr id="366" name="Rectangle 490"/>
              <p:cNvSpPr/>
              <p:nvPr/>
            </p:nvSpPr>
            <p:spPr>
              <a:xfrm>
                <a:off x="452966" y="4408897"/>
                <a:ext cx="362373" cy="506285"/>
              </a:xfrm>
              <a:prstGeom prst="rect">
                <a:avLst/>
              </a:prstGeom>
              <a:solidFill>
                <a:srgbClr val="B2B2B2"/>
              </a:solidFill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>
                    <a:solidFill>
                      <a:srgbClr val="3494BA"/>
                    </a:solidFill>
                    <a:effectLst>
                      <a:outerShdw sx="100000" sy="100000" kx="0" ky="0" algn="b" rotWithShape="0" blurRad="25400" dist="33948" dir="2700000">
                        <a:srgbClr val="3B3936"/>
                      </a:outerShdw>
                    </a:effectLst>
                  </a:defRPr>
                </a:pPr>
              </a:p>
            </p:txBody>
          </p:sp>
          <p:sp>
            <p:nvSpPr>
              <p:cNvPr id="367" name="Rectangle 491"/>
              <p:cNvSpPr/>
              <p:nvPr/>
            </p:nvSpPr>
            <p:spPr>
              <a:xfrm>
                <a:off x="905933" y="4408897"/>
                <a:ext cx="362373" cy="506285"/>
              </a:xfrm>
              <a:prstGeom prst="rect">
                <a:avLst/>
              </a:prstGeom>
              <a:solidFill>
                <a:srgbClr val="B2B2B2"/>
              </a:solidFill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>
                    <a:solidFill>
                      <a:srgbClr val="3494BA"/>
                    </a:solidFill>
                    <a:effectLst>
                      <a:outerShdw sx="100000" sy="100000" kx="0" ky="0" algn="b" rotWithShape="0" blurRad="25400" dist="33948" dir="2700000">
                        <a:srgbClr val="3B3936"/>
                      </a:outerShdw>
                    </a:effectLst>
                  </a:defRPr>
                </a:pPr>
              </a:p>
            </p:txBody>
          </p:sp>
          <p:sp>
            <p:nvSpPr>
              <p:cNvPr id="368" name="Rectangle 492"/>
              <p:cNvSpPr/>
              <p:nvPr/>
            </p:nvSpPr>
            <p:spPr>
              <a:xfrm>
                <a:off x="1358900" y="4408897"/>
                <a:ext cx="362373" cy="506285"/>
              </a:xfrm>
              <a:prstGeom prst="rect">
                <a:avLst/>
              </a:prstGeom>
              <a:solidFill>
                <a:srgbClr val="B2B2B2"/>
              </a:solidFill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>
                    <a:solidFill>
                      <a:srgbClr val="3494BA"/>
                    </a:solidFill>
                    <a:effectLst>
                      <a:outerShdw sx="100000" sy="100000" kx="0" ky="0" algn="b" rotWithShape="0" blurRad="25400" dist="33948" dir="2700000">
                        <a:srgbClr val="3B3936"/>
                      </a:outerShdw>
                    </a:effectLst>
                  </a:defRPr>
                </a:pPr>
              </a:p>
            </p:txBody>
          </p:sp>
          <p:sp>
            <p:nvSpPr>
              <p:cNvPr id="369" name="Rectangle 493"/>
              <p:cNvSpPr/>
              <p:nvPr/>
            </p:nvSpPr>
            <p:spPr>
              <a:xfrm>
                <a:off x="1811866" y="4408897"/>
                <a:ext cx="362374" cy="506285"/>
              </a:xfrm>
              <a:prstGeom prst="rect">
                <a:avLst/>
              </a:prstGeom>
              <a:solidFill>
                <a:srgbClr val="B2B2B2"/>
              </a:solidFill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>
                    <a:solidFill>
                      <a:srgbClr val="3494BA"/>
                    </a:solidFill>
                    <a:effectLst>
                      <a:outerShdw sx="100000" sy="100000" kx="0" ky="0" algn="b" rotWithShape="0" blurRad="25400" dist="33948" dir="2700000">
                        <a:srgbClr val="3B3936"/>
                      </a:outerShdw>
                    </a:effectLst>
                  </a:defRPr>
                </a:pPr>
              </a:p>
            </p:txBody>
          </p:sp>
          <p:sp>
            <p:nvSpPr>
              <p:cNvPr id="370" name="Rectangle 494"/>
              <p:cNvSpPr/>
              <p:nvPr/>
            </p:nvSpPr>
            <p:spPr>
              <a:xfrm>
                <a:off x="0" y="3784479"/>
                <a:ext cx="362373" cy="506285"/>
              </a:xfrm>
              <a:prstGeom prst="rect">
                <a:avLst/>
              </a:prstGeom>
              <a:solidFill>
                <a:srgbClr val="B2B2B2"/>
              </a:solidFill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>
                    <a:solidFill>
                      <a:srgbClr val="3494BA"/>
                    </a:solidFill>
                    <a:effectLst>
                      <a:outerShdw sx="100000" sy="100000" kx="0" ky="0" algn="b" rotWithShape="0" blurRad="25400" dist="33948" dir="2700000">
                        <a:srgbClr val="3B3936"/>
                      </a:outerShdw>
                    </a:effectLst>
                  </a:defRPr>
                </a:pPr>
              </a:p>
            </p:txBody>
          </p:sp>
          <p:sp>
            <p:nvSpPr>
              <p:cNvPr id="371" name="Rectangle 495"/>
              <p:cNvSpPr/>
              <p:nvPr/>
            </p:nvSpPr>
            <p:spPr>
              <a:xfrm>
                <a:off x="452966" y="3784479"/>
                <a:ext cx="362373" cy="506285"/>
              </a:xfrm>
              <a:prstGeom prst="rect">
                <a:avLst/>
              </a:prstGeom>
              <a:solidFill>
                <a:srgbClr val="B2B2B2"/>
              </a:solidFill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>
                    <a:solidFill>
                      <a:srgbClr val="3494BA"/>
                    </a:solidFill>
                    <a:effectLst>
                      <a:outerShdw sx="100000" sy="100000" kx="0" ky="0" algn="b" rotWithShape="0" blurRad="25400" dist="33948" dir="2700000">
                        <a:srgbClr val="3B3936"/>
                      </a:outerShdw>
                    </a:effectLst>
                  </a:defRPr>
                </a:pPr>
              </a:p>
            </p:txBody>
          </p:sp>
          <p:sp>
            <p:nvSpPr>
              <p:cNvPr id="372" name="Rectangle 496"/>
              <p:cNvSpPr/>
              <p:nvPr/>
            </p:nvSpPr>
            <p:spPr>
              <a:xfrm>
                <a:off x="905933" y="3784479"/>
                <a:ext cx="362373" cy="506285"/>
              </a:xfrm>
              <a:prstGeom prst="rect">
                <a:avLst/>
              </a:prstGeom>
              <a:solidFill>
                <a:srgbClr val="B2B2B2"/>
              </a:solidFill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>
                    <a:solidFill>
                      <a:srgbClr val="3494BA"/>
                    </a:solidFill>
                    <a:effectLst>
                      <a:outerShdw sx="100000" sy="100000" kx="0" ky="0" algn="b" rotWithShape="0" blurRad="25400" dist="33948" dir="2700000">
                        <a:srgbClr val="3B3936"/>
                      </a:outerShdw>
                    </a:effectLst>
                  </a:defRPr>
                </a:pPr>
              </a:p>
            </p:txBody>
          </p:sp>
          <p:sp>
            <p:nvSpPr>
              <p:cNvPr id="373" name="Rectangle 497"/>
              <p:cNvSpPr/>
              <p:nvPr/>
            </p:nvSpPr>
            <p:spPr>
              <a:xfrm>
                <a:off x="1358900" y="3784479"/>
                <a:ext cx="362373" cy="506285"/>
              </a:xfrm>
              <a:prstGeom prst="rect">
                <a:avLst/>
              </a:prstGeom>
              <a:solidFill>
                <a:srgbClr val="B2B2B2"/>
              </a:solidFill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>
                    <a:solidFill>
                      <a:srgbClr val="3494BA"/>
                    </a:solidFill>
                    <a:effectLst>
                      <a:outerShdw sx="100000" sy="100000" kx="0" ky="0" algn="b" rotWithShape="0" blurRad="25400" dist="33948" dir="2700000">
                        <a:srgbClr val="3B3936"/>
                      </a:outerShdw>
                    </a:effectLst>
                  </a:defRPr>
                </a:pPr>
              </a:p>
            </p:txBody>
          </p:sp>
          <p:sp>
            <p:nvSpPr>
              <p:cNvPr id="374" name="Rectangle 498"/>
              <p:cNvSpPr/>
              <p:nvPr/>
            </p:nvSpPr>
            <p:spPr>
              <a:xfrm>
                <a:off x="1811866" y="3784479"/>
                <a:ext cx="362374" cy="506285"/>
              </a:xfrm>
              <a:prstGeom prst="rect">
                <a:avLst/>
              </a:prstGeom>
              <a:solidFill>
                <a:srgbClr val="B2B2B2"/>
              </a:solidFill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>
                    <a:solidFill>
                      <a:srgbClr val="3494BA"/>
                    </a:solidFill>
                    <a:effectLst>
                      <a:outerShdw sx="100000" sy="100000" kx="0" ky="0" algn="b" rotWithShape="0" blurRad="25400" dist="33948" dir="2700000">
                        <a:srgbClr val="3B3936"/>
                      </a:outerShdw>
                    </a:effectLst>
                  </a:defRPr>
                </a:pPr>
              </a:p>
            </p:txBody>
          </p:sp>
          <p:sp>
            <p:nvSpPr>
              <p:cNvPr id="375" name="Rectangle 499"/>
              <p:cNvSpPr/>
              <p:nvPr/>
            </p:nvSpPr>
            <p:spPr>
              <a:xfrm>
                <a:off x="0" y="3176937"/>
                <a:ext cx="362373" cy="506285"/>
              </a:xfrm>
              <a:prstGeom prst="rect">
                <a:avLst/>
              </a:prstGeom>
              <a:solidFill>
                <a:srgbClr val="B2B2B2"/>
              </a:solidFill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>
                    <a:solidFill>
                      <a:srgbClr val="3494BA"/>
                    </a:solidFill>
                    <a:effectLst>
                      <a:outerShdw sx="100000" sy="100000" kx="0" ky="0" algn="b" rotWithShape="0" blurRad="25400" dist="33948" dir="2700000">
                        <a:srgbClr val="3B3936"/>
                      </a:outerShdw>
                    </a:effectLst>
                  </a:defRPr>
                </a:pPr>
              </a:p>
            </p:txBody>
          </p:sp>
          <p:sp>
            <p:nvSpPr>
              <p:cNvPr id="376" name="Rectangle 500"/>
              <p:cNvSpPr/>
              <p:nvPr/>
            </p:nvSpPr>
            <p:spPr>
              <a:xfrm>
                <a:off x="452966" y="3176937"/>
                <a:ext cx="362373" cy="506285"/>
              </a:xfrm>
              <a:prstGeom prst="rect">
                <a:avLst/>
              </a:prstGeom>
              <a:solidFill>
                <a:srgbClr val="B2B2B2"/>
              </a:solidFill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>
                    <a:solidFill>
                      <a:srgbClr val="3494BA"/>
                    </a:solidFill>
                    <a:effectLst>
                      <a:outerShdw sx="100000" sy="100000" kx="0" ky="0" algn="b" rotWithShape="0" blurRad="25400" dist="33948" dir="2700000">
                        <a:srgbClr val="3B3936"/>
                      </a:outerShdw>
                    </a:effectLst>
                  </a:defRPr>
                </a:pPr>
              </a:p>
            </p:txBody>
          </p:sp>
          <p:sp>
            <p:nvSpPr>
              <p:cNvPr id="377" name="Rectangle 501"/>
              <p:cNvSpPr/>
              <p:nvPr/>
            </p:nvSpPr>
            <p:spPr>
              <a:xfrm>
                <a:off x="905933" y="3176937"/>
                <a:ext cx="362373" cy="506285"/>
              </a:xfrm>
              <a:prstGeom prst="rect">
                <a:avLst/>
              </a:prstGeom>
              <a:solidFill>
                <a:srgbClr val="B2B2B2"/>
              </a:solidFill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>
                    <a:solidFill>
                      <a:srgbClr val="3494BA"/>
                    </a:solidFill>
                    <a:effectLst>
                      <a:outerShdw sx="100000" sy="100000" kx="0" ky="0" algn="b" rotWithShape="0" blurRad="25400" dist="33948" dir="2700000">
                        <a:srgbClr val="3B3936"/>
                      </a:outerShdw>
                    </a:effectLst>
                  </a:defRPr>
                </a:pPr>
              </a:p>
            </p:txBody>
          </p:sp>
          <p:sp>
            <p:nvSpPr>
              <p:cNvPr id="378" name="Rectangle 502"/>
              <p:cNvSpPr/>
              <p:nvPr/>
            </p:nvSpPr>
            <p:spPr>
              <a:xfrm>
                <a:off x="1358900" y="3176937"/>
                <a:ext cx="362373" cy="506285"/>
              </a:xfrm>
              <a:prstGeom prst="rect">
                <a:avLst/>
              </a:prstGeom>
              <a:solidFill>
                <a:srgbClr val="B2B2B2"/>
              </a:solidFill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>
                    <a:solidFill>
                      <a:srgbClr val="3494BA"/>
                    </a:solidFill>
                    <a:effectLst>
                      <a:outerShdw sx="100000" sy="100000" kx="0" ky="0" algn="b" rotWithShape="0" blurRad="25400" dist="33948" dir="2700000">
                        <a:srgbClr val="3B3936"/>
                      </a:outerShdw>
                    </a:effectLst>
                  </a:defRPr>
                </a:pPr>
              </a:p>
            </p:txBody>
          </p:sp>
          <p:sp>
            <p:nvSpPr>
              <p:cNvPr id="379" name="Rectangle 503"/>
              <p:cNvSpPr/>
              <p:nvPr/>
            </p:nvSpPr>
            <p:spPr>
              <a:xfrm>
                <a:off x="1811866" y="3176937"/>
                <a:ext cx="362374" cy="506285"/>
              </a:xfrm>
              <a:prstGeom prst="rect">
                <a:avLst/>
              </a:prstGeom>
              <a:solidFill>
                <a:srgbClr val="B2B2B2"/>
              </a:solidFill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>
                    <a:solidFill>
                      <a:srgbClr val="3494BA"/>
                    </a:solidFill>
                    <a:effectLst>
                      <a:outerShdw sx="100000" sy="100000" kx="0" ky="0" algn="b" rotWithShape="0" blurRad="25400" dist="33948" dir="2700000">
                        <a:srgbClr val="3B3936"/>
                      </a:outerShdw>
                    </a:effectLst>
                  </a:defRPr>
                </a:pPr>
              </a:p>
            </p:txBody>
          </p:sp>
          <p:sp>
            <p:nvSpPr>
              <p:cNvPr id="380" name="Rectangle 504"/>
              <p:cNvSpPr/>
              <p:nvPr/>
            </p:nvSpPr>
            <p:spPr>
              <a:xfrm>
                <a:off x="0" y="2552519"/>
                <a:ext cx="362373" cy="506285"/>
              </a:xfrm>
              <a:prstGeom prst="rect">
                <a:avLst/>
              </a:prstGeom>
              <a:solidFill>
                <a:srgbClr val="B2B2B2"/>
              </a:solidFill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>
                    <a:solidFill>
                      <a:srgbClr val="3494BA"/>
                    </a:solidFill>
                    <a:effectLst>
                      <a:outerShdw sx="100000" sy="100000" kx="0" ky="0" algn="b" rotWithShape="0" blurRad="25400" dist="33948" dir="2700000">
                        <a:srgbClr val="3B3936"/>
                      </a:outerShdw>
                    </a:effectLst>
                  </a:defRPr>
                </a:pPr>
              </a:p>
            </p:txBody>
          </p:sp>
          <p:sp>
            <p:nvSpPr>
              <p:cNvPr id="381" name="Rectangle 505"/>
              <p:cNvSpPr/>
              <p:nvPr/>
            </p:nvSpPr>
            <p:spPr>
              <a:xfrm>
                <a:off x="452966" y="2552519"/>
                <a:ext cx="362373" cy="506285"/>
              </a:xfrm>
              <a:prstGeom prst="rect">
                <a:avLst/>
              </a:prstGeom>
              <a:solidFill>
                <a:srgbClr val="B2B2B2"/>
              </a:solidFill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>
                    <a:solidFill>
                      <a:srgbClr val="3494BA"/>
                    </a:solidFill>
                    <a:effectLst>
                      <a:outerShdw sx="100000" sy="100000" kx="0" ky="0" algn="b" rotWithShape="0" blurRad="25400" dist="33948" dir="2700000">
                        <a:srgbClr val="3B3936"/>
                      </a:outerShdw>
                    </a:effectLst>
                  </a:defRPr>
                </a:pPr>
              </a:p>
            </p:txBody>
          </p:sp>
          <p:sp>
            <p:nvSpPr>
              <p:cNvPr id="382" name="Rectangle 506"/>
              <p:cNvSpPr/>
              <p:nvPr/>
            </p:nvSpPr>
            <p:spPr>
              <a:xfrm>
                <a:off x="905933" y="2552519"/>
                <a:ext cx="362373" cy="506285"/>
              </a:xfrm>
              <a:prstGeom prst="rect">
                <a:avLst/>
              </a:prstGeom>
              <a:solidFill>
                <a:srgbClr val="B2B2B2"/>
              </a:solidFill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>
                    <a:solidFill>
                      <a:srgbClr val="3494BA"/>
                    </a:solidFill>
                    <a:effectLst>
                      <a:outerShdw sx="100000" sy="100000" kx="0" ky="0" algn="b" rotWithShape="0" blurRad="25400" dist="33948" dir="2700000">
                        <a:srgbClr val="3B3936"/>
                      </a:outerShdw>
                    </a:effectLst>
                  </a:defRPr>
                </a:pPr>
              </a:p>
            </p:txBody>
          </p:sp>
          <p:sp>
            <p:nvSpPr>
              <p:cNvPr id="383" name="Rectangle 507"/>
              <p:cNvSpPr/>
              <p:nvPr/>
            </p:nvSpPr>
            <p:spPr>
              <a:xfrm>
                <a:off x="1358900" y="2552519"/>
                <a:ext cx="362373" cy="506285"/>
              </a:xfrm>
              <a:prstGeom prst="rect">
                <a:avLst/>
              </a:prstGeom>
              <a:solidFill>
                <a:srgbClr val="B2B2B2"/>
              </a:solidFill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>
                    <a:solidFill>
                      <a:srgbClr val="3494BA"/>
                    </a:solidFill>
                    <a:effectLst>
                      <a:outerShdw sx="100000" sy="100000" kx="0" ky="0" algn="b" rotWithShape="0" blurRad="25400" dist="33948" dir="2700000">
                        <a:srgbClr val="3B3936"/>
                      </a:outerShdw>
                    </a:effectLst>
                  </a:defRPr>
                </a:pPr>
              </a:p>
            </p:txBody>
          </p:sp>
          <p:sp>
            <p:nvSpPr>
              <p:cNvPr id="384" name="Rectangle 508"/>
              <p:cNvSpPr/>
              <p:nvPr/>
            </p:nvSpPr>
            <p:spPr>
              <a:xfrm>
                <a:off x="1811866" y="2552519"/>
                <a:ext cx="362374" cy="506285"/>
              </a:xfrm>
              <a:prstGeom prst="rect">
                <a:avLst/>
              </a:prstGeom>
              <a:solidFill>
                <a:srgbClr val="B2B2B2"/>
              </a:solidFill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>
                    <a:solidFill>
                      <a:srgbClr val="3494BA"/>
                    </a:solidFill>
                    <a:effectLst>
                      <a:outerShdw sx="100000" sy="100000" kx="0" ky="0" algn="b" rotWithShape="0" blurRad="25400" dist="33948" dir="2700000">
                        <a:srgbClr val="3B3936"/>
                      </a:outerShdw>
                    </a:effectLst>
                  </a:defRPr>
                </a:pPr>
              </a:p>
            </p:txBody>
          </p:sp>
          <p:sp>
            <p:nvSpPr>
              <p:cNvPr id="385" name="Rectangle 509"/>
              <p:cNvSpPr/>
              <p:nvPr/>
            </p:nvSpPr>
            <p:spPr>
              <a:xfrm>
                <a:off x="0" y="1877472"/>
                <a:ext cx="362373" cy="506286"/>
              </a:xfrm>
              <a:prstGeom prst="rect">
                <a:avLst/>
              </a:prstGeom>
              <a:solidFill>
                <a:srgbClr val="B2B2B2"/>
              </a:solidFill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>
                    <a:solidFill>
                      <a:srgbClr val="3494BA"/>
                    </a:solidFill>
                    <a:effectLst>
                      <a:outerShdw sx="100000" sy="100000" kx="0" ky="0" algn="b" rotWithShape="0" blurRad="25400" dist="33948" dir="2700000">
                        <a:srgbClr val="3B3936"/>
                      </a:outerShdw>
                    </a:effectLst>
                  </a:defRPr>
                </a:pPr>
              </a:p>
            </p:txBody>
          </p:sp>
          <p:sp>
            <p:nvSpPr>
              <p:cNvPr id="386" name="Rectangle 510"/>
              <p:cNvSpPr/>
              <p:nvPr/>
            </p:nvSpPr>
            <p:spPr>
              <a:xfrm>
                <a:off x="452966" y="1877472"/>
                <a:ext cx="362373" cy="506286"/>
              </a:xfrm>
              <a:prstGeom prst="rect">
                <a:avLst/>
              </a:prstGeom>
              <a:solidFill>
                <a:srgbClr val="B2B2B2"/>
              </a:solidFill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>
                    <a:solidFill>
                      <a:srgbClr val="3494BA"/>
                    </a:solidFill>
                    <a:effectLst>
                      <a:outerShdw sx="100000" sy="100000" kx="0" ky="0" algn="b" rotWithShape="0" blurRad="25400" dist="33948" dir="2700000">
                        <a:srgbClr val="3B3936"/>
                      </a:outerShdw>
                    </a:effectLst>
                  </a:defRPr>
                </a:pPr>
              </a:p>
            </p:txBody>
          </p:sp>
          <p:sp>
            <p:nvSpPr>
              <p:cNvPr id="387" name="Rectangle 511"/>
              <p:cNvSpPr/>
              <p:nvPr/>
            </p:nvSpPr>
            <p:spPr>
              <a:xfrm>
                <a:off x="905933" y="1877472"/>
                <a:ext cx="362373" cy="506286"/>
              </a:xfrm>
              <a:prstGeom prst="rect">
                <a:avLst/>
              </a:prstGeom>
              <a:solidFill>
                <a:srgbClr val="B2B2B2"/>
              </a:solidFill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>
                    <a:solidFill>
                      <a:srgbClr val="3494BA"/>
                    </a:solidFill>
                    <a:effectLst>
                      <a:outerShdw sx="100000" sy="100000" kx="0" ky="0" algn="b" rotWithShape="0" blurRad="25400" dist="33948" dir="2700000">
                        <a:srgbClr val="3B3936"/>
                      </a:outerShdw>
                    </a:effectLst>
                  </a:defRPr>
                </a:pPr>
              </a:p>
            </p:txBody>
          </p:sp>
          <p:sp>
            <p:nvSpPr>
              <p:cNvPr id="388" name="Rectangle 512"/>
              <p:cNvSpPr/>
              <p:nvPr/>
            </p:nvSpPr>
            <p:spPr>
              <a:xfrm>
                <a:off x="1358900" y="1877472"/>
                <a:ext cx="362373" cy="506286"/>
              </a:xfrm>
              <a:prstGeom prst="rect">
                <a:avLst/>
              </a:prstGeom>
              <a:solidFill>
                <a:srgbClr val="B2B2B2"/>
              </a:solidFill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>
                    <a:solidFill>
                      <a:srgbClr val="3494BA"/>
                    </a:solidFill>
                    <a:effectLst>
                      <a:outerShdw sx="100000" sy="100000" kx="0" ky="0" algn="b" rotWithShape="0" blurRad="25400" dist="33948" dir="2700000">
                        <a:srgbClr val="3B3936"/>
                      </a:outerShdw>
                    </a:effectLst>
                  </a:defRPr>
                </a:pPr>
              </a:p>
            </p:txBody>
          </p:sp>
          <p:sp>
            <p:nvSpPr>
              <p:cNvPr id="389" name="Rectangle 513"/>
              <p:cNvSpPr/>
              <p:nvPr/>
            </p:nvSpPr>
            <p:spPr>
              <a:xfrm>
                <a:off x="1811866" y="1877472"/>
                <a:ext cx="362374" cy="506286"/>
              </a:xfrm>
              <a:prstGeom prst="rect">
                <a:avLst/>
              </a:prstGeom>
              <a:solidFill>
                <a:srgbClr val="B2B2B2"/>
              </a:solidFill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>
                    <a:solidFill>
                      <a:srgbClr val="3494BA"/>
                    </a:solidFill>
                    <a:effectLst>
                      <a:outerShdw sx="100000" sy="100000" kx="0" ky="0" algn="b" rotWithShape="0" blurRad="25400" dist="33948" dir="2700000">
                        <a:srgbClr val="3B3936"/>
                      </a:outerShdw>
                    </a:effectLst>
                  </a:defRPr>
                </a:pPr>
              </a:p>
            </p:txBody>
          </p:sp>
          <p:sp>
            <p:nvSpPr>
              <p:cNvPr id="390" name="Rectangle 514"/>
              <p:cNvSpPr/>
              <p:nvPr/>
            </p:nvSpPr>
            <p:spPr>
              <a:xfrm>
                <a:off x="0" y="1253055"/>
                <a:ext cx="362373" cy="506285"/>
              </a:xfrm>
              <a:prstGeom prst="rect">
                <a:avLst/>
              </a:prstGeom>
              <a:solidFill>
                <a:srgbClr val="B2B2B2"/>
              </a:solidFill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>
                    <a:solidFill>
                      <a:srgbClr val="3494BA"/>
                    </a:solidFill>
                    <a:effectLst>
                      <a:outerShdw sx="100000" sy="100000" kx="0" ky="0" algn="b" rotWithShape="0" blurRad="25400" dist="33948" dir="2700000">
                        <a:srgbClr val="3B3936"/>
                      </a:outerShdw>
                    </a:effectLst>
                  </a:defRPr>
                </a:pPr>
              </a:p>
            </p:txBody>
          </p:sp>
          <p:sp>
            <p:nvSpPr>
              <p:cNvPr id="391" name="Rectangle 515"/>
              <p:cNvSpPr/>
              <p:nvPr/>
            </p:nvSpPr>
            <p:spPr>
              <a:xfrm>
                <a:off x="452966" y="1253055"/>
                <a:ext cx="362373" cy="506285"/>
              </a:xfrm>
              <a:prstGeom prst="rect">
                <a:avLst/>
              </a:prstGeom>
              <a:solidFill>
                <a:srgbClr val="B2B2B2"/>
              </a:solidFill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>
                    <a:solidFill>
                      <a:srgbClr val="3494BA"/>
                    </a:solidFill>
                    <a:effectLst>
                      <a:outerShdw sx="100000" sy="100000" kx="0" ky="0" algn="b" rotWithShape="0" blurRad="25400" dist="33948" dir="2700000">
                        <a:srgbClr val="3B3936"/>
                      </a:outerShdw>
                    </a:effectLst>
                  </a:defRPr>
                </a:pPr>
              </a:p>
            </p:txBody>
          </p:sp>
          <p:sp>
            <p:nvSpPr>
              <p:cNvPr id="392" name="Rectangle 516"/>
              <p:cNvSpPr/>
              <p:nvPr/>
            </p:nvSpPr>
            <p:spPr>
              <a:xfrm>
                <a:off x="905933" y="1253055"/>
                <a:ext cx="362373" cy="506285"/>
              </a:xfrm>
              <a:prstGeom prst="rect">
                <a:avLst/>
              </a:prstGeom>
              <a:solidFill>
                <a:srgbClr val="B2B2B2"/>
              </a:solidFill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>
                    <a:solidFill>
                      <a:srgbClr val="3494BA"/>
                    </a:solidFill>
                    <a:effectLst>
                      <a:outerShdw sx="100000" sy="100000" kx="0" ky="0" algn="b" rotWithShape="0" blurRad="25400" dist="33948" dir="2700000">
                        <a:srgbClr val="3B3936"/>
                      </a:outerShdw>
                    </a:effectLst>
                  </a:defRPr>
                </a:pPr>
              </a:p>
            </p:txBody>
          </p:sp>
          <p:sp>
            <p:nvSpPr>
              <p:cNvPr id="393" name="Rectangle 517"/>
              <p:cNvSpPr/>
              <p:nvPr/>
            </p:nvSpPr>
            <p:spPr>
              <a:xfrm>
                <a:off x="1358900" y="1253055"/>
                <a:ext cx="362373" cy="506285"/>
              </a:xfrm>
              <a:prstGeom prst="rect">
                <a:avLst/>
              </a:prstGeom>
              <a:solidFill>
                <a:srgbClr val="B2B2B2"/>
              </a:solidFill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>
                    <a:solidFill>
                      <a:srgbClr val="3494BA"/>
                    </a:solidFill>
                    <a:effectLst>
                      <a:outerShdw sx="100000" sy="100000" kx="0" ky="0" algn="b" rotWithShape="0" blurRad="25400" dist="33948" dir="2700000">
                        <a:srgbClr val="3B3936"/>
                      </a:outerShdw>
                    </a:effectLst>
                  </a:defRPr>
                </a:pPr>
              </a:p>
            </p:txBody>
          </p:sp>
          <p:sp>
            <p:nvSpPr>
              <p:cNvPr id="394" name="Rectangle 518"/>
              <p:cNvSpPr/>
              <p:nvPr/>
            </p:nvSpPr>
            <p:spPr>
              <a:xfrm>
                <a:off x="1811866" y="1253055"/>
                <a:ext cx="362374" cy="506285"/>
              </a:xfrm>
              <a:prstGeom prst="rect">
                <a:avLst/>
              </a:prstGeom>
              <a:solidFill>
                <a:srgbClr val="B2B2B2"/>
              </a:solidFill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>
                    <a:solidFill>
                      <a:srgbClr val="3494BA"/>
                    </a:solidFill>
                    <a:effectLst>
                      <a:outerShdw sx="100000" sy="100000" kx="0" ky="0" algn="b" rotWithShape="0" blurRad="25400" dist="33948" dir="2700000">
                        <a:srgbClr val="3B3936"/>
                      </a:outerShdw>
                    </a:effectLst>
                  </a:defRPr>
                </a:pPr>
              </a:p>
            </p:txBody>
          </p:sp>
          <p:sp>
            <p:nvSpPr>
              <p:cNvPr id="395" name="Rectangle 519"/>
              <p:cNvSpPr/>
              <p:nvPr/>
            </p:nvSpPr>
            <p:spPr>
              <a:xfrm>
                <a:off x="0" y="624418"/>
                <a:ext cx="362373" cy="506285"/>
              </a:xfrm>
              <a:prstGeom prst="rect">
                <a:avLst/>
              </a:prstGeom>
              <a:solidFill>
                <a:srgbClr val="B2B2B2"/>
              </a:solidFill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>
                    <a:solidFill>
                      <a:srgbClr val="3494BA"/>
                    </a:solidFill>
                    <a:effectLst>
                      <a:outerShdw sx="100000" sy="100000" kx="0" ky="0" algn="b" rotWithShape="0" blurRad="25400" dist="33948" dir="2700000">
                        <a:srgbClr val="3B3936"/>
                      </a:outerShdw>
                    </a:effectLst>
                  </a:defRPr>
                </a:pPr>
              </a:p>
            </p:txBody>
          </p:sp>
          <p:sp>
            <p:nvSpPr>
              <p:cNvPr id="396" name="Rectangle 520"/>
              <p:cNvSpPr/>
              <p:nvPr/>
            </p:nvSpPr>
            <p:spPr>
              <a:xfrm>
                <a:off x="452966" y="624418"/>
                <a:ext cx="362373" cy="506285"/>
              </a:xfrm>
              <a:prstGeom prst="rect">
                <a:avLst/>
              </a:prstGeom>
              <a:solidFill>
                <a:srgbClr val="B2B2B2"/>
              </a:solidFill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>
                    <a:solidFill>
                      <a:srgbClr val="3494BA"/>
                    </a:solidFill>
                    <a:effectLst>
                      <a:outerShdw sx="100000" sy="100000" kx="0" ky="0" algn="b" rotWithShape="0" blurRad="25400" dist="33948" dir="2700000">
                        <a:srgbClr val="3B3936"/>
                      </a:outerShdw>
                    </a:effectLst>
                  </a:defRPr>
                </a:pPr>
              </a:p>
            </p:txBody>
          </p:sp>
          <p:sp>
            <p:nvSpPr>
              <p:cNvPr id="397" name="Rectangle 521"/>
              <p:cNvSpPr/>
              <p:nvPr/>
            </p:nvSpPr>
            <p:spPr>
              <a:xfrm>
                <a:off x="905933" y="624418"/>
                <a:ext cx="362373" cy="506285"/>
              </a:xfrm>
              <a:prstGeom prst="rect">
                <a:avLst/>
              </a:prstGeom>
              <a:solidFill>
                <a:srgbClr val="B2B2B2"/>
              </a:solidFill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>
                    <a:solidFill>
                      <a:srgbClr val="3494BA"/>
                    </a:solidFill>
                    <a:effectLst>
                      <a:outerShdw sx="100000" sy="100000" kx="0" ky="0" algn="b" rotWithShape="0" blurRad="25400" dist="33948" dir="2700000">
                        <a:srgbClr val="3B3936"/>
                      </a:outerShdw>
                    </a:effectLst>
                  </a:defRPr>
                </a:pPr>
              </a:p>
            </p:txBody>
          </p:sp>
          <p:sp>
            <p:nvSpPr>
              <p:cNvPr id="398" name="Rectangle 522"/>
              <p:cNvSpPr/>
              <p:nvPr/>
            </p:nvSpPr>
            <p:spPr>
              <a:xfrm>
                <a:off x="1358900" y="624418"/>
                <a:ext cx="362373" cy="506285"/>
              </a:xfrm>
              <a:prstGeom prst="rect">
                <a:avLst/>
              </a:prstGeom>
              <a:solidFill>
                <a:srgbClr val="B2B2B2"/>
              </a:solidFill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>
                    <a:solidFill>
                      <a:srgbClr val="3494BA"/>
                    </a:solidFill>
                    <a:effectLst>
                      <a:outerShdw sx="100000" sy="100000" kx="0" ky="0" algn="b" rotWithShape="0" blurRad="25400" dist="33948" dir="2700000">
                        <a:srgbClr val="3B3936"/>
                      </a:outerShdw>
                    </a:effectLst>
                  </a:defRPr>
                </a:pPr>
              </a:p>
            </p:txBody>
          </p:sp>
          <p:sp>
            <p:nvSpPr>
              <p:cNvPr id="399" name="Rectangle 523"/>
              <p:cNvSpPr/>
              <p:nvPr/>
            </p:nvSpPr>
            <p:spPr>
              <a:xfrm>
                <a:off x="1811866" y="624418"/>
                <a:ext cx="362374" cy="506285"/>
              </a:xfrm>
              <a:prstGeom prst="rect">
                <a:avLst/>
              </a:prstGeom>
              <a:solidFill>
                <a:srgbClr val="B2B2B2"/>
              </a:solidFill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>
                    <a:solidFill>
                      <a:srgbClr val="3494BA"/>
                    </a:solidFill>
                    <a:effectLst>
                      <a:outerShdw sx="100000" sy="100000" kx="0" ky="0" algn="b" rotWithShape="0" blurRad="25400" dist="33948" dir="2700000">
                        <a:srgbClr val="3B3936"/>
                      </a:outerShdw>
                    </a:effectLst>
                  </a:defRPr>
                </a:pPr>
              </a:p>
            </p:txBody>
          </p:sp>
          <p:sp>
            <p:nvSpPr>
              <p:cNvPr id="400" name="Rectangle 524"/>
              <p:cNvSpPr/>
              <p:nvPr/>
            </p:nvSpPr>
            <p:spPr>
              <a:xfrm>
                <a:off x="0" y="0"/>
                <a:ext cx="362373" cy="506285"/>
              </a:xfrm>
              <a:prstGeom prst="rect">
                <a:avLst/>
              </a:prstGeom>
              <a:solidFill>
                <a:srgbClr val="B2B2B2"/>
              </a:solidFill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>
                    <a:solidFill>
                      <a:srgbClr val="3494BA"/>
                    </a:solidFill>
                    <a:effectLst>
                      <a:outerShdw sx="100000" sy="100000" kx="0" ky="0" algn="b" rotWithShape="0" blurRad="25400" dist="33948" dir="2700000">
                        <a:srgbClr val="3B3936"/>
                      </a:outerShdw>
                    </a:effectLst>
                  </a:defRPr>
                </a:pPr>
              </a:p>
            </p:txBody>
          </p:sp>
          <p:sp>
            <p:nvSpPr>
              <p:cNvPr id="401" name="Rectangle 525"/>
              <p:cNvSpPr/>
              <p:nvPr/>
            </p:nvSpPr>
            <p:spPr>
              <a:xfrm>
                <a:off x="452966" y="0"/>
                <a:ext cx="362373" cy="506285"/>
              </a:xfrm>
              <a:prstGeom prst="rect">
                <a:avLst/>
              </a:prstGeom>
              <a:solidFill>
                <a:srgbClr val="B2B2B2"/>
              </a:solidFill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>
                    <a:solidFill>
                      <a:srgbClr val="3494BA"/>
                    </a:solidFill>
                    <a:effectLst>
                      <a:outerShdw sx="100000" sy="100000" kx="0" ky="0" algn="b" rotWithShape="0" blurRad="25400" dist="33948" dir="2700000">
                        <a:srgbClr val="3B3936"/>
                      </a:outerShdw>
                    </a:effectLst>
                  </a:defRPr>
                </a:pPr>
              </a:p>
            </p:txBody>
          </p:sp>
          <p:sp>
            <p:nvSpPr>
              <p:cNvPr id="402" name="Rectangle 526"/>
              <p:cNvSpPr/>
              <p:nvPr/>
            </p:nvSpPr>
            <p:spPr>
              <a:xfrm>
                <a:off x="905933" y="0"/>
                <a:ext cx="362373" cy="506285"/>
              </a:xfrm>
              <a:prstGeom prst="rect">
                <a:avLst/>
              </a:prstGeom>
              <a:solidFill>
                <a:srgbClr val="B2B2B2"/>
              </a:solidFill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>
                    <a:solidFill>
                      <a:srgbClr val="3494BA"/>
                    </a:solidFill>
                    <a:effectLst>
                      <a:outerShdw sx="100000" sy="100000" kx="0" ky="0" algn="b" rotWithShape="0" blurRad="25400" dist="33948" dir="2700000">
                        <a:srgbClr val="3B3936"/>
                      </a:outerShdw>
                    </a:effectLst>
                  </a:defRPr>
                </a:pPr>
              </a:p>
            </p:txBody>
          </p:sp>
          <p:sp>
            <p:nvSpPr>
              <p:cNvPr id="403" name="Rectangle 527"/>
              <p:cNvSpPr/>
              <p:nvPr/>
            </p:nvSpPr>
            <p:spPr>
              <a:xfrm>
                <a:off x="1358900" y="0"/>
                <a:ext cx="362373" cy="506285"/>
              </a:xfrm>
              <a:prstGeom prst="rect">
                <a:avLst/>
              </a:prstGeom>
              <a:solidFill>
                <a:srgbClr val="B2B2B2"/>
              </a:solidFill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>
                    <a:solidFill>
                      <a:srgbClr val="3494BA"/>
                    </a:solidFill>
                    <a:effectLst>
                      <a:outerShdw sx="100000" sy="100000" kx="0" ky="0" algn="b" rotWithShape="0" blurRad="25400" dist="33948" dir="2700000">
                        <a:srgbClr val="3B3936"/>
                      </a:outerShdw>
                    </a:effectLst>
                  </a:defRPr>
                </a:pPr>
              </a:p>
            </p:txBody>
          </p:sp>
          <p:sp>
            <p:nvSpPr>
              <p:cNvPr id="404" name="Rectangle 528"/>
              <p:cNvSpPr/>
              <p:nvPr/>
            </p:nvSpPr>
            <p:spPr>
              <a:xfrm>
                <a:off x="1811866" y="0"/>
                <a:ext cx="362374" cy="506285"/>
              </a:xfrm>
              <a:prstGeom prst="rect">
                <a:avLst/>
              </a:prstGeom>
              <a:solidFill>
                <a:srgbClr val="B2B2B2"/>
              </a:solidFill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>
                    <a:solidFill>
                      <a:srgbClr val="3494BA"/>
                    </a:solidFill>
                    <a:effectLst>
                      <a:outerShdw sx="100000" sy="100000" kx="0" ky="0" algn="b" rotWithShape="0" blurRad="25400" dist="33948" dir="2700000">
                        <a:srgbClr val="3B3936"/>
                      </a:outerShdw>
                    </a:effectLst>
                  </a:defRPr>
                </a:pPr>
              </a:p>
            </p:txBody>
          </p:sp>
        </p:grpSp>
        <p:sp>
          <p:nvSpPr>
            <p:cNvPr id="406" name="Rectangle 558"/>
            <p:cNvSpPr/>
            <p:nvPr/>
          </p:nvSpPr>
          <p:spPr>
            <a:xfrm>
              <a:off x="3849511" y="0"/>
              <a:ext cx="1702365" cy="178364"/>
            </a:xfrm>
            <a:prstGeom prst="rect">
              <a:avLst/>
            </a:prstGeom>
            <a:solidFill>
              <a:srgbClr val="3494BA"/>
            </a:solidFill>
            <a:ln w="127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3494BA"/>
                  </a:solidFill>
                  <a:effectLst>
                    <a:outerShdw sx="100000" sy="100000" kx="0" ky="0" algn="b" rotWithShape="0" blurRad="25400" dist="33948" dir="2700000">
                      <a:srgbClr val="3B3936"/>
                    </a:outerShdw>
                  </a:effectLst>
                </a:defRPr>
              </a:pPr>
            </a:p>
          </p:txBody>
        </p:sp>
        <p:sp>
          <p:nvSpPr>
            <p:cNvPr id="407" name="Rectangle 559"/>
            <p:cNvSpPr/>
            <p:nvPr/>
          </p:nvSpPr>
          <p:spPr>
            <a:xfrm>
              <a:off x="0" y="5996658"/>
              <a:ext cx="178364" cy="808285"/>
            </a:xfrm>
            <a:prstGeom prst="rect">
              <a:avLst/>
            </a:prstGeom>
            <a:solidFill>
              <a:srgbClr val="3494BA"/>
            </a:solidFill>
            <a:ln w="127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3494BA"/>
                  </a:solidFill>
                  <a:effectLst>
                    <a:outerShdw sx="100000" sy="100000" kx="0" ky="0" algn="b" rotWithShape="0" blurRad="25400" dist="33948" dir="2700000">
                      <a:srgbClr val="3B3936"/>
                    </a:outerShdw>
                  </a:effectLst>
                </a:defRPr>
              </a:pPr>
            </a:p>
          </p:txBody>
        </p:sp>
        <p:sp>
          <p:nvSpPr>
            <p:cNvPr id="408" name="Rectangle 560"/>
            <p:cNvSpPr/>
            <p:nvPr/>
          </p:nvSpPr>
          <p:spPr>
            <a:xfrm>
              <a:off x="9132711" y="5730240"/>
              <a:ext cx="178365" cy="447041"/>
            </a:xfrm>
            <a:prstGeom prst="rect">
              <a:avLst/>
            </a:prstGeom>
            <a:solidFill>
              <a:srgbClr val="3494BA"/>
            </a:solidFill>
            <a:ln w="127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3494BA"/>
                  </a:solidFill>
                  <a:effectLst>
                    <a:outerShdw sx="100000" sy="100000" kx="0" ky="0" algn="b" rotWithShape="0" blurRad="25400" dist="33948" dir="2700000">
                      <a:srgbClr val="3B3936"/>
                    </a:outerShdw>
                  </a:effectLst>
                </a:defRPr>
              </a:pPr>
            </a:p>
          </p:txBody>
        </p:sp>
        <p:sp>
          <p:nvSpPr>
            <p:cNvPr id="409" name="Rectangle 561"/>
            <p:cNvSpPr/>
            <p:nvPr/>
          </p:nvSpPr>
          <p:spPr>
            <a:xfrm>
              <a:off x="2955431" y="6265333"/>
              <a:ext cx="3221849" cy="361245"/>
            </a:xfrm>
            <a:prstGeom prst="rect">
              <a:avLst/>
            </a:prstGeom>
            <a:solidFill>
              <a:srgbClr val="CEDBE6"/>
            </a:solidFill>
            <a:ln w="127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3494BA"/>
                  </a:solidFill>
                  <a:effectLst>
                    <a:outerShdw sx="100000" sy="100000" kx="0" ky="0" algn="b" rotWithShape="0" blurRad="25400" dist="33948" dir="2700000">
                      <a:srgbClr val="3B3936"/>
                    </a:outerShdw>
                  </a:effectLst>
                </a:defRPr>
              </a:pPr>
            </a:p>
          </p:txBody>
        </p:sp>
        <p:sp>
          <p:nvSpPr>
            <p:cNvPr id="410" name="Rectangle 562"/>
            <p:cNvSpPr/>
            <p:nvPr/>
          </p:nvSpPr>
          <p:spPr>
            <a:xfrm rot="19236724">
              <a:off x="7251982" y="6177280"/>
              <a:ext cx="803770" cy="358987"/>
            </a:xfrm>
            <a:prstGeom prst="rect">
              <a:avLst/>
            </a:prstGeom>
            <a:solidFill>
              <a:srgbClr val="CEDBE6"/>
            </a:solidFill>
            <a:ln w="127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3494BA"/>
                  </a:solidFill>
                  <a:effectLst>
                    <a:outerShdw sx="100000" sy="100000" kx="0" ky="0" algn="b" rotWithShape="0" blurRad="25400" dist="33948" dir="2700000">
                      <a:srgbClr val="3B3936"/>
                    </a:outerShdw>
                  </a:effectLst>
                </a:defRPr>
              </a:pPr>
            </a:p>
          </p:txBody>
        </p:sp>
        <p:grpSp>
          <p:nvGrpSpPr>
            <p:cNvPr id="413" name="Rectangle 563"/>
            <p:cNvGrpSpPr/>
            <p:nvPr/>
          </p:nvGrpSpPr>
          <p:grpSpPr>
            <a:xfrm>
              <a:off x="969024" y="7012657"/>
              <a:ext cx="6359150" cy="465103"/>
              <a:chOff x="-272180" y="22126"/>
              <a:chExt cx="6359149" cy="465102"/>
            </a:xfrm>
          </p:grpSpPr>
          <p:sp>
            <p:nvSpPr>
              <p:cNvPr id="411" name="Rectangle"/>
              <p:cNvSpPr/>
              <p:nvPr/>
            </p:nvSpPr>
            <p:spPr>
              <a:xfrm>
                <a:off x="0" y="22126"/>
                <a:ext cx="6086970" cy="465103"/>
              </a:xfrm>
              <a:prstGeom prst="rect">
                <a:avLst/>
              </a:prstGeom>
              <a:blipFill rotWithShape="1">
                <a:blip r:embed="rId3"/>
                <a:srcRect l="0" t="0" r="0" b="0"/>
                <a:tile tx="0" ty="0" sx="100000" sy="100000" flip="none" algn="tl"/>
              </a:blipFill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  <a:effectLst>
                      <a:outerShdw sx="100000" sy="100000" kx="0" ky="0" algn="b" rotWithShape="0" blurRad="25400" dist="33948" dir="2700000">
                        <a:srgbClr val="3B3936"/>
                      </a:outerShdw>
                    </a:effectLst>
                  </a:defRPr>
                </a:pPr>
              </a:p>
            </p:txBody>
          </p:sp>
          <p:sp>
            <p:nvSpPr>
              <p:cNvPr id="412" name="WHITE BOARD/SCREEN"/>
              <p:cNvSpPr txBox="1"/>
              <p:nvPr/>
            </p:nvSpPr>
            <p:spPr>
              <a:xfrm>
                <a:off x="-272181" y="26077"/>
                <a:ext cx="3199508" cy="4572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>
                    <a:solidFill>
                      <a:srgbClr val="3494BA"/>
                    </a:solidFill>
                    <a:latin typeface="Trebuchet MS"/>
                    <a:ea typeface="Trebuchet MS"/>
                    <a:cs typeface="Trebuchet MS"/>
                    <a:sym typeface="Trebuchet MS"/>
                  </a:defRPr>
                </a:lvl1pPr>
              </a:lstStyle>
              <a:p>
                <a:pPr/>
                <a:r>
                  <a:t>WHITE BOARD/SCREEN</a:t>
                </a:r>
              </a:p>
            </p:txBody>
          </p:sp>
        </p:grpSp>
      </p:grpSp>
      <p:grpSp>
        <p:nvGrpSpPr>
          <p:cNvPr id="499" name="Group 529"/>
          <p:cNvGrpSpPr/>
          <p:nvPr/>
        </p:nvGrpSpPr>
        <p:grpSpPr>
          <a:xfrm>
            <a:off x="795354" y="2483555"/>
            <a:ext cx="8771468" cy="4544909"/>
            <a:chOff x="11497" y="0"/>
            <a:chExt cx="8771466" cy="4544907"/>
          </a:xfrm>
        </p:grpSpPr>
        <p:grpSp>
          <p:nvGrpSpPr>
            <p:cNvPr id="417" name="AutoShape 530"/>
            <p:cNvGrpSpPr/>
            <p:nvPr/>
          </p:nvGrpSpPr>
          <p:grpSpPr>
            <a:xfrm>
              <a:off x="1365832" y="3769084"/>
              <a:ext cx="546586" cy="773959"/>
              <a:chOff x="0" y="0"/>
              <a:chExt cx="546584" cy="773958"/>
            </a:xfrm>
          </p:grpSpPr>
          <p:sp>
            <p:nvSpPr>
              <p:cNvPr id="415" name="Rounded Rectangle"/>
              <p:cNvSpPr/>
              <p:nvPr/>
            </p:nvSpPr>
            <p:spPr>
              <a:xfrm>
                <a:off x="0" y="0"/>
                <a:ext cx="546585" cy="773959"/>
              </a:xfrm>
              <a:prstGeom prst="roundRect">
                <a:avLst>
                  <a:gd name="adj" fmla="val 16667"/>
                </a:avLst>
              </a:prstGeom>
              <a:solidFill>
                <a:srgbClr val="009999">
                  <a:alpha val="80000"/>
                </a:srgbClr>
              </a:solidFill>
              <a:ln w="127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  <a:effectLst>
                      <a:outerShdw sx="100000" sy="100000" kx="0" ky="0" algn="b" rotWithShape="0" blurRad="25400" dist="33948" dir="2700000">
                        <a:srgbClr val="3B3936"/>
                      </a:outerShdw>
                    </a:effectLst>
                  </a:defRPr>
                </a:pPr>
              </a:p>
            </p:txBody>
          </p:sp>
          <p:sp>
            <p:nvSpPr>
              <p:cNvPr id="416" name="2"/>
              <p:cNvSpPr txBox="1"/>
              <p:nvPr/>
            </p:nvSpPr>
            <p:spPr>
              <a:xfrm>
                <a:off x="136221" y="158378"/>
                <a:ext cx="274142" cy="4572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>
                    <a:solidFill>
                      <a:srgbClr val="3494BA"/>
                    </a:solidFill>
                    <a:latin typeface="Trebuchet MS"/>
                    <a:ea typeface="Trebuchet MS"/>
                    <a:cs typeface="Trebuchet MS"/>
                    <a:sym typeface="Trebuchet MS"/>
                  </a:defRPr>
                </a:lvl1pPr>
              </a:lstStyle>
              <a:p>
                <a:pPr/>
                <a:r>
                  <a:t>2</a:t>
                </a:r>
              </a:p>
            </p:txBody>
          </p:sp>
        </p:grpSp>
        <p:grpSp>
          <p:nvGrpSpPr>
            <p:cNvPr id="420" name="AutoShape 531"/>
            <p:cNvGrpSpPr/>
            <p:nvPr/>
          </p:nvGrpSpPr>
          <p:grpSpPr>
            <a:xfrm>
              <a:off x="11497" y="3769084"/>
              <a:ext cx="548451" cy="773959"/>
              <a:chOff x="0" y="0"/>
              <a:chExt cx="548449" cy="773958"/>
            </a:xfrm>
          </p:grpSpPr>
          <p:sp>
            <p:nvSpPr>
              <p:cNvPr id="418" name="Rounded Rectangle"/>
              <p:cNvSpPr/>
              <p:nvPr/>
            </p:nvSpPr>
            <p:spPr>
              <a:xfrm>
                <a:off x="0" y="0"/>
                <a:ext cx="548450" cy="773959"/>
              </a:xfrm>
              <a:prstGeom prst="roundRect">
                <a:avLst>
                  <a:gd name="adj" fmla="val 16667"/>
                </a:avLst>
              </a:prstGeom>
              <a:solidFill>
                <a:srgbClr val="009999">
                  <a:alpha val="80000"/>
                </a:srgbClr>
              </a:solidFill>
              <a:ln w="127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  <a:effectLst>
                      <a:outerShdw sx="100000" sy="100000" kx="0" ky="0" algn="b" rotWithShape="0" blurRad="25400" dist="33948" dir="2700000">
                        <a:srgbClr val="3B3936"/>
                      </a:outerShdw>
                    </a:effectLst>
                  </a:defRPr>
                </a:pPr>
              </a:p>
            </p:txBody>
          </p:sp>
          <p:sp>
            <p:nvSpPr>
              <p:cNvPr id="419" name="1"/>
              <p:cNvSpPr txBox="1"/>
              <p:nvPr/>
            </p:nvSpPr>
            <p:spPr>
              <a:xfrm>
                <a:off x="137153" y="158378"/>
                <a:ext cx="274143" cy="4572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>
                    <a:solidFill>
                      <a:srgbClr val="3494BA"/>
                    </a:solidFill>
                    <a:latin typeface="Trebuchet MS"/>
                    <a:ea typeface="Trebuchet MS"/>
                    <a:cs typeface="Trebuchet MS"/>
                    <a:sym typeface="Trebuchet MS"/>
                  </a:defRPr>
                </a:lvl1pPr>
              </a:lstStyle>
              <a:p>
                <a:pPr/>
                <a:r>
                  <a:t>1</a:t>
                </a:r>
              </a:p>
            </p:txBody>
          </p:sp>
        </p:grpSp>
        <p:grpSp>
          <p:nvGrpSpPr>
            <p:cNvPr id="423" name="AutoShape 532"/>
            <p:cNvGrpSpPr/>
            <p:nvPr/>
          </p:nvGrpSpPr>
          <p:grpSpPr>
            <a:xfrm>
              <a:off x="1365832" y="2558725"/>
              <a:ext cx="546586" cy="775824"/>
              <a:chOff x="0" y="0"/>
              <a:chExt cx="546584" cy="775823"/>
            </a:xfrm>
          </p:grpSpPr>
          <p:sp>
            <p:nvSpPr>
              <p:cNvPr id="421" name="Rounded Rectangle"/>
              <p:cNvSpPr/>
              <p:nvPr/>
            </p:nvSpPr>
            <p:spPr>
              <a:xfrm>
                <a:off x="0" y="0"/>
                <a:ext cx="546585" cy="775824"/>
              </a:xfrm>
              <a:prstGeom prst="roundRect">
                <a:avLst>
                  <a:gd name="adj" fmla="val 16667"/>
                </a:avLst>
              </a:prstGeom>
              <a:solidFill>
                <a:srgbClr val="009999">
                  <a:alpha val="80000"/>
                </a:srgbClr>
              </a:solidFill>
              <a:ln w="127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  <a:effectLst>
                      <a:outerShdw sx="100000" sy="100000" kx="0" ky="0" algn="b" rotWithShape="0" blurRad="25400" dist="33948" dir="2700000">
                        <a:srgbClr val="3B3936"/>
                      </a:outerShdw>
                    </a:effectLst>
                  </a:defRPr>
                </a:pPr>
              </a:p>
            </p:txBody>
          </p:sp>
          <p:sp>
            <p:nvSpPr>
              <p:cNvPr id="422" name="9"/>
              <p:cNvSpPr txBox="1"/>
              <p:nvPr/>
            </p:nvSpPr>
            <p:spPr>
              <a:xfrm>
                <a:off x="136221" y="159311"/>
                <a:ext cx="274142" cy="4572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>
                    <a:solidFill>
                      <a:srgbClr val="3494BA"/>
                    </a:solidFill>
                    <a:latin typeface="Trebuchet MS"/>
                    <a:ea typeface="Trebuchet MS"/>
                    <a:cs typeface="Trebuchet MS"/>
                    <a:sym typeface="Trebuchet MS"/>
                  </a:defRPr>
                </a:lvl1pPr>
              </a:lstStyle>
              <a:p>
                <a:pPr/>
                <a:r>
                  <a:t>9</a:t>
                </a:r>
              </a:p>
            </p:txBody>
          </p:sp>
        </p:grpSp>
        <p:grpSp>
          <p:nvGrpSpPr>
            <p:cNvPr id="426" name="AutoShape 533"/>
            <p:cNvGrpSpPr/>
            <p:nvPr/>
          </p:nvGrpSpPr>
          <p:grpSpPr>
            <a:xfrm>
              <a:off x="11497" y="2558725"/>
              <a:ext cx="548451" cy="775824"/>
              <a:chOff x="0" y="0"/>
              <a:chExt cx="548449" cy="775823"/>
            </a:xfrm>
          </p:grpSpPr>
          <p:sp>
            <p:nvSpPr>
              <p:cNvPr id="424" name="Rounded Rectangle"/>
              <p:cNvSpPr/>
              <p:nvPr/>
            </p:nvSpPr>
            <p:spPr>
              <a:xfrm>
                <a:off x="0" y="0"/>
                <a:ext cx="548450" cy="775824"/>
              </a:xfrm>
              <a:prstGeom prst="roundRect">
                <a:avLst>
                  <a:gd name="adj" fmla="val 16667"/>
                </a:avLst>
              </a:prstGeom>
              <a:solidFill>
                <a:srgbClr val="009999">
                  <a:alpha val="80000"/>
                </a:srgbClr>
              </a:solidFill>
              <a:ln w="127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  <a:effectLst>
                      <a:outerShdw sx="100000" sy="100000" kx="0" ky="0" algn="b" rotWithShape="0" blurRad="25400" dist="33948" dir="2700000">
                        <a:srgbClr val="3B3936"/>
                      </a:outerShdw>
                    </a:effectLst>
                  </a:defRPr>
                </a:pPr>
              </a:p>
            </p:txBody>
          </p:sp>
          <p:sp>
            <p:nvSpPr>
              <p:cNvPr id="425" name="8"/>
              <p:cNvSpPr txBox="1"/>
              <p:nvPr/>
            </p:nvSpPr>
            <p:spPr>
              <a:xfrm>
                <a:off x="137153" y="159311"/>
                <a:ext cx="274143" cy="4572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>
                    <a:solidFill>
                      <a:srgbClr val="3494BA"/>
                    </a:solidFill>
                    <a:latin typeface="Trebuchet MS"/>
                    <a:ea typeface="Trebuchet MS"/>
                    <a:cs typeface="Trebuchet MS"/>
                    <a:sym typeface="Trebuchet MS"/>
                  </a:defRPr>
                </a:lvl1pPr>
              </a:lstStyle>
              <a:p>
                <a:pPr/>
                <a:r>
                  <a:t>8</a:t>
                </a:r>
              </a:p>
            </p:txBody>
          </p:sp>
        </p:grpSp>
        <p:grpSp>
          <p:nvGrpSpPr>
            <p:cNvPr id="429" name="AutoShape 534"/>
            <p:cNvGrpSpPr/>
            <p:nvPr/>
          </p:nvGrpSpPr>
          <p:grpSpPr>
            <a:xfrm>
              <a:off x="1365832" y="1240198"/>
              <a:ext cx="546586" cy="773959"/>
              <a:chOff x="12429" y="0"/>
              <a:chExt cx="546584" cy="773958"/>
            </a:xfrm>
          </p:grpSpPr>
          <p:sp>
            <p:nvSpPr>
              <p:cNvPr id="427" name="Rounded Rectangle"/>
              <p:cNvSpPr/>
              <p:nvPr/>
            </p:nvSpPr>
            <p:spPr>
              <a:xfrm>
                <a:off x="12429" y="0"/>
                <a:ext cx="546586" cy="773959"/>
              </a:xfrm>
              <a:prstGeom prst="roundRect">
                <a:avLst>
                  <a:gd name="adj" fmla="val 16667"/>
                </a:avLst>
              </a:prstGeom>
              <a:solidFill>
                <a:srgbClr val="009999">
                  <a:alpha val="80000"/>
                </a:srgbClr>
              </a:solidFill>
              <a:ln w="127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  <a:effectLst>
                      <a:outerShdw sx="100000" sy="100000" kx="0" ky="0" algn="b" rotWithShape="0" blurRad="25400" dist="33948" dir="2700000">
                        <a:srgbClr val="3B3936"/>
                      </a:outerShdw>
                    </a:effectLst>
                  </a:defRPr>
                </a:pPr>
              </a:p>
            </p:txBody>
          </p:sp>
          <p:sp>
            <p:nvSpPr>
              <p:cNvPr id="428" name="16"/>
              <p:cNvSpPr txBox="1"/>
              <p:nvPr/>
            </p:nvSpPr>
            <p:spPr>
              <a:xfrm>
                <a:off x="68730" y="158378"/>
                <a:ext cx="433984" cy="4572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>
                    <a:solidFill>
                      <a:srgbClr val="3494BA"/>
                    </a:solidFill>
                    <a:latin typeface="Trebuchet MS"/>
                    <a:ea typeface="Trebuchet MS"/>
                    <a:cs typeface="Trebuchet MS"/>
                    <a:sym typeface="Trebuchet MS"/>
                  </a:defRPr>
                </a:lvl1pPr>
              </a:lstStyle>
              <a:p>
                <a:pPr/>
                <a:r>
                  <a:t>16</a:t>
                </a:r>
              </a:p>
            </p:txBody>
          </p:sp>
        </p:grpSp>
        <p:grpSp>
          <p:nvGrpSpPr>
            <p:cNvPr id="432" name="AutoShape 535"/>
            <p:cNvGrpSpPr/>
            <p:nvPr/>
          </p:nvGrpSpPr>
          <p:grpSpPr>
            <a:xfrm>
              <a:off x="11497" y="1242063"/>
              <a:ext cx="548451" cy="773959"/>
              <a:chOff x="11497" y="0"/>
              <a:chExt cx="548449" cy="773958"/>
            </a:xfrm>
          </p:grpSpPr>
          <p:sp>
            <p:nvSpPr>
              <p:cNvPr id="430" name="Rounded Rectangle"/>
              <p:cNvSpPr/>
              <p:nvPr/>
            </p:nvSpPr>
            <p:spPr>
              <a:xfrm>
                <a:off x="11497" y="0"/>
                <a:ext cx="548451" cy="773959"/>
              </a:xfrm>
              <a:prstGeom prst="roundRect">
                <a:avLst>
                  <a:gd name="adj" fmla="val 16667"/>
                </a:avLst>
              </a:prstGeom>
              <a:solidFill>
                <a:srgbClr val="009999">
                  <a:alpha val="80000"/>
                </a:srgbClr>
              </a:solidFill>
              <a:ln w="127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  <a:effectLst>
                      <a:outerShdw sx="100000" sy="100000" kx="0" ky="0" algn="b" rotWithShape="0" blurRad="25400" dist="33948" dir="2700000">
                        <a:srgbClr val="3B3936"/>
                      </a:outerShdw>
                    </a:effectLst>
                  </a:defRPr>
                </a:pPr>
              </a:p>
            </p:txBody>
          </p:sp>
          <p:sp>
            <p:nvSpPr>
              <p:cNvPr id="431" name="15"/>
              <p:cNvSpPr txBox="1"/>
              <p:nvPr/>
            </p:nvSpPr>
            <p:spPr>
              <a:xfrm>
                <a:off x="68730" y="158378"/>
                <a:ext cx="433984" cy="4572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>
                    <a:solidFill>
                      <a:srgbClr val="3494BA"/>
                    </a:solidFill>
                    <a:latin typeface="Trebuchet MS"/>
                    <a:ea typeface="Trebuchet MS"/>
                    <a:cs typeface="Trebuchet MS"/>
                    <a:sym typeface="Trebuchet MS"/>
                  </a:defRPr>
                </a:lvl1pPr>
              </a:lstStyle>
              <a:p>
                <a:pPr/>
                <a:r>
                  <a:t>15</a:t>
                </a:r>
              </a:p>
            </p:txBody>
          </p:sp>
        </p:grpSp>
        <p:grpSp>
          <p:nvGrpSpPr>
            <p:cNvPr id="435" name="AutoShape 536"/>
            <p:cNvGrpSpPr/>
            <p:nvPr/>
          </p:nvGrpSpPr>
          <p:grpSpPr>
            <a:xfrm>
              <a:off x="1365832" y="0"/>
              <a:ext cx="546586" cy="775824"/>
              <a:chOff x="12429" y="0"/>
              <a:chExt cx="546584" cy="775823"/>
            </a:xfrm>
          </p:grpSpPr>
          <p:sp>
            <p:nvSpPr>
              <p:cNvPr id="433" name="Rounded Rectangle"/>
              <p:cNvSpPr/>
              <p:nvPr/>
            </p:nvSpPr>
            <p:spPr>
              <a:xfrm>
                <a:off x="12429" y="0"/>
                <a:ext cx="546586" cy="775824"/>
              </a:xfrm>
              <a:prstGeom prst="roundRect">
                <a:avLst>
                  <a:gd name="adj" fmla="val 16667"/>
                </a:avLst>
              </a:prstGeom>
              <a:solidFill>
                <a:srgbClr val="009999">
                  <a:alpha val="80000"/>
                </a:srgbClr>
              </a:solidFill>
              <a:ln w="127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  <a:effectLst>
                      <a:outerShdw sx="100000" sy="100000" kx="0" ky="0" algn="b" rotWithShape="0" blurRad="25400" dist="33948" dir="2700000">
                        <a:srgbClr val="3B3936"/>
                      </a:outerShdw>
                    </a:effectLst>
                  </a:defRPr>
                </a:pPr>
              </a:p>
            </p:txBody>
          </p:sp>
          <p:sp>
            <p:nvSpPr>
              <p:cNvPr id="434" name="23"/>
              <p:cNvSpPr txBox="1"/>
              <p:nvPr/>
            </p:nvSpPr>
            <p:spPr>
              <a:xfrm>
                <a:off x="68730" y="159311"/>
                <a:ext cx="433984" cy="4572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>
                    <a:solidFill>
                      <a:srgbClr val="3494BA"/>
                    </a:solidFill>
                    <a:latin typeface="Trebuchet MS"/>
                    <a:ea typeface="Trebuchet MS"/>
                    <a:cs typeface="Trebuchet MS"/>
                    <a:sym typeface="Trebuchet MS"/>
                  </a:defRPr>
                </a:lvl1pPr>
              </a:lstStyle>
              <a:p>
                <a:pPr/>
                <a:r>
                  <a:t>23</a:t>
                </a:r>
              </a:p>
            </p:txBody>
          </p:sp>
        </p:grpSp>
        <p:grpSp>
          <p:nvGrpSpPr>
            <p:cNvPr id="438" name="AutoShape 537"/>
            <p:cNvGrpSpPr/>
            <p:nvPr/>
          </p:nvGrpSpPr>
          <p:grpSpPr>
            <a:xfrm>
              <a:off x="11497" y="1864"/>
              <a:ext cx="548451" cy="775825"/>
              <a:chOff x="11497" y="0"/>
              <a:chExt cx="548449" cy="775823"/>
            </a:xfrm>
          </p:grpSpPr>
          <p:sp>
            <p:nvSpPr>
              <p:cNvPr id="436" name="Rounded Rectangle"/>
              <p:cNvSpPr/>
              <p:nvPr/>
            </p:nvSpPr>
            <p:spPr>
              <a:xfrm>
                <a:off x="11497" y="0"/>
                <a:ext cx="548451" cy="775824"/>
              </a:xfrm>
              <a:prstGeom prst="roundRect">
                <a:avLst>
                  <a:gd name="adj" fmla="val 16667"/>
                </a:avLst>
              </a:prstGeom>
              <a:solidFill>
                <a:srgbClr val="009999">
                  <a:alpha val="80000"/>
                </a:srgbClr>
              </a:solidFill>
              <a:ln w="127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  <a:effectLst>
                      <a:outerShdw sx="100000" sy="100000" kx="0" ky="0" algn="b" rotWithShape="0" blurRad="25400" dist="33948" dir="2700000">
                        <a:srgbClr val="3B3936"/>
                      </a:outerShdw>
                    </a:effectLst>
                  </a:defRPr>
                </a:pPr>
              </a:p>
            </p:txBody>
          </p:sp>
          <p:sp>
            <p:nvSpPr>
              <p:cNvPr id="437" name="22"/>
              <p:cNvSpPr txBox="1"/>
              <p:nvPr/>
            </p:nvSpPr>
            <p:spPr>
              <a:xfrm>
                <a:off x="68730" y="159311"/>
                <a:ext cx="433984" cy="4572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>
                    <a:solidFill>
                      <a:srgbClr val="3494BA"/>
                    </a:solidFill>
                    <a:latin typeface="Trebuchet MS"/>
                    <a:ea typeface="Trebuchet MS"/>
                    <a:cs typeface="Trebuchet MS"/>
                    <a:sym typeface="Trebuchet MS"/>
                  </a:defRPr>
                </a:lvl1pPr>
              </a:lstStyle>
              <a:p>
                <a:pPr/>
                <a:r>
                  <a:t>22</a:t>
                </a:r>
              </a:p>
            </p:txBody>
          </p:sp>
        </p:grpSp>
        <p:grpSp>
          <p:nvGrpSpPr>
            <p:cNvPr id="441" name="AutoShape 538"/>
            <p:cNvGrpSpPr/>
            <p:nvPr/>
          </p:nvGrpSpPr>
          <p:grpSpPr>
            <a:xfrm>
              <a:off x="8236379" y="1240198"/>
              <a:ext cx="546586" cy="773959"/>
              <a:chOff x="12429" y="0"/>
              <a:chExt cx="546584" cy="773958"/>
            </a:xfrm>
          </p:grpSpPr>
          <p:sp>
            <p:nvSpPr>
              <p:cNvPr id="439" name="Rounded Rectangle"/>
              <p:cNvSpPr/>
              <p:nvPr/>
            </p:nvSpPr>
            <p:spPr>
              <a:xfrm>
                <a:off x="12429" y="0"/>
                <a:ext cx="546586" cy="773959"/>
              </a:xfrm>
              <a:prstGeom prst="roundRect">
                <a:avLst>
                  <a:gd name="adj" fmla="val 16667"/>
                </a:avLst>
              </a:prstGeom>
              <a:solidFill>
                <a:srgbClr val="009999">
                  <a:alpha val="80000"/>
                </a:srgbClr>
              </a:solidFill>
              <a:ln w="127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  <a:effectLst>
                      <a:outerShdw sx="100000" sy="100000" kx="0" ky="0" algn="b" rotWithShape="0" blurRad="25400" dist="33948" dir="2700000">
                        <a:srgbClr val="3B3936"/>
                      </a:outerShdw>
                    </a:effectLst>
                  </a:defRPr>
                </a:pPr>
              </a:p>
            </p:txBody>
          </p:sp>
          <p:sp>
            <p:nvSpPr>
              <p:cNvPr id="440" name="21"/>
              <p:cNvSpPr txBox="1"/>
              <p:nvPr/>
            </p:nvSpPr>
            <p:spPr>
              <a:xfrm>
                <a:off x="68730" y="158378"/>
                <a:ext cx="433984" cy="4572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>
                    <a:solidFill>
                      <a:srgbClr val="3494BA"/>
                    </a:solidFill>
                    <a:latin typeface="Trebuchet MS"/>
                    <a:ea typeface="Trebuchet MS"/>
                    <a:cs typeface="Trebuchet MS"/>
                    <a:sym typeface="Trebuchet MS"/>
                  </a:defRPr>
                </a:lvl1pPr>
              </a:lstStyle>
              <a:p>
                <a:pPr/>
                <a:r>
                  <a:t>21</a:t>
                </a:r>
              </a:p>
            </p:txBody>
          </p:sp>
        </p:grpSp>
        <p:grpSp>
          <p:nvGrpSpPr>
            <p:cNvPr id="444" name="AutoShape 539"/>
            <p:cNvGrpSpPr/>
            <p:nvPr/>
          </p:nvGrpSpPr>
          <p:grpSpPr>
            <a:xfrm>
              <a:off x="6880178" y="1240198"/>
              <a:ext cx="546586" cy="773959"/>
              <a:chOff x="12429" y="0"/>
              <a:chExt cx="546584" cy="773958"/>
            </a:xfrm>
          </p:grpSpPr>
          <p:sp>
            <p:nvSpPr>
              <p:cNvPr id="442" name="Rounded Rectangle"/>
              <p:cNvSpPr/>
              <p:nvPr/>
            </p:nvSpPr>
            <p:spPr>
              <a:xfrm>
                <a:off x="12429" y="0"/>
                <a:ext cx="546586" cy="773959"/>
              </a:xfrm>
              <a:prstGeom prst="roundRect">
                <a:avLst>
                  <a:gd name="adj" fmla="val 16667"/>
                </a:avLst>
              </a:prstGeom>
              <a:solidFill>
                <a:srgbClr val="009999">
                  <a:alpha val="80000"/>
                </a:srgbClr>
              </a:solidFill>
              <a:ln w="127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  <a:effectLst>
                      <a:outerShdw sx="100000" sy="100000" kx="0" ky="0" algn="b" rotWithShape="0" blurRad="25400" dist="33948" dir="2700000">
                        <a:srgbClr val="3B3936"/>
                      </a:outerShdw>
                    </a:effectLst>
                  </a:defRPr>
                </a:pPr>
              </a:p>
            </p:txBody>
          </p:sp>
          <p:sp>
            <p:nvSpPr>
              <p:cNvPr id="443" name="20"/>
              <p:cNvSpPr txBox="1"/>
              <p:nvPr/>
            </p:nvSpPr>
            <p:spPr>
              <a:xfrm>
                <a:off x="68730" y="158378"/>
                <a:ext cx="433984" cy="4572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>
                    <a:solidFill>
                      <a:srgbClr val="3494BA"/>
                    </a:solidFill>
                    <a:latin typeface="Trebuchet MS"/>
                    <a:ea typeface="Trebuchet MS"/>
                    <a:cs typeface="Trebuchet MS"/>
                    <a:sym typeface="Trebuchet MS"/>
                  </a:defRPr>
                </a:lvl1pPr>
              </a:lstStyle>
              <a:p>
                <a:pPr/>
                <a:r>
                  <a:t>20</a:t>
                </a:r>
              </a:p>
            </p:txBody>
          </p:sp>
        </p:grpSp>
        <p:grpSp>
          <p:nvGrpSpPr>
            <p:cNvPr id="447" name="AutoShape 540"/>
            <p:cNvGrpSpPr/>
            <p:nvPr/>
          </p:nvGrpSpPr>
          <p:grpSpPr>
            <a:xfrm>
              <a:off x="8236379" y="0"/>
              <a:ext cx="546586" cy="775824"/>
              <a:chOff x="12429" y="0"/>
              <a:chExt cx="546584" cy="775823"/>
            </a:xfrm>
          </p:grpSpPr>
          <p:sp>
            <p:nvSpPr>
              <p:cNvPr id="445" name="Rounded Rectangle"/>
              <p:cNvSpPr/>
              <p:nvPr/>
            </p:nvSpPr>
            <p:spPr>
              <a:xfrm>
                <a:off x="12429" y="0"/>
                <a:ext cx="546586" cy="775824"/>
              </a:xfrm>
              <a:prstGeom prst="roundRect">
                <a:avLst>
                  <a:gd name="adj" fmla="val 16667"/>
                </a:avLst>
              </a:prstGeom>
              <a:solidFill>
                <a:srgbClr val="009999">
                  <a:alpha val="80000"/>
                </a:srgbClr>
              </a:solidFill>
              <a:ln w="127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  <a:effectLst>
                      <a:outerShdw sx="100000" sy="100000" kx="0" ky="0" algn="b" rotWithShape="0" blurRad="25400" dist="33948" dir="2700000">
                        <a:srgbClr val="3B3936"/>
                      </a:outerShdw>
                    </a:effectLst>
                  </a:defRPr>
                </a:pPr>
              </a:p>
            </p:txBody>
          </p:sp>
          <p:sp>
            <p:nvSpPr>
              <p:cNvPr id="446" name="28"/>
              <p:cNvSpPr txBox="1"/>
              <p:nvPr/>
            </p:nvSpPr>
            <p:spPr>
              <a:xfrm>
                <a:off x="68730" y="159311"/>
                <a:ext cx="433984" cy="4572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>
                    <a:solidFill>
                      <a:srgbClr val="3494BA"/>
                    </a:solidFill>
                    <a:latin typeface="Trebuchet MS"/>
                    <a:ea typeface="Trebuchet MS"/>
                    <a:cs typeface="Trebuchet MS"/>
                    <a:sym typeface="Trebuchet MS"/>
                  </a:defRPr>
                </a:lvl1pPr>
              </a:lstStyle>
              <a:p>
                <a:pPr/>
                <a:r>
                  <a:t>28</a:t>
                </a:r>
              </a:p>
            </p:txBody>
          </p:sp>
        </p:grpSp>
        <p:grpSp>
          <p:nvGrpSpPr>
            <p:cNvPr id="450" name="AutoShape 541"/>
            <p:cNvGrpSpPr/>
            <p:nvPr/>
          </p:nvGrpSpPr>
          <p:grpSpPr>
            <a:xfrm>
              <a:off x="6880178" y="0"/>
              <a:ext cx="546586" cy="775824"/>
              <a:chOff x="12429" y="0"/>
              <a:chExt cx="546584" cy="775823"/>
            </a:xfrm>
          </p:grpSpPr>
          <p:sp>
            <p:nvSpPr>
              <p:cNvPr id="448" name="Rounded Rectangle"/>
              <p:cNvSpPr/>
              <p:nvPr/>
            </p:nvSpPr>
            <p:spPr>
              <a:xfrm>
                <a:off x="12429" y="0"/>
                <a:ext cx="546586" cy="775824"/>
              </a:xfrm>
              <a:prstGeom prst="roundRect">
                <a:avLst>
                  <a:gd name="adj" fmla="val 16667"/>
                </a:avLst>
              </a:prstGeom>
              <a:solidFill>
                <a:srgbClr val="009999">
                  <a:alpha val="80000"/>
                </a:srgbClr>
              </a:solidFill>
              <a:ln w="127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  <a:effectLst>
                      <a:outerShdw sx="100000" sy="100000" kx="0" ky="0" algn="b" rotWithShape="0" blurRad="25400" dist="33948" dir="2700000">
                        <a:srgbClr val="3B3936"/>
                      </a:outerShdw>
                    </a:effectLst>
                  </a:defRPr>
                </a:pPr>
              </a:p>
            </p:txBody>
          </p:sp>
          <p:sp>
            <p:nvSpPr>
              <p:cNvPr id="449" name="27"/>
              <p:cNvSpPr txBox="1"/>
              <p:nvPr/>
            </p:nvSpPr>
            <p:spPr>
              <a:xfrm>
                <a:off x="68730" y="159311"/>
                <a:ext cx="433984" cy="4572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>
                    <a:solidFill>
                      <a:srgbClr val="3494BA"/>
                    </a:solidFill>
                    <a:latin typeface="Trebuchet MS"/>
                    <a:ea typeface="Trebuchet MS"/>
                    <a:cs typeface="Trebuchet MS"/>
                    <a:sym typeface="Trebuchet MS"/>
                  </a:defRPr>
                </a:lvl1pPr>
              </a:lstStyle>
              <a:p>
                <a:pPr/>
                <a:r>
                  <a:t>27</a:t>
                </a:r>
              </a:p>
            </p:txBody>
          </p:sp>
        </p:grpSp>
        <p:grpSp>
          <p:nvGrpSpPr>
            <p:cNvPr id="453" name="AutoShape 542"/>
            <p:cNvGrpSpPr/>
            <p:nvPr/>
          </p:nvGrpSpPr>
          <p:grpSpPr>
            <a:xfrm>
              <a:off x="8215858" y="3770949"/>
              <a:ext cx="546586" cy="773959"/>
              <a:chOff x="0" y="0"/>
              <a:chExt cx="546584" cy="773958"/>
            </a:xfrm>
          </p:grpSpPr>
          <p:sp>
            <p:nvSpPr>
              <p:cNvPr id="451" name="Rounded Rectangle"/>
              <p:cNvSpPr/>
              <p:nvPr/>
            </p:nvSpPr>
            <p:spPr>
              <a:xfrm>
                <a:off x="0" y="0"/>
                <a:ext cx="546585" cy="773959"/>
              </a:xfrm>
              <a:prstGeom prst="roundRect">
                <a:avLst>
                  <a:gd name="adj" fmla="val 16667"/>
                </a:avLst>
              </a:prstGeom>
              <a:solidFill>
                <a:srgbClr val="009999">
                  <a:alpha val="80000"/>
                </a:srgbClr>
              </a:solidFill>
              <a:ln w="127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  <a:effectLst>
                      <a:outerShdw sx="100000" sy="100000" kx="0" ky="0" algn="b" rotWithShape="0" blurRad="25400" dist="33948" dir="2700000">
                        <a:srgbClr val="3B3936"/>
                      </a:outerShdw>
                    </a:effectLst>
                  </a:defRPr>
                </a:pPr>
              </a:p>
            </p:txBody>
          </p:sp>
          <p:sp>
            <p:nvSpPr>
              <p:cNvPr id="452" name="7"/>
              <p:cNvSpPr txBox="1"/>
              <p:nvPr/>
            </p:nvSpPr>
            <p:spPr>
              <a:xfrm>
                <a:off x="136221" y="158378"/>
                <a:ext cx="274142" cy="4572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>
                    <a:solidFill>
                      <a:srgbClr val="3494BA"/>
                    </a:solidFill>
                    <a:latin typeface="Trebuchet MS"/>
                    <a:ea typeface="Trebuchet MS"/>
                    <a:cs typeface="Trebuchet MS"/>
                    <a:sym typeface="Trebuchet MS"/>
                  </a:defRPr>
                </a:lvl1pPr>
              </a:lstStyle>
              <a:p>
                <a:pPr/>
                <a:r>
                  <a:t>7</a:t>
                </a:r>
              </a:p>
            </p:txBody>
          </p:sp>
        </p:grpSp>
        <p:grpSp>
          <p:nvGrpSpPr>
            <p:cNvPr id="456" name="AutoShape 543"/>
            <p:cNvGrpSpPr/>
            <p:nvPr/>
          </p:nvGrpSpPr>
          <p:grpSpPr>
            <a:xfrm>
              <a:off x="6859658" y="3770949"/>
              <a:ext cx="548451" cy="773959"/>
              <a:chOff x="0" y="0"/>
              <a:chExt cx="548449" cy="773958"/>
            </a:xfrm>
          </p:grpSpPr>
          <p:sp>
            <p:nvSpPr>
              <p:cNvPr id="454" name="Rounded Rectangle"/>
              <p:cNvSpPr/>
              <p:nvPr/>
            </p:nvSpPr>
            <p:spPr>
              <a:xfrm>
                <a:off x="0" y="0"/>
                <a:ext cx="548450" cy="773959"/>
              </a:xfrm>
              <a:prstGeom prst="roundRect">
                <a:avLst>
                  <a:gd name="adj" fmla="val 16667"/>
                </a:avLst>
              </a:prstGeom>
              <a:solidFill>
                <a:srgbClr val="009999">
                  <a:alpha val="80000"/>
                </a:srgbClr>
              </a:solidFill>
              <a:ln w="127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  <a:effectLst>
                      <a:outerShdw sx="100000" sy="100000" kx="0" ky="0" algn="b" rotWithShape="0" blurRad="25400" dist="33948" dir="2700000">
                        <a:srgbClr val="3B3936"/>
                      </a:outerShdw>
                    </a:effectLst>
                  </a:defRPr>
                </a:pPr>
              </a:p>
            </p:txBody>
          </p:sp>
          <p:sp>
            <p:nvSpPr>
              <p:cNvPr id="455" name="6"/>
              <p:cNvSpPr txBox="1"/>
              <p:nvPr/>
            </p:nvSpPr>
            <p:spPr>
              <a:xfrm>
                <a:off x="137153" y="158378"/>
                <a:ext cx="274143" cy="4572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>
                    <a:solidFill>
                      <a:srgbClr val="3494BA"/>
                    </a:solidFill>
                    <a:latin typeface="Trebuchet MS"/>
                    <a:ea typeface="Trebuchet MS"/>
                    <a:cs typeface="Trebuchet MS"/>
                    <a:sym typeface="Trebuchet MS"/>
                  </a:defRPr>
                </a:lvl1pPr>
              </a:lstStyle>
              <a:p>
                <a:pPr/>
                <a:r>
                  <a:t>6</a:t>
                </a:r>
              </a:p>
            </p:txBody>
          </p:sp>
        </p:grpSp>
        <p:grpSp>
          <p:nvGrpSpPr>
            <p:cNvPr id="459" name="AutoShape 544"/>
            <p:cNvGrpSpPr/>
            <p:nvPr/>
          </p:nvGrpSpPr>
          <p:grpSpPr>
            <a:xfrm>
              <a:off x="8215859" y="2560590"/>
              <a:ext cx="546585" cy="775824"/>
              <a:chOff x="12429" y="0"/>
              <a:chExt cx="546584" cy="775823"/>
            </a:xfrm>
          </p:grpSpPr>
          <p:sp>
            <p:nvSpPr>
              <p:cNvPr id="457" name="Rounded Rectangle"/>
              <p:cNvSpPr/>
              <p:nvPr/>
            </p:nvSpPr>
            <p:spPr>
              <a:xfrm>
                <a:off x="12429" y="0"/>
                <a:ext cx="546586" cy="775824"/>
              </a:xfrm>
              <a:prstGeom prst="roundRect">
                <a:avLst>
                  <a:gd name="adj" fmla="val 16667"/>
                </a:avLst>
              </a:prstGeom>
              <a:solidFill>
                <a:srgbClr val="009999">
                  <a:alpha val="80000"/>
                </a:srgbClr>
              </a:solidFill>
              <a:ln w="127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  <a:effectLst>
                      <a:outerShdw sx="100000" sy="100000" kx="0" ky="0" algn="b" rotWithShape="0" blurRad="25400" dist="33948" dir="2700000">
                        <a:srgbClr val="3B3936"/>
                      </a:outerShdw>
                    </a:effectLst>
                  </a:defRPr>
                </a:pPr>
              </a:p>
            </p:txBody>
          </p:sp>
          <p:sp>
            <p:nvSpPr>
              <p:cNvPr id="458" name="14"/>
              <p:cNvSpPr txBox="1"/>
              <p:nvPr/>
            </p:nvSpPr>
            <p:spPr>
              <a:xfrm>
                <a:off x="68730" y="159311"/>
                <a:ext cx="433984" cy="4572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>
                    <a:solidFill>
                      <a:srgbClr val="3494BA"/>
                    </a:solidFill>
                    <a:latin typeface="Trebuchet MS"/>
                    <a:ea typeface="Trebuchet MS"/>
                    <a:cs typeface="Trebuchet MS"/>
                    <a:sym typeface="Trebuchet MS"/>
                  </a:defRPr>
                </a:lvl1pPr>
              </a:lstStyle>
              <a:p>
                <a:pPr/>
                <a:r>
                  <a:t>14</a:t>
                </a:r>
              </a:p>
            </p:txBody>
          </p:sp>
        </p:grpSp>
        <p:grpSp>
          <p:nvGrpSpPr>
            <p:cNvPr id="462" name="AutoShape 545"/>
            <p:cNvGrpSpPr/>
            <p:nvPr/>
          </p:nvGrpSpPr>
          <p:grpSpPr>
            <a:xfrm>
              <a:off x="6859658" y="2560590"/>
              <a:ext cx="548451" cy="775824"/>
              <a:chOff x="11497" y="0"/>
              <a:chExt cx="548449" cy="775823"/>
            </a:xfrm>
          </p:grpSpPr>
          <p:sp>
            <p:nvSpPr>
              <p:cNvPr id="460" name="Rounded Rectangle"/>
              <p:cNvSpPr/>
              <p:nvPr/>
            </p:nvSpPr>
            <p:spPr>
              <a:xfrm>
                <a:off x="11497" y="0"/>
                <a:ext cx="548451" cy="775824"/>
              </a:xfrm>
              <a:prstGeom prst="roundRect">
                <a:avLst>
                  <a:gd name="adj" fmla="val 16667"/>
                </a:avLst>
              </a:prstGeom>
              <a:solidFill>
                <a:srgbClr val="009999">
                  <a:alpha val="80000"/>
                </a:srgbClr>
              </a:solidFill>
              <a:ln w="127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  <a:effectLst>
                      <a:outerShdw sx="100000" sy="100000" kx="0" ky="0" algn="b" rotWithShape="0" blurRad="25400" dist="33948" dir="2700000">
                        <a:srgbClr val="3B3936"/>
                      </a:outerShdw>
                    </a:effectLst>
                  </a:defRPr>
                </a:pPr>
              </a:p>
            </p:txBody>
          </p:sp>
          <p:sp>
            <p:nvSpPr>
              <p:cNvPr id="461" name="13"/>
              <p:cNvSpPr txBox="1"/>
              <p:nvPr/>
            </p:nvSpPr>
            <p:spPr>
              <a:xfrm>
                <a:off x="68730" y="159311"/>
                <a:ext cx="433984" cy="4572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>
                    <a:solidFill>
                      <a:srgbClr val="3494BA"/>
                    </a:solidFill>
                    <a:latin typeface="Trebuchet MS"/>
                    <a:ea typeface="Trebuchet MS"/>
                    <a:cs typeface="Trebuchet MS"/>
                    <a:sym typeface="Trebuchet MS"/>
                  </a:defRPr>
                </a:lvl1pPr>
              </a:lstStyle>
              <a:p>
                <a:pPr/>
                <a:r>
                  <a:t>13</a:t>
                </a:r>
              </a:p>
            </p:txBody>
          </p:sp>
        </p:grpSp>
        <p:grpSp>
          <p:nvGrpSpPr>
            <p:cNvPr id="465" name="AutoShape 546"/>
            <p:cNvGrpSpPr/>
            <p:nvPr/>
          </p:nvGrpSpPr>
          <p:grpSpPr>
            <a:xfrm>
              <a:off x="5443762" y="1240198"/>
              <a:ext cx="548451" cy="773959"/>
              <a:chOff x="11497" y="0"/>
              <a:chExt cx="548449" cy="773958"/>
            </a:xfrm>
          </p:grpSpPr>
          <p:sp>
            <p:nvSpPr>
              <p:cNvPr id="463" name="Rounded Rectangle"/>
              <p:cNvSpPr/>
              <p:nvPr/>
            </p:nvSpPr>
            <p:spPr>
              <a:xfrm>
                <a:off x="11497" y="0"/>
                <a:ext cx="548451" cy="773959"/>
              </a:xfrm>
              <a:prstGeom prst="roundRect">
                <a:avLst>
                  <a:gd name="adj" fmla="val 16667"/>
                </a:avLst>
              </a:prstGeom>
              <a:solidFill>
                <a:srgbClr val="009999">
                  <a:alpha val="80000"/>
                </a:srgbClr>
              </a:solidFill>
              <a:ln w="127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  <a:effectLst>
                      <a:outerShdw sx="100000" sy="100000" kx="0" ky="0" algn="b" rotWithShape="0" blurRad="25400" dist="33948" dir="2700000">
                        <a:srgbClr val="3B3936"/>
                      </a:outerShdw>
                    </a:effectLst>
                  </a:defRPr>
                </a:pPr>
              </a:p>
            </p:txBody>
          </p:sp>
          <p:sp>
            <p:nvSpPr>
              <p:cNvPr id="464" name="19"/>
              <p:cNvSpPr txBox="1"/>
              <p:nvPr/>
            </p:nvSpPr>
            <p:spPr>
              <a:xfrm>
                <a:off x="68730" y="158378"/>
                <a:ext cx="433984" cy="4572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>
                    <a:solidFill>
                      <a:srgbClr val="3494BA"/>
                    </a:solidFill>
                    <a:latin typeface="Trebuchet MS"/>
                    <a:ea typeface="Trebuchet MS"/>
                    <a:cs typeface="Trebuchet MS"/>
                    <a:sym typeface="Trebuchet MS"/>
                  </a:defRPr>
                </a:lvl1pPr>
              </a:lstStyle>
              <a:p>
                <a:pPr/>
                <a:r>
                  <a:t>19</a:t>
                </a:r>
              </a:p>
            </p:txBody>
          </p:sp>
        </p:grpSp>
        <p:grpSp>
          <p:nvGrpSpPr>
            <p:cNvPr id="468" name="AutoShape 547"/>
            <p:cNvGrpSpPr/>
            <p:nvPr/>
          </p:nvGrpSpPr>
          <p:grpSpPr>
            <a:xfrm>
              <a:off x="5443762" y="0"/>
              <a:ext cx="548451" cy="775824"/>
              <a:chOff x="11497" y="0"/>
              <a:chExt cx="548449" cy="775823"/>
            </a:xfrm>
          </p:grpSpPr>
          <p:sp>
            <p:nvSpPr>
              <p:cNvPr id="466" name="Rounded Rectangle"/>
              <p:cNvSpPr/>
              <p:nvPr/>
            </p:nvSpPr>
            <p:spPr>
              <a:xfrm>
                <a:off x="11497" y="0"/>
                <a:ext cx="548451" cy="775824"/>
              </a:xfrm>
              <a:prstGeom prst="roundRect">
                <a:avLst>
                  <a:gd name="adj" fmla="val 16667"/>
                </a:avLst>
              </a:prstGeom>
              <a:solidFill>
                <a:srgbClr val="009999">
                  <a:alpha val="80000"/>
                </a:srgbClr>
              </a:solidFill>
              <a:ln w="127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  <a:effectLst>
                      <a:outerShdw sx="100000" sy="100000" kx="0" ky="0" algn="b" rotWithShape="0" blurRad="25400" dist="33948" dir="2700000">
                        <a:srgbClr val="3B3936"/>
                      </a:outerShdw>
                    </a:effectLst>
                  </a:defRPr>
                </a:pPr>
              </a:p>
            </p:txBody>
          </p:sp>
          <p:sp>
            <p:nvSpPr>
              <p:cNvPr id="467" name="26"/>
              <p:cNvSpPr txBox="1"/>
              <p:nvPr/>
            </p:nvSpPr>
            <p:spPr>
              <a:xfrm>
                <a:off x="68730" y="159311"/>
                <a:ext cx="433984" cy="4572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>
                    <a:solidFill>
                      <a:srgbClr val="3494BA"/>
                    </a:solidFill>
                    <a:latin typeface="Trebuchet MS"/>
                    <a:ea typeface="Trebuchet MS"/>
                    <a:cs typeface="Trebuchet MS"/>
                    <a:sym typeface="Trebuchet MS"/>
                  </a:defRPr>
                </a:lvl1pPr>
              </a:lstStyle>
              <a:p>
                <a:pPr/>
                <a:r>
                  <a:t>26</a:t>
                </a:r>
              </a:p>
            </p:txBody>
          </p:sp>
        </p:grpSp>
        <p:grpSp>
          <p:nvGrpSpPr>
            <p:cNvPr id="471" name="AutoShape 548"/>
            <p:cNvGrpSpPr/>
            <p:nvPr/>
          </p:nvGrpSpPr>
          <p:grpSpPr>
            <a:xfrm>
              <a:off x="5423242" y="3770949"/>
              <a:ext cx="548451" cy="773959"/>
              <a:chOff x="0" y="0"/>
              <a:chExt cx="548449" cy="773958"/>
            </a:xfrm>
          </p:grpSpPr>
          <p:sp>
            <p:nvSpPr>
              <p:cNvPr id="469" name="Rounded Rectangle"/>
              <p:cNvSpPr/>
              <p:nvPr/>
            </p:nvSpPr>
            <p:spPr>
              <a:xfrm>
                <a:off x="0" y="0"/>
                <a:ext cx="548450" cy="773959"/>
              </a:xfrm>
              <a:prstGeom prst="roundRect">
                <a:avLst>
                  <a:gd name="adj" fmla="val 16667"/>
                </a:avLst>
              </a:prstGeom>
              <a:solidFill>
                <a:srgbClr val="009999">
                  <a:alpha val="80000"/>
                </a:srgbClr>
              </a:solidFill>
              <a:ln w="127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  <a:effectLst>
                      <a:outerShdw sx="100000" sy="100000" kx="0" ky="0" algn="b" rotWithShape="0" blurRad="25400" dist="33948" dir="2700000">
                        <a:srgbClr val="3B3936"/>
                      </a:outerShdw>
                    </a:effectLst>
                  </a:defRPr>
                </a:pPr>
              </a:p>
            </p:txBody>
          </p:sp>
          <p:sp>
            <p:nvSpPr>
              <p:cNvPr id="470" name="5"/>
              <p:cNvSpPr txBox="1"/>
              <p:nvPr/>
            </p:nvSpPr>
            <p:spPr>
              <a:xfrm>
                <a:off x="137153" y="158378"/>
                <a:ext cx="274143" cy="4572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>
                    <a:solidFill>
                      <a:srgbClr val="3494BA"/>
                    </a:solidFill>
                    <a:latin typeface="Trebuchet MS"/>
                    <a:ea typeface="Trebuchet MS"/>
                    <a:cs typeface="Trebuchet MS"/>
                    <a:sym typeface="Trebuchet MS"/>
                  </a:defRPr>
                </a:lvl1pPr>
              </a:lstStyle>
              <a:p>
                <a:pPr/>
                <a:r>
                  <a:t>5</a:t>
                </a:r>
              </a:p>
            </p:txBody>
          </p:sp>
        </p:grpSp>
        <p:grpSp>
          <p:nvGrpSpPr>
            <p:cNvPr id="474" name="AutoShape 549"/>
            <p:cNvGrpSpPr/>
            <p:nvPr/>
          </p:nvGrpSpPr>
          <p:grpSpPr>
            <a:xfrm>
              <a:off x="5423242" y="2560590"/>
              <a:ext cx="548451" cy="775824"/>
              <a:chOff x="11497" y="0"/>
              <a:chExt cx="548449" cy="775823"/>
            </a:xfrm>
          </p:grpSpPr>
          <p:sp>
            <p:nvSpPr>
              <p:cNvPr id="472" name="Rounded Rectangle"/>
              <p:cNvSpPr/>
              <p:nvPr/>
            </p:nvSpPr>
            <p:spPr>
              <a:xfrm>
                <a:off x="11497" y="0"/>
                <a:ext cx="548451" cy="775824"/>
              </a:xfrm>
              <a:prstGeom prst="roundRect">
                <a:avLst>
                  <a:gd name="adj" fmla="val 16667"/>
                </a:avLst>
              </a:prstGeom>
              <a:solidFill>
                <a:srgbClr val="009999">
                  <a:alpha val="80000"/>
                </a:srgbClr>
              </a:solidFill>
              <a:ln w="127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  <a:effectLst>
                      <a:outerShdw sx="100000" sy="100000" kx="0" ky="0" algn="b" rotWithShape="0" blurRad="25400" dist="33948" dir="2700000">
                        <a:srgbClr val="3B3936"/>
                      </a:outerShdw>
                    </a:effectLst>
                  </a:defRPr>
                </a:pPr>
              </a:p>
            </p:txBody>
          </p:sp>
          <p:sp>
            <p:nvSpPr>
              <p:cNvPr id="473" name="12"/>
              <p:cNvSpPr txBox="1"/>
              <p:nvPr/>
            </p:nvSpPr>
            <p:spPr>
              <a:xfrm>
                <a:off x="68730" y="159311"/>
                <a:ext cx="433984" cy="4572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>
                    <a:solidFill>
                      <a:srgbClr val="3494BA"/>
                    </a:solidFill>
                    <a:latin typeface="Trebuchet MS"/>
                    <a:ea typeface="Trebuchet MS"/>
                    <a:cs typeface="Trebuchet MS"/>
                    <a:sym typeface="Trebuchet MS"/>
                  </a:defRPr>
                </a:lvl1pPr>
              </a:lstStyle>
              <a:p>
                <a:pPr/>
                <a:r>
                  <a:t>12</a:t>
                </a:r>
              </a:p>
            </p:txBody>
          </p:sp>
        </p:grpSp>
        <p:grpSp>
          <p:nvGrpSpPr>
            <p:cNvPr id="477" name="AutoShape 550"/>
            <p:cNvGrpSpPr/>
            <p:nvPr/>
          </p:nvGrpSpPr>
          <p:grpSpPr>
            <a:xfrm>
              <a:off x="4091292" y="1240198"/>
              <a:ext cx="546586" cy="773959"/>
              <a:chOff x="12429" y="0"/>
              <a:chExt cx="546584" cy="773958"/>
            </a:xfrm>
          </p:grpSpPr>
          <p:sp>
            <p:nvSpPr>
              <p:cNvPr id="475" name="Rounded Rectangle"/>
              <p:cNvSpPr/>
              <p:nvPr/>
            </p:nvSpPr>
            <p:spPr>
              <a:xfrm>
                <a:off x="12429" y="0"/>
                <a:ext cx="546586" cy="773959"/>
              </a:xfrm>
              <a:prstGeom prst="roundRect">
                <a:avLst>
                  <a:gd name="adj" fmla="val 16667"/>
                </a:avLst>
              </a:prstGeom>
              <a:solidFill>
                <a:srgbClr val="009999">
                  <a:alpha val="80000"/>
                </a:srgbClr>
              </a:solidFill>
              <a:ln w="127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  <a:effectLst>
                      <a:outerShdw sx="100000" sy="100000" kx="0" ky="0" algn="b" rotWithShape="0" blurRad="25400" dist="33948" dir="2700000">
                        <a:srgbClr val="3B3936"/>
                      </a:outerShdw>
                    </a:effectLst>
                  </a:defRPr>
                </a:pPr>
              </a:p>
            </p:txBody>
          </p:sp>
          <p:sp>
            <p:nvSpPr>
              <p:cNvPr id="476" name="18"/>
              <p:cNvSpPr txBox="1"/>
              <p:nvPr/>
            </p:nvSpPr>
            <p:spPr>
              <a:xfrm>
                <a:off x="68730" y="158378"/>
                <a:ext cx="433984" cy="4572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>
                    <a:solidFill>
                      <a:srgbClr val="3494BA"/>
                    </a:solidFill>
                    <a:latin typeface="Trebuchet MS"/>
                    <a:ea typeface="Trebuchet MS"/>
                    <a:cs typeface="Trebuchet MS"/>
                    <a:sym typeface="Trebuchet MS"/>
                  </a:defRPr>
                </a:lvl1pPr>
              </a:lstStyle>
              <a:p>
                <a:pPr/>
                <a:r>
                  <a:t>18</a:t>
                </a:r>
              </a:p>
            </p:txBody>
          </p:sp>
        </p:grpSp>
        <p:grpSp>
          <p:nvGrpSpPr>
            <p:cNvPr id="480" name="AutoShape 551"/>
            <p:cNvGrpSpPr/>
            <p:nvPr/>
          </p:nvGrpSpPr>
          <p:grpSpPr>
            <a:xfrm>
              <a:off x="4091292" y="0"/>
              <a:ext cx="546586" cy="775824"/>
              <a:chOff x="12429" y="0"/>
              <a:chExt cx="546584" cy="775823"/>
            </a:xfrm>
          </p:grpSpPr>
          <p:sp>
            <p:nvSpPr>
              <p:cNvPr id="478" name="Rounded Rectangle"/>
              <p:cNvSpPr/>
              <p:nvPr/>
            </p:nvSpPr>
            <p:spPr>
              <a:xfrm>
                <a:off x="12429" y="0"/>
                <a:ext cx="546586" cy="775824"/>
              </a:xfrm>
              <a:prstGeom prst="roundRect">
                <a:avLst>
                  <a:gd name="adj" fmla="val 16667"/>
                </a:avLst>
              </a:prstGeom>
              <a:solidFill>
                <a:srgbClr val="009999">
                  <a:alpha val="80000"/>
                </a:srgbClr>
              </a:solidFill>
              <a:ln w="127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  <a:effectLst>
                      <a:outerShdw sx="100000" sy="100000" kx="0" ky="0" algn="b" rotWithShape="0" blurRad="25400" dist="33948" dir="2700000">
                        <a:srgbClr val="3B3936"/>
                      </a:outerShdw>
                    </a:effectLst>
                  </a:defRPr>
                </a:pPr>
              </a:p>
            </p:txBody>
          </p:sp>
          <p:sp>
            <p:nvSpPr>
              <p:cNvPr id="479" name="25"/>
              <p:cNvSpPr txBox="1"/>
              <p:nvPr/>
            </p:nvSpPr>
            <p:spPr>
              <a:xfrm>
                <a:off x="68730" y="159311"/>
                <a:ext cx="433984" cy="4572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>
                    <a:solidFill>
                      <a:srgbClr val="3494BA"/>
                    </a:solidFill>
                    <a:latin typeface="Trebuchet MS"/>
                    <a:ea typeface="Trebuchet MS"/>
                    <a:cs typeface="Trebuchet MS"/>
                    <a:sym typeface="Trebuchet MS"/>
                  </a:defRPr>
                </a:lvl1pPr>
              </a:lstStyle>
              <a:p>
                <a:pPr/>
                <a:r>
                  <a:t>25</a:t>
                </a:r>
              </a:p>
            </p:txBody>
          </p:sp>
        </p:grpSp>
        <p:grpSp>
          <p:nvGrpSpPr>
            <p:cNvPr id="483" name="AutoShape 552"/>
            <p:cNvGrpSpPr/>
            <p:nvPr/>
          </p:nvGrpSpPr>
          <p:grpSpPr>
            <a:xfrm>
              <a:off x="4070772" y="3770949"/>
              <a:ext cx="546585" cy="773959"/>
              <a:chOff x="0" y="0"/>
              <a:chExt cx="546584" cy="773958"/>
            </a:xfrm>
          </p:grpSpPr>
          <p:sp>
            <p:nvSpPr>
              <p:cNvPr id="481" name="Rounded Rectangle"/>
              <p:cNvSpPr/>
              <p:nvPr/>
            </p:nvSpPr>
            <p:spPr>
              <a:xfrm>
                <a:off x="0" y="0"/>
                <a:ext cx="546585" cy="773959"/>
              </a:xfrm>
              <a:prstGeom prst="roundRect">
                <a:avLst>
                  <a:gd name="adj" fmla="val 16667"/>
                </a:avLst>
              </a:prstGeom>
              <a:solidFill>
                <a:srgbClr val="009999">
                  <a:alpha val="80000"/>
                </a:srgbClr>
              </a:solidFill>
              <a:ln w="127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  <a:effectLst>
                      <a:outerShdw sx="100000" sy="100000" kx="0" ky="0" algn="b" rotWithShape="0" blurRad="25400" dist="33948" dir="2700000">
                        <a:srgbClr val="3B3936"/>
                      </a:outerShdw>
                    </a:effectLst>
                  </a:defRPr>
                </a:pPr>
              </a:p>
            </p:txBody>
          </p:sp>
          <p:sp>
            <p:nvSpPr>
              <p:cNvPr id="482" name="4"/>
              <p:cNvSpPr txBox="1"/>
              <p:nvPr/>
            </p:nvSpPr>
            <p:spPr>
              <a:xfrm>
                <a:off x="136221" y="158378"/>
                <a:ext cx="274142" cy="4572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>
                    <a:solidFill>
                      <a:srgbClr val="3494BA"/>
                    </a:solidFill>
                    <a:latin typeface="Trebuchet MS"/>
                    <a:ea typeface="Trebuchet MS"/>
                    <a:cs typeface="Trebuchet MS"/>
                    <a:sym typeface="Trebuchet MS"/>
                  </a:defRPr>
                </a:lvl1pPr>
              </a:lstStyle>
              <a:p>
                <a:pPr/>
                <a:r>
                  <a:t>4</a:t>
                </a:r>
              </a:p>
            </p:txBody>
          </p:sp>
        </p:grpSp>
        <p:grpSp>
          <p:nvGrpSpPr>
            <p:cNvPr id="486" name="AutoShape 553"/>
            <p:cNvGrpSpPr/>
            <p:nvPr/>
          </p:nvGrpSpPr>
          <p:grpSpPr>
            <a:xfrm>
              <a:off x="4070772" y="2560590"/>
              <a:ext cx="546585" cy="775824"/>
              <a:chOff x="12429" y="0"/>
              <a:chExt cx="546584" cy="775823"/>
            </a:xfrm>
          </p:grpSpPr>
          <p:sp>
            <p:nvSpPr>
              <p:cNvPr id="484" name="Rounded Rectangle"/>
              <p:cNvSpPr/>
              <p:nvPr/>
            </p:nvSpPr>
            <p:spPr>
              <a:xfrm>
                <a:off x="12429" y="0"/>
                <a:ext cx="546586" cy="775824"/>
              </a:xfrm>
              <a:prstGeom prst="roundRect">
                <a:avLst>
                  <a:gd name="adj" fmla="val 16667"/>
                </a:avLst>
              </a:prstGeom>
              <a:solidFill>
                <a:srgbClr val="009999">
                  <a:alpha val="80000"/>
                </a:srgbClr>
              </a:solidFill>
              <a:ln w="127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  <a:effectLst>
                      <a:outerShdw sx="100000" sy="100000" kx="0" ky="0" algn="b" rotWithShape="0" blurRad="25400" dist="33948" dir="2700000">
                        <a:srgbClr val="3B3936"/>
                      </a:outerShdw>
                    </a:effectLst>
                  </a:defRPr>
                </a:pPr>
              </a:p>
            </p:txBody>
          </p:sp>
          <p:sp>
            <p:nvSpPr>
              <p:cNvPr id="485" name="11"/>
              <p:cNvSpPr txBox="1"/>
              <p:nvPr/>
            </p:nvSpPr>
            <p:spPr>
              <a:xfrm>
                <a:off x="68730" y="159311"/>
                <a:ext cx="433984" cy="4572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>
                    <a:solidFill>
                      <a:srgbClr val="3494BA"/>
                    </a:solidFill>
                    <a:latin typeface="Trebuchet MS"/>
                    <a:ea typeface="Trebuchet MS"/>
                    <a:cs typeface="Trebuchet MS"/>
                    <a:sym typeface="Trebuchet MS"/>
                  </a:defRPr>
                </a:lvl1pPr>
              </a:lstStyle>
              <a:p>
                <a:pPr/>
                <a:r>
                  <a:t>11</a:t>
                </a:r>
              </a:p>
            </p:txBody>
          </p:sp>
        </p:grpSp>
        <p:grpSp>
          <p:nvGrpSpPr>
            <p:cNvPr id="489" name="AutoShape 554"/>
            <p:cNvGrpSpPr/>
            <p:nvPr/>
          </p:nvGrpSpPr>
          <p:grpSpPr>
            <a:xfrm>
              <a:off x="2707109" y="1240198"/>
              <a:ext cx="548451" cy="773959"/>
              <a:chOff x="11497" y="0"/>
              <a:chExt cx="548449" cy="773958"/>
            </a:xfrm>
          </p:grpSpPr>
          <p:sp>
            <p:nvSpPr>
              <p:cNvPr id="487" name="Rounded Rectangle"/>
              <p:cNvSpPr/>
              <p:nvPr/>
            </p:nvSpPr>
            <p:spPr>
              <a:xfrm>
                <a:off x="11497" y="0"/>
                <a:ext cx="548451" cy="773959"/>
              </a:xfrm>
              <a:prstGeom prst="roundRect">
                <a:avLst>
                  <a:gd name="adj" fmla="val 16667"/>
                </a:avLst>
              </a:prstGeom>
              <a:solidFill>
                <a:srgbClr val="009999">
                  <a:alpha val="80000"/>
                </a:srgbClr>
              </a:solidFill>
              <a:ln w="127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  <a:effectLst>
                      <a:outerShdw sx="100000" sy="100000" kx="0" ky="0" algn="b" rotWithShape="0" blurRad="25400" dist="33948" dir="2700000">
                        <a:srgbClr val="3B3936"/>
                      </a:outerShdw>
                    </a:effectLst>
                  </a:defRPr>
                </a:pPr>
              </a:p>
            </p:txBody>
          </p:sp>
          <p:sp>
            <p:nvSpPr>
              <p:cNvPr id="488" name="17"/>
              <p:cNvSpPr txBox="1"/>
              <p:nvPr/>
            </p:nvSpPr>
            <p:spPr>
              <a:xfrm>
                <a:off x="68730" y="158378"/>
                <a:ext cx="433984" cy="4572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>
                    <a:solidFill>
                      <a:srgbClr val="3494BA"/>
                    </a:solidFill>
                    <a:latin typeface="Trebuchet MS"/>
                    <a:ea typeface="Trebuchet MS"/>
                    <a:cs typeface="Trebuchet MS"/>
                    <a:sym typeface="Trebuchet MS"/>
                  </a:defRPr>
                </a:lvl1pPr>
              </a:lstStyle>
              <a:p>
                <a:pPr/>
                <a:r>
                  <a:t>17</a:t>
                </a:r>
              </a:p>
            </p:txBody>
          </p:sp>
        </p:grpSp>
        <p:grpSp>
          <p:nvGrpSpPr>
            <p:cNvPr id="492" name="AutoShape 555"/>
            <p:cNvGrpSpPr/>
            <p:nvPr/>
          </p:nvGrpSpPr>
          <p:grpSpPr>
            <a:xfrm>
              <a:off x="2707109" y="0"/>
              <a:ext cx="548451" cy="775824"/>
              <a:chOff x="11497" y="0"/>
              <a:chExt cx="548449" cy="775823"/>
            </a:xfrm>
          </p:grpSpPr>
          <p:sp>
            <p:nvSpPr>
              <p:cNvPr id="490" name="Rounded Rectangle"/>
              <p:cNvSpPr/>
              <p:nvPr/>
            </p:nvSpPr>
            <p:spPr>
              <a:xfrm>
                <a:off x="11497" y="0"/>
                <a:ext cx="548451" cy="775824"/>
              </a:xfrm>
              <a:prstGeom prst="roundRect">
                <a:avLst>
                  <a:gd name="adj" fmla="val 16667"/>
                </a:avLst>
              </a:prstGeom>
              <a:solidFill>
                <a:srgbClr val="009999">
                  <a:alpha val="80000"/>
                </a:srgbClr>
              </a:solidFill>
              <a:ln w="127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  <a:effectLst>
                      <a:outerShdw sx="100000" sy="100000" kx="0" ky="0" algn="b" rotWithShape="0" blurRad="25400" dist="33948" dir="2700000">
                        <a:srgbClr val="3B3936"/>
                      </a:outerShdw>
                    </a:effectLst>
                  </a:defRPr>
                </a:pPr>
              </a:p>
            </p:txBody>
          </p:sp>
          <p:sp>
            <p:nvSpPr>
              <p:cNvPr id="491" name="24"/>
              <p:cNvSpPr txBox="1"/>
              <p:nvPr/>
            </p:nvSpPr>
            <p:spPr>
              <a:xfrm>
                <a:off x="68730" y="159311"/>
                <a:ext cx="433984" cy="4572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>
                    <a:solidFill>
                      <a:srgbClr val="3494BA"/>
                    </a:solidFill>
                    <a:latin typeface="Trebuchet MS"/>
                    <a:ea typeface="Trebuchet MS"/>
                    <a:cs typeface="Trebuchet MS"/>
                    <a:sym typeface="Trebuchet MS"/>
                  </a:defRPr>
                </a:lvl1pPr>
              </a:lstStyle>
              <a:p>
                <a:pPr/>
                <a:r>
                  <a:t>24</a:t>
                </a:r>
              </a:p>
            </p:txBody>
          </p:sp>
        </p:grpSp>
        <p:grpSp>
          <p:nvGrpSpPr>
            <p:cNvPr id="495" name="AutoShape 556"/>
            <p:cNvGrpSpPr/>
            <p:nvPr/>
          </p:nvGrpSpPr>
          <p:grpSpPr>
            <a:xfrm>
              <a:off x="2686589" y="3770949"/>
              <a:ext cx="548451" cy="773959"/>
              <a:chOff x="0" y="0"/>
              <a:chExt cx="548449" cy="773958"/>
            </a:xfrm>
          </p:grpSpPr>
          <p:sp>
            <p:nvSpPr>
              <p:cNvPr id="493" name="Rounded Rectangle"/>
              <p:cNvSpPr/>
              <p:nvPr/>
            </p:nvSpPr>
            <p:spPr>
              <a:xfrm>
                <a:off x="0" y="0"/>
                <a:ext cx="548450" cy="773959"/>
              </a:xfrm>
              <a:prstGeom prst="roundRect">
                <a:avLst>
                  <a:gd name="adj" fmla="val 16667"/>
                </a:avLst>
              </a:prstGeom>
              <a:solidFill>
                <a:srgbClr val="009999">
                  <a:alpha val="80000"/>
                </a:srgbClr>
              </a:solidFill>
              <a:ln w="127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  <a:effectLst>
                      <a:outerShdw sx="100000" sy="100000" kx="0" ky="0" algn="b" rotWithShape="0" blurRad="25400" dist="33948" dir="2700000">
                        <a:srgbClr val="3B3936"/>
                      </a:outerShdw>
                    </a:effectLst>
                  </a:defRPr>
                </a:pPr>
              </a:p>
            </p:txBody>
          </p:sp>
          <p:sp>
            <p:nvSpPr>
              <p:cNvPr id="494" name="3"/>
              <p:cNvSpPr txBox="1"/>
              <p:nvPr/>
            </p:nvSpPr>
            <p:spPr>
              <a:xfrm>
                <a:off x="137153" y="158378"/>
                <a:ext cx="274143" cy="4572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>
                    <a:solidFill>
                      <a:srgbClr val="3494BA"/>
                    </a:solidFill>
                    <a:latin typeface="Trebuchet MS"/>
                    <a:ea typeface="Trebuchet MS"/>
                    <a:cs typeface="Trebuchet MS"/>
                    <a:sym typeface="Trebuchet MS"/>
                  </a:defRPr>
                </a:lvl1pPr>
              </a:lstStyle>
              <a:p>
                <a:pPr/>
                <a:r>
                  <a:t>3</a:t>
                </a:r>
              </a:p>
            </p:txBody>
          </p:sp>
        </p:grpSp>
        <p:grpSp>
          <p:nvGrpSpPr>
            <p:cNvPr id="498" name="AutoShape 557"/>
            <p:cNvGrpSpPr/>
            <p:nvPr/>
          </p:nvGrpSpPr>
          <p:grpSpPr>
            <a:xfrm>
              <a:off x="2686589" y="2560590"/>
              <a:ext cx="548451" cy="775824"/>
              <a:chOff x="11497" y="0"/>
              <a:chExt cx="548449" cy="775823"/>
            </a:xfrm>
          </p:grpSpPr>
          <p:sp>
            <p:nvSpPr>
              <p:cNvPr id="496" name="Rounded Rectangle"/>
              <p:cNvSpPr/>
              <p:nvPr/>
            </p:nvSpPr>
            <p:spPr>
              <a:xfrm>
                <a:off x="11497" y="0"/>
                <a:ext cx="548451" cy="775824"/>
              </a:xfrm>
              <a:prstGeom prst="roundRect">
                <a:avLst>
                  <a:gd name="adj" fmla="val 16667"/>
                </a:avLst>
              </a:prstGeom>
              <a:solidFill>
                <a:srgbClr val="009999">
                  <a:alpha val="80000"/>
                </a:srgbClr>
              </a:solidFill>
              <a:ln w="127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  <a:effectLst>
                      <a:outerShdw sx="100000" sy="100000" kx="0" ky="0" algn="b" rotWithShape="0" blurRad="25400" dist="33948" dir="2700000">
                        <a:srgbClr val="3B3936"/>
                      </a:outerShdw>
                    </a:effectLst>
                  </a:defRPr>
                </a:pPr>
              </a:p>
            </p:txBody>
          </p:sp>
          <p:sp>
            <p:nvSpPr>
              <p:cNvPr id="497" name="10"/>
              <p:cNvSpPr txBox="1"/>
              <p:nvPr/>
            </p:nvSpPr>
            <p:spPr>
              <a:xfrm>
                <a:off x="68730" y="159311"/>
                <a:ext cx="433984" cy="4572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>
                    <a:solidFill>
                      <a:srgbClr val="3494BA"/>
                    </a:solidFill>
                    <a:latin typeface="Trebuchet MS"/>
                    <a:ea typeface="Trebuchet MS"/>
                    <a:cs typeface="Trebuchet MS"/>
                    <a:sym typeface="Trebuchet MS"/>
                  </a:defRPr>
                </a:lvl1pPr>
              </a:lstStyle>
              <a:p>
                <a:pPr/>
                <a:r>
                  <a:t>10</a:t>
                </a:r>
              </a:p>
            </p:txBody>
          </p:sp>
        </p:grpSp>
      </p:grpSp>
      <p:sp>
        <p:nvSpPr>
          <p:cNvPr id="500" name="Rectangle 4"/>
          <p:cNvSpPr txBox="1"/>
          <p:nvPr/>
        </p:nvSpPr>
        <p:spPr>
          <a:xfrm>
            <a:off x="10221659" y="1900934"/>
            <a:ext cx="2307959" cy="965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600">
                <a:solidFill>
                  <a:srgbClr val="000000"/>
                </a:solidFill>
              </a:defRPr>
            </a:lvl1pPr>
          </a:lstStyle>
          <a:p>
            <a:pPr/>
            <a:r>
              <a:t>112 students in 28 groups of 4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PLOs vs CLO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PLOs vs CLOs</a:t>
            </a:r>
          </a:p>
        </p:txBody>
      </p:sp>
      <p:sp>
        <p:nvSpPr>
          <p:cNvPr id="137" name="Upon successful completion of the Liberal Arts and Sciences: Science Emphasis / A.S. Degree program, graduates will be able to:…"/>
          <p:cNvSpPr txBox="1"/>
          <p:nvPr>
            <p:ph type="body" sz="half" idx="1"/>
          </p:nvPr>
        </p:nvSpPr>
        <p:spPr>
          <a:xfrm>
            <a:off x="360625" y="2952750"/>
            <a:ext cx="6408615" cy="6350000"/>
          </a:xfrm>
          <a:prstGeom prst="rect">
            <a:avLst/>
          </a:prstGeom>
          <a:ln>
            <a:solidFill>
              <a:srgbClr val="000000"/>
            </a:solidFill>
          </a:ln>
        </p:spPr>
        <p:txBody>
          <a:bodyPr anchor="t"/>
          <a:lstStyle/>
          <a:p>
            <a:pPr marL="0" indent="0" defTabSz="292100">
              <a:spcBef>
                <a:spcPts val="900"/>
              </a:spcBef>
              <a:buClrTx/>
              <a:buSzTx/>
              <a:buFontTx/>
              <a:buNone/>
              <a:defRPr sz="1850"/>
            </a:pPr>
            <a:r>
              <a:t>Upon successful completion of the Liberal Arts and Sciences: Science Emphasis / A.S. Degree program, graduates will be able to:</a:t>
            </a:r>
          </a:p>
          <a:p>
            <a:pPr marL="339372" indent="-339372" defTabSz="292100">
              <a:spcBef>
                <a:spcPts val="900"/>
              </a:spcBef>
              <a:buClrTx/>
              <a:buSzPct val="100000"/>
              <a:buFontTx/>
              <a:buAutoNum type="arabicPeriod" startAt="1"/>
              <a:defRPr sz="1850"/>
            </a:pPr>
            <a:r>
              <a:t>Demonstrate knowledge of factual material essential to their discipline in science;</a:t>
            </a:r>
          </a:p>
          <a:p>
            <a:pPr marL="339372" indent="-339372" defTabSz="292100">
              <a:spcBef>
                <a:spcPts val="900"/>
              </a:spcBef>
              <a:buClrTx/>
              <a:buSzPct val="100000"/>
              <a:buFontTx/>
              <a:buAutoNum type="arabicPeriod" startAt="1"/>
              <a:defRPr sz="1850"/>
            </a:pPr>
            <a:r>
              <a:t>Apply the scientific process, including designing and conducting experiments and testing hypotheses;</a:t>
            </a:r>
          </a:p>
          <a:p>
            <a:pPr marL="339372" indent="-339372" defTabSz="292100">
              <a:spcBef>
                <a:spcPts val="900"/>
              </a:spcBef>
              <a:buClrTx/>
              <a:buSzPct val="100000"/>
              <a:buFontTx/>
              <a:buAutoNum type="arabicPeriod" startAt="1"/>
              <a:defRPr sz="1850"/>
            </a:pPr>
            <a:r>
              <a:t>Read, understand, and critically review scientific papers;</a:t>
            </a:r>
          </a:p>
          <a:p>
            <a:pPr marL="339372" indent="-339372" defTabSz="292100">
              <a:spcBef>
                <a:spcPts val="900"/>
              </a:spcBef>
              <a:buClrTx/>
              <a:buSzPct val="100000"/>
              <a:buFontTx/>
              <a:buAutoNum type="arabicPeriod" startAt="1"/>
              <a:defRPr sz="1850"/>
            </a:pPr>
            <a:r>
              <a:t>Prepare written reports in a standard scientific format;</a:t>
            </a:r>
          </a:p>
          <a:p>
            <a:pPr marL="339372" indent="-339372" defTabSz="292100">
              <a:spcBef>
                <a:spcPts val="900"/>
              </a:spcBef>
              <a:buClrTx/>
              <a:buSzPct val="100000"/>
              <a:buFontTx/>
              <a:buAutoNum type="arabicPeriod" startAt="1"/>
              <a:defRPr sz="1850"/>
            </a:pPr>
            <a:r>
              <a:t>Analyze and interpret quantitative scientific data;</a:t>
            </a:r>
          </a:p>
          <a:p>
            <a:pPr marL="339372" indent="-339372" defTabSz="292100">
              <a:spcBef>
                <a:spcPts val="900"/>
              </a:spcBef>
              <a:buClrTx/>
              <a:buSzPct val="100000"/>
              <a:buFontTx/>
              <a:buAutoNum type="arabicPeriod" startAt="1"/>
              <a:defRPr sz="1850"/>
            </a:pPr>
            <a:r>
              <a:t>Perform laboratory skills specific to their discipline in science; and</a:t>
            </a:r>
          </a:p>
          <a:p>
            <a:pPr marL="339372" indent="-339372" defTabSz="292100">
              <a:spcBef>
                <a:spcPts val="900"/>
              </a:spcBef>
              <a:buClrTx/>
              <a:buSzPct val="100000"/>
              <a:buFontTx/>
              <a:buAutoNum type="arabicPeriod" startAt="1"/>
              <a:defRPr sz="1850"/>
            </a:pPr>
            <a:r>
              <a:t>Evaluate and discuss contemporary science-related social and ethical issues, both locally and globally, using scientific knowledge and reasoning.</a:t>
            </a:r>
          </a:p>
        </p:txBody>
      </p:sp>
      <p:sp>
        <p:nvSpPr>
          <p:cNvPr id="138" name="Program Level Outcomes"/>
          <p:cNvSpPr txBox="1"/>
          <p:nvPr/>
        </p:nvSpPr>
        <p:spPr>
          <a:xfrm>
            <a:off x="417377" y="2178050"/>
            <a:ext cx="4495987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spcBef>
                <a:spcPts val="1800"/>
              </a:spcBef>
              <a:defRPr b="1" sz="3000"/>
            </a:lvl1pPr>
          </a:lstStyle>
          <a:p>
            <a:pPr/>
            <a:r>
              <a:t>Program Level Outcomes</a:t>
            </a:r>
          </a:p>
        </p:txBody>
      </p:sp>
      <p:grpSp>
        <p:nvGrpSpPr>
          <p:cNvPr id="142" name="Group"/>
          <p:cNvGrpSpPr/>
          <p:nvPr/>
        </p:nvGrpSpPr>
        <p:grpSpPr>
          <a:xfrm>
            <a:off x="7487968" y="2178050"/>
            <a:ext cx="5430650" cy="4880476"/>
            <a:chOff x="0" y="0"/>
            <a:chExt cx="5430649" cy="4880475"/>
          </a:xfrm>
        </p:grpSpPr>
        <p:sp>
          <p:nvSpPr>
            <p:cNvPr id="139" name="Students exhibit mastery in……"/>
            <p:cNvSpPr txBox="1"/>
            <p:nvPr/>
          </p:nvSpPr>
          <p:spPr>
            <a:xfrm>
              <a:off x="26852" y="1239921"/>
              <a:ext cx="5403798" cy="364055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rmAutofit fontScale="100000" lnSpcReduction="0"/>
            </a:bodyPr>
            <a:lstStyle/>
            <a:p>
              <a:pPr algn="l" defTabSz="578358">
                <a:spcBef>
                  <a:spcPts val="100"/>
                </a:spcBef>
                <a:defRPr sz="1683"/>
              </a:pPr>
              <a:r>
                <a:t>Students exhibit mastery in…</a:t>
              </a:r>
            </a:p>
            <a:p>
              <a:pPr marL="578357" indent="-389762" algn="l" defTabSz="578358">
                <a:spcBef>
                  <a:spcPts val="100"/>
                </a:spcBef>
                <a:buClr>
                  <a:srgbClr val="929292"/>
                </a:buClr>
                <a:buSzPct val="65000"/>
                <a:buFont typeface="Zapf Dingbats"/>
                <a:buChar char="❖"/>
                <a:defRPr sz="1683"/>
              </a:pPr>
              <a:r>
                <a:t>creating models of Earth systems</a:t>
              </a:r>
            </a:p>
            <a:p>
              <a:pPr marL="578357" indent="-389762" algn="l" defTabSz="578358">
                <a:spcBef>
                  <a:spcPts val="100"/>
                </a:spcBef>
                <a:buClr>
                  <a:srgbClr val="929292"/>
                </a:buClr>
                <a:buSzPct val="65000"/>
                <a:buFont typeface="Zapf Dingbats"/>
                <a:buChar char="❖"/>
                <a:defRPr sz="1683"/>
              </a:pPr>
              <a:r>
                <a:t>experimental design </a:t>
              </a:r>
            </a:p>
            <a:p>
              <a:pPr marL="578357" indent="-389762" algn="l" defTabSz="578358">
                <a:spcBef>
                  <a:spcPts val="100"/>
                </a:spcBef>
                <a:buClr>
                  <a:srgbClr val="929292"/>
                </a:buClr>
                <a:buSzPct val="65000"/>
                <a:buFont typeface="Zapf Dingbats"/>
                <a:buChar char="❖"/>
                <a:defRPr sz="1683"/>
              </a:pPr>
              <a:r>
                <a:t>quantitative measurement in three dimensions</a:t>
              </a:r>
            </a:p>
            <a:p>
              <a:pPr marL="578357" indent="-389762" algn="l" defTabSz="578358">
                <a:spcBef>
                  <a:spcPts val="100"/>
                </a:spcBef>
                <a:buClr>
                  <a:srgbClr val="929292"/>
                </a:buClr>
                <a:buSzPct val="65000"/>
                <a:buFont typeface="Zapf Dingbats"/>
                <a:buChar char="❖"/>
                <a:defRPr sz="1683"/>
              </a:pPr>
              <a:r>
                <a:t>hypothesis testing</a:t>
              </a:r>
            </a:p>
            <a:p>
              <a:pPr marL="578357" indent="-389762" algn="l" defTabSz="578358">
                <a:spcBef>
                  <a:spcPts val="100"/>
                </a:spcBef>
                <a:buClr>
                  <a:srgbClr val="929292"/>
                </a:buClr>
                <a:buSzPct val="65000"/>
                <a:buFont typeface="Zapf Dingbats"/>
                <a:buChar char="❖"/>
                <a:defRPr sz="1683"/>
              </a:pPr>
              <a:r>
                <a:t>deductive reasoning (a set of premises demonstrated as true lead to a logical conclusion)</a:t>
              </a:r>
            </a:p>
            <a:p>
              <a:pPr marL="578357" indent="-389762" algn="l" defTabSz="578358">
                <a:spcBef>
                  <a:spcPts val="100"/>
                </a:spcBef>
                <a:buClr>
                  <a:srgbClr val="929292"/>
                </a:buClr>
                <a:buSzPct val="65000"/>
                <a:buFont typeface="Zapf Dingbats"/>
                <a:buChar char="❖"/>
                <a:defRPr sz="1683"/>
              </a:pPr>
              <a:r>
                <a:t>inductive reasoning (particular instances lead to generalized probable conclusion)</a:t>
              </a:r>
            </a:p>
            <a:p>
              <a:pPr marL="578357" indent="-389762" algn="l" defTabSz="578358">
                <a:spcBef>
                  <a:spcPts val="100"/>
                </a:spcBef>
                <a:buClr>
                  <a:srgbClr val="929292"/>
                </a:buClr>
                <a:buSzPct val="65000"/>
                <a:buFont typeface="Zapf Dingbats"/>
                <a:buChar char="❖"/>
                <a:defRPr sz="1683"/>
              </a:pPr>
              <a:r>
                <a:t>data visualization and synthesis</a:t>
              </a:r>
            </a:p>
            <a:p>
              <a:pPr marL="578357" indent="-389762" algn="l" defTabSz="578358">
                <a:spcBef>
                  <a:spcPts val="100"/>
                </a:spcBef>
                <a:buClr>
                  <a:srgbClr val="929292"/>
                </a:buClr>
                <a:buSzPct val="65000"/>
                <a:buFont typeface="Zapf Dingbats"/>
                <a:buChar char="❖"/>
                <a:defRPr sz="1683"/>
              </a:pPr>
              <a:r>
                <a:t>assessing and handling uncertainty</a:t>
              </a:r>
            </a:p>
          </p:txBody>
        </p:sp>
        <p:sp>
          <p:nvSpPr>
            <p:cNvPr id="140" name="Course Level Outcomes"/>
            <p:cNvSpPr txBox="1"/>
            <p:nvPr/>
          </p:nvSpPr>
          <p:spPr>
            <a:xfrm>
              <a:off x="5279" y="0"/>
              <a:ext cx="4241305" cy="6096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spcBef>
                  <a:spcPts val="1800"/>
                </a:spcBef>
                <a:defRPr b="1" sz="3000"/>
              </a:lvl1pPr>
            </a:lstStyle>
            <a:p>
              <a:pPr/>
              <a:r>
                <a:t>Course Level Outcomes</a:t>
              </a:r>
            </a:p>
          </p:txBody>
        </p:sp>
        <p:sp>
          <p:nvSpPr>
            <p:cNvPr id="141" name="Field Courses"/>
            <p:cNvSpPr txBox="1"/>
            <p:nvPr/>
          </p:nvSpPr>
          <p:spPr>
            <a:xfrm>
              <a:off x="0" y="572897"/>
              <a:ext cx="2422253" cy="6096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spcBef>
                  <a:spcPts val="1800"/>
                </a:spcBef>
                <a:defRPr sz="3000"/>
              </a:lvl1pPr>
            </a:lstStyle>
            <a:p>
              <a:pPr/>
              <a:r>
                <a:t>Field Courses</a:t>
              </a:r>
            </a:p>
          </p:txBody>
        </p:sp>
      </p:grpSp>
      <p:sp>
        <p:nvSpPr>
          <p:cNvPr id="143" name="Line"/>
          <p:cNvSpPr/>
          <p:nvPr/>
        </p:nvSpPr>
        <p:spPr>
          <a:xfrm>
            <a:off x="6508832" y="2522220"/>
            <a:ext cx="721360" cy="1"/>
          </a:xfrm>
          <a:prstGeom prst="line">
            <a:avLst/>
          </a:prstGeom>
          <a:ln w="101600">
            <a:solidFill>
              <a:srgbClr val="414141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144" name="Line"/>
          <p:cNvSpPr/>
          <p:nvPr/>
        </p:nvSpPr>
        <p:spPr>
          <a:xfrm flipH="1">
            <a:off x="9612749" y="7011750"/>
            <a:ext cx="2095" cy="721356"/>
          </a:xfrm>
          <a:prstGeom prst="line">
            <a:avLst/>
          </a:prstGeom>
          <a:ln w="101600">
            <a:solidFill>
              <a:srgbClr val="414141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145" name="Classroom (or field) Assessment Activities"/>
          <p:cNvSpPr txBox="1"/>
          <p:nvPr/>
        </p:nvSpPr>
        <p:spPr>
          <a:xfrm>
            <a:off x="7878144" y="7688846"/>
            <a:ext cx="4353436" cy="1117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spcBef>
                <a:spcPts val="1800"/>
              </a:spcBef>
              <a:defRPr b="1" sz="3000"/>
            </a:lvl1pPr>
          </a:lstStyle>
          <a:p>
            <a:pPr/>
            <a:r>
              <a:t>Classroom (or field) Assessment Activities</a:t>
            </a:r>
          </a:p>
        </p:txBody>
      </p:sp>
      <p:pic>
        <p:nvPicPr>
          <p:cNvPr id="146" name="Curriculum-map.jpeg" descr="Curriculum-map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974323" y="2962275"/>
            <a:ext cx="5797754" cy="1621789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1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11" dur="1000" fill="hold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Class="entr" nodeType="after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6" dur="1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1" dur="1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Class="entr" nodeType="clickEffect" presetID="9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6" dur="1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Class="entr" nodeType="afterEffect" presetID="9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0" dur="1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42" grpId="3"/>
      <p:bldP build="whole" bldLvl="1" animBg="1" rev="0" advAuto="0" spid="146" grpId="2"/>
      <p:bldP build="whole" bldLvl="1" animBg="1" rev="0" advAuto="0" spid="143" grpId="4"/>
      <p:bldP build="whole" bldLvl="1" animBg="1" rev="0" advAuto="0" spid="144" grpId="5"/>
      <p:bldP build="whole" bldLvl="1" animBg="1" rev="0" advAuto="0" spid="145" grpId="6"/>
      <p:bldP build="whole" bldLvl="1" animBg="1" rev="0" advAuto="0" spid="146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JEE_MCQ_tips.jpg" descr="JEE_MCQ_tips.jpg"/>
          <p:cNvPicPr>
            <a:picLocks noChangeAspect="0"/>
          </p:cNvPicPr>
          <p:nvPr>
            <p:ph type="pic" idx="13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6692900" y="2565400"/>
            <a:ext cx="5842000" cy="6680201"/>
          </a:xfrm>
          <a:prstGeom prst="rect">
            <a:avLst/>
          </a:prstGeom>
        </p:spPr>
      </p:pic>
      <p:sp>
        <p:nvSpPr>
          <p:cNvPr id="149" name="Aligning Assessments with Learning Outcom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38150">
              <a:spcBef>
                <a:spcPts val="1200"/>
              </a:spcBef>
              <a:defRPr sz="5250"/>
            </a:lvl1pPr>
          </a:lstStyle>
          <a:p>
            <a:pPr/>
            <a:r>
              <a:t>Aligning Assessments with Learning Outcomes</a:t>
            </a:r>
          </a:p>
        </p:txBody>
      </p:sp>
      <p:sp>
        <p:nvSpPr>
          <p:cNvPr id="150" name="Current Assessment Activities…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 marL="307085" indent="-307085" defTabSz="455675">
              <a:spcBef>
                <a:spcPts val="1400"/>
              </a:spcBef>
              <a:defRPr sz="2340"/>
            </a:pPr>
            <a:r>
              <a:t>Current Assessment Activities</a:t>
            </a:r>
          </a:p>
          <a:p>
            <a:pPr lvl="1" marL="614171" indent="-307085" defTabSz="455675">
              <a:spcBef>
                <a:spcPts val="1400"/>
              </a:spcBef>
              <a:defRPr sz="2340"/>
            </a:pPr>
            <a:r>
              <a:t>In-class Exams</a:t>
            </a:r>
          </a:p>
          <a:p>
            <a:pPr lvl="2" marL="921258" indent="-307085" defTabSz="455675">
              <a:spcBef>
                <a:spcPts val="1400"/>
              </a:spcBef>
              <a:defRPr sz="2340"/>
            </a:pPr>
            <a:r>
              <a:t>Multiple Choice</a:t>
            </a:r>
          </a:p>
          <a:p>
            <a:pPr lvl="2" marL="921258" indent="-307085" defTabSz="455675">
              <a:spcBef>
                <a:spcPts val="1400"/>
              </a:spcBef>
              <a:defRPr sz="2340"/>
            </a:pPr>
            <a:r>
              <a:t>Short Answer</a:t>
            </a:r>
          </a:p>
          <a:p>
            <a:pPr lvl="2" marL="921258" indent="-307085" defTabSz="455675">
              <a:spcBef>
                <a:spcPts val="1400"/>
              </a:spcBef>
              <a:defRPr sz="2340"/>
            </a:pPr>
            <a:r>
              <a:t>Essay</a:t>
            </a:r>
          </a:p>
          <a:p>
            <a:pPr lvl="1" marL="614171" indent="-307085" defTabSz="455675">
              <a:spcBef>
                <a:spcPts val="1400"/>
              </a:spcBef>
              <a:defRPr sz="2340"/>
            </a:pPr>
            <a:r>
              <a:t>Homework Assignments</a:t>
            </a:r>
          </a:p>
          <a:p>
            <a:pPr lvl="1" marL="614171" indent="-307085" defTabSz="455675">
              <a:spcBef>
                <a:spcPts val="1400"/>
              </a:spcBef>
              <a:defRPr sz="2340"/>
            </a:pPr>
            <a:r>
              <a:t>Laboratory/Field Activities/Assignments</a:t>
            </a:r>
          </a:p>
          <a:p>
            <a:pPr lvl="1" marL="614171" indent="-307085" defTabSz="455675">
              <a:spcBef>
                <a:spcPts val="1400"/>
              </a:spcBef>
              <a:defRPr sz="2340"/>
            </a:pPr>
            <a:r>
              <a:t>Papers</a:t>
            </a:r>
          </a:p>
          <a:p>
            <a:pPr lvl="1" marL="614171" indent="-307085" defTabSz="455675">
              <a:spcBef>
                <a:spcPts val="1400"/>
              </a:spcBef>
              <a:defRPr sz="2340"/>
            </a:pPr>
            <a:r>
              <a:t>Presentation</a:t>
            </a:r>
          </a:p>
          <a:p>
            <a:pPr marL="307085" indent="-307085" defTabSz="455675">
              <a:spcBef>
                <a:spcPts val="1400"/>
              </a:spcBef>
              <a:defRPr sz="2340"/>
            </a:pPr>
            <a:r>
              <a:t>Low-stakes vs. High-stakes Assessment Activities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FAandSA.jpg" descr="FAandSA.jpg"/>
          <p:cNvPicPr>
            <a:picLocks noChangeAspect="0"/>
          </p:cNvPicPr>
          <p:nvPr>
            <p:ph type="pic" idx="13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6692899" y="2744158"/>
            <a:ext cx="5842001" cy="6091478"/>
          </a:xfrm>
          <a:prstGeom prst="rect">
            <a:avLst/>
          </a:prstGeom>
        </p:spPr>
      </p:pic>
      <p:sp>
        <p:nvSpPr>
          <p:cNvPr id="153" name="Aligning Assessments with Learning Outcom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38150">
              <a:spcBef>
                <a:spcPts val="1200"/>
              </a:spcBef>
              <a:defRPr sz="5250"/>
            </a:lvl1pPr>
          </a:lstStyle>
          <a:p>
            <a:pPr/>
            <a:r>
              <a:t>Aligning Assessments with Learning Outcomes</a:t>
            </a:r>
          </a:p>
        </p:txBody>
      </p:sp>
      <p:sp>
        <p:nvSpPr>
          <p:cNvPr id="154" name="Low-stakes assessment activities.…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 marL="326770" indent="-326770" defTabSz="484886">
              <a:spcBef>
                <a:spcPts val="1400"/>
              </a:spcBef>
              <a:defRPr b="1" sz="2490"/>
            </a:pPr>
            <a:r>
              <a:t>Low-stakes assessment activities.</a:t>
            </a:r>
          </a:p>
          <a:p>
            <a:pPr lvl="1" marL="653541" indent="-326770" defTabSz="484886">
              <a:spcBef>
                <a:spcPts val="1400"/>
              </a:spcBef>
              <a:defRPr sz="2490"/>
            </a:pPr>
            <a:r>
              <a:t>Individual activities have little, if any, impact on overall course grade.</a:t>
            </a:r>
          </a:p>
          <a:p>
            <a:pPr lvl="2" marL="980312" indent="-326770" defTabSz="484886">
              <a:spcBef>
                <a:spcPts val="1400"/>
              </a:spcBef>
              <a:defRPr sz="2490"/>
            </a:pPr>
            <a:r>
              <a:t>Practice problems, homework assignments, quizzes, laboratory and classroom activities</a:t>
            </a:r>
          </a:p>
          <a:p>
            <a:pPr marL="326770" indent="-326770" defTabSz="484886">
              <a:spcBef>
                <a:spcPts val="1400"/>
              </a:spcBef>
              <a:defRPr b="1" sz="2490"/>
            </a:pPr>
            <a:r>
              <a:t>High-stakes assessment activities.</a:t>
            </a:r>
          </a:p>
          <a:p>
            <a:pPr lvl="1" marL="653541" indent="-326770" defTabSz="484886">
              <a:spcBef>
                <a:spcPts val="1400"/>
              </a:spcBef>
              <a:defRPr sz="2490"/>
            </a:pPr>
            <a:r>
              <a:t>Individual activities have significant impact on overall course grade.</a:t>
            </a:r>
          </a:p>
          <a:p>
            <a:pPr lvl="2" marL="980312" indent="-326770" defTabSz="484886">
              <a:spcBef>
                <a:spcPts val="1400"/>
              </a:spcBef>
              <a:defRPr sz="2490"/>
            </a:pPr>
            <a:r>
              <a:t>Exams, quizzes, laboratory activities, papers, presentations.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image1.jpg" descr="image1.jpg"/>
          <p:cNvPicPr>
            <a:picLocks noChangeAspect="0"/>
          </p:cNvPicPr>
          <p:nvPr>
            <p:ph type="pic" idx="13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6479817" y="2848633"/>
            <a:ext cx="6268166" cy="6113734"/>
          </a:xfrm>
          <a:prstGeom prst="rect">
            <a:avLst/>
          </a:prstGeom>
        </p:spPr>
      </p:pic>
      <p:sp>
        <p:nvSpPr>
          <p:cNvPr id="157" name="Why Assessment Matter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Why Assessment Matters</a:t>
            </a:r>
          </a:p>
        </p:txBody>
      </p:sp>
      <p:sp>
        <p:nvSpPr>
          <p:cNvPr id="158" name="Program Level…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 marL="275589" indent="-275589" defTabSz="408940">
              <a:spcBef>
                <a:spcPts val="1200"/>
              </a:spcBef>
              <a:defRPr b="1" sz="2100"/>
            </a:pPr>
            <a:r>
              <a:t>Program Level</a:t>
            </a:r>
          </a:p>
          <a:p>
            <a:pPr lvl="1" marL="551179" indent="-275589" defTabSz="408940">
              <a:spcBef>
                <a:spcPts val="1200"/>
              </a:spcBef>
              <a:defRPr sz="2100"/>
            </a:pPr>
            <a:r>
              <a:t>Provides data that helps guide departmental decisions/resources</a:t>
            </a:r>
          </a:p>
          <a:p>
            <a:pPr marL="275589" indent="-275589" defTabSz="408940">
              <a:spcBef>
                <a:spcPts val="1200"/>
              </a:spcBef>
              <a:defRPr b="1" sz="2100"/>
            </a:pPr>
            <a:r>
              <a:t>Course Level</a:t>
            </a:r>
          </a:p>
          <a:p>
            <a:pPr lvl="1" marL="551179" indent="-275589" defTabSz="408940">
              <a:spcBef>
                <a:spcPts val="1200"/>
              </a:spcBef>
              <a:defRPr sz="2100"/>
            </a:pPr>
            <a:r>
              <a:t>Provides measurement of student mastery of content. Are students meeting stated learning outcomes?</a:t>
            </a:r>
          </a:p>
          <a:p>
            <a:pPr marL="275589" indent="-275589" defTabSz="408940">
              <a:spcBef>
                <a:spcPts val="1200"/>
              </a:spcBef>
              <a:defRPr b="1" sz="2100"/>
            </a:pPr>
            <a:r>
              <a:t>Effective assessment methods</a:t>
            </a:r>
          </a:p>
          <a:p>
            <a:pPr lvl="1" marL="551179" indent="-275589" defTabSz="408940">
              <a:spcBef>
                <a:spcPts val="1200"/>
              </a:spcBef>
              <a:defRPr sz="2100"/>
            </a:pPr>
            <a:r>
              <a:t>Align with course (CLOs) and/or program level outcomes (PLOs) </a:t>
            </a:r>
          </a:p>
          <a:p>
            <a:pPr lvl="1" marL="551179" indent="-275589" defTabSz="408940">
              <a:spcBef>
                <a:spcPts val="1200"/>
              </a:spcBef>
              <a:defRPr sz="2100"/>
            </a:pPr>
            <a:r>
              <a:t>Allow us to quickly monitor/gauge student understanding of course content. </a:t>
            </a:r>
          </a:p>
          <a:p>
            <a:pPr lvl="1" marL="551179" indent="-275589" defTabSz="408940">
              <a:spcBef>
                <a:spcPts val="1200"/>
              </a:spcBef>
              <a:defRPr sz="2100"/>
            </a:pPr>
            <a:r>
              <a:t>Provide students practice responding to similar high-stakes assessments.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Aligning Assessments with Learning Outcomes-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73201">
              <a:lnSpc>
                <a:spcPct val="70000"/>
              </a:lnSpc>
              <a:spcBef>
                <a:spcPts val="1200"/>
              </a:spcBef>
              <a:defRPr sz="5184"/>
            </a:lvl1pPr>
          </a:lstStyle>
          <a:p>
            <a:pPr/>
            <a:r>
              <a:t>Aligning Assessments with Learning Outcomes- </a:t>
            </a:r>
          </a:p>
        </p:txBody>
      </p:sp>
      <p:graphicFrame>
        <p:nvGraphicFramePr>
          <p:cNvPr id="161" name="Table 1"/>
          <p:cNvGraphicFramePr/>
          <p:nvPr/>
        </p:nvGraphicFramePr>
        <p:xfrm>
          <a:off x="1645233" y="2475898"/>
          <a:ext cx="10117208" cy="6274085"/>
        </p:xfrm>
        <a:graphic xmlns:a="http://schemas.openxmlformats.org/drawingml/2006/main">
          <a:graphicData uri="http://schemas.openxmlformats.org/drawingml/2006/table">
            <a:tbl>
              <a:tblPr firstCol="1" firstRow="1" lastCol="0" lastRow="0" bandCol="0" bandRow="1" rtl="0">
                <a:tableStyleId>{4C3C2611-4C71-4FC5-86AE-919BDF0F9419}</a:tableStyleId>
              </a:tblPr>
              <a:tblGrid>
                <a:gridCol w="5555196"/>
                <a:gridCol w="4549310"/>
              </a:tblGrid>
              <a:tr h="1080007">
                <a:tc>
                  <a:txBody>
                    <a:bodyPr/>
                    <a:lstStyle/>
                    <a:p>
                      <a:pPr defTabSz="914400">
                        <a:spcBef>
                          <a:spcPts val="200"/>
                        </a:spcBef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90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Learner Outcomes
By the end of this course, you will be able to…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9BD3D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spcBef>
                          <a:spcPts val="200"/>
                        </a:spcBef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90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Assessments (in class)
You will demonstrate your abilities through…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9BD3D9"/>
                    </a:solidFill>
                  </a:tcPr>
                </a:tc>
              </a:tr>
              <a:tr h="914119">
                <a:tc>
                  <a:txBody>
                    <a:bodyPr/>
                    <a:lstStyle/>
                    <a:p>
                      <a:pPr defTabSz="914400">
                        <a:spcBef>
                          <a:spcPts val="200"/>
                        </a:spcBef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90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Apply appropriate scientific investigative techniques to address questions about relevant Earth science concepts.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E3F2ED"/>
                    </a:solidFill>
                  </a:tcPr>
                </a:tc>
                <a:tc>
                  <a:txBody>
                    <a:bodyPr/>
                    <a:lstStyle/>
                    <a:p>
                      <a:pPr indent="102870" defTabSz="914400">
                        <a:spcBef>
                          <a:spcPts val="200"/>
                        </a:spcBef>
                        <a:defRPr sz="1900">
                          <a:solidFill>
                            <a:srgbClr val="000000"/>
                          </a:solidFill>
                          <a:latin typeface="Trebuchet MS"/>
                          <a:ea typeface="Trebuchet MS"/>
                          <a:cs typeface="Trebuchet MS"/>
                          <a:sym typeface="Trebuchet MS"/>
                        </a:defRPr>
                      </a:pPr>
                      <a:r>
                        <a:t>In-class activities</a:t>
                      </a:r>
                      <a:r>
                        <a:t>, out-of-class assignments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E3F2ED"/>
                    </a:solidFill>
                  </a:tcPr>
                </a:tc>
              </a:tr>
              <a:tr h="1066829">
                <a:tc>
                  <a:txBody>
                    <a:bodyPr/>
                    <a:lstStyle/>
                    <a:p>
                      <a:pPr defTabSz="914400">
                        <a:spcBef>
                          <a:spcPts val="200"/>
                        </a:spcBef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90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Collect, analyze, and interpret quantitative and qualitative data to address questions about relevant Earth science concepts.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C8E5DC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spcBef>
                          <a:spcPts val="200"/>
                        </a:spcBef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90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In-class activities, out-of-class assignments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C8E5DC"/>
                    </a:solidFill>
                  </a:tcPr>
                </a:tc>
              </a:tr>
              <a:tr h="728967">
                <a:tc>
                  <a:txBody>
                    <a:bodyPr/>
                    <a:lstStyle/>
                    <a:p>
                      <a:pPr defTabSz="914400">
                        <a:spcBef>
                          <a:spcPts val="200"/>
                        </a:spcBef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90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Apply Earth science concepts and processes to personal and societal issues.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E3F2ED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spcBef>
                          <a:spcPts val="200"/>
                        </a:spcBef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90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Out-of-class assignments, engineering project, final project
(engineering group project on earthquake mitigation)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E3F2ED"/>
                    </a:solidFill>
                  </a:tcPr>
                </a:tc>
              </a:tr>
              <a:tr h="1246697">
                <a:tc>
                  <a:txBody>
                    <a:bodyPr/>
                    <a:lstStyle/>
                    <a:p>
                      <a:pPr defTabSz="914400">
                        <a:spcBef>
                          <a:spcPts val="200"/>
                        </a:spcBef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90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Articulate how your own ideas and understanding change and develop, and how the structure of the learning environment and curriculum facilitates these changes.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C8E5DC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spcBef>
                          <a:spcPts val="200"/>
                        </a:spcBef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90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Reflections, reading questions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C8E5DC"/>
                    </a:solidFill>
                  </a:tcPr>
                </a:tc>
              </a:tr>
              <a:tr h="1224763">
                <a:tc>
                  <a:txBody>
                    <a:bodyPr/>
                    <a:lstStyle/>
                    <a:p>
                      <a:pPr defTabSz="914400">
                        <a:spcBef>
                          <a:spcPts val="200"/>
                        </a:spcBef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90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Find and utilize a variety of resources to learn and communicate about Earth science events and processes.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E3F2ED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spcBef>
                          <a:spcPts val="200"/>
                        </a:spcBef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90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Out-of-class assignments, final project (poster presentation in final exam)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E3F2ED"/>
                    </a:solidFill>
                  </a:tcPr>
                </a:tc>
              </a:tr>
            </a:tbl>
          </a:graphicData>
        </a:graphic>
      </p:graphicFrame>
      <p:sp>
        <p:nvSpPr>
          <p:cNvPr id="162" name="From Anne’s Earth Science Inquiry Syllabus"/>
          <p:cNvSpPr txBox="1"/>
          <p:nvPr/>
        </p:nvSpPr>
        <p:spPr>
          <a:xfrm>
            <a:off x="2484024" y="9035131"/>
            <a:ext cx="8688668" cy="723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70000"/>
              </a:lnSpc>
              <a:spcBef>
                <a:spcPts val="1600"/>
              </a:spcBef>
              <a:defRPr sz="4100">
                <a:solidFill>
                  <a:srgbClr val="D93E2B"/>
                </a:solidFill>
                <a:latin typeface="+mn-lt"/>
                <a:ea typeface="+mn-ea"/>
                <a:cs typeface="+mn-cs"/>
                <a:sym typeface="Bodoni SvtyTwo ITC TT-Book"/>
              </a:defRPr>
            </a:lvl1pPr>
          </a:lstStyle>
          <a:p>
            <a:pPr/>
            <a:r>
              <a:t>From Anne’s Earth Science Inquiry Syllabus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Aligning Assessments with Learning Outcomes-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73201">
              <a:lnSpc>
                <a:spcPct val="70000"/>
              </a:lnSpc>
              <a:spcBef>
                <a:spcPts val="1200"/>
              </a:spcBef>
              <a:defRPr sz="5184"/>
            </a:lvl1pPr>
          </a:lstStyle>
          <a:p>
            <a:pPr/>
            <a:r>
              <a:t>Aligning Assessments with Learning Outcomes- </a:t>
            </a:r>
          </a:p>
        </p:txBody>
      </p:sp>
      <p:sp>
        <p:nvSpPr>
          <p:cNvPr id="165" name="How are students currently assessed in your course(s)?…"/>
          <p:cNvSpPr txBox="1"/>
          <p:nvPr>
            <p:ph type="body" idx="1"/>
          </p:nvPr>
        </p:nvSpPr>
        <p:spPr>
          <a:xfrm>
            <a:off x="508000" y="2324100"/>
            <a:ext cx="11988800" cy="6096000"/>
          </a:xfrm>
          <a:prstGeom prst="rect">
            <a:avLst/>
          </a:prstGeom>
        </p:spPr>
        <p:txBody>
          <a:bodyPr/>
          <a:lstStyle/>
          <a:p>
            <a:pPr/>
            <a:r>
              <a:t>How are students currently assessed in your course(s)?</a:t>
            </a:r>
          </a:p>
          <a:p>
            <a:pPr lvl="1"/>
            <a:r>
              <a:t>Do your high-stakes assessment activities align with specific CLOs (and PLOs)?</a:t>
            </a:r>
          </a:p>
          <a:p>
            <a:pPr lvl="1"/>
            <a:r>
              <a:t>Is there an appropriate distribution of higher and lower order questions/problems?</a:t>
            </a:r>
          </a:p>
          <a:p>
            <a:pPr lvl="1"/>
            <a:r>
              <a:t>What practice do students currently get responding to similar questions/problems? 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1000"/>
                                        <p:tgtEl>
                                          <p:spTgt spid="16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0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0" dur="1000"/>
                                        <p:tgtEl>
                                          <p:spTgt spid="1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5" dur="1000"/>
                                        <p:tgtEl>
                                          <p:spTgt spid="1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0" dur="1000"/>
                                        <p:tgtEl>
                                          <p:spTgt spid="1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5" dur="1000"/>
                                        <p:tgtEl>
                                          <p:spTgt spid="1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65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Assessment Activities…time to work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72516">
              <a:spcBef>
                <a:spcPts val="1500"/>
              </a:spcBef>
              <a:defRPr sz="6860"/>
            </a:lvl1pPr>
          </a:lstStyle>
          <a:p>
            <a:pPr/>
            <a:r>
              <a:t>Assessment Activities…time to work</a:t>
            </a:r>
          </a:p>
        </p:txBody>
      </p:sp>
      <p:sp>
        <p:nvSpPr>
          <p:cNvPr id="168" name="Review the active learning method that was provided to your group. As a group discuss: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465201" indent="-465201" defTabSz="578358">
              <a:spcBef>
                <a:spcPts val="2300"/>
              </a:spcBef>
              <a:defRPr sz="3564"/>
            </a:pPr>
            <a:r>
              <a:t>Review the active learning method that was provided to your group. As a group discuss:</a:t>
            </a:r>
          </a:p>
          <a:p>
            <a:pPr lvl="1" marL="930402" indent="-465201" defTabSz="578358">
              <a:spcBef>
                <a:spcPts val="2300"/>
              </a:spcBef>
              <a:defRPr sz="3564"/>
            </a:pPr>
            <a:r>
              <a:t>Benefit to the students</a:t>
            </a:r>
          </a:p>
          <a:p>
            <a:pPr lvl="1" marL="930402" indent="-465201" defTabSz="578358">
              <a:spcBef>
                <a:spcPts val="2300"/>
              </a:spcBef>
              <a:defRPr sz="3564"/>
            </a:pPr>
            <a:r>
              <a:t>Preparation required of instructor using the method</a:t>
            </a:r>
          </a:p>
          <a:p>
            <a:pPr lvl="1" marL="930402" indent="-465201" defTabSz="578358">
              <a:spcBef>
                <a:spcPts val="2300"/>
              </a:spcBef>
              <a:defRPr sz="3564"/>
            </a:pPr>
            <a:r>
              <a:t>Specific ways it might be used in your courses</a:t>
            </a:r>
          </a:p>
          <a:p>
            <a:pPr marL="465201" indent="-465201" defTabSz="578358">
              <a:spcBef>
                <a:spcPts val="2300"/>
              </a:spcBef>
              <a:defRPr sz="3564"/>
            </a:pPr>
            <a:r>
              <a:t>Re-group. In your new group take turns discussing the active learning method you discussed in your first group.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Low-stakes Assessment Activiti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Low-stakes Assessment Activities</a:t>
            </a:r>
          </a:p>
        </p:txBody>
      </p:sp>
      <p:sp>
        <p:nvSpPr>
          <p:cNvPr id="171" name="Rectangle 1"/>
          <p:cNvSpPr txBox="1"/>
          <p:nvPr/>
        </p:nvSpPr>
        <p:spPr>
          <a:xfrm>
            <a:off x="421670" y="2525809"/>
            <a:ext cx="12161460" cy="215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23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Tool: </a:t>
            </a:r>
            <a:r>
              <a:rPr b="1"/>
              <a:t>Think-pair-share</a:t>
            </a:r>
            <a:br>
              <a:rPr b="1"/>
            </a:br>
            <a:br/>
            <a:r>
              <a:t>Assessment: Students are ready to move on or need more info?</a:t>
            </a:r>
          </a:p>
          <a:p>
            <a:pPr lvl="1" indent="457200" algn="l">
              <a:defRPr sz="23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Instructor</a:t>
            </a:r>
            <a:r>
              <a:rPr>
                <a:latin typeface="Calibri"/>
                <a:ea typeface="Calibri"/>
                <a:cs typeface="Calibri"/>
                <a:sym typeface="Calibri"/>
              </a:rPr>
              <a:t>: Ask students to complete an activity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lvl="1" indent="457200" algn="l">
              <a:defRPr sz="23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Students</a:t>
            </a:r>
            <a:r>
              <a:rPr>
                <a:latin typeface="Calibri"/>
                <a:ea typeface="Calibri"/>
                <a:cs typeface="Calibri"/>
                <a:sym typeface="Calibri"/>
              </a:rPr>
              <a:t>: Construct an answer individually, then confer with another person and report out. </a:t>
            </a:r>
          </a:p>
        </p:txBody>
      </p:sp>
      <p:sp>
        <p:nvSpPr>
          <p:cNvPr id="172" name="Rectangle 2"/>
          <p:cNvSpPr txBox="1"/>
          <p:nvPr/>
        </p:nvSpPr>
        <p:spPr>
          <a:xfrm>
            <a:off x="1422073" y="7423539"/>
            <a:ext cx="10160653" cy="78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23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Stakes</a:t>
            </a:r>
            <a:r>
              <a:rPr>
                <a:latin typeface="Calibri"/>
                <a:ea typeface="Calibri"/>
                <a:cs typeface="Calibri"/>
                <a:sym typeface="Calibri"/>
              </a:rPr>
              <a:t>: students turn in assignment for participation/grading (or not)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>
              <a:defRPr sz="23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Instructor learns</a:t>
            </a:r>
            <a:r>
              <a:rPr>
                <a:latin typeface="Calibri"/>
                <a:ea typeface="Calibri"/>
                <a:cs typeface="Calibri"/>
                <a:sym typeface="Calibri"/>
              </a:rPr>
              <a:t>: students prepared to move on or need more info</a:t>
            </a:r>
          </a:p>
        </p:txBody>
      </p:sp>
      <p:sp>
        <p:nvSpPr>
          <p:cNvPr id="173" name="Rectangle 3"/>
          <p:cNvSpPr txBox="1"/>
          <p:nvPr/>
        </p:nvSpPr>
        <p:spPr>
          <a:xfrm>
            <a:off x="11822" y="8804107"/>
            <a:ext cx="12981156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1800"/>
            </a:pPr>
            <a:r>
              <a:t>More at: </a:t>
            </a:r>
            <a:r>
              <a:rPr u="sng">
                <a:hlinkClick r:id="rId2" invalidUrl="" action="" tgtFrame="" tooltip="" history="1" highlightClick="0" endSnd="0"/>
              </a:rPr>
              <a:t>http://www.eos.ubc.ca/research/cwsei/eossei-times/EOSSEITimes_5.03MCQ.pdf</a:t>
            </a:r>
            <a:r>
              <a:t> </a:t>
            </a:r>
          </a:p>
          <a:p>
            <a:pPr>
              <a:defRPr sz="1800" u="sng">
                <a:solidFill>
                  <a:srgbClr val="0000FF"/>
                </a:solidFill>
              </a:defRPr>
            </a:pPr>
            <a:r>
              <a:rPr>
                <a:hlinkClick r:id="rId3" invalidUrl="" action="" tgtFrame="" tooltip="" history="1" highlightClick="0" endSnd="0"/>
              </a:rPr>
              <a:t>ht</a:t>
            </a:r>
            <a:r>
              <a:rPr>
                <a:hlinkClick r:id="rId3" invalidUrl="" action="" tgtFrame="" tooltip="" history="1" highlightClick="0" endSnd="0"/>
              </a:rPr>
              <a:t>tps</a:t>
            </a:r>
            <a:r>
              <a:rPr>
                <a:hlinkClick r:id="rId3" invalidUrl="" action="" tgtFrame="" tooltip="" history="1" highlightClick="0" endSnd="0"/>
              </a:rPr>
              <a:t>://serc.carleton.edu/sp/library/conceptests/index.html</a:t>
            </a:r>
            <a:r>
              <a:rPr u="none">
                <a:solidFill>
                  <a:srgbClr val="000000"/>
                </a:solidFill>
              </a:rPr>
              <a:t>; </a:t>
            </a:r>
            <a:r>
              <a:rPr>
                <a:hlinkClick r:id="rId4" invalidUrl="" action="" tgtFrame="" tooltip="" history="1" highlightClick="0" endSnd="0"/>
              </a:rPr>
              <a:t>https</a:t>
            </a:r>
            <a:r>
              <a:rPr>
                <a:hlinkClick r:id="rId4" invalidUrl="" action="" tgtFrame="" tooltip="" history="1" highlightClick="0" endSnd="0"/>
              </a:rPr>
              <a:t>://</a:t>
            </a:r>
            <a:r>
              <a:rPr>
                <a:hlinkClick r:id="rId4" invalidUrl="" action="" tgtFrame="" tooltip="" history="1" highlightClick="0" endSnd="0"/>
              </a:rPr>
              <a:t>serc.carleton.edu/introgeo/interactive/tpshare.html</a:t>
            </a:r>
            <a:r>
              <a:t>; </a:t>
            </a:r>
          </a:p>
        </p:txBody>
      </p:sp>
      <p:sp>
        <p:nvSpPr>
          <p:cNvPr id="174" name="Rectangle 4"/>
          <p:cNvSpPr txBox="1"/>
          <p:nvPr/>
        </p:nvSpPr>
        <p:spPr>
          <a:xfrm>
            <a:off x="1843670" y="5197669"/>
            <a:ext cx="9317459" cy="1485901"/>
          </a:xfrm>
          <a:prstGeom prst="rect">
            <a:avLst/>
          </a:prstGeom>
          <a:ln w="12700">
            <a:solidFill>
              <a:srgbClr val="000000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23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Instructor circulates during conversation and listens/responds to report out (follow up questions to reporter/whole class)</a:t>
            </a:r>
          </a:p>
          <a:p>
            <a:pPr>
              <a:defRPr sz="23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Correct response provided (Instructor explanation, student volunteer, other)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72" grpId="1"/>
      <p:bldP build="whole" bldLvl="1" animBg="1" rev="0" advAuto="0" spid="173" grpId="2"/>
    </p:bldLst>
  </p:timing>
</p:sld>
</file>

<file path=ppt/theme/_rels/theme1.xml.rels><?xml version="1.0" encoding="UTF-8"?>
<Relationships xmlns="http://schemas.openxmlformats.org/package/2006/relationships"><Relationship Id="rId1" Type="http://schemas.openxmlformats.org/officeDocument/2006/relationships/image" Target="../media/image1.png"/></Relationships>

</file>

<file path=ppt/theme/_rels/theme2.xml.rels><?xml version="1.0" encoding="UTF-8"?>
<Relationships xmlns="http://schemas.openxmlformats.org/package/2006/relationships"><Relationship Id="rId1" Type="http://schemas.openxmlformats.org/officeDocument/2006/relationships/image" Target="../media/image2.png"/></Relationships>

</file>

<file path=ppt/theme/theme1.xml><?xml version="1.0" encoding="utf-8"?>
<a:theme xmlns:a="http://schemas.openxmlformats.org/drawingml/2006/main" xmlns:r="http://schemas.openxmlformats.org/officeDocument/2006/relationships" name="New_Template4">
  <a:themeElements>
    <a:clrScheme name="New_Template4">
      <a:dk1>
        <a:srgbClr val="414141"/>
      </a:dk1>
      <a:lt1>
        <a:srgbClr val="004141"/>
      </a:lt1>
      <a:dk2>
        <a:srgbClr val="66635F"/>
      </a:dk2>
      <a:lt2>
        <a:srgbClr val="C9C3BA"/>
      </a:lt2>
      <a:accent1>
        <a:srgbClr val="738FAF"/>
      </a:accent1>
      <a:accent2>
        <a:srgbClr val="74B6A8"/>
      </a:accent2>
      <a:accent3>
        <a:srgbClr val="A0AA69"/>
      </a:accent3>
      <a:accent4>
        <a:srgbClr val="CBA968"/>
      </a:accent4>
      <a:accent5>
        <a:srgbClr val="D08A7A"/>
      </a:accent5>
      <a:accent6>
        <a:srgbClr val="9E95A9"/>
      </a:accent6>
      <a:hlink>
        <a:srgbClr val="0000FF"/>
      </a:hlink>
      <a:folHlink>
        <a:srgbClr val="FF00FF"/>
      </a:folHlink>
    </a:clrScheme>
    <a:fontScheme name="New_Template4">
      <a:majorFont>
        <a:latin typeface="Bodoni SvtyTwo ITC TT-Book"/>
        <a:ea typeface="Bodoni SvtyTwo ITC TT-Book"/>
        <a:cs typeface="Bodoni SvtyTwo ITC TT-Book"/>
      </a:majorFont>
      <a:minorFont>
        <a:latin typeface="Bodoni SvtyTwo ITC TT-Book"/>
        <a:ea typeface="Bodoni SvtyTwo ITC TT-Book"/>
        <a:cs typeface="Bodoni SvtyTwo ITC TT-Book"/>
      </a:minorFont>
    </a:fontScheme>
    <a:fmtScheme name="New_Template4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25400" dist="33948" dir="2700000">
                <a:srgbClr val="3B3936"/>
              </a:outerShdw>
            </a:effectLst>
            <a:uFillTx/>
            <a:latin typeface="Palatino"/>
            <a:ea typeface="Palatino"/>
            <a:cs typeface="Palatino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414141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414141"/>
            </a:solidFill>
            <a:effectLst/>
            <a:uFillTx/>
            <a:latin typeface="Palatino"/>
            <a:ea typeface="Palatino"/>
            <a:cs typeface="Palatino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New_Template4">
  <a:themeElements>
    <a:clrScheme name="New_Template4">
      <a:dk1>
        <a:srgbClr val="000000"/>
      </a:dk1>
      <a:lt1>
        <a:srgbClr val="FFFFFF"/>
      </a:lt1>
      <a:dk2>
        <a:srgbClr val="66635F"/>
      </a:dk2>
      <a:lt2>
        <a:srgbClr val="C9C3BA"/>
      </a:lt2>
      <a:accent1>
        <a:srgbClr val="738FAF"/>
      </a:accent1>
      <a:accent2>
        <a:srgbClr val="74B6A8"/>
      </a:accent2>
      <a:accent3>
        <a:srgbClr val="A0AA69"/>
      </a:accent3>
      <a:accent4>
        <a:srgbClr val="CBA968"/>
      </a:accent4>
      <a:accent5>
        <a:srgbClr val="D08A7A"/>
      </a:accent5>
      <a:accent6>
        <a:srgbClr val="9E95A9"/>
      </a:accent6>
      <a:hlink>
        <a:srgbClr val="0000FF"/>
      </a:hlink>
      <a:folHlink>
        <a:srgbClr val="FF00FF"/>
      </a:folHlink>
    </a:clrScheme>
    <a:fontScheme name="New_Template4">
      <a:majorFont>
        <a:latin typeface="Bodoni SvtyTwo ITC TT-Book"/>
        <a:ea typeface="Bodoni SvtyTwo ITC TT-Book"/>
        <a:cs typeface="Bodoni SvtyTwo ITC TT-Book"/>
      </a:majorFont>
      <a:minorFont>
        <a:latin typeface="Bodoni SvtyTwo ITC TT-Book"/>
        <a:ea typeface="Bodoni SvtyTwo ITC TT-Book"/>
        <a:cs typeface="Bodoni SvtyTwo ITC TT-Book"/>
      </a:minorFont>
    </a:fontScheme>
    <a:fmtScheme name="New_Template4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25400" dist="33948" dir="2700000">
                <a:srgbClr val="3B3936"/>
              </a:outerShdw>
            </a:effectLst>
            <a:uFillTx/>
            <a:latin typeface="Palatino"/>
            <a:ea typeface="Palatino"/>
            <a:cs typeface="Palatino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414141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414141"/>
            </a:solidFill>
            <a:effectLst/>
            <a:uFillTx/>
            <a:latin typeface="Palatino"/>
            <a:ea typeface="Palatino"/>
            <a:cs typeface="Palatino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