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4"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Helvetica Neue"/>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HelveticaNeue-regular.fntdata"/><Relationship Id="rId11" Type="http://schemas.openxmlformats.org/officeDocument/2006/relationships/slide" Target="slides/slide7.xml"/><Relationship Id="rId22" Type="http://schemas.openxmlformats.org/officeDocument/2006/relationships/font" Target="fonts/HelveticaNeue-italic.fntdata"/><Relationship Id="rId10" Type="http://schemas.openxmlformats.org/officeDocument/2006/relationships/slide" Target="slides/slide6.xml"/><Relationship Id="rId21" Type="http://schemas.openxmlformats.org/officeDocument/2006/relationships/font" Target="fonts/HelveticaNeue-bold.fntdata"/><Relationship Id="rId13" Type="http://schemas.openxmlformats.org/officeDocument/2006/relationships/slide" Target="slides/slide9.xml"/><Relationship Id="rId12" Type="http://schemas.openxmlformats.org/officeDocument/2006/relationships/slide" Target="slides/slide8.xml"/><Relationship Id="rId23"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2971799" cy="458788"/>
          </a:xfrm>
          <a:prstGeom prst="rect">
            <a:avLst/>
          </a:prstGeom>
          <a:noFill/>
          <a:ln>
            <a:noFill/>
          </a:ln>
        </p:spPr>
        <p:txBody>
          <a:bodyPr anchorCtr="0" anchor="t"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3884612" y="0"/>
            <a:ext cx="2971799" cy="458788"/>
          </a:xfrm>
          <a:prstGeom prst="rect">
            <a:avLst/>
          </a:prstGeom>
          <a:noFill/>
          <a:ln>
            <a:noFill/>
          </a:ln>
        </p:spPr>
        <p:txBody>
          <a:bodyPr anchorCtr="0" anchor="t" bIns="91425" lIns="91425" rIns="91425" tIns="91425"/>
          <a:lstStyle>
            <a:lvl1pPr indent="0" lvl="0" marL="0" marR="0" rtl="0" algn="r">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685800" y="4400550"/>
            <a:ext cx="5486399" cy="3600450"/>
          </a:xfrm>
          <a:prstGeom prst="rect">
            <a:avLst/>
          </a:prstGeom>
          <a:noFill/>
          <a:ln>
            <a:noFill/>
          </a:ln>
        </p:spPr>
        <p:txBody>
          <a:bodyPr anchorCtr="0" anchor="t" bIns="91425" lIns="91425" rIns="91425" tIns="91425"/>
          <a:lstStyle>
            <a:lvl1pPr indent="0" lvl="0" marL="0" marR="0" rtl="0" algn="l">
              <a:spcBef>
                <a:spcPts val="0"/>
              </a:spcBef>
              <a:buChar char="●"/>
              <a:defRPr b="0" i="0" sz="1200" u="none" cap="none" strike="noStrike">
                <a:solidFill>
                  <a:schemeClr val="dk1"/>
                </a:solidFill>
                <a:latin typeface="Calibri"/>
                <a:ea typeface="Calibri"/>
                <a:cs typeface="Calibri"/>
                <a:sym typeface="Calibri"/>
              </a:defRPr>
            </a:lvl1pPr>
            <a:lvl2pPr indent="0" lvl="1" marL="457200" marR="0" rtl="0" algn="l">
              <a:spcBef>
                <a:spcPts val="0"/>
              </a:spcBef>
              <a:buChar char="○"/>
              <a:defRPr b="0" i="0" sz="1200" u="none" cap="none" strike="noStrike">
                <a:solidFill>
                  <a:schemeClr val="dk1"/>
                </a:solidFill>
                <a:latin typeface="Calibri"/>
                <a:ea typeface="Calibri"/>
                <a:cs typeface="Calibri"/>
                <a:sym typeface="Calibri"/>
              </a:defRPr>
            </a:lvl2pPr>
            <a:lvl3pPr indent="0" lvl="2" marL="914400" marR="0" rtl="0" algn="l">
              <a:spcBef>
                <a:spcPts val="0"/>
              </a:spcBef>
              <a:buChar char="■"/>
              <a:defRPr b="0" i="0" sz="1200" u="none" cap="none" strike="noStrike">
                <a:solidFill>
                  <a:schemeClr val="dk1"/>
                </a:solidFill>
                <a:latin typeface="Calibri"/>
                <a:ea typeface="Calibri"/>
                <a:cs typeface="Calibri"/>
                <a:sym typeface="Calibri"/>
              </a:defRPr>
            </a:lvl3pPr>
            <a:lvl4pPr indent="0" lvl="3" marL="1371600" marR="0" rtl="0" algn="l">
              <a:spcBef>
                <a:spcPts val="0"/>
              </a:spcBef>
              <a:buChar char="●"/>
              <a:defRPr b="0" i="0" sz="1200" u="none" cap="none" strike="noStrike">
                <a:solidFill>
                  <a:schemeClr val="dk1"/>
                </a:solidFill>
                <a:latin typeface="Calibri"/>
                <a:ea typeface="Calibri"/>
                <a:cs typeface="Calibri"/>
                <a:sym typeface="Calibri"/>
              </a:defRPr>
            </a:lvl4pPr>
            <a:lvl5pPr indent="0" lvl="4" marL="1828800" marR="0" rtl="0" algn="l">
              <a:spcBef>
                <a:spcPts val="0"/>
              </a:spcBef>
              <a:buChar char="○"/>
              <a:defRPr b="0" i="0" sz="1200" u="none" cap="none" strike="noStrike">
                <a:solidFill>
                  <a:schemeClr val="dk1"/>
                </a:solidFill>
                <a:latin typeface="Calibri"/>
                <a:ea typeface="Calibri"/>
                <a:cs typeface="Calibri"/>
                <a:sym typeface="Calibri"/>
              </a:defRPr>
            </a:lvl5pPr>
            <a:lvl6pPr indent="0" lvl="5" marL="2286000" marR="0" rtl="0" algn="l">
              <a:spcBef>
                <a:spcPts val="0"/>
              </a:spcBef>
              <a:buChar char="■"/>
              <a:defRPr b="0" i="0" sz="1200" u="none" cap="none" strike="noStrike">
                <a:solidFill>
                  <a:schemeClr val="dk1"/>
                </a:solidFill>
                <a:latin typeface="Calibri"/>
                <a:ea typeface="Calibri"/>
                <a:cs typeface="Calibri"/>
                <a:sym typeface="Calibri"/>
              </a:defRPr>
            </a:lvl6pPr>
            <a:lvl7pPr indent="0" lvl="6" marL="2743200" marR="0" rtl="0" algn="l">
              <a:spcBef>
                <a:spcPts val="0"/>
              </a:spcBef>
              <a:buChar char="●"/>
              <a:defRPr b="0" i="0" sz="1200" u="none" cap="none" strike="noStrike">
                <a:solidFill>
                  <a:schemeClr val="dk1"/>
                </a:solidFill>
                <a:latin typeface="Calibri"/>
                <a:ea typeface="Calibri"/>
                <a:cs typeface="Calibri"/>
                <a:sym typeface="Calibri"/>
              </a:defRPr>
            </a:lvl7pPr>
            <a:lvl8pPr indent="0" lvl="7" marL="3200400" marR="0" rtl="0" algn="l">
              <a:spcBef>
                <a:spcPts val="0"/>
              </a:spcBef>
              <a:buChar char="○"/>
              <a:defRPr b="0" i="0" sz="1200" u="none" cap="none" strike="noStrike">
                <a:solidFill>
                  <a:schemeClr val="dk1"/>
                </a:solidFill>
                <a:latin typeface="Calibri"/>
                <a:ea typeface="Calibri"/>
                <a:cs typeface="Calibri"/>
                <a:sym typeface="Calibri"/>
              </a:defRPr>
            </a:lvl8pPr>
            <a:lvl9pPr indent="0" lvl="8" marL="3657600" marR="0" rtl="0" algn="l">
              <a:spcBef>
                <a:spcPts val="0"/>
              </a:spcBef>
              <a:buChar char="■"/>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8685213"/>
            <a:ext cx="2971799" cy="458786"/>
          </a:xfrm>
          <a:prstGeom prst="rect">
            <a:avLst/>
          </a:prstGeom>
          <a:noFill/>
          <a:ln>
            <a:noFill/>
          </a:ln>
        </p:spPr>
        <p:txBody>
          <a:bodyPr anchorCtr="0" anchor="b" bIns="91425" lIns="91425" rIns="91425" tIns="91425"/>
          <a:lstStyle>
            <a:lvl1pPr indent="0" lvl="0" marL="0" marR="0" rtl="0" algn="l">
              <a:spcBef>
                <a:spcPts val="0"/>
              </a:spcBef>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JkX5LJYYmro" TargetMode="External"/><Relationship Id="rId3" Type="http://schemas.openxmlformats.org/officeDocument/2006/relationships/hyperlink" Target="https://youtu.be/Sz0fwE9dSBU" TargetMode="External"/><Relationship Id="rId4" Type="http://schemas.openxmlformats.org/officeDocument/2006/relationships/hyperlink" Target="https://youtu.be/kFrJoPkItvI"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2" name="Shape 142"/>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Clr>
                <a:schemeClr val="dk1"/>
              </a:buClr>
              <a:buSzPct val="25000"/>
              <a:buFont typeface="Arial"/>
              <a:buNone/>
            </a:pPr>
            <a:r>
              <a:rPr b="0" i="0" lang="en-US" sz="1200" u="none" cap="none" strike="noStrike">
                <a:solidFill>
                  <a:schemeClr val="dk1"/>
                </a:solidFill>
                <a:latin typeface="Calibri"/>
                <a:ea typeface="Calibri"/>
                <a:cs typeface="Calibri"/>
                <a:sym typeface="Calibri"/>
              </a:rPr>
              <a:t>(Yvonne) 2 mins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Introductions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Explanation  of the GFL vision</a:t>
            </a:r>
          </a:p>
          <a:p>
            <a:pPr lvl="0" marR="0" rtl="0" algn="l">
              <a:spcBef>
                <a:spcPts val="0"/>
              </a:spcBef>
              <a:buNone/>
            </a:pPr>
            <a:r>
              <a:t/>
            </a:r>
            <a:endParaRPr/>
          </a:p>
          <a:p>
            <a:pPr lvl="0" rtl="0">
              <a:spcBef>
                <a:spcPts val="0"/>
              </a:spcBef>
              <a:buClr>
                <a:schemeClr val="dk1"/>
              </a:buClr>
              <a:buSzPct val="25000"/>
              <a:buFont typeface="Calibri"/>
              <a:buNone/>
            </a:pPr>
            <a:r>
              <a:rPr b="1" lang="en-US"/>
              <a:t>GFL Goals</a:t>
            </a:r>
          </a:p>
          <a:p>
            <a:pPr indent="-171450" lvl="0" marL="171450" rtl="0">
              <a:spcBef>
                <a:spcPts val="800"/>
              </a:spcBef>
              <a:buClr>
                <a:srgbClr val="3F3F3F"/>
              </a:buClr>
              <a:buSzPct val="100000"/>
              <a:buChar char="•"/>
            </a:pPr>
            <a:r>
              <a:rPr lang="en-US">
                <a:solidFill>
                  <a:srgbClr val="3F3F3F"/>
                </a:solidFill>
              </a:rPr>
              <a:t>Engage student teams worldwide in dialogue  on environmental change</a:t>
            </a:r>
          </a:p>
          <a:p>
            <a:pPr indent="-171450" lvl="0" marL="171450" rtl="0">
              <a:spcBef>
                <a:spcPts val="800"/>
              </a:spcBef>
              <a:buClr>
                <a:srgbClr val="3F3F3F"/>
              </a:buClr>
              <a:buSzPct val="100000"/>
              <a:buChar char="•"/>
            </a:pPr>
            <a:r>
              <a:rPr lang="en-US">
                <a:solidFill>
                  <a:srgbClr val="3F3F3F"/>
                </a:solidFill>
              </a:rPr>
              <a:t>Educate a new generation skilled in cutting-edge earth observation technologies</a:t>
            </a:r>
          </a:p>
          <a:p>
            <a:pPr indent="-171450" lvl="0" marL="171450" rtl="0">
              <a:spcBef>
                <a:spcPts val="800"/>
              </a:spcBef>
              <a:buClr>
                <a:srgbClr val="3F3F3F"/>
              </a:buClr>
              <a:buSzPct val="100000"/>
              <a:buChar char="•"/>
            </a:pPr>
            <a:r>
              <a:rPr lang="en-US">
                <a:solidFill>
                  <a:srgbClr val="3F3F3F"/>
                </a:solidFill>
              </a:rPr>
              <a:t>Teach young people to communicate and  tell stories effectively </a:t>
            </a:r>
            <a:r>
              <a:rPr lang="en-US"/>
              <a:t>using digital media</a:t>
            </a:r>
            <a:r>
              <a:rPr lang="en-US">
                <a:solidFill>
                  <a:srgbClr val="3F3F3F"/>
                </a:solidFill>
              </a:rPr>
              <a:t> </a:t>
            </a:r>
          </a:p>
          <a:p>
            <a:pPr lvl="0" marR="0" rtl="0" algn="l">
              <a:spcBef>
                <a:spcPts val="0"/>
              </a:spcBef>
              <a:buNone/>
            </a:pPr>
            <a:r>
              <a:t/>
            </a:r>
            <a:endParaRPr/>
          </a:p>
        </p:txBody>
      </p:sp>
      <p:sp>
        <p:nvSpPr>
          <p:cNvPr id="143" name="Shape 143"/>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63" name="Shape 26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Yvonne (4 mins)</a:t>
            </a:r>
          </a:p>
          <a:p>
            <a:pPr indent="0" lvl="0" marL="0" marR="0" rtl="0" algn="l">
              <a:spcBef>
                <a:spcPts val="0"/>
              </a:spcBef>
              <a:buSzPct val="25000"/>
              <a:buNone/>
            </a:pPr>
            <a:r>
              <a:rPr lang="en-US"/>
              <a:t>(clip of Jeremy Barrick, San Diego Urban Forest Council)</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Value of the interactive teleconferences: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Training</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Meeting the other participants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Meet-the-Experts</a:t>
            </a:r>
          </a:p>
          <a:p>
            <a:pPr indent="-171450" lvl="0" marL="171450" marR="0" rtl="0" algn="l">
              <a:spcBef>
                <a:spcPts val="0"/>
              </a:spcBef>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Wrapping up and sharing results</a:t>
            </a:r>
          </a:p>
          <a:p>
            <a:pPr indent="-171450" lvl="0" marL="171450" marR="0" rtl="0" algn="l">
              <a:spcBef>
                <a:spcPts val="0"/>
              </a:spcBef>
              <a:buClr>
                <a:schemeClr val="dk1"/>
              </a:buClr>
              <a:buSzPct val="100000"/>
              <a:buFont typeface="Arial"/>
              <a:buChar char="•"/>
            </a:pPr>
            <a:r>
              <a:rPr lang="en-US"/>
              <a:t>Cultural Interactions</a:t>
            </a:r>
          </a:p>
        </p:txBody>
      </p:sp>
      <p:sp>
        <p:nvSpPr>
          <p:cNvPr id="264" name="Shape 26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Shape 279"/>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Yvonne (1 mins)</a:t>
            </a:r>
          </a:p>
          <a:p>
            <a:pPr lvl="0">
              <a:spcBef>
                <a:spcPts val="0"/>
              </a:spcBef>
              <a:buNone/>
            </a:pPr>
            <a:r>
              <a:t/>
            </a:r>
            <a:endParaRPr/>
          </a:p>
          <a:p>
            <a:pPr lvl="0">
              <a:spcBef>
                <a:spcPts val="0"/>
              </a:spcBef>
              <a:buNone/>
            </a:pPr>
            <a:r>
              <a:rPr lang="en-US"/>
              <a:t>Evaluation rubric</a:t>
            </a:r>
          </a:p>
          <a:p>
            <a:pPr lvl="0">
              <a:spcBef>
                <a:spcPts val="0"/>
              </a:spcBef>
              <a:buNone/>
            </a:pPr>
            <a:r>
              <a:rPr lang="en-US"/>
              <a:t>Content, Technical, Creative</a:t>
            </a:r>
          </a:p>
        </p:txBody>
      </p:sp>
      <p:sp>
        <p:nvSpPr>
          <p:cNvPr id="280" name="Shape 28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87" name="Shape 287"/>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(Yvonne) (</a:t>
            </a:r>
            <a:r>
              <a:rPr lang="en-US"/>
              <a:t>5</a:t>
            </a:r>
            <a:r>
              <a:rPr b="0" i="0" lang="en-US" sz="1200" u="none" cap="none" strike="noStrike">
                <a:solidFill>
                  <a:schemeClr val="dk1"/>
                </a:solidFill>
                <a:latin typeface="Calibri"/>
                <a:ea typeface="Calibri"/>
                <a:cs typeface="Calibri"/>
                <a:sym typeface="Calibri"/>
              </a:rPr>
              <a:t> min)</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Sample digital stor</a:t>
            </a:r>
            <a:r>
              <a:rPr lang="en-US"/>
              <a:t>ies</a:t>
            </a:r>
            <a:r>
              <a:rPr b="0" i="0" lang="en-US" sz="1200" u="none" cap="none" strike="noStrike">
                <a:solidFill>
                  <a:schemeClr val="dk1"/>
                </a:solidFill>
                <a:latin typeface="Calibri"/>
                <a:ea typeface="Calibri"/>
                <a:cs typeface="Calibri"/>
                <a:sym typeface="Calibri"/>
              </a:rPr>
              <a:t> from the US</a:t>
            </a:r>
          </a:p>
          <a:p>
            <a:pPr indent="0" lvl="0" marL="0" marR="0" rtl="0" algn="l">
              <a:spcBef>
                <a:spcPts val="0"/>
              </a:spcBef>
              <a:buSzPct val="25000"/>
              <a:buNone/>
            </a:pPr>
            <a:r>
              <a:rPr lang="en-US"/>
              <a:t>2 from San Diego and 1 from Iowa</a:t>
            </a:r>
          </a:p>
          <a:p>
            <a:pPr lvl="0" rtl="0">
              <a:lnSpc>
                <a:spcPct val="115000"/>
              </a:lnSpc>
              <a:spcBef>
                <a:spcPts val="2400"/>
              </a:spcBef>
              <a:spcAft>
                <a:spcPts val="600"/>
              </a:spcAft>
              <a:buSzPct val="91666"/>
              <a:buNone/>
            </a:pPr>
            <a:r>
              <a:rPr b="1" lang="en-US">
                <a:latin typeface="Arial"/>
                <a:ea typeface="Arial"/>
                <a:cs typeface="Arial"/>
                <a:sym typeface="Arial"/>
              </a:rPr>
              <a:t>Forests are Important (Mt. Miguel High School, San Diego</a:t>
            </a:r>
            <a:br>
              <a:rPr b="1" lang="en-US">
                <a:latin typeface="Arial"/>
                <a:ea typeface="Arial"/>
                <a:cs typeface="Arial"/>
                <a:sym typeface="Arial"/>
              </a:rPr>
            </a:br>
            <a:r>
              <a:rPr lang="en-US" u="sng">
                <a:solidFill>
                  <a:schemeClr val="hlink"/>
                </a:solidFill>
                <a:latin typeface="Arial"/>
                <a:ea typeface="Arial"/>
                <a:cs typeface="Arial"/>
                <a:sym typeface="Arial"/>
                <a:hlinkClick r:id="rId2"/>
              </a:rPr>
              <a:t>https://youtu.be/JkX5LJYYmro</a:t>
            </a:r>
          </a:p>
          <a:p>
            <a:pPr lvl="0" rtl="0">
              <a:lnSpc>
                <a:spcPct val="115000"/>
              </a:lnSpc>
              <a:spcBef>
                <a:spcPts val="2400"/>
              </a:spcBef>
              <a:spcAft>
                <a:spcPts val="600"/>
              </a:spcAft>
              <a:buSzPct val="91666"/>
              <a:buNone/>
            </a:pPr>
            <a:r>
              <a:rPr b="1" lang="en-US">
                <a:latin typeface="Arial"/>
                <a:ea typeface="Arial"/>
                <a:cs typeface="Arial"/>
                <a:sym typeface="Arial"/>
              </a:rPr>
              <a:t>Lake Ahquabi State Park Forest Health (Indianola HS, Iowa)</a:t>
            </a:r>
            <a:br>
              <a:rPr lang="en-US">
                <a:latin typeface="Arial"/>
                <a:ea typeface="Arial"/>
                <a:cs typeface="Arial"/>
                <a:sym typeface="Arial"/>
              </a:rPr>
            </a:br>
            <a:r>
              <a:rPr lang="en-US" u="sng">
                <a:solidFill>
                  <a:schemeClr val="hlink"/>
                </a:solidFill>
                <a:latin typeface="Arial"/>
                <a:ea typeface="Arial"/>
                <a:cs typeface="Arial"/>
                <a:sym typeface="Arial"/>
                <a:hlinkClick r:id="rId3"/>
              </a:rPr>
              <a:t>https://youtu.be/Sz0fwE9dSBU</a:t>
            </a:r>
          </a:p>
          <a:p>
            <a:pPr lvl="0" rtl="0">
              <a:lnSpc>
                <a:spcPct val="115000"/>
              </a:lnSpc>
              <a:spcBef>
                <a:spcPts val="2400"/>
              </a:spcBef>
              <a:spcAft>
                <a:spcPts val="600"/>
              </a:spcAft>
              <a:buSzPct val="91666"/>
              <a:buNone/>
            </a:pPr>
            <a:r>
              <a:rPr b="1" lang="en-US">
                <a:latin typeface="Arial"/>
                <a:ea typeface="Arial"/>
                <a:cs typeface="Arial"/>
                <a:sym typeface="Arial"/>
              </a:rPr>
              <a:t>Elfin Forest (Francis Parker School, San Diego)</a:t>
            </a:r>
            <a:br>
              <a:rPr b="1" lang="en-US">
                <a:latin typeface="Arial"/>
                <a:ea typeface="Arial"/>
                <a:cs typeface="Arial"/>
                <a:sym typeface="Arial"/>
              </a:rPr>
            </a:br>
            <a:r>
              <a:rPr lang="en-US" u="sng">
                <a:solidFill>
                  <a:schemeClr val="hlink"/>
                </a:solidFill>
                <a:latin typeface="Arial"/>
                <a:ea typeface="Arial"/>
                <a:cs typeface="Arial"/>
                <a:sym typeface="Arial"/>
                <a:hlinkClick r:id="rId4"/>
              </a:rPr>
              <a:t>https://youtu.be/kFrJoPkItvI</a:t>
            </a:r>
          </a:p>
          <a:p>
            <a:pPr lvl="0" rtl="0">
              <a:lnSpc>
                <a:spcPct val="115000"/>
              </a:lnSpc>
              <a:spcBef>
                <a:spcPts val="2400"/>
              </a:spcBef>
              <a:spcAft>
                <a:spcPts val="600"/>
              </a:spcAft>
              <a:buClr>
                <a:schemeClr val="dk1"/>
              </a:buClr>
              <a:buSzPct val="91666"/>
              <a:buFont typeface="Arial"/>
              <a:buNone/>
            </a:pPr>
            <a:r>
              <a:t/>
            </a:r>
            <a:endParaRPr>
              <a:latin typeface="Arial"/>
              <a:ea typeface="Arial"/>
              <a:cs typeface="Arial"/>
              <a:sym typeface="Arial"/>
            </a:endParaRPr>
          </a:p>
          <a:p>
            <a:pPr indent="0" lvl="0" marL="0" marR="0" rtl="0" algn="l">
              <a:spcBef>
                <a:spcPts val="0"/>
              </a:spcBef>
              <a:buSzPct val="25000"/>
              <a:buNone/>
            </a:pPr>
            <a:br>
              <a:rPr b="0" i="0" lang="en-US" sz="1200" u="none" cap="none" strike="noStrike">
                <a:solidFill>
                  <a:schemeClr val="dk1"/>
                </a:solidFill>
                <a:latin typeface="Calibri"/>
                <a:ea typeface="Calibri"/>
                <a:cs typeface="Calibri"/>
                <a:sym typeface="Calibri"/>
              </a:rPr>
            </a:br>
            <a:br>
              <a:rPr b="0" i="0" lang="en-US" sz="1200" u="none" cap="none" strike="noStrike">
                <a:solidFill>
                  <a:schemeClr val="dk1"/>
                </a:solidFill>
                <a:latin typeface="Calibri"/>
                <a:ea typeface="Calibri"/>
                <a:cs typeface="Calibri"/>
                <a:sym typeface="Calibri"/>
              </a:rPr>
            </a:br>
          </a:p>
        </p:txBody>
      </p:sp>
      <p:sp>
        <p:nvSpPr>
          <p:cNvPr id="288" name="Shape 288"/>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00" name="Shape 300"/>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(Elena) (</a:t>
            </a:r>
            <a:r>
              <a:rPr lang="en-US"/>
              <a:t>4</a:t>
            </a:r>
            <a:r>
              <a:rPr b="0" i="0" lang="en-US" sz="1200" u="none" cap="none" strike="noStrike">
                <a:solidFill>
                  <a:schemeClr val="dk1"/>
                </a:solidFill>
                <a:latin typeface="Calibri"/>
                <a:ea typeface="Calibri"/>
                <a:cs typeface="Calibri"/>
                <a:sym typeface="Calibri"/>
              </a:rPr>
              <a:t> mins)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Sample digital stor</a:t>
            </a:r>
            <a:r>
              <a:rPr lang="en-US"/>
              <a:t>ies</a:t>
            </a:r>
            <a:r>
              <a:rPr b="0" i="0" lang="en-US" sz="1200" u="none" cap="none" strike="noStrike">
                <a:solidFill>
                  <a:schemeClr val="dk1"/>
                </a:solidFill>
                <a:latin typeface="Calibri"/>
                <a:ea typeface="Calibri"/>
                <a:cs typeface="Calibri"/>
                <a:sym typeface="Calibri"/>
              </a:rPr>
              <a:t> from the Russia</a:t>
            </a:r>
            <a:br>
              <a:rPr b="0" i="0" lang="en-US" sz="1200" u="none" cap="none" strike="noStrike">
                <a:solidFill>
                  <a:schemeClr val="dk1"/>
                </a:solidFill>
                <a:latin typeface="Calibri"/>
                <a:ea typeface="Calibri"/>
                <a:cs typeface="Calibri"/>
                <a:sym typeface="Calibri"/>
              </a:rPr>
            </a:br>
            <a:br>
              <a:rPr b="0" i="0" lang="en-US" sz="1200" u="none" cap="none" strike="noStrike">
                <a:solidFill>
                  <a:schemeClr val="dk1"/>
                </a:solidFill>
                <a:latin typeface="Calibri"/>
                <a:ea typeface="Calibri"/>
                <a:cs typeface="Calibri"/>
                <a:sym typeface="Calibri"/>
              </a:rPr>
            </a:br>
            <a:r>
              <a:rPr b="1" lang="en-US"/>
              <a:t>Forest Keeper</a:t>
            </a:r>
          </a:p>
          <a:p>
            <a:pPr indent="0" lvl="0" marL="0" marR="0" rtl="0" algn="l">
              <a:spcBef>
                <a:spcPts val="0"/>
              </a:spcBef>
              <a:buSzPct val="25000"/>
              <a:buNone/>
            </a:pPr>
            <a:r>
              <a:rPr lang="en-US"/>
              <a:t>https://www.youtube.com/watch?v=xCoCQlAPO_o</a:t>
            </a:r>
          </a:p>
          <a:p>
            <a:pPr indent="0" lvl="0" marL="0" marR="0" rtl="0" algn="l">
              <a:spcBef>
                <a:spcPts val="0"/>
              </a:spcBef>
              <a:buSzPct val="25000"/>
              <a:buNone/>
            </a:pPr>
            <a:r>
              <a:t/>
            </a:r>
            <a:endParaRPr/>
          </a:p>
          <a:p>
            <a:pPr lvl="0" rtl="0">
              <a:lnSpc>
                <a:spcPct val="115000"/>
              </a:lnSpc>
              <a:spcBef>
                <a:spcPts val="2400"/>
              </a:spcBef>
              <a:spcAft>
                <a:spcPts val="600"/>
              </a:spcAft>
              <a:buSzPct val="91666"/>
              <a:buNone/>
            </a:pPr>
            <a:r>
              <a:rPr b="1" lang="en-US">
                <a:latin typeface="Arial"/>
                <a:ea typeface="Arial"/>
                <a:cs typeface="Arial"/>
                <a:sym typeface="Arial"/>
              </a:rPr>
              <a:t>Forests of Buryatia (Lyceum #61, Ulan-Ude, Russia)</a:t>
            </a:r>
          </a:p>
          <a:p>
            <a:pPr indent="0" lvl="0" marL="0" marR="0" rtl="0" algn="l">
              <a:spcBef>
                <a:spcPts val="0"/>
              </a:spcBef>
              <a:buSzPct val="25000"/>
              <a:buNone/>
            </a:pPr>
            <a:r>
              <a:rPr lang="en-US"/>
              <a:t>https://youtu.be/vbRUj_pSwyU</a:t>
            </a:r>
          </a:p>
        </p:txBody>
      </p:sp>
      <p:sp>
        <p:nvSpPr>
          <p:cNvPr id="301" name="Shape 301"/>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 name="Shape 309"/>
        <p:cNvGrpSpPr/>
        <p:nvPr/>
      </p:nvGrpSpPr>
      <p:grpSpPr>
        <a:xfrm>
          <a:off x="0" y="0"/>
          <a:ext cx="0" cy="0"/>
          <a:chOff x="0" y="0"/>
          <a:chExt cx="0" cy="0"/>
        </a:xfrm>
      </p:grpSpPr>
      <p:sp>
        <p:nvSpPr>
          <p:cNvPr id="310" name="Shape 310"/>
          <p:cNvSpPr/>
          <p:nvPr>
            <p:ph idx="2" type="sldImg"/>
          </p:nvPr>
        </p:nvSpPr>
        <p:spPr>
          <a:xfrm>
            <a:off x="685800" y="1143000"/>
            <a:ext cx="5486400" cy="30861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1" name="Shape 311"/>
          <p:cNvSpPr txBox="1"/>
          <p:nvPr>
            <p:ph idx="1" type="body"/>
          </p:nvPr>
        </p:nvSpPr>
        <p:spPr>
          <a:xfrm>
            <a:off x="685800" y="4400550"/>
            <a:ext cx="5486400" cy="360060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(Yvonne) 2</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Sample digital story from the </a:t>
            </a:r>
            <a:r>
              <a:rPr lang="en-US"/>
              <a:t>Taiwan</a:t>
            </a:r>
          </a:p>
          <a:p>
            <a:pPr indent="0" lvl="0" marL="0" marR="0" rtl="0" algn="l">
              <a:spcBef>
                <a:spcPts val="0"/>
              </a:spcBef>
              <a:buSzPct val="25000"/>
              <a:buNone/>
            </a:pPr>
            <a:r>
              <a:rPr lang="en-US"/>
              <a:t>https://youtu.be/qN-smW1t3E4</a:t>
            </a:r>
            <a:br>
              <a:rPr lang="en-US"/>
            </a:br>
            <a:br>
              <a:rPr b="0" i="0" lang="en-US" sz="1200" u="none" cap="none" strike="noStrike">
                <a:solidFill>
                  <a:schemeClr val="dk1"/>
                </a:solidFill>
                <a:latin typeface="Calibri"/>
                <a:ea typeface="Calibri"/>
                <a:cs typeface="Calibri"/>
                <a:sym typeface="Calibri"/>
              </a:rPr>
            </a:br>
            <a:br>
              <a:rPr b="0" i="0" lang="en-US" sz="1200" u="none" cap="none" strike="noStrike">
                <a:solidFill>
                  <a:schemeClr val="dk1"/>
                </a:solidFill>
                <a:latin typeface="Calibri"/>
                <a:ea typeface="Calibri"/>
                <a:cs typeface="Calibri"/>
                <a:sym typeface="Calibri"/>
              </a:rPr>
            </a:br>
          </a:p>
        </p:txBody>
      </p:sp>
      <p:sp>
        <p:nvSpPr>
          <p:cNvPr id="312" name="Shape 312"/>
          <p:cNvSpPr txBox="1"/>
          <p:nvPr>
            <p:ph idx="12" type="sldNum"/>
          </p:nvPr>
        </p:nvSpPr>
        <p:spPr>
          <a:xfrm>
            <a:off x="3884612" y="8685213"/>
            <a:ext cx="2971800" cy="458700"/>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319" name="Shape 31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Q &amp; A Yvonne &amp; Elena (5 mins)</a:t>
            </a:r>
          </a:p>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We are looking for opportunities to expand Global Forest Link</a:t>
            </a:r>
          </a:p>
        </p:txBody>
      </p:sp>
      <p:sp>
        <p:nvSpPr>
          <p:cNvPr id="320" name="Shape 32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Shape 148"/>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49" name="Shape 149"/>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lvl="0" rtl="0">
              <a:lnSpc>
                <a:spcPct val="115000"/>
              </a:lnSpc>
              <a:spcBef>
                <a:spcPts val="0"/>
              </a:spcBef>
              <a:buNone/>
            </a:pPr>
            <a:r>
              <a:rPr lang="en-US">
                <a:solidFill>
                  <a:srgbClr val="000000"/>
                </a:solidFill>
                <a:latin typeface="Trebuchet MS"/>
                <a:ea typeface="Trebuchet MS"/>
                <a:cs typeface="Trebuchet MS"/>
                <a:sym typeface="Trebuchet MS"/>
              </a:rPr>
              <a:t>Yvonne (1 min)</a:t>
            </a:r>
          </a:p>
          <a:p>
            <a:pPr lvl="0" marR="0" rtl="0" algn="l">
              <a:lnSpc>
                <a:spcPct val="100000"/>
              </a:lnSpc>
              <a:spcBef>
                <a:spcPts val="0"/>
              </a:spcBef>
              <a:spcAft>
                <a:spcPts val="0"/>
              </a:spcAft>
              <a:buNone/>
            </a:pPr>
            <a:r>
              <a:t/>
            </a:r>
            <a:endParaRPr>
              <a:solidFill>
                <a:srgbClr val="000000"/>
              </a:solidFill>
            </a:endParaRPr>
          </a:p>
          <a:p>
            <a:pPr indent="-228600" lvl="0" marL="457200" marR="0" rtl="0" algn="l">
              <a:lnSpc>
                <a:spcPct val="115000"/>
              </a:lnSpc>
              <a:spcBef>
                <a:spcPts val="0"/>
              </a:spcBef>
              <a:spcAft>
                <a:spcPts val="0"/>
              </a:spcAft>
              <a:buFont typeface="Trebuchet MS"/>
              <a:buChar char="●"/>
            </a:pPr>
            <a:r>
              <a:rPr lang="en-US">
                <a:latin typeface="Trebuchet MS"/>
                <a:ea typeface="Trebuchet MS"/>
                <a:cs typeface="Trebuchet MS"/>
                <a:sym typeface="Trebuchet MS"/>
              </a:rPr>
              <a:t>Every major city, including San Diego has an Urban Forest Forest Management Plan</a:t>
            </a:r>
          </a:p>
          <a:p>
            <a:pPr indent="-304800" lvl="0" marL="457200" marR="0" rtl="0" algn="l">
              <a:lnSpc>
                <a:spcPct val="115000"/>
              </a:lnSpc>
              <a:spcBef>
                <a:spcPts val="0"/>
              </a:spcBef>
              <a:spcAft>
                <a:spcPts val="0"/>
              </a:spcAft>
              <a:buClr>
                <a:srgbClr val="000000"/>
              </a:buClr>
              <a:buSzPct val="100000"/>
              <a:buFont typeface="Trebuchet MS"/>
              <a:buChar char="●"/>
            </a:pPr>
            <a:r>
              <a:rPr b="0" i="0" lang="en-US" sz="1200" u="none" cap="none" strike="noStrike">
                <a:solidFill>
                  <a:srgbClr val="000000"/>
                </a:solidFill>
                <a:latin typeface="Trebuchet MS"/>
                <a:ea typeface="Trebuchet MS"/>
                <a:cs typeface="Trebuchet MS"/>
                <a:sym typeface="Trebuchet MS"/>
              </a:rPr>
              <a:t>65% the clean drinking water supply  in the United States comes from forests</a:t>
            </a:r>
          </a:p>
          <a:p>
            <a:pPr indent="-304800" lvl="0" marL="457200" marR="0" rtl="0" algn="l">
              <a:lnSpc>
                <a:spcPct val="115000"/>
              </a:lnSpc>
              <a:spcBef>
                <a:spcPts val="0"/>
              </a:spcBef>
              <a:spcAft>
                <a:spcPts val="0"/>
              </a:spcAft>
              <a:buClr>
                <a:srgbClr val="000000"/>
              </a:buClr>
              <a:buSzPct val="100000"/>
              <a:buFont typeface="Trebuchet MS"/>
              <a:buChar char="●"/>
            </a:pPr>
            <a:r>
              <a:rPr b="0" i="0" lang="en-US" sz="1200" u="none" cap="none" strike="noStrike">
                <a:solidFill>
                  <a:srgbClr val="000000"/>
                </a:solidFill>
                <a:latin typeface="Trebuchet MS"/>
                <a:ea typeface="Trebuchet MS"/>
                <a:cs typeface="Trebuchet MS"/>
                <a:sym typeface="Trebuchet MS"/>
              </a:rPr>
              <a:t>Forests are home to 80% of the world’s species</a:t>
            </a:r>
          </a:p>
          <a:p>
            <a:pPr indent="-228600" lvl="0" marL="457200" marR="0" rtl="0" algn="l">
              <a:lnSpc>
                <a:spcPct val="115000"/>
              </a:lnSpc>
              <a:spcBef>
                <a:spcPts val="0"/>
              </a:spcBef>
              <a:spcAft>
                <a:spcPts val="0"/>
              </a:spcAft>
              <a:buClr>
                <a:srgbClr val="000000"/>
              </a:buClr>
              <a:buFont typeface="Trebuchet MS"/>
              <a:buChar char="●"/>
            </a:pPr>
            <a:r>
              <a:rPr lang="en-US">
                <a:solidFill>
                  <a:srgbClr val="000000"/>
                </a:solidFill>
                <a:latin typeface="Trebuchet MS"/>
                <a:ea typeface="Trebuchet MS"/>
                <a:cs typeface="Trebuchet MS"/>
                <a:sym typeface="Trebuchet MS"/>
              </a:rPr>
              <a:t>Trees improve air quality by filtering pollutants</a:t>
            </a:r>
          </a:p>
          <a:p>
            <a:pPr indent="-228600" lvl="0" marL="457200" marR="0" rtl="0" algn="l">
              <a:lnSpc>
                <a:spcPct val="115000"/>
              </a:lnSpc>
              <a:spcBef>
                <a:spcPts val="0"/>
              </a:spcBef>
              <a:spcAft>
                <a:spcPts val="0"/>
              </a:spcAft>
              <a:buClr>
                <a:srgbClr val="000000"/>
              </a:buClr>
              <a:buFont typeface="Trebuchet MS"/>
              <a:buChar char="●"/>
            </a:pPr>
            <a:r>
              <a:rPr lang="en-US">
                <a:solidFill>
                  <a:srgbClr val="000000"/>
                </a:solidFill>
                <a:latin typeface="Trebuchet MS"/>
                <a:ea typeface="Trebuchet MS"/>
                <a:cs typeface="Trebuchet MS"/>
                <a:sym typeface="Trebuchet MS"/>
              </a:rPr>
              <a:t>Trees and f</a:t>
            </a:r>
            <a:r>
              <a:rPr b="0" i="0" lang="en-US" sz="1200" u="none" cap="none" strike="noStrike">
                <a:solidFill>
                  <a:srgbClr val="000000"/>
                </a:solidFill>
                <a:latin typeface="Trebuchet MS"/>
                <a:ea typeface="Trebuchet MS"/>
                <a:cs typeface="Trebuchet MS"/>
                <a:sym typeface="Trebuchet MS"/>
              </a:rPr>
              <a:t>orests impact weather and climate around the globe</a:t>
            </a:r>
          </a:p>
          <a:p>
            <a:pPr lvl="0" marR="0" rtl="0" algn="l">
              <a:lnSpc>
                <a:spcPct val="115000"/>
              </a:lnSpc>
              <a:spcBef>
                <a:spcPts val="0"/>
              </a:spcBef>
              <a:spcAft>
                <a:spcPts val="0"/>
              </a:spcAft>
              <a:buNone/>
            </a:pPr>
            <a:r>
              <a:t/>
            </a:r>
            <a:endParaRPr>
              <a:solidFill>
                <a:srgbClr val="000000"/>
              </a:solidFill>
              <a:latin typeface="Trebuchet MS"/>
              <a:ea typeface="Trebuchet MS"/>
              <a:cs typeface="Trebuchet MS"/>
              <a:sym typeface="Trebuchet MS"/>
            </a:endParaRPr>
          </a:p>
          <a:p>
            <a:pPr lvl="0" marR="0" rtl="0" algn="l">
              <a:lnSpc>
                <a:spcPct val="115000"/>
              </a:lnSpc>
              <a:spcBef>
                <a:spcPts val="0"/>
              </a:spcBef>
              <a:spcAft>
                <a:spcPts val="0"/>
              </a:spcAft>
              <a:buClr>
                <a:schemeClr val="dk1"/>
              </a:buClr>
              <a:buSzPct val="91666"/>
              <a:buFont typeface="Arial"/>
              <a:buNone/>
            </a:pPr>
            <a:r>
              <a:rPr lang="en-US">
                <a:solidFill>
                  <a:srgbClr val="000000"/>
                </a:solidFill>
                <a:latin typeface="Trebuchet MS"/>
                <a:ea typeface="Trebuchet MS"/>
                <a:cs typeface="Trebuchet MS"/>
                <a:sym typeface="Trebuchet MS"/>
              </a:rPr>
              <a:t>A vigorous and engaged urban forestry program is critical to meeting San Diego’s commitment to climate change, carbon sequestration, stormwater reduction, and water conservation. With these goals in mind, the City has will develop a long-range urban forest management plan to guide the city’s urban forest into the future.</a:t>
            </a:r>
          </a:p>
          <a:p>
            <a:pPr lvl="0" marR="0" rtl="0" algn="l">
              <a:lnSpc>
                <a:spcPct val="115000"/>
              </a:lnSpc>
              <a:spcBef>
                <a:spcPts val="0"/>
              </a:spcBef>
              <a:spcAft>
                <a:spcPts val="0"/>
              </a:spcAft>
              <a:buNone/>
            </a:pPr>
            <a:r>
              <a:rPr lang="en-US">
                <a:solidFill>
                  <a:srgbClr val="000000"/>
                </a:solidFill>
                <a:latin typeface="Trebuchet MS"/>
                <a:ea typeface="Trebuchet MS"/>
                <a:cs typeface="Trebuchet MS"/>
                <a:sym typeface="Trebuchet MS"/>
              </a:rPr>
              <a:t>Urban forests contribute to San Diegans’ quality of life.</a:t>
            </a:r>
          </a:p>
          <a:p>
            <a:pPr lvl="0" marR="0" rtl="0" algn="l">
              <a:lnSpc>
                <a:spcPct val="115000"/>
              </a:lnSpc>
              <a:spcBef>
                <a:spcPts val="0"/>
              </a:spcBef>
              <a:spcAft>
                <a:spcPts val="0"/>
              </a:spcAft>
              <a:buNone/>
            </a:pPr>
            <a:r>
              <a:t/>
            </a:r>
            <a:endParaRPr>
              <a:solidFill>
                <a:srgbClr val="000000"/>
              </a:solidFill>
              <a:latin typeface="Trebuchet MS"/>
              <a:ea typeface="Trebuchet MS"/>
              <a:cs typeface="Trebuchet MS"/>
              <a:sym typeface="Trebuchet MS"/>
            </a:endParaRPr>
          </a:p>
          <a:p>
            <a:pPr lvl="0" marR="0" rtl="0" algn="l">
              <a:lnSpc>
                <a:spcPct val="115000"/>
              </a:lnSpc>
              <a:spcBef>
                <a:spcPts val="0"/>
              </a:spcBef>
              <a:spcAft>
                <a:spcPts val="0"/>
              </a:spcAft>
              <a:buNone/>
            </a:pPr>
            <a:r>
              <a:rPr lang="en-US">
                <a:solidFill>
                  <a:srgbClr val="000000"/>
                </a:solidFill>
                <a:latin typeface="Trebuchet MS"/>
                <a:ea typeface="Trebuchet MS"/>
                <a:cs typeface="Trebuchet MS"/>
                <a:sym typeface="Trebuchet MS"/>
              </a:rPr>
              <a:t>100 large, mature trees have the potential to: </a:t>
            </a:r>
          </a:p>
          <a:p>
            <a:pPr indent="-228600" lvl="0" marL="457200" marR="0" rtl="0" algn="l">
              <a:lnSpc>
                <a:spcPct val="115000"/>
              </a:lnSpc>
              <a:spcBef>
                <a:spcPts val="0"/>
              </a:spcBef>
              <a:spcAft>
                <a:spcPts val="0"/>
              </a:spcAft>
              <a:buClr>
                <a:srgbClr val="000000"/>
              </a:buClr>
              <a:buFont typeface="Trebuchet MS"/>
              <a:buChar char="●"/>
            </a:pPr>
            <a:r>
              <a:rPr lang="en-US">
                <a:solidFill>
                  <a:srgbClr val="000000"/>
                </a:solidFill>
                <a:latin typeface="Trebuchet MS"/>
                <a:ea typeface="Trebuchet MS"/>
                <a:cs typeface="Trebuchet MS"/>
                <a:sym typeface="Trebuchet MS"/>
              </a:rPr>
              <a:t>Remove 7 tons of carbon dioxide.</a:t>
            </a:r>
          </a:p>
          <a:p>
            <a:pPr indent="-228600" lvl="0" marL="457200" marR="0" rtl="0" algn="l">
              <a:lnSpc>
                <a:spcPct val="115000"/>
              </a:lnSpc>
              <a:spcBef>
                <a:spcPts val="0"/>
              </a:spcBef>
              <a:spcAft>
                <a:spcPts val="0"/>
              </a:spcAft>
              <a:buClr>
                <a:srgbClr val="000000"/>
              </a:buClr>
              <a:buFont typeface="Trebuchet MS"/>
              <a:buChar char="●"/>
            </a:pPr>
            <a:r>
              <a:rPr lang="en-US">
                <a:solidFill>
                  <a:srgbClr val="000000"/>
                </a:solidFill>
                <a:latin typeface="Trebuchet MS"/>
                <a:ea typeface="Trebuchet MS"/>
                <a:cs typeface="Trebuchet MS"/>
                <a:sym typeface="Trebuchet MS"/>
              </a:rPr>
              <a:t>Remove 328 pounds of other air pollutants.</a:t>
            </a:r>
          </a:p>
          <a:p>
            <a:pPr lvl="0" marR="0" rtl="0" algn="l">
              <a:lnSpc>
                <a:spcPct val="115000"/>
              </a:lnSpc>
              <a:spcBef>
                <a:spcPts val="0"/>
              </a:spcBef>
              <a:spcAft>
                <a:spcPts val="0"/>
              </a:spcAft>
              <a:buNone/>
            </a:pPr>
            <a:r>
              <a:t/>
            </a:r>
            <a:endParaRPr>
              <a:solidFill>
                <a:srgbClr val="000000"/>
              </a:solidFill>
              <a:latin typeface="Trebuchet MS"/>
              <a:ea typeface="Trebuchet MS"/>
              <a:cs typeface="Trebuchet MS"/>
              <a:sym typeface="Trebuchet MS"/>
            </a:endParaRPr>
          </a:p>
          <a:p>
            <a:pPr lvl="0" marR="0" rtl="0" algn="l">
              <a:lnSpc>
                <a:spcPct val="115000"/>
              </a:lnSpc>
              <a:spcBef>
                <a:spcPts val="0"/>
              </a:spcBef>
              <a:spcAft>
                <a:spcPts val="0"/>
              </a:spcAft>
              <a:buNone/>
            </a:pPr>
            <a:r>
              <a:t/>
            </a:r>
            <a:endParaRPr>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lt1"/>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ct val="25000"/>
              <a:buFont typeface="Calibri"/>
              <a:buNone/>
            </a:pPr>
            <a:r>
              <a:t/>
            </a:r>
            <a:endParaRPr b="0" i="0" sz="1200" u="none" cap="none" strike="noStrike">
              <a:solidFill>
                <a:schemeClr val="lt1"/>
              </a:solidFill>
              <a:latin typeface="Trebuchet MS"/>
              <a:ea typeface="Trebuchet MS"/>
              <a:cs typeface="Trebuchet MS"/>
              <a:sym typeface="Trebuchet MS"/>
            </a:endParaRP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50" name="Shape 150"/>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56" name="Shape 156"/>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0" i="0" lang="en-US" sz="1200" u="none" cap="none" strike="noStrike">
                <a:solidFill>
                  <a:schemeClr val="dk1"/>
                </a:solidFill>
                <a:latin typeface="Calibri"/>
                <a:ea typeface="Calibri"/>
                <a:cs typeface="Calibri"/>
                <a:sym typeface="Calibri"/>
              </a:rPr>
              <a:t>(Elena) (2 mins)</a:t>
            </a:r>
          </a:p>
          <a:p>
            <a:pPr indent="-171450" lvl="0" marL="171450" marR="0" rtl="0" algn="l">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Expansion of GFL to more l</a:t>
            </a:r>
            <a:r>
              <a:rPr lang="en-US"/>
              <a:t>ocations</a:t>
            </a:r>
          </a:p>
          <a:p>
            <a:pPr indent="-171450" lvl="0" marL="171450" marR="0" rtl="0" algn="l">
              <a:spcBef>
                <a:spcPts val="0"/>
              </a:spcBef>
              <a:spcAft>
                <a:spcPts val="0"/>
              </a:spcAft>
              <a:buClr>
                <a:schemeClr val="dk1"/>
              </a:buClr>
              <a:buSzPct val="100000"/>
              <a:buFont typeface="Arial"/>
              <a:buChar char="•"/>
            </a:pPr>
            <a:r>
              <a:rPr lang="en-US"/>
              <a:t>IMPORTANT: We are accepting registrations for Spring 2017</a:t>
            </a:r>
          </a:p>
          <a:p>
            <a:pPr indent="0" lvl="0" marL="0" marR="0" rtl="0" algn="l">
              <a:lnSpc>
                <a:spcPct val="100000"/>
              </a:lnSpc>
              <a:spcBef>
                <a:spcPts val="0"/>
              </a:spcBef>
              <a:spcAft>
                <a:spcPts val="0"/>
              </a:spcAft>
              <a:buClr>
                <a:schemeClr val="dk1"/>
              </a:buClr>
              <a:buSzPct val="25000"/>
              <a:buFont typeface="Calibri"/>
              <a:buNone/>
            </a:pPr>
            <a:r>
              <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ct val="25000"/>
              <a:buFont typeface="Calibri"/>
              <a:buNone/>
            </a:pPr>
            <a:r>
              <a:rPr i="0" lang="en-US" sz="1200" u="none" cap="none" strike="noStrike">
                <a:solidFill>
                  <a:schemeClr val="dk1"/>
                </a:solidFill>
                <a:latin typeface="Calibri"/>
                <a:ea typeface="Calibri"/>
                <a:cs typeface="Calibri"/>
                <a:sym typeface="Calibri"/>
              </a:rPr>
              <a:t>Fall 2016: 20 RUSSIAN, 5  US , 1 Ecuador, 1 Hong Kong, 3 Taiwan. </a:t>
            </a:r>
            <a:br>
              <a:rPr i="0" lang="en-US" sz="1200" u="none" cap="none" strike="noStrike">
                <a:solidFill>
                  <a:schemeClr val="dk1"/>
                </a:solidFill>
                <a:latin typeface="Calibri"/>
                <a:ea typeface="Calibri"/>
                <a:cs typeface="Calibri"/>
                <a:sym typeface="Calibri"/>
              </a:rPr>
            </a:br>
            <a:r>
              <a:rPr i="0" lang="en-US" sz="1200" u="none" cap="none" strike="noStrike">
                <a:solidFill>
                  <a:schemeClr val="dk1"/>
                </a:solidFill>
                <a:latin typeface="Calibri"/>
                <a:ea typeface="Calibri"/>
                <a:cs typeface="Calibri"/>
                <a:sym typeface="Calibri"/>
              </a:rPr>
              <a:t>More than 550 students </a:t>
            </a:r>
          </a:p>
          <a:p>
            <a:pPr indent="0" lvl="0" marL="0" marR="0" rtl="0" algn="l">
              <a:spcBef>
                <a:spcPts val="0"/>
              </a:spcBef>
              <a:buSzPct val="25000"/>
              <a:buNone/>
            </a:pPr>
            <a:r>
              <a:t/>
            </a:r>
            <a:endParaRPr b="0" i="0" sz="1200" u="none" cap="none" strike="noStrike">
              <a:solidFill>
                <a:schemeClr val="dk1"/>
              </a:solidFill>
              <a:latin typeface="Calibri"/>
              <a:ea typeface="Calibri"/>
              <a:cs typeface="Calibri"/>
              <a:sym typeface="Calibri"/>
            </a:endParaRPr>
          </a:p>
        </p:txBody>
      </p:sp>
      <p:sp>
        <p:nvSpPr>
          <p:cNvPr id="157" name="Shape 157"/>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lnSpc>
                <a:spcPct val="100000"/>
              </a:lnSpc>
              <a:spcBef>
                <a:spcPts val="0"/>
              </a:spcBef>
              <a:spcAft>
                <a:spcPts val="0"/>
              </a:spcAft>
              <a:buClr>
                <a:srgbClr val="000000"/>
              </a:buClr>
              <a:buSzPct val="25000"/>
              <a:buFont typeface="Calibri"/>
              <a:buNone/>
            </a:pPr>
            <a:fld id="{00000000-1234-1234-1234-123412341234}" type="slidenum">
              <a:rPr b="0" i="0" lang="en-US" sz="1800" u="none" cap="none" strike="noStrike">
                <a:solidFill>
                  <a:srgbClr val="000000"/>
                </a:solidFill>
                <a:latin typeface="Calibri"/>
                <a:ea typeface="Calibri"/>
                <a:cs typeface="Calibri"/>
                <a:sym typeface="Calibri"/>
              </a:rPr>
              <a:t>‹#›</a:t>
            </a:fld>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Shape 17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178" name="Shape 17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dk1"/>
              </a:buClr>
              <a:buSzPct val="25000"/>
              <a:buFont typeface="Calibri"/>
              <a:buNone/>
            </a:pPr>
            <a:r>
              <a:rPr b="1" lang="en-US"/>
              <a:t>Yvonne  (1 min)</a:t>
            </a:r>
          </a:p>
          <a:p>
            <a:pPr indent="0" lvl="0" marL="0" marR="0" rtl="0" algn="l">
              <a:spcBef>
                <a:spcPts val="800"/>
              </a:spcBef>
              <a:buSzPct val="25000"/>
              <a:buNone/>
            </a:pPr>
            <a:r>
              <a:t/>
            </a:r>
            <a:endParaRPr b="0" i="0" sz="1200" u="none" cap="none" strike="noStrike">
              <a:solidFill>
                <a:schemeClr val="dk1"/>
              </a:solidFill>
              <a:latin typeface="Calibri"/>
              <a:ea typeface="Calibri"/>
              <a:cs typeface="Calibri"/>
              <a:sym typeface="Calibri"/>
            </a:endParaRPr>
          </a:p>
        </p:txBody>
      </p:sp>
      <p:sp>
        <p:nvSpPr>
          <p:cNvPr id="179" name="Shape 17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b="0" i="0" lang="en-US" sz="1200" u="none" cap="none" strike="noStrike">
                <a:solidFill>
                  <a:schemeClr val="dk1"/>
                </a:solidFill>
                <a:latin typeface="Calibri"/>
                <a:ea typeface="Calibri"/>
                <a:cs typeface="Calibri"/>
                <a:sym typeface="Calibri"/>
              </a:rPr>
              <a:t>‹#›</a:t>
            </a:fld>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03" name="Shape 203"/>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lvl="0" marR="0" rtl="0" algn="l">
              <a:spcBef>
                <a:spcPts val="0"/>
              </a:spcBef>
              <a:spcAft>
                <a:spcPts val="0"/>
              </a:spcAft>
              <a:buNone/>
            </a:pPr>
            <a:r>
              <a:rPr lang="en-US"/>
              <a:t>Elena (2 mins)</a:t>
            </a:r>
          </a:p>
          <a:p>
            <a:pPr indent="-171450" lvl="0" marL="171450" marR="0" rtl="0" algn="l">
              <a:spcBef>
                <a:spcPts val="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T</a:t>
            </a:r>
            <a:r>
              <a:rPr b="0" i="0" lang="en-US" sz="1200" u="none" cap="none" strike="noStrike">
                <a:solidFill>
                  <a:srgbClr val="3F3F3F"/>
                </a:solidFill>
                <a:latin typeface="Calibri"/>
                <a:ea typeface="Calibri"/>
                <a:cs typeface="Calibri"/>
                <a:sym typeface="Calibri"/>
              </a:rPr>
              <a:t>ake photos and video of local forests and parks  and record data on a form for each image</a:t>
            </a:r>
          </a:p>
          <a:p>
            <a:pPr indent="-171450" lvl="0" marL="171450" marR="0" rtl="0" algn="l">
              <a:spcBef>
                <a:spcPts val="800"/>
              </a:spcBef>
              <a:spcAft>
                <a:spcPts val="0"/>
              </a:spcAft>
              <a:buClr>
                <a:srgbClr val="3F3F3F"/>
              </a:buClr>
              <a:buSzPct val="100000"/>
              <a:buFont typeface="Arial"/>
              <a:buChar char="•"/>
            </a:pPr>
            <a:r>
              <a:rPr b="0" i="0" lang="en-US" sz="1200" u="none" cap="none" strike="noStrike">
                <a:solidFill>
                  <a:srgbClr val="3F3F3F"/>
                </a:solidFill>
                <a:latin typeface="Calibri"/>
                <a:ea typeface="Calibri"/>
                <a:cs typeface="Calibri"/>
                <a:sym typeface="Calibri"/>
              </a:rPr>
              <a:t>Upload photos and data into </a:t>
            </a:r>
            <a:r>
              <a:rPr b="0" i="0" lang="en-US" sz="1200" u="none" cap="none" strike="noStrike">
                <a:solidFill>
                  <a:schemeClr val="dk1"/>
                </a:solidFill>
                <a:latin typeface="Calibri"/>
                <a:ea typeface="Calibri"/>
                <a:cs typeface="Calibri"/>
                <a:sym typeface="Calibri"/>
              </a:rPr>
              <a:t>the Global Forest Watch database </a:t>
            </a:r>
            <a:r>
              <a:rPr b="0" i="0" lang="en-US" sz="1200" u="none" cap="none" strike="noStrike">
                <a:solidFill>
                  <a:srgbClr val="3F3F3F"/>
                </a:solidFill>
                <a:latin typeface="Calibri"/>
                <a:ea typeface="Calibri"/>
                <a:cs typeface="Calibri"/>
                <a:sym typeface="Calibri"/>
              </a:rPr>
              <a:t>(gallery) that is linked to satellite images</a:t>
            </a:r>
          </a:p>
          <a:p>
            <a:pPr indent="-171450" lvl="0" marL="171450" marR="0" rtl="0" algn="l">
              <a:spcBef>
                <a:spcPts val="80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Meet with </a:t>
            </a:r>
            <a:r>
              <a:rPr b="0" i="0" lang="en-US" sz="1200" u="none" cap="none" strike="noStrike">
                <a:solidFill>
                  <a:srgbClr val="3F3F3F"/>
                </a:solidFill>
                <a:latin typeface="Calibri"/>
                <a:ea typeface="Calibri"/>
                <a:cs typeface="Calibri"/>
                <a:sym typeface="Calibri"/>
              </a:rPr>
              <a:t>experts, analyze photos and satellite images, and discuss forest health with peers</a:t>
            </a:r>
          </a:p>
          <a:p>
            <a:pPr indent="-171450" lvl="0" marL="171450" marR="0" rtl="0" algn="l">
              <a:spcBef>
                <a:spcPts val="800"/>
              </a:spcBef>
              <a:spcAft>
                <a:spcPts val="0"/>
              </a:spcAft>
              <a:buClr>
                <a:schemeClr val="dk1"/>
              </a:buClr>
              <a:buSzPct val="100000"/>
              <a:buFont typeface="Arial"/>
              <a:buChar char="•"/>
            </a:pPr>
            <a:r>
              <a:rPr b="0" i="0" lang="en-US" sz="1200" u="none" cap="none" strike="noStrike">
                <a:solidFill>
                  <a:schemeClr val="dk1"/>
                </a:solidFill>
                <a:latin typeface="Calibri"/>
                <a:ea typeface="Calibri"/>
                <a:cs typeface="Calibri"/>
                <a:sym typeface="Calibri"/>
              </a:rPr>
              <a:t>Create and share original digital stories that  explain what students have observed and learned</a:t>
            </a:r>
          </a:p>
          <a:p>
            <a:pPr indent="0" lvl="0" marL="0" marR="0" rtl="0" algn="l">
              <a:spcBef>
                <a:spcPts val="800"/>
              </a:spcBef>
              <a:buSzPct val="25000"/>
              <a:buNone/>
            </a:pPr>
            <a:r>
              <a:t/>
            </a:r>
            <a:endParaRPr b="0" i="0" sz="1200" u="none" cap="none" strike="noStrike">
              <a:solidFill>
                <a:schemeClr val="dk1"/>
              </a:solidFill>
              <a:latin typeface="Calibri"/>
              <a:ea typeface="Calibri"/>
              <a:cs typeface="Calibri"/>
              <a:sym typeface="Calibri"/>
            </a:endParaRPr>
          </a:p>
        </p:txBody>
      </p:sp>
      <p:sp>
        <p:nvSpPr>
          <p:cNvPr id="204" name="Shape 204"/>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Elena (2 mins)</a:t>
            </a:r>
          </a:p>
          <a:p>
            <a:pPr lvl="0">
              <a:spcBef>
                <a:spcPts val="0"/>
              </a:spcBef>
              <a:buNone/>
            </a:pPr>
            <a:r>
              <a:rPr lang="en-US"/>
              <a:t>Live demo</a:t>
            </a:r>
          </a:p>
        </p:txBody>
      </p:sp>
      <p:sp>
        <p:nvSpPr>
          <p:cNvPr id="232" name="Shape 232"/>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Shape 240"/>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1" name="Shape 241"/>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lang="en-US"/>
              <a:t>Elena (4 min)</a:t>
            </a:r>
          </a:p>
          <a:p>
            <a:pPr indent="0" lvl="0" marL="0" marR="0" rtl="0" algn="l">
              <a:spcBef>
                <a:spcPts val="0"/>
              </a:spcBef>
              <a:buSzPct val="25000"/>
              <a:buNone/>
            </a:pPr>
            <a:r>
              <a:rPr b="0" i="0" lang="en-US" sz="1200" u="none" cap="none" strike="noStrike">
                <a:solidFill>
                  <a:srgbClr val="980000"/>
                </a:solidFill>
                <a:latin typeface="Calibri"/>
                <a:ea typeface="Calibri"/>
                <a:cs typeface="Calibri"/>
                <a:sym typeface="Calibri"/>
              </a:rPr>
              <a:t>Live demo</a:t>
            </a:r>
          </a:p>
        </p:txBody>
      </p:sp>
      <p:sp>
        <p:nvSpPr>
          <p:cNvPr id="242" name="Shape 242"/>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248" name="Shape 248"/>
          <p:cNvSpPr txBox="1"/>
          <p:nvPr>
            <p:ph idx="1" type="body"/>
          </p:nvPr>
        </p:nvSpPr>
        <p:spPr>
          <a:xfrm>
            <a:off x="685800" y="4400550"/>
            <a:ext cx="5486399" cy="3600450"/>
          </a:xfrm>
          <a:prstGeom prst="rect">
            <a:avLst/>
          </a:prstGeom>
          <a:noFill/>
          <a:ln>
            <a:noFill/>
          </a:ln>
        </p:spPr>
        <p:txBody>
          <a:bodyPr anchorCtr="0" anchor="t" bIns="45700" lIns="91425" rIns="91425" tIns="45700">
            <a:noAutofit/>
          </a:bodyPr>
          <a:lstStyle/>
          <a:p>
            <a:pPr lvl="0" marR="0" rtl="0" algn="l">
              <a:spcBef>
                <a:spcPts val="0"/>
              </a:spcBef>
              <a:buNone/>
            </a:pPr>
            <a:r>
              <a:rPr b="1" lang="en-US"/>
              <a:t>Elena (4 mins)</a:t>
            </a:r>
          </a:p>
          <a:p>
            <a:pPr indent="-171450" lvl="0" marL="171450" marR="0" rtl="0" algn="l">
              <a:spcBef>
                <a:spcPts val="0"/>
              </a:spcBef>
              <a:buClr>
                <a:schemeClr val="dk1"/>
              </a:buClr>
              <a:buSzPct val="100000"/>
              <a:buFont typeface="Arial"/>
              <a:buChar char="•"/>
            </a:pPr>
            <a:r>
              <a:rPr i="0" lang="en-US" sz="1200" u="none" cap="none" strike="noStrike">
                <a:solidFill>
                  <a:schemeClr val="dk1"/>
                </a:solidFill>
                <a:latin typeface="Calibri"/>
                <a:ea typeface="Calibri"/>
                <a:cs typeface="Calibri"/>
                <a:sym typeface="Calibri"/>
              </a:rPr>
              <a:t>Photos are linked to Global Forest Watch</a:t>
            </a:r>
          </a:p>
          <a:p>
            <a:pPr indent="-171450" lvl="0" marL="171450" marR="0" rtl="0" algn="l">
              <a:spcBef>
                <a:spcPts val="0"/>
              </a:spcBef>
              <a:buClr>
                <a:srgbClr val="980000"/>
              </a:buClr>
              <a:buSzPct val="100000"/>
              <a:buFont typeface="Arial"/>
              <a:buChar char="•"/>
            </a:pPr>
            <a:r>
              <a:rPr i="0" lang="en-US" sz="1200" u="none" cap="none" strike="noStrike">
                <a:solidFill>
                  <a:srgbClr val="980000"/>
                </a:solidFill>
                <a:latin typeface="Calibri"/>
                <a:ea typeface="Calibri"/>
                <a:cs typeface="Calibri"/>
                <a:sym typeface="Calibri"/>
              </a:rPr>
              <a:t>Live demo</a:t>
            </a:r>
          </a:p>
        </p:txBody>
      </p:sp>
      <p:sp>
        <p:nvSpPr>
          <p:cNvPr id="249" name="Shape 249"/>
          <p:cNvSpPr txBox="1"/>
          <p:nvPr>
            <p:ph idx="12" type="sldNum"/>
          </p:nvPr>
        </p:nvSpPr>
        <p:spPr>
          <a:xfrm>
            <a:off x="3884612" y="8685213"/>
            <a:ext cx="2971799" cy="458786"/>
          </a:xfrm>
          <a:prstGeom prst="rect">
            <a:avLst/>
          </a:prstGeom>
          <a:noFill/>
          <a:ln>
            <a:noFill/>
          </a:ln>
        </p:spPr>
        <p:txBody>
          <a:bodyPr anchorCtr="0" anchor="b" bIns="45700" lIns="91425" rIns="91425" tIns="45700">
            <a:noAutofit/>
          </a:bodyPr>
          <a:lstStyle/>
          <a:p>
            <a:pPr indent="0" lvl="0" marL="0" marR="0" rtl="0" algn="r">
              <a:spcBef>
                <a:spcPts val="0"/>
              </a:spcBef>
              <a:buSzPct val="25000"/>
              <a:buNone/>
            </a:pPr>
            <a:fld id="{00000000-1234-1234-1234-123412341234}" type="slidenum">
              <a:rPr lang="en-US" sz="1200">
                <a:solidFill>
                  <a:schemeClr val="dk1"/>
                </a:solidFill>
                <a:latin typeface="Calibri"/>
                <a:ea typeface="Calibri"/>
                <a:cs typeface="Calibri"/>
                <a:sym typeface="Calibri"/>
              </a:rPr>
              <a:t>‹#›</a:t>
            </a:fld>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txBox="1"/>
          <p:nvPr>
            <p:ph idx="1" type="body"/>
          </p:nvPr>
        </p:nvSpPr>
        <p:spPr>
          <a:xfrm>
            <a:off x="685800" y="4400550"/>
            <a:ext cx="5486399" cy="3600450"/>
          </a:xfrm>
          <a:prstGeom prst="rect">
            <a:avLst/>
          </a:prstGeom>
        </p:spPr>
        <p:txBody>
          <a:bodyPr anchorCtr="0" anchor="t" bIns="91425" lIns="91425" rIns="91425" tIns="91425">
            <a:noAutofit/>
          </a:bodyPr>
          <a:lstStyle/>
          <a:p>
            <a:pPr lvl="0">
              <a:spcBef>
                <a:spcPts val="0"/>
              </a:spcBef>
              <a:buNone/>
            </a:pPr>
            <a:r>
              <a:rPr lang="en-US"/>
              <a:t>Yvonne (1 min)</a:t>
            </a:r>
          </a:p>
          <a:p>
            <a:pPr lvl="0" rtl="0">
              <a:spcBef>
                <a:spcPts val="0"/>
              </a:spcBef>
              <a:buNone/>
            </a:pPr>
            <a:r>
              <a:t/>
            </a:r>
            <a:endParaRPr/>
          </a:p>
          <a:p>
            <a:pPr indent="-228600" lvl="0" marL="457200" rtl="0">
              <a:spcBef>
                <a:spcPts val="0"/>
              </a:spcBef>
              <a:buChar char="●"/>
            </a:pPr>
            <a:r>
              <a:rPr lang="en-US"/>
              <a:t>Blended learning offline and online</a:t>
            </a:r>
          </a:p>
          <a:p>
            <a:pPr indent="-228600" lvl="0" marL="457200" rtl="0">
              <a:spcBef>
                <a:spcPts val="0"/>
              </a:spcBef>
              <a:buChar char="●"/>
            </a:pPr>
            <a:r>
              <a:rPr lang="en-US"/>
              <a:t>Authentic project-based learning</a:t>
            </a:r>
          </a:p>
          <a:p>
            <a:pPr lvl="0">
              <a:spcBef>
                <a:spcPts val="0"/>
              </a:spcBef>
              <a:buNone/>
            </a:pPr>
            <a:r>
              <a:t/>
            </a:r>
            <a:endParaRPr/>
          </a:p>
        </p:txBody>
      </p:sp>
      <p:sp>
        <p:nvSpPr>
          <p:cNvPr id="256" name="Shape 256"/>
          <p:cNvSpPr/>
          <p:nvPr>
            <p:ph idx="2" type="sldImg"/>
          </p:nvPr>
        </p:nvSpPr>
        <p:spPr>
          <a:xfrm>
            <a:off x="685800" y="1143000"/>
            <a:ext cx="5486399" cy="3086099"/>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26" name="Shape 26"/>
        <p:cNvGrpSpPr/>
        <p:nvPr/>
      </p:nvGrpSpPr>
      <p:grpSpPr>
        <a:xfrm>
          <a:off x="0" y="0"/>
          <a:ext cx="0" cy="0"/>
          <a:chOff x="0" y="0"/>
          <a:chExt cx="0" cy="0"/>
        </a:xfrm>
      </p:grpSpPr>
      <p:sp>
        <p:nvSpPr>
          <p:cNvPr id="27" name="Shape 27"/>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28" name="Shape 28"/>
          <p:cNvSpPr txBox="1"/>
          <p:nvPr>
            <p:ph idx="1" type="body"/>
          </p:nvPr>
        </p:nvSpPr>
        <p:spPr>
          <a:xfrm>
            <a:off x="825500" y="1993900"/>
            <a:ext cx="9867900" cy="4205700"/>
          </a:xfrm>
          <a:prstGeom prst="rect">
            <a:avLst/>
          </a:prstGeom>
          <a:noFill/>
          <a:ln>
            <a:noFill/>
          </a:ln>
        </p:spPr>
        <p:txBody>
          <a:bodyPr anchorCtr="0" anchor="t" bIns="91425" lIns="91425" rIns="91425" tIns="91425"/>
          <a:lstStyle>
            <a:lvl1pPr indent="-251459" lvl="0" marL="342900" rtl="0">
              <a:spcBef>
                <a:spcPts val="1000"/>
              </a:spcBef>
              <a:buSzPct val="79999"/>
              <a:defRPr b="0" i="0" sz="36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9" name="Shape 29"/>
          <p:cNvSpPr/>
          <p:nvPr/>
        </p:nvSpPr>
        <p:spPr>
          <a:xfrm>
            <a:off x="84533" y="5905653"/>
            <a:ext cx="2638742" cy="888377"/>
          </a:xfrm>
          <a:prstGeom prst="rect">
            <a:avLst/>
          </a:prstGeom>
          <a:no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itle and Caption">
    <p:spTree>
      <p:nvGrpSpPr>
        <p:cNvPr id="91" name="Shape 91"/>
        <p:cNvGrpSpPr/>
        <p:nvPr/>
      </p:nvGrpSpPr>
      <p:grpSpPr>
        <a:xfrm>
          <a:off x="0" y="0"/>
          <a:ext cx="0" cy="0"/>
          <a:chOff x="0" y="0"/>
          <a:chExt cx="0" cy="0"/>
        </a:xfrm>
      </p:grpSpPr>
      <p:sp>
        <p:nvSpPr>
          <p:cNvPr id="92" name="Shape 92"/>
          <p:cNvSpPr txBox="1"/>
          <p:nvPr>
            <p:ph type="title"/>
          </p:nvPr>
        </p:nvSpPr>
        <p:spPr>
          <a:xfrm>
            <a:off x="677335" y="609600"/>
            <a:ext cx="8596668" cy="3403599"/>
          </a:xfrm>
          <a:prstGeom prst="rect">
            <a:avLst/>
          </a:prstGeom>
          <a:noFill/>
          <a:ln>
            <a:noFill/>
          </a:ln>
        </p:spPr>
        <p:txBody>
          <a:bodyPr anchorCtr="0" anchor="ctr" bIns="91425" lIns="91425" rIns="91425" tIns="91425"/>
          <a:lstStyle>
            <a:lvl1pPr indent="0" lvl="0" marL="0" marR="0" rtl="0" algn="l">
              <a:spcBef>
                <a:spcPts val="0"/>
              </a:spcBef>
              <a:buClr>
                <a:schemeClr val="accent1"/>
              </a:buClr>
              <a:buFont typeface="Trebuchet MS"/>
              <a:buNone/>
              <a:defRPr b="0" i="0" sz="4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93" name="Shape 93"/>
          <p:cNvSpPr txBox="1"/>
          <p:nvPr>
            <p:ph idx="1" type="body"/>
          </p:nvPr>
        </p:nvSpPr>
        <p:spPr>
          <a:xfrm>
            <a:off x="677335" y="4470400"/>
            <a:ext cx="8596668" cy="1570961"/>
          </a:xfrm>
          <a:prstGeom prst="rect">
            <a:avLst/>
          </a:prstGeom>
          <a:noFill/>
          <a:ln>
            <a:noFill/>
          </a:ln>
        </p:spPr>
        <p:txBody>
          <a:bodyPr anchorCtr="0" anchor="ctr" bIns="91425" lIns="91425" rIns="91425" tIns="91425"/>
          <a:lstStyle>
            <a:lvl1pPr indent="0" lvl="0" marL="0" marR="0" rtl="0" algn="l">
              <a:spcBef>
                <a:spcPts val="10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94" name="Shape 94"/>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95" name="Shape 95"/>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96" name="Shape 96"/>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with Caption">
    <p:spTree>
      <p:nvGrpSpPr>
        <p:cNvPr id="97" name="Shape 97"/>
        <p:cNvGrpSpPr/>
        <p:nvPr/>
      </p:nvGrpSpPr>
      <p:grpSpPr>
        <a:xfrm>
          <a:off x="0" y="0"/>
          <a:ext cx="0" cy="0"/>
          <a:chOff x="0" y="0"/>
          <a:chExt cx="0" cy="0"/>
        </a:xfrm>
      </p:grpSpPr>
      <p:sp>
        <p:nvSpPr>
          <p:cNvPr id="98" name="Shape 98"/>
          <p:cNvSpPr txBox="1"/>
          <p:nvPr>
            <p:ph type="title"/>
          </p:nvPr>
        </p:nvSpPr>
        <p:spPr>
          <a:xfrm>
            <a:off x="931333" y="609600"/>
            <a:ext cx="8094134" cy="3022599"/>
          </a:xfrm>
          <a:prstGeom prst="rect">
            <a:avLst/>
          </a:prstGeom>
          <a:noFill/>
          <a:ln>
            <a:noFill/>
          </a:ln>
        </p:spPr>
        <p:txBody>
          <a:bodyPr anchorCtr="0" anchor="ctr" bIns="91425" lIns="91425" rIns="91425" tIns="91425"/>
          <a:lstStyle>
            <a:lvl1pPr indent="0" lvl="0" marL="0" marR="0" rtl="0" algn="l">
              <a:spcBef>
                <a:spcPts val="0"/>
              </a:spcBef>
              <a:buClr>
                <a:schemeClr val="accent1"/>
              </a:buClr>
              <a:buFont typeface="Trebuchet MS"/>
              <a:buNone/>
              <a:defRPr b="0" i="0" sz="4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99" name="Shape 99"/>
          <p:cNvSpPr txBox="1"/>
          <p:nvPr>
            <p:ph idx="1" type="body"/>
          </p:nvPr>
        </p:nvSpPr>
        <p:spPr>
          <a:xfrm>
            <a:off x="1366138" y="3632200"/>
            <a:ext cx="7224524" cy="381000"/>
          </a:xfrm>
          <a:prstGeom prst="rect">
            <a:avLst/>
          </a:prstGeom>
          <a:noFill/>
          <a:ln>
            <a:noFill/>
          </a:ln>
        </p:spPr>
        <p:txBody>
          <a:bodyPr anchorCtr="0" anchor="ctr" bIns="91425" lIns="91425" rIns="91425" tIns="91425"/>
          <a:lstStyle>
            <a:lvl1pPr indent="0" lvl="0" marL="0" marR="0" rtl="0" algn="l">
              <a:spcBef>
                <a:spcPts val="1000"/>
              </a:spcBef>
              <a:spcAft>
                <a:spcPts val="0"/>
              </a:spcAft>
              <a:buClr>
                <a:schemeClr val="accent1"/>
              </a:buClr>
              <a:buFont typeface="Noto Sans Symbols"/>
              <a:buNone/>
              <a:defRPr b="0" i="0" sz="1600" u="none" cap="none" strike="noStrike">
                <a:solidFill>
                  <a:srgbClr val="7F7F7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00" name="Shape 100"/>
          <p:cNvSpPr txBox="1"/>
          <p:nvPr>
            <p:ph idx="2" type="body"/>
          </p:nvPr>
        </p:nvSpPr>
        <p:spPr>
          <a:xfrm>
            <a:off x="677335" y="4470400"/>
            <a:ext cx="8596668" cy="1570961"/>
          </a:xfrm>
          <a:prstGeom prst="rect">
            <a:avLst/>
          </a:prstGeom>
          <a:noFill/>
          <a:ln>
            <a:noFill/>
          </a:ln>
        </p:spPr>
        <p:txBody>
          <a:bodyPr anchorCtr="0" anchor="ctr" bIns="91425" lIns="91425" rIns="91425" tIns="91425"/>
          <a:lstStyle>
            <a:lvl1pPr indent="0" lvl="0" marL="0" marR="0" rtl="0" algn="l">
              <a:spcBef>
                <a:spcPts val="10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1" name="Shape 101"/>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02" name="Shape 102"/>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03" name="Shape 103"/>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
        <p:nvSpPr>
          <p:cNvPr id="104" name="Shape 104"/>
          <p:cNvSpPr txBox="1"/>
          <p:nvPr/>
        </p:nvSpPr>
        <p:spPr>
          <a:xfrm>
            <a:off x="541870" y="790377"/>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8000">
                <a:solidFill>
                  <a:srgbClr val="BFE471"/>
                </a:solidFill>
                <a:latin typeface="Arial"/>
                <a:ea typeface="Arial"/>
                <a:cs typeface="Arial"/>
                <a:sym typeface="Arial"/>
              </a:rPr>
              <a:t>“</a:t>
            </a:r>
          </a:p>
        </p:txBody>
      </p:sp>
      <p:sp>
        <p:nvSpPr>
          <p:cNvPr id="105" name="Shape 105"/>
          <p:cNvSpPr txBox="1"/>
          <p:nvPr/>
        </p:nvSpPr>
        <p:spPr>
          <a:xfrm>
            <a:off x="8893010" y="2886556"/>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8000">
                <a:solidFill>
                  <a:srgbClr val="BFE471"/>
                </a:solidFill>
                <a:latin typeface="Arial"/>
                <a:ea typeface="Arial"/>
                <a:cs typeface="Arial"/>
                <a:sym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Name Card">
    <p:spTree>
      <p:nvGrpSpPr>
        <p:cNvPr id="106" name="Shape 106"/>
        <p:cNvGrpSpPr/>
        <p:nvPr/>
      </p:nvGrpSpPr>
      <p:grpSpPr>
        <a:xfrm>
          <a:off x="0" y="0"/>
          <a:ext cx="0" cy="0"/>
          <a:chOff x="0" y="0"/>
          <a:chExt cx="0" cy="0"/>
        </a:xfrm>
      </p:grpSpPr>
      <p:sp>
        <p:nvSpPr>
          <p:cNvPr id="107" name="Shape 107"/>
          <p:cNvSpPr txBox="1"/>
          <p:nvPr>
            <p:ph type="title"/>
          </p:nvPr>
        </p:nvSpPr>
        <p:spPr>
          <a:xfrm>
            <a:off x="677335" y="1931988"/>
            <a:ext cx="8596668" cy="2595459"/>
          </a:xfrm>
          <a:prstGeom prst="rect">
            <a:avLst/>
          </a:prstGeom>
          <a:noFill/>
          <a:ln>
            <a:noFill/>
          </a:ln>
        </p:spPr>
        <p:txBody>
          <a:bodyPr anchorCtr="0" anchor="b" bIns="91425" lIns="91425" rIns="91425" tIns="91425"/>
          <a:lstStyle>
            <a:lvl1pPr indent="0" lvl="0" marL="0" marR="0" rtl="0" algn="l">
              <a:spcBef>
                <a:spcPts val="0"/>
              </a:spcBef>
              <a:buClr>
                <a:schemeClr val="accent1"/>
              </a:buClr>
              <a:buFont typeface="Trebuchet MS"/>
              <a:buNone/>
              <a:defRPr b="0" i="0" sz="4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108" name="Shape 108"/>
          <p:cNvSpPr txBox="1"/>
          <p:nvPr>
            <p:ph idx="1" type="body"/>
          </p:nvPr>
        </p:nvSpPr>
        <p:spPr>
          <a:xfrm>
            <a:off x="677335" y="4527448"/>
            <a:ext cx="8596668" cy="1513914"/>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18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09" name="Shape 109"/>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10" name="Shape 110"/>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11" name="Shape 111"/>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Quote Name Card">
    <p:spTree>
      <p:nvGrpSpPr>
        <p:cNvPr id="112" name="Shape 112"/>
        <p:cNvGrpSpPr/>
        <p:nvPr/>
      </p:nvGrpSpPr>
      <p:grpSpPr>
        <a:xfrm>
          <a:off x="0" y="0"/>
          <a:ext cx="0" cy="0"/>
          <a:chOff x="0" y="0"/>
          <a:chExt cx="0" cy="0"/>
        </a:xfrm>
      </p:grpSpPr>
      <p:sp>
        <p:nvSpPr>
          <p:cNvPr id="113" name="Shape 113"/>
          <p:cNvSpPr txBox="1"/>
          <p:nvPr>
            <p:ph type="title"/>
          </p:nvPr>
        </p:nvSpPr>
        <p:spPr>
          <a:xfrm>
            <a:off x="931333" y="609600"/>
            <a:ext cx="8094134" cy="3022599"/>
          </a:xfrm>
          <a:prstGeom prst="rect">
            <a:avLst/>
          </a:prstGeom>
          <a:noFill/>
          <a:ln>
            <a:noFill/>
          </a:ln>
        </p:spPr>
        <p:txBody>
          <a:bodyPr anchorCtr="0" anchor="ctr" bIns="91425" lIns="91425" rIns="91425" tIns="91425"/>
          <a:lstStyle>
            <a:lvl1pPr indent="0" lvl="0" marL="0" marR="0" rtl="0" algn="l">
              <a:spcBef>
                <a:spcPts val="0"/>
              </a:spcBef>
              <a:buClr>
                <a:schemeClr val="accent1"/>
              </a:buClr>
              <a:buFont typeface="Trebuchet MS"/>
              <a:buNone/>
              <a:defRPr b="0" i="0" sz="4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114" name="Shape 114"/>
          <p:cNvSpPr txBox="1"/>
          <p:nvPr>
            <p:ph idx="1" type="body"/>
          </p:nvPr>
        </p:nvSpPr>
        <p:spPr>
          <a:xfrm>
            <a:off x="677331" y="4013200"/>
            <a:ext cx="8596668" cy="514247"/>
          </a:xfrm>
          <a:prstGeom prst="rect">
            <a:avLst/>
          </a:prstGeom>
          <a:noFill/>
          <a:ln>
            <a:noFill/>
          </a:ln>
        </p:spPr>
        <p:txBody>
          <a:bodyPr anchorCtr="0" anchor="b" bIns="91425" lIns="91425" rIns="91425" tIns="91425"/>
          <a:lstStyle>
            <a:lvl1pPr indent="0" lvl="0" marL="0" marR="0" rtl="0" algn="l">
              <a:spcBef>
                <a:spcPts val="1000"/>
              </a:spcBef>
              <a:spcAft>
                <a:spcPts val="0"/>
              </a:spcAft>
              <a:buClr>
                <a:schemeClr val="accent1"/>
              </a:buClr>
              <a:buFont typeface="Noto Sans Symbols"/>
              <a:buNone/>
              <a:defRPr b="0" i="0" sz="24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15" name="Shape 115"/>
          <p:cNvSpPr txBox="1"/>
          <p:nvPr>
            <p:ph idx="2" type="body"/>
          </p:nvPr>
        </p:nvSpPr>
        <p:spPr>
          <a:xfrm>
            <a:off x="677335" y="4527448"/>
            <a:ext cx="8596668" cy="1513914"/>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1800" u="none" cap="none" strike="noStrike">
                <a:solidFill>
                  <a:srgbClr val="7F7F7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16" name="Shape 116"/>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17" name="Shape 117"/>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18" name="Shape 118"/>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
        <p:nvSpPr>
          <p:cNvPr id="119" name="Shape 119"/>
          <p:cNvSpPr txBox="1"/>
          <p:nvPr/>
        </p:nvSpPr>
        <p:spPr>
          <a:xfrm>
            <a:off x="541870" y="790377"/>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8000">
                <a:solidFill>
                  <a:srgbClr val="BFE471"/>
                </a:solidFill>
                <a:latin typeface="Arial"/>
                <a:ea typeface="Arial"/>
                <a:cs typeface="Arial"/>
                <a:sym typeface="Arial"/>
              </a:rPr>
              <a:t>“</a:t>
            </a:r>
          </a:p>
        </p:txBody>
      </p:sp>
      <p:sp>
        <p:nvSpPr>
          <p:cNvPr id="120" name="Shape 120"/>
          <p:cNvSpPr txBox="1"/>
          <p:nvPr/>
        </p:nvSpPr>
        <p:spPr>
          <a:xfrm>
            <a:off x="8893010" y="2886556"/>
            <a:ext cx="609599" cy="584776"/>
          </a:xfrm>
          <a:prstGeom prst="rect">
            <a:avLst/>
          </a:prstGeom>
          <a:noFill/>
          <a:ln>
            <a:noFill/>
          </a:ln>
        </p:spPr>
        <p:txBody>
          <a:bodyPr anchorCtr="0" anchor="ctr" bIns="45700" lIns="91425" rIns="91425" tIns="45700">
            <a:noAutofit/>
          </a:bodyPr>
          <a:lstStyle/>
          <a:p>
            <a:pPr indent="0" lvl="0" marL="0" marR="0" rtl="0" algn="l">
              <a:spcBef>
                <a:spcPts val="0"/>
              </a:spcBef>
              <a:buSzPct val="25000"/>
              <a:buNone/>
            </a:pPr>
            <a:r>
              <a:rPr lang="en-US" sz="8000">
                <a:solidFill>
                  <a:srgbClr val="BFE471"/>
                </a:solidFill>
                <a:latin typeface="Arial"/>
                <a:ea typeface="Arial"/>
                <a:cs typeface="Arial"/>
                <a:sym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ue or False">
    <p:spTree>
      <p:nvGrpSpPr>
        <p:cNvPr id="121" name="Shape 121"/>
        <p:cNvGrpSpPr/>
        <p:nvPr/>
      </p:nvGrpSpPr>
      <p:grpSpPr>
        <a:xfrm>
          <a:off x="0" y="0"/>
          <a:ext cx="0" cy="0"/>
          <a:chOff x="0" y="0"/>
          <a:chExt cx="0" cy="0"/>
        </a:xfrm>
      </p:grpSpPr>
      <p:sp>
        <p:nvSpPr>
          <p:cNvPr id="122" name="Shape 122"/>
          <p:cNvSpPr txBox="1"/>
          <p:nvPr>
            <p:ph type="title"/>
          </p:nvPr>
        </p:nvSpPr>
        <p:spPr>
          <a:xfrm>
            <a:off x="685799" y="609600"/>
            <a:ext cx="8588202" cy="3022599"/>
          </a:xfrm>
          <a:prstGeom prst="rect">
            <a:avLst/>
          </a:prstGeom>
          <a:noFill/>
          <a:ln>
            <a:noFill/>
          </a:ln>
        </p:spPr>
        <p:txBody>
          <a:bodyPr anchorCtr="0" anchor="ctr" bIns="91425" lIns="91425" rIns="91425" tIns="91425"/>
          <a:lstStyle>
            <a:lvl1pPr indent="0" lvl="0" marL="0" marR="0" rtl="0" algn="l">
              <a:spcBef>
                <a:spcPts val="0"/>
              </a:spcBef>
              <a:buClr>
                <a:schemeClr val="accent1"/>
              </a:buClr>
              <a:buFont typeface="Trebuchet MS"/>
              <a:buNone/>
              <a:defRPr b="0" i="0" sz="4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123" name="Shape 123"/>
          <p:cNvSpPr txBox="1"/>
          <p:nvPr>
            <p:ph idx="1" type="body"/>
          </p:nvPr>
        </p:nvSpPr>
        <p:spPr>
          <a:xfrm>
            <a:off x="677331" y="4013200"/>
            <a:ext cx="8596668" cy="514247"/>
          </a:xfrm>
          <a:prstGeom prst="rect">
            <a:avLst/>
          </a:prstGeom>
          <a:noFill/>
          <a:ln>
            <a:noFill/>
          </a:ln>
        </p:spPr>
        <p:txBody>
          <a:bodyPr anchorCtr="0" anchor="b" bIns="91425" lIns="91425" rIns="91425" tIns="91425"/>
          <a:lstStyle>
            <a:lvl1pPr indent="0" lvl="0" marL="0" marR="0" rtl="0" algn="l">
              <a:spcBef>
                <a:spcPts val="1000"/>
              </a:spcBef>
              <a:spcAft>
                <a:spcPts val="0"/>
              </a:spcAft>
              <a:buClr>
                <a:schemeClr val="accent1"/>
              </a:buClr>
              <a:buFont typeface="Noto Sans Symbols"/>
              <a:buNone/>
              <a:defRPr b="0" i="0" sz="2400" u="none" cap="none" strike="noStrike">
                <a:solidFill>
                  <a:schemeClr val="accent1"/>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24" name="Shape 124"/>
          <p:cNvSpPr txBox="1"/>
          <p:nvPr>
            <p:ph idx="2" type="body"/>
          </p:nvPr>
        </p:nvSpPr>
        <p:spPr>
          <a:xfrm>
            <a:off x="677335" y="4527448"/>
            <a:ext cx="8596668" cy="1513914"/>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1800" u="none" cap="none" strike="noStrike">
                <a:solidFill>
                  <a:srgbClr val="7F7F7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125" name="Shape 125"/>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26" name="Shape 126"/>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27" name="Shape 127"/>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128" name="Shape 128"/>
        <p:cNvGrpSpPr/>
        <p:nvPr/>
      </p:nvGrpSpPr>
      <p:grpSpPr>
        <a:xfrm>
          <a:off x="0" y="0"/>
          <a:ext cx="0" cy="0"/>
          <a:chOff x="0" y="0"/>
          <a:chExt cx="0" cy="0"/>
        </a:xfrm>
      </p:grpSpPr>
      <p:sp>
        <p:nvSpPr>
          <p:cNvPr id="129" name="Shape 129"/>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130" name="Shape 130"/>
          <p:cNvSpPr txBox="1"/>
          <p:nvPr>
            <p:ph idx="1" type="body"/>
          </p:nvPr>
        </p:nvSpPr>
        <p:spPr>
          <a:xfrm rot="5400000">
            <a:off x="3035281" y="-197358"/>
            <a:ext cx="3880773" cy="8596668"/>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1" name="Shape 131"/>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32" name="Shape 132"/>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33" name="Shape 133"/>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134" name="Shape 134"/>
        <p:cNvGrpSpPr/>
        <p:nvPr/>
      </p:nvGrpSpPr>
      <p:grpSpPr>
        <a:xfrm>
          <a:off x="0" y="0"/>
          <a:ext cx="0" cy="0"/>
          <a:chOff x="0" y="0"/>
          <a:chExt cx="0" cy="0"/>
        </a:xfrm>
      </p:grpSpPr>
      <p:sp>
        <p:nvSpPr>
          <p:cNvPr id="135" name="Shape 135"/>
          <p:cNvSpPr txBox="1"/>
          <p:nvPr>
            <p:ph type="title"/>
          </p:nvPr>
        </p:nvSpPr>
        <p:spPr>
          <a:xfrm rot="5400000">
            <a:off x="5994318" y="2582952"/>
            <a:ext cx="5251450" cy="1304742"/>
          </a:xfrm>
          <a:prstGeom prst="rect">
            <a:avLst/>
          </a:prstGeom>
          <a:noFill/>
          <a:ln>
            <a:noFill/>
          </a:ln>
        </p:spPr>
        <p:txBody>
          <a:bodyPr anchorCtr="0" anchor="ctr"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136" name="Shape 136"/>
          <p:cNvSpPr txBox="1"/>
          <p:nvPr>
            <p:ph idx="1" type="body"/>
          </p:nvPr>
        </p:nvSpPr>
        <p:spPr>
          <a:xfrm rot="5400000">
            <a:off x="1581685" y="-294750"/>
            <a:ext cx="5251449" cy="7060149"/>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137" name="Shape 137"/>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38" name="Shape 138"/>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139" name="Shape 139"/>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Sp="0" type="title">
  <p:cSld name="Title Slide">
    <p:spTree>
      <p:nvGrpSpPr>
        <p:cNvPr id="30" name="Shape 30"/>
        <p:cNvGrpSpPr/>
        <p:nvPr/>
      </p:nvGrpSpPr>
      <p:grpSpPr>
        <a:xfrm>
          <a:off x="0" y="0"/>
          <a:ext cx="0" cy="0"/>
          <a:chOff x="0" y="0"/>
          <a:chExt cx="0" cy="0"/>
        </a:xfrm>
      </p:grpSpPr>
      <p:grpSp>
        <p:nvGrpSpPr>
          <p:cNvPr id="31" name="Shape 31"/>
          <p:cNvGrpSpPr/>
          <p:nvPr/>
        </p:nvGrpSpPr>
        <p:grpSpPr>
          <a:xfrm>
            <a:off x="0" y="-8466"/>
            <a:ext cx="12192000" cy="6866467"/>
            <a:chOff x="0" y="-8466"/>
            <a:chExt cx="12192000" cy="6866467"/>
          </a:xfrm>
        </p:grpSpPr>
        <p:cxnSp>
          <p:nvCxnSpPr>
            <p:cNvPr id="32" name="Shape 32"/>
            <p:cNvCxnSpPr/>
            <p:nvPr/>
          </p:nvCxnSpPr>
          <p:spPr>
            <a:xfrm>
              <a:off x="9371011" y="0"/>
              <a:ext cx="1219199" cy="6858000"/>
            </a:xfrm>
            <a:prstGeom prst="straightConnector1">
              <a:avLst/>
            </a:prstGeom>
            <a:noFill/>
            <a:ln cap="flat" cmpd="sng" w="9525">
              <a:solidFill>
                <a:srgbClr val="BFBFBF"/>
              </a:solidFill>
              <a:prstDash val="solid"/>
              <a:round/>
              <a:headEnd len="med" w="med" type="none"/>
              <a:tailEnd len="med" w="med" type="none"/>
            </a:ln>
            <a:effectLst>
              <a:outerShdw blurRad="39999" rotWithShape="0" dir="5400000" dist="20000">
                <a:srgbClr val="000000">
                  <a:alpha val="37647"/>
                </a:srgbClr>
              </a:outerShdw>
            </a:effectLst>
          </p:spPr>
        </p:cxnSp>
        <p:cxnSp>
          <p:nvCxnSpPr>
            <p:cNvPr id="33" name="Shape 33"/>
            <p:cNvCxnSpPr/>
            <p:nvPr/>
          </p:nvCxnSpPr>
          <p:spPr>
            <a:xfrm flipH="1">
              <a:off x="7425266" y="3681412"/>
              <a:ext cx="4763558" cy="3176586"/>
            </a:xfrm>
            <a:prstGeom prst="straightConnector1">
              <a:avLst/>
            </a:prstGeom>
            <a:noFill/>
            <a:ln cap="flat" cmpd="sng" w="9525">
              <a:solidFill>
                <a:srgbClr val="D8D8D8"/>
              </a:solidFill>
              <a:prstDash val="solid"/>
              <a:round/>
              <a:headEnd len="med" w="med" type="none"/>
              <a:tailEnd len="med" w="med" type="none"/>
            </a:ln>
            <a:effectLst>
              <a:outerShdw blurRad="39999" rotWithShape="0" dir="5400000" dist="20000">
                <a:srgbClr val="000000">
                  <a:alpha val="37647"/>
                </a:srgbClr>
              </a:outerShdw>
            </a:effectLst>
          </p:spPr>
        </p:cxnSp>
        <p:sp>
          <p:nvSpPr>
            <p:cNvPr id="34" name="Shape 34"/>
            <p:cNvSpPr/>
            <p:nvPr/>
          </p:nvSpPr>
          <p:spPr>
            <a:xfrm>
              <a:off x="9181475" y="-8466"/>
              <a:ext cx="3007348" cy="6866467"/>
            </a:xfrm>
            <a:custGeom>
              <a:pathLst>
                <a:path extrusionOk="0" h="120000" w="120000">
                  <a:moveTo>
                    <a:pt x="81621" y="0"/>
                  </a:moveTo>
                  <a:lnTo>
                    <a:pt x="120000" y="0"/>
                  </a:lnTo>
                  <a:lnTo>
                    <a:pt x="120000" y="119999"/>
                  </a:lnTo>
                  <a:lnTo>
                    <a:pt x="0" y="119999"/>
                  </a:lnTo>
                  <a:lnTo>
                    <a:pt x="81621" y="0"/>
                  </a:lnTo>
                  <a:close/>
                </a:path>
              </a:pathLst>
            </a:custGeom>
            <a:solidFill>
              <a:schemeClr val="accent1">
                <a:alpha val="29803"/>
              </a:schemeClr>
            </a:solidFill>
            <a:ln>
              <a:noFill/>
            </a:ln>
          </p:spPr>
        </p:sp>
        <p:sp>
          <p:nvSpPr>
            <p:cNvPr id="35" name="Shape 35"/>
            <p:cNvSpPr/>
            <p:nvPr/>
          </p:nvSpPr>
          <p:spPr>
            <a:xfrm>
              <a:off x="9603442" y="-8466"/>
              <a:ext cx="2588558" cy="6866467"/>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36" name="Shape 36"/>
            <p:cNvSpPr/>
            <p:nvPr/>
          </p:nvSpPr>
          <p:spPr>
            <a:xfrm>
              <a:off x="8932332" y="3048000"/>
              <a:ext cx="3259667" cy="3809999"/>
            </a:xfrm>
            <a:prstGeom prst="triangle">
              <a:avLst>
                <a:gd fmla="val 100000" name="adj"/>
              </a:avLst>
            </a:prstGeom>
            <a:solidFill>
              <a:schemeClr val="accent2">
                <a:alpha val="71764"/>
              </a:schemeClr>
            </a:solidFill>
            <a:ln>
              <a:noFill/>
            </a:ln>
          </p:spPr>
          <p:txBody>
            <a:bodyPr anchorCtr="0" anchor="ctr" bIns="91425" lIns="91425" rIns="91425" tIns="91425">
              <a:noAutofit/>
            </a:bodyPr>
            <a:lstStyle/>
            <a:p>
              <a:pPr lvl="0">
                <a:spcBef>
                  <a:spcPts val="0"/>
                </a:spcBef>
                <a:buNone/>
              </a:pPr>
              <a:r>
                <a:t/>
              </a:r>
              <a:endParaRPr/>
            </a:p>
          </p:txBody>
        </p:sp>
        <p:sp>
          <p:nvSpPr>
            <p:cNvPr id="37" name="Shape 37"/>
            <p:cNvSpPr/>
            <p:nvPr/>
          </p:nvSpPr>
          <p:spPr>
            <a:xfrm>
              <a:off x="9334500" y="-8466"/>
              <a:ext cx="2854326" cy="6866467"/>
            </a:xfrm>
            <a:custGeom>
              <a:pathLst>
                <a:path extrusionOk="0" h="120000" w="120000">
                  <a:moveTo>
                    <a:pt x="0" y="0"/>
                  </a:moveTo>
                  <a:lnTo>
                    <a:pt x="120000" y="0"/>
                  </a:lnTo>
                  <a:lnTo>
                    <a:pt x="120000" y="119999"/>
                  </a:lnTo>
                  <a:lnTo>
                    <a:pt x="103873" y="119999"/>
                  </a:lnTo>
                  <a:lnTo>
                    <a:pt x="0" y="0"/>
                  </a:lnTo>
                  <a:close/>
                </a:path>
              </a:pathLst>
            </a:custGeom>
            <a:solidFill>
              <a:srgbClr val="3F7818">
                <a:alpha val="69803"/>
              </a:srgbClr>
            </a:solidFill>
            <a:ln>
              <a:noFill/>
            </a:ln>
          </p:spPr>
        </p:sp>
        <p:sp>
          <p:nvSpPr>
            <p:cNvPr id="38" name="Shape 38"/>
            <p:cNvSpPr/>
            <p:nvPr/>
          </p:nvSpPr>
          <p:spPr>
            <a:xfrm>
              <a:off x="10898729" y="-8466"/>
              <a:ext cx="1290093" cy="6866467"/>
            </a:xfrm>
            <a:custGeom>
              <a:pathLst>
                <a:path extrusionOk="0" h="120000" w="120000">
                  <a:moveTo>
                    <a:pt x="94852" y="0"/>
                  </a:moveTo>
                  <a:lnTo>
                    <a:pt x="120000" y="0"/>
                  </a:lnTo>
                  <a:lnTo>
                    <a:pt x="120000" y="120000"/>
                  </a:lnTo>
                  <a:lnTo>
                    <a:pt x="0" y="120000"/>
                  </a:lnTo>
                  <a:lnTo>
                    <a:pt x="94852" y="0"/>
                  </a:lnTo>
                  <a:close/>
                </a:path>
              </a:pathLst>
            </a:custGeom>
            <a:solidFill>
              <a:srgbClr val="BFE471">
                <a:alpha val="69803"/>
              </a:srgbClr>
            </a:solidFill>
            <a:ln>
              <a:noFill/>
            </a:ln>
          </p:spPr>
        </p:sp>
        <p:sp>
          <p:nvSpPr>
            <p:cNvPr id="39" name="Shape 39"/>
            <p:cNvSpPr/>
            <p:nvPr/>
          </p:nvSpPr>
          <p:spPr>
            <a:xfrm>
              <a:off x="10938999" y="-8466"/>
              <a:ext cx="1249825" cy="6866467"/>
            </a:xfrm>
            <a:custGeom>
              <a:pathLst>
                <a:path extrusionOk="0" h="120000" w="120000">
                  <a:moveTo>
                    <a:pt x="0" y="0"/>
                  </a:moveTo>
                  <a:lnTo>
                    <a:pt x="120000" y="0"/>
                  </a:lnTo>
                  <a:lnTo>
                    <a:pt x="120000" y="120000"/>
                  </a:lnTo>
                  <a:lnTo>
                    <a:pt x="106515" y="120000"/>
                  </a:lnTo>
                  <a:lnTo>
                    <a:pt x="0" y="0"/>
                  </a:lnTo>
                  <a:close/>
                </a:path>
              </a:pathLst>
            </a:custGeom>
            <a:solidFill>
              <a:schemeClr val="accent1">
                <a:alpha val="64705"/>
              </a:schemeClr>
            </a:solidFill>
            <a:ln>
              <a:noFill/>
            </a:ln>
          </p:spPr>
        </p:sp>
        <p:sp>
          <p:nvSpPr>
            <p:cNvPr id="40" name="Shape 40"/>
            <p:cNvSpPr/>
            <p:nvPr/>
          </p:nvSpPr>
          <p:spPr>
            <a:xfrm>
              <a:off x="10371665" y="3589867"/>
              <a:ext cx="1817159" cy="3268132"/>
            </a:xfrm>
            <a:prstGeom prst="triangle">
              <a:avLst>
                <a:gd fmla="val 100000" name="adj"/>
              </a:avLst>
            </a:prstGeom>
            <a:solidFill>
              <a:schemeClr val="accent1">
                <a:alpha val="80000"/>
              </a:schemeClr>
            </a:solidFill>
            <a:ln>
              <a:noFill/>
            </a:ln>
          </p:spPr>
          <p:txBody>
            <a:bodyPr anchorCtr="0" anchor="ctr" bIns="91425" lIns="91425" rIns="91425" tIns="91425">
              <a:noAutofit/>
            </a:bodyPr>
            <a:lstStyle/>
            <a:p>
              <a:pPr lvl="0">
                <a:spcBef>
                  <a:spcPts val="0"/>
                </a:spcBef>
                <a:buNone/>
              </a:pPr>
              <a:r>
                <a:t/>
              </a:r>
              <a:endParaRPr/>
            </a:p>
          </p:txBody>
        </p:sp>
        <p:sp>
          <p:nvSpPr>
            <p:cNvPr id="41" name="Shape 41"/>
            <p:cNvSpPr/>
            <p:nvPr/>
          </p:nvSpPr>
          <p:spPr>
            <a:xfrm rot="10800000">
              <a:off x="0" y="0"/>
              <a:ext cx="842596" cy="5666154"/>
            </a:xfrm>
            <a:prstGeom prst="triangle">
              <a:avLst>
                <a:gd fmla="val 100000" name="adj"/>
              </a:avLst>
            </a:prstGeom>
            <a:solidFill>
              <a:schemeClr val="accent1">
                <a:alpha val="84705"/>
              </a:schemeClr>
            </a:solidFill>
            <a:ln>
              <a:noFill/>
            </a:ln>
          </p:spPr>
          <p:txBody>
            <a:bodyPr anchorCtr="0" anchor="ctr" bIns="91425" lIns="91425" rIns="91425" tIns="91425">
              <a:noAutofit/>
            </a:bodyPr>
            <a:lstStyle/>
            <a:p>
              <a:pPr lvl="0">
                <a:spcBef>
                  <a:spcPts val="0"/>
                </a:spcBef>
                <a:buNone/>
              </a:pPr>
              <a:r>
                <a:t/>
              </a:r>
              <a:endParaRPr/>
            </a:p>
          </p:txBody>
        </p:sp>
      </p:grpSp>
      <p:sp>
        <p:nvSpPr>
          <p:cNvPr id="42" name="Shape 42"/>
          <p:cNvSpPr txBox="1"/>
          <p:nvPr>
            <p:ph type="ctrTitle"/>
          </p:nvPr>
        </p:nvSpPr>
        <p:spPr>
          <a:xfrm>
            <a:off x="1507066" y="2404533"/>
            <a:ext cx="7766936" cy="1646301"/>
          </a:xfrm>
          <a:prstGeom prst="rect">
            <a:avLst/>
          </a:prstGeom>
          <a:noFill/>
          <a:ln>
            <a:noFill/>
          </a:ln>
        </p:spPr>
        <p:txBody>
          <a:bodyPr anchorCtr="0" anchor="b" bIns="91425" lIns="91425" rIns="91425" tIns="91425"/>
          <a:lstStyle>
            <a:lvl1pPr indent="0" lvl="0" marL="0" marR="0" rtl="0" algn="r">
              <a:spcBef>
                <a:spcPts val="0"/>
              </a:spcBef>
              <a:buClr>
                <a:schemeClr val="accent1"/>
              </a:buClr>
              <a:buFont typeface="Trebuchet MS"/>
              <a:buNone/>
              <a:defRPr b="0" i="0" sz="5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43" name="Shape 43"/>
          <p:cNvSpPr txBox="1"/>
          <p:nvPr>
            <p:ph idx="1" type="subTitle"/>
          </p:nvPr>
        </p:nvSpPr>
        <p:spPr>
          <a:xfrm>
            <a:off x="1507066" y="4050832"/>
            <a:ext cx="7766936" cy="1096899"/>
          </a:xfrm>
          <a:prstGeom prst="rect">
            <a:avLst/>
          </a:prstGeom>
          <a:noFill/>
          <a:ln>
            <a:noFill/>
          </a:ln>
        </p:spPr>
        <p:txBody>
          <a:bodyPr anchorCtr="0" anchor="t" bIns="91425" lIns="91425" rIns="91425" tIns="91425"/>
          <a:lstStyle>
            <a:lvl1pPr indent="0" lvl="0" marL="0" marR="0" rtl="0" algn="r">
              <a:spcBef>
                <a:spcPts val="1000"/>
              </a:spcBef>
              <a:spcAft>
                <a:spcPts val="0"/>
              </a:spcAft>
              <a:buClr>
                <a:schemeClr val="accent1"/>
              </a:buClr>
              <a:buFont typeface="Noto Sans Symbols"/>
              <a:buNone/>
              <a:defRPr b="0" i="0" sz="1800" u="none" cap="none" strike="noStrike">
                <a:solidFill>
                  <a:srgbClr val="7F7F7F"/>
                </a:solidFill>
                <a:latin typeface="Trebuchet MS"/>
                <a:ea typeface="Trebuchet MS"/>
                <a:cs typeface="Trebuchet MS"/>
                <a:sym typeface="Trebuchet MS"/>
              </a:defRPr>
            </a:lvl1pPr>
            <a:lvl2pPr indent="0" lvl="1" marL="457200" marR="0" rtl="0" algn="ctr">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2pPr>
            <a:lvl3pPr indent="0" lvl="2" marL="914400" marR="0" rtl="0" algn="ctr">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3pPr>
            <a:lvl4pPr indent="0" lvl="3" marL="13716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4pPr>
            <a:lvl5pPr indent="0" lvl="4" marL="18288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5pPr>
            <a:lvl6pPr indent="0" lvl="5" marL="22860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6pPr>
            <a:lvl7pPr indent="0" lvl="6" marL="27432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7pPr>
            <a:lvl8pPr indent="0" lvl="7" marL="32004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8pPr>
            <a:lvl9pPr indent="0" lvl="8" marL="3657600" marR="0" rtl="0" algn="ctr">
              <a:spcBef>
                <a:spcPts val="1000"/>
              </a:spcBef>
              <a:spcAft>
                <a:spcPts val="0"/>
              </a:spcAft>
              <a:buClr>
                <a:schemeClr val="accent1"/>
              </a:buClr>
              <a:buFont typeface="Noto Sans Symbols"/>
              <a:buNone/>
              <a:defRPr b="0" i="0" sz="1200" u="none" cap="none" strike="noStrike">
                <a:solidFill>
                  <a:srgbClr val="888888"/>
                </a:solidFill>
                <a:latin typeface="Trebuchet MS"/>
                <a:ea typeface="Trebuchet MS"/>
                <a:cs typeface="Trebuchet MS"/>
                <a:sym typeface="Trebuchet MS"/>
              </a:defRPr>
            </a:lvl9pPr>
          </a:lstStyle>
          <a:p/>
        </p:txBody>
      </p:sp>
      <p:sp>
        <p:nvSpPr>
          <p:cNvPr id="44" name="Shape 44"/>
          <p:cNvSpPr/>
          <p:nvPr/>
        </p:nvSpPr>
        <p:spPr>
          <a:xfrm>
            <a:off x="84533" y="5905653"/>
            <a:ext cx="2638742" cy="888377"/>
          </a:xfrm>
          <a:prstGeom prst="rect">
            <a:avLst/>
          </a:prstGeom>
          <a:no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45" name="Shape 45"/>
        <p:cNvGrpSpPr/>
        <p:nvPr/>
      </p:nvGrpSpPr>
      <p:grpSpPr>
        <a:xfrm>
          <a:off x="0" y="0"/>
          <a:ext cx="0" cy="0"/>
          <a:chOff x="0" y="0"/>
          <a:chExt cx="0" cy="0"/>
        </a:xfrm>
      </p:grpSpPr>
      <p:sp>
        <p:nvSpPr>
          <p:cNvPr id="46" name="Shape 46"/>
          <p:cNvSpPr txBox="1"/>
          <p:nvPr>
            <p:ph type="title"/>
          </p:nvPr>
        </p:nvSpPr>
        <p:spPr>
          <a:xfrm>
            <a:off x="677335" y="2700866"/>
            <a:ext cx="8596668" cy="1826580"/>
          </a:xfrm>
          <a:prstGeom prst="rect">
            <a:avLst/>
          </a:prstGeom>
          <a:noFill/>
          <a:ln>
            <a:noFill/>
          </a:ln>
        </p:spPr>
        <p:txBody>
          <a:bodyPr anchorCtr="0" anchor="b" bIns="91425" lIns="91425" rIns="91425" tIns="91425"/>
          <a:lstStyle>
            <a:lvl1pPr indent="0" lvl="0" marL="0" marR="0" rtl="0" algn="l">
              <a:spcBef>
                <a:spcPts val="0"/>
              </a:spcBef>
              <a:buClr>
                <a:schemeClr val="accent1"/>
              </a:buClr>
              <a:buFont typeface="Trebuchet MS"/>
              <a:buNone/>
              <a:defRPr b="0" i="0" sz="40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47" name="Shape 47"/>
          <p:cNvSpPr txBox="1"/>
          <p:nvPr>
            <p:ph idx="1" type="body"/>
          </p:nvPr>
        </p:nvSpPr>
        <p:spPr>
          <a:xfrm>
            <a:off x="677335" y="4527448"/>
            <a:ext cx="8596668" cy="860399"/>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2000" u="none" cap="none" strike="noStrike">
                <a:solidFill>
                  <a:srgbClr val="7F7F7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800" u="none" cap="none" strike="noStrike">
                <a:solidFill>
                  <a:srgbClr val="888888"/>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888888"/>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400" u="none" cap="none" strike="noStrike">
                <a:solidFill>
                  <a:srgbClr val="888888"/>
                </a:solidFill>
                <a:latin typeface="Trebuchet MS"/>
                <a:ea typeface="Trebuchet MS"/>
                <a:cs typeface="Trebuchet MS"/>
                <a:sym typeface="Trebuchet MS"/>
              </a:defRPr>
            </a:lvl9pPr>
          </a:lstStyle>
          <a:p/>
        </p:txBody>
      </p:sp>
      <p:sp>
        <p:nvSpPr>
          <p:cNvPr id="48" name="Shape 48"/>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49" name="Shape 49"/>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50" name="Shape 50"/>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51" name="Shape 51"/>
        <p:cNvGrpSpPr/>
        <p:nvPr/>
      </p:nvGrpSpPr>
      <p:grpSpPr>
        <a:xfrm>
          <a:off x="0" y="0"/>
          <a:ext cx="0" cy="0"/>
          <a:chOff x="0" y="0"/>
          <a:chExt cx="0" cy="0"/>
        </a:xfrm>
      </p:grpSpPr>
      <p:sp>
        <p:nvSpPr>
          <p:cNvPr id="52" name="Shape 52"/>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53" name="Shape 53"/>
          <p:cNvSpPr txBox="1"/>
          <p:nvPr>
            <p:ph idx="1" type="body"/>
          </p:nvPr>
        </p:nvSpPr>
        <p:spPr>
          <a:xfrm>
            <a:off x="677333" y="2160589"/>
            <a:ext cx="4184035" cy="3880771"/>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4" name="Shape 54"/>
          <p:cNvSpPr txBox="1"/>
          <p:nvPr>
            <p:ph idx="2" type="body"/>
          </p:nvPr>
        </p:nvSpPr>
        <p:spPr>
          <a:xfrm>
            <a:off x="5089969" y="2160589"/>
            <a:ext cx="4184033" cy="3880773"/>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55" name="Shape 55"/>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56" name="Shape 56"/>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57" name="Shape 57"/>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
        <p:nvSpPr>
          <p:cNvPr id="58" name="Shape 58"/>
          <p:cNvSpPr/>
          <p:nvPr/>
        </p:nvSpPr>
        <p:spPr>
          <a:xfrm>
            <a:off x="84533" y="5905653"/>
            <a:ext cx="2638742" cy="888377"/>
          </a:xfrm>
          <a:prstGeom prst="rect">
            <a:avLst/>
          </a:prstGeom>
          <a:noFill/>
          <a:ln>
            <a:noFill/>
          </a:ln>
        </p:spPr>
        <p:txBody>
          <a:bodyPr anchorCtr="0" anchor="ctr" bIns="91425" lIns="91425" rIns="91425" tIns="91425">
            <a:noAutofit/>
          </a:bodyPr>
          <a:lstStyle/>
          <a:p>
            <a:pPr lvl="0">
              <a:spcBef>
                <a:spcPts val="0"/>
              </a:spcBef>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59" name="Shape 59"/>
        <p:cNvGrpSpPr/>
        <p:nvPr/>
      </p:nvGrpSpPr>
      <p:grpSpPr>
        <a:xfrm>
          <a:off x="0" y="0"/>
          <a:ext cx="0" cy="0"/>
          <a:chOff x="0" y="0"/>
          <a:chExt cx="0" cy="0"/>
        </a:xfrm>
      </p:grpSpPr>
      <p:sp>
        <p:nvSpPr>
          <p:cNvPr id="60" name="Shape 60"/>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61" name="Shape 61"/>
          <p:cNvSpPr txBox="1"/>
          <p:nvPr>
            <p:ph idx="1" type="body"/>
          </p:nvPr>
        </p:nvSpPr>
        <p:spPr>
          <a:xfrm>
            <a:off x="675745" y="2160983"/>
            <a:ext cx="4185622" cy="576262"/>
          </a:xfrm>
          <a:prstGeom prst="rect">
            <a:avLst/>
          </a:prstGeom>
          <a:noFill/>
          <a:ln>
            <a:noFill/>
          </a:ln>
        </p:spPr>
        <p:txBody>
          <a:bodyPr anchorCtr="0" anchor="b" bIns="91425" lIns="91425" rIns="91425" tIns="91425"/>
          <a:lstStyle>
            <a:lvl1pPr indent="0" lvl="0" marL="0" marR="0" rtl="0" algn="l">
              <a:spcBef>
                <a:spcPts val="1000"/>
              </a:spcBef>
              <a:spcAft>
                <a:spcPts val="0"/>
              </a:spcAft>
              <a:buClr>
                <a:schemeClr val="accent1"/>
              </a:buClr>
              <a:buFont typeface="Noto Sans Symbols"/>
              <a:buNone/>
              <a:defRPr b="0" i="0" sz="24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1" i="0" sz="20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1" i="0" sz="18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2" name="Shape 62"/>
          <p:cNvSpPr txBox="1"/>
          <p:nvPr>
            <p:ph idx="2" type="body"/>
          </p:nvPr>
        </p:nvSpPr>
        <p:spPr>
          <a:xfrm>
            <a:off x="675745" y="2737244"/>
            <a:ext cx="4185622" cy="3304117"/>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3" name="Shape 63"/>
          <p:cNvSpPr txBox="1"/>
          <p:nvPr>
            <p:ph idx="3" type="body"/>
          </p:nvPr>
        </p:nvSpPr>
        <p:spPr>
          <a:xfrm>
            <a:off x="5088382" y="2160983"/>
            <a:ext cx="4185617" cy="576262"/>
          </a:xfrm>
          <a:prstGeom prst="rect">
            <a:avLst/>
          </a:prstGeom>
          <a:noFill/>
          <a:ln>
            <a:noFill/>
          </a:ln>
        </p:spPr>
        <p:txBody>
          <a:bodyPr anchorCtr="0" anchor="b" bIns="91425" lIns="91425" rIns="91425" tIns="91425"/>
          <a:lstStyle>
            <a:lvl1pPr indent="0" lvl="0" marL="0" marR="0" rtl="0" algn="l">
              <a:spcBef>
                <a:spcPts val="1000"/>
              </a:spcBef>
              <a:spcAft>
                <a:spcPts val="0"/>
              </a:spcAft>
              <a:buClr>
                <a:schemeClr val="accent1"/>
              </a:buClr>
              <a:buFont typeface="Noto Sans Symbols"/>
              <a:buNone/>
              <a:defRPr b="0" i="0" sz="24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1" i="0" sz="20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1" i="0" sz="18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1" i="0" sz="1600" u="none" cap="none" strike="noStrike">
                <a:solidFill>
                  <a:srgbClr val="3F3F3F"/>
                </a:solidFill>
                <a:latin typeface="Trebuchet MS"/>
                <a:ea typeface="Trebuchet MS"/>
                <a:cs typeface="Trebuchet MS"/>
                <a:sym typeface="Trebuchet MS"/>
              </a:defRPr>
            </a:lvl9pPr>
          </a:lstStyle>
          <a:p/>
        </p:txBody>
      </p:sp>
      <p:sp>
        <p:nvSpPr>
          <p:cNvPr id="64" name="Shape 64"/>
          <p:cNvSpPr txBox="1"/>
          <p:nvPr>
            <p:ph idx="4" type="body"/>
          </p:nvPr>
        </p:nvSpPr>
        <p:spPr>
          <a:xfrm>
            <a:off x="5088383" y="2737244"/>
            <a:ext cx="4185616" cy="3304117"/>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65" name="Shape 65"/>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66" name="Shape 66"/>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67" name="Shape 67"/>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68" name="Shape 68"/>
        <p:cNvGrpSpPr/>
        <p:nvPr/>
      </p:nvGrpSpPr>
      <p:grpSpPr>
        <a:xfrm>
          <a:off x="0" y="0"/>
          <a:ext cx="0" cy="0"/>
          <a:chOff x="0" y="0"/>
          <a:chExt cx="0" cy="0"/>
        </a:xfrm>
      </p:grpSpPr>
      <p:sp>
        <p:nvSpPr>
          <p:cNvPr id="69" name="Shape 69"/>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70" name="Shape 70"/>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71" name="Shape 71"/>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72" name="Shape 72"/>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73" name="Shape 73"/>
        <p:cNvGrpSpPr/>
        <p:nvPr/>
      </p:nvGrpSpPr>
      <p:grpSpPr>
        <a:xfrm>
          <a:off x="0" y="0"/>
          <a:ext cx="0" cy="0"/>
          <a:chOff x="0" y="0"/>
          <a:chExt cx="0" cy="0"/>
        </a:xfrm>
      </p:grpSpPr>
      <p:sp>
        <p:nvSpPr>
          <p:cNvPr id="74" name="Shape 74"/>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75" name="Shape 75"/>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76" name="Shape 76"/>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77" name="Shape 77"/>
        <p:cNvGrpSpPr/>
        <p:nvPr/>
      </p:nvGrpSpPr>
      <p:grpSpPr>
        <a:xfrm>
          <a:off x="0" y="0"/>
          <a:ext cx="0" cy="0"/>
          <a:chOff x="0" y="0"/>
          <a:chExt cx="0" cy="0"/>
        </a:xfrm>
      </p:grpSpPr>
      <p:sp>
        <p:nvSpPr>
          <p:cNvPr id="78" name="Shape 78"/>
          <p:cNvSpPr txBox="1"/>
          <p:nvPr>
            <p:ph type="title"/>
          </p:nvPr>
        </p:nvSpPr>
        <p:spPr>
          <a:xfrm>
            <a:off x="677333" y="1498604"/>
            <a:ext cx="3854527" cy="1278465"/>
          </a:xfrm>
          <a:prstGeom prst="rect">
            <a:avLst/>
          </a:prstGeom>
          <a:noFill/>
          <a:ln>
            <a:noFill/>
          </a:ln>
        </p:spPr>
        <p:txBody>
          <a:bodyPr anchorCtr="0" anchor="b" bIns="91425" lIns="91425" rIns="91425" tIns="91425"/>
          <a:lstStyle>
            <a:lvl1pPr indent="0" lvl="0" marL="0" marR="0" rtl="0" algn="l">
              <a:spcBef>
                <a:spcPts val="0"/>
              </a:spcBef>
              <a:buClr>
                <a:schemeClr val="accent1"/>
              </a:buClr>
              <a:buFont typeface="Trebuchet MS"/>
              <a:buNone/>
              <a:defRPr b="0" i="0" sz="20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79" name="Shape 79"/>
          <p:cNvSpPr txBox="1"/>
          <p:nvPr>
            <p:ph idx="1" type="body"/>
          </p:nvPr>
        </p:nvSpPr>
        <p:spPr>
          <a:xfrm>
            <a:off x="4760460" y="514924"/>
            <a:ext cx="4513540" cy="5526437"/>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80" name="Shape 80"/>
          <p:cNvSpPr txBox="1"/>
          <p:nvPr>
            <p:ph idx="2" type="body"/>
          </p:nvPr>
        </p:nvSpPr>
        <p:spPr>
          <a:xfrm>
            <a:off x="677333" y="2777068"/>
            <a:ext cx="3854527" cy="2584448"/>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1pPr>
            <a:lvl2pPr indent="-12562" lvl="1" marL="457063" marR="0" rtl="0" algn="l">
              <a:spcBef>
                <a:spcPts val="1000"/>
              </a:spcBef>
              <a:spcAft>
                <a:spcPts val="0"/>
              </a:spcAft>
              <a:buClr>
                <a:schemeClr val="accent1"/>
              </a:buClr>
              <a:buFont typeface="Noto Sans Symbols"/>
              <a:buNone/>
              <a:defRPr b="0" i="0" sz="1400" u="none" cap="none" strike="noStrike">
                <a:solidFill>
                  <a:srgbClr val="3F3F3F"/>
                </a:solidFill>
                <a:latin typeface="Trebuchet MS"/>
                <a:ea typeface="Trebuchet MS"/>
                <a:cs typeface="Trebuchet MS"/>
                <a:sym typeface="Trebuchet MS"/>
              </a:defRPr>
            </a:lvl2pPr>
            <a:lvl3pPr indent="-12425" lvl="2" marL="914126"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3pPr>
            <a:lvl4pPr indent="-12288" lvl="3" marL="1371189"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4pPr>
            <a:lvl5pPr indent="-12151" lvl="4" marL="1828251"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5pPr>
            <a:lvl6pPr indent="-12013" lvl="5" marL="2285314"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6pPr>
            <a:lvl7pPr indent="-11876" lvl="6" marL="2742377"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7pPr>
            <a:lvl8pPr indent="-11739" lvl="7" marL="3199440"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8pPr>
            <a:lvl9pPr indent="-11603" lvl="8" marL="3656503"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9pPr>
          </a:lstStyle>
          <a:p/>
        </p:txBody>
      </p:sp>
      <p:sp>
        <p:nvSpPr>
          <p:cNvPr id="81" name="Shape 81"/>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82" name="Shape 82"/>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83" name="Shape 83"/>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84" name="Shape 84"/>
        <p:cNvGrpSpPr/>
        <p:nvPr/>
      </p:nvGrpSpPr>
      <p:grpSpPr>
        <a:xfrm>
          <a:off x="0" y="0"/>
          <a:ext cx="0" cy="0"/>
          <a:chOff x="0" y="0"/>
          <a:chExt cx="0" cy="0"/>
        </a:xfrm>
      </p:grpSpPr>
      <p:sp>
        <p:nvSpPr>
          <p:cNvPr id="85" name="Shape 85"/>
          <p:cNvSpPr txBox="1"/>
          <p:nvPr>
            <p:ph type="title"/>
          </p:nvPr>
        </p:nvSpPr>
        <p:spPr>
          <a:xfrm>
            <a:off x="677333" y="4800600"/>
            <a:ext cx="8596667" cy="566737"/>
          </a:xfrm>
          <a:prstGeom prst="rect">
            <a:avLst/>
          </a:prstGeom>
          <a:noFill/>
          <a:ln>
            <a:noFill/>
          </a:ln>
        </p:spPr>
        <p:txBody>
          <a:bodyPr anchorCtr="0" anchor="b" bIns="91425" lIns="91425" rIns="91425" tIns="91425"/>
          <a:lstStyle>
            <a:lvl1pPr indent="0" lvl="0" marL="0" marR="0" rtl="0" algn="l">
              <a:spcBef>
                <a:spcPts val="0"/>
              </a:spcBef>
              <a:buClr>
                <a:schemeClr val="accent1"/>
              </a:buClr>
              <a:buFont typeface="Trebuchet MS"/>
              <a:buNone/>
              <a:defRPr b="0" i="0" sz="24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86" name="Shape 86"/>
          <p:cNvSpPr/>
          <p:nvPr>
            <p:ph idx="2" type="pic"/>
          </p:nvPr>
        </p:nvSpPr>
        <p:spPr>
          <a:xfrm>
            <a:off x="677333" y="609600"/>
            <a:ext cx="8596668" cy="3845718"/>
          </a:xfrm>
          <a:prstGeom prst="rect">
            <a:avLst/>
          </a:prstGeom>
          <a:noFill/>
          <a:ln>
            <a:noFill/>
          </a:ln>
        </p:spPr>
        <p:txBody>
          <a:bodyPr anchorCtr="0" anchor="t" bIns="91425" lIns="91425" rIns="91425" tIns="91425"/>
          <a:lstStyle>
            <a:lvl1pPr indent="0" lvl="0" marL="0" marR="0" rtl="0" algn="ctr">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1600" u="none" cap="none" strike="noStrike">
                <a:solidFill>
                  <a:srgbClr val="3F3F3F"/>
                </a:solidFill>
                <a:latin typeface="Trebuchet MS"/>
                <a:ea typeface="Trebuchet MS"/>
                <a:cs typeface="Trebuchet MS"/>
                <a:sym typeface="Trebuchet MS"/>
              </a:defRPr>
            </a:lvl9pPr>
          </a:lstStyle>
          <a:p/>
        </p:txBody>
      </p:sp>
      <p:sp>
        <p:nvSpPr>
          <p:cNvPr id="87" name="Shape 87"/>
          <p:cNvSpPr txBox="1"/>
          <p:nvPr>
            <p:ph idx="1" type="body"/>
          </p:nvPr>
        </p:nvSpPr>
        <p:spPr>
          <a:xfrm>
            <a:off x="677333" y="5367337"/>
            <a:ext cx="8596667" cy="674024"/>
          </a:xfrm>
          <a:prstGeom prst="rect">
            <a:avLst/>
          </a:prstGeom>
          <a:noFill/>
          <a:ln>
            <a:noFill/>
          </a:ln>
        </p:spPr>
        <p:txBody>
          <a:bodyPr anchorCtr="0" anchor="t" bIns="91425" lIns="91425" rIns="91425" tIns="91425"/>
          <a:lstStyle>
            <a:lvl1pPr indent="0" lvl="0" marL="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1pPr>
            <a:lvl2pPr indent="0" lvl="1" marL="457200" marR="0" rtl="0" algn="l">
              <a:spcBef>
                <a:spcPts val="1000"/>
              </a:spcBef>
              <a:spcAft>
                <a:spcPts val="0"/>
              </a:spcAft>
              <a:buClr>
                <a:schemeClr val="accent1"/>
              </a:buClr>
              <a:buFont typeface="Noto Sans Symbols"/>
              <a:buNone/>
              <a:defRPr b="0" i="0" sz="1200" u="none" cap="none" strike="noStrike">
                <a:solidFill>
                  <a:srgbClr val="3F3F3F"/>
                </a:solidFill>
                <a:latin typeface="Trebuchet MS"/>
                <a:ea typeface="Trebuchet MS"/>
                <a:cs typeface="Trebuchet MS"/>
                <a:sym typeface="Trebuchet MS"/>
              </a:defRPr>
            </a:lvl2pPr>
            <a:lvl3pPr indent="0" lvl="2" marL="914400" marR="0" rtl="0" algn="l">
              <a:spcBef>
                <a:spcPts val="1000"/>
              </a:spcBef>
              <a:spcAft>
                <a:spcPts val="0"/>
              </a:spcAft>
              <a:buClr>
                <a:schemeClr val="accent1"/>
              </a:buClr>
              <a:buFont typeface="Noto Sans Symbols"/>
              <a:buNone/>
              <a:defRPr b="0" i="0" sz="1000" u="none" cap="none" strike="noStrike">
                <a:solidFill>
                  <a:srgbClr val="3F3F3F"/>
                </a:solidFill>
                <a:latin typeface="Trebuchet MS"/>
                <a:ea typeface="Trebuchet MS"/>
                <a:cs typeface="Trebuchet MS"/>
                <a:sym typeface="Trebuchet MS"/>
              </a:defRPr>
            </a:lvl3pPr>
            <a:lvl4pPr indent="0" lvl="3" marL="13716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4pPr>
            <a:lvl5pPr indent="0" lvl="4" marL="18288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5pPr>
            <a:lvl6pPr indent="0" lvl="5" marL="22860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6pPr>
            <a:lvl7pPr indent="0" lvl="6" marL="27432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7pPr>
            <a:lvl8pPr indent="0" lvl="7" marL="32004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8pPr>
            <a:lvl9pPr indent="0" lvl="8" marL="3657600" marR="0" rtl="0" algn="l">
              <a:spcBef>
                <a:spcPts val="1000"/>
              </a:spcBef>
              <a:spcAft>
                <a:spcPts val="0"/>
              </a:spcAft>
              <a:buClr>
                <a:schemeClr val="accent1"/>
              </a:buClr>
              <a:buFont typeface="Noto Sans Symbols"/>
              <a:buNone/>
              <a:defRPr b="0" i="0" sz="900" u="none" cap="none" strike="noStrike">
                <a:solidFill>
                  <a:srgbClr val="3F3F3F"/>
                </a:solidFill>
                <a:latin typeface="Trebuchet MS"/>
                <a:ea typeface="Trebuchet MS"/>
                <a:cs typeface="Trebuchet MS"/>
                <a:sym typeface="Trebuchet MS"/>
              </a:defRPr>
            </a:lvl9pPr>
          </a:lstStyle>
          <a:p/>
        </p:txBody>
      </p:sp>
      <p:sp>
        <p:nvSpPr>
          <p:cNvPr id="88" name="Shape 88"/>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89" name="Shape 89"/>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sz="900">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90" name="Shape 90"/>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lang="en-US" sz="900">
                <a:solidFill>
                  <a:schemeClr val="accent1"/>
                </a:solidFill>
                <a:latin typeface="Trebuchet MS"/>
                <a:ea typeface="Trebuchet MS"/>
                <a:cs typeface="Trebuchet MS"/>
                <a:sym typeface="Trebuchet MS"/>
              </a:rPr>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grpSp>
        <p:nvGrpSpPr>
          <p:cNvPr id="10" name="Shape 10"/>
          <p:cNvGrpSpPr/>
          <p:nvPr/>
        </p:nvGrpSpPr>
        <p:grpSpPr>
          <a:xfrm>
            <a:off x="0" y="-8466"/>
            <a:ext cx="12192000" cy="6866467"/>
            <a:chOff x="0" y="-8466"/>
            <a:chExt cx="12192000" cy="6866467"/>
          </a:xfrm>
        </p:grpSpPr>
        <p:cxnSp>
          <p:nvCxnSpPr>
            <p:cNvPr id="11" name="Shape 11"/>
            <p:cNvCxnSpPr/>
            <p:nvPr/>
          </p:nvCxnSpPr>
          <p:spPr>
            <a:xfrm>
              <a:off x="9371011" y="0"/>
              <a:ext cx="1219199" cy="6858000"/>
            </a:xfrm>
            <a:prstGeom prst="straightConnector1">
              <a:avLst/>
            </a:prstGeom>
            <a:noFill/>
            <a:ln cap="flat" cmpd="sng" w="9525">
              <a:solidFill>
                <a:srgbClr val="BFBFBF"/>
              </a:solidFill>
              <a:prstDash val="solid"/>
              <a:round/>
              <a:headEnd len="med" w="med" type="none"/>
              <a:tailEnd len="med" w="med" type="none"/>
            </a:ln>
            <a:effectLst>
              <a:outerShdw blurRad="39999" rotWithShape="0" dir="5400000" dist="20000">
                <a:srgbClr val="000000">
                  <a:alpha val="37647"/>
                </a:srgbClr>
              </a:outerShdw>
            </a:effectLst>
          </p:spPr>
        </p:cxnSp>
        <p:cxnSp>
          <p:nvCxnSpPr>
            <p:cNvPr id="12" name="Shape 12"/>
            <p:cNvCxnSpPr/>
            <p:nvPr/>
          </p:nvCxnSpPr>
          <p:spPr>
            <a:xfrm flipH="1">
              <a:off x="7425266" y="3681412"/>
              <a:ext cx="4763558" cy="3176586"/>
            </a:xfrm>
            <a:prstGeom prst="straightConnector1">
              <a:avLst/>
            </a:prstGeom>
            <a:noFill/>
            <a:ln cap="flat" cmpd="sng" w="9525">
              <a:solidFill>
                <a:srgbClr val="D8D8D8"/>
              </a:solidFill>
              <a:prstDash val="solid"/>
              <a:round/>
              <a:headEnd len="med" w="med" type="none"/>
              <a:tailEnd len="med" w="med" type="none"/>
            </a:ln>
            <a:effectLst>
              <a:outerShdw blurRad="39999" rotWithShape="0" dir="5400000" dist="20000">
                <a:srgbClr val="000000">
                  <a:alpha val="37647"/>
                </a:srgbClr>
              </a:outerShdw>
            </a:effectLst>
          </p:spPr>
        </p:cxnSp>
        <p:sp>
          <p:nvSpPr>
            <p:cNvPr id="13" name="Shape 13"/>
            <p:cNvSpPr/>
            <p:nvPr/>
          </p:nvSpPr>
          <p:spPr>
            <a:xfrm>
              <a:off x="9181475" y="-8466"/>
              <a:ext cx="3007348" cy="6866467"/>
            </a:xfrm>
            <a:custGeom>
              <a:pathLst>
                <a:path extrusionOk="0" h="120000" w="120000">
                  <a:moveTo>
                    <a:pt x="81621" y="0"/>
                  </a:moveTo>
                  <a:lnTo>
                    <a:pt x="120000" y="0"/>
                  </a:lnTo>
                  <a:lnTo>
                    <a:pt x="120000" y="119999"/>
                  </a:lnTo>
                  <a:lnTo>
                    <a:pt x="0" y="119999"/>
                  </a:lnTo>
                  <a:lnTo>
                    <a:pt x="81621" y="0"/>
                  </a:lnTo>
                  <a:close/>
                </a:path>
              </a:pathLst>
            </a:custGeom>
            <a:solidFill>
              <a:schemeClr val="accent1">
                <a:alpha val="29803"/>
              </a:schemeClr>
            </a:solidFill>
            <a:ln>
              <a:noFill/>
            </a:ln>
          </p:spPr>
        </p:sp>
        <p:sp>
          <p:nvSpPr>
            <p:cNvPr id="14" name="Shape 14"/>
            <p:cNvSpPr/>
            <p:nvPr/>
          </p:nvSpPr>
          <p:spPr>
            <a:xfrm>
              <a:off x="9603442" y="-8466"/>
              <a:ext cx="2588558" cy="6866467"/>
            </a:xfrm>
            <a:custGeom>
              <a:pathLst>
                <a:path extrusionOk="0" h="120000" w="120000">
                  <a:moveTo>
                    <a:pt x="0" y="0"/>
                  </a:moveTo>
                  <a:lnTo>
                    <a:pt x="120000" y="0"/>
                  </a:lnTo>
                  <a:lnTo>
                    <a:pt x="120000" y="119999"/>
                  </a:lnTo>
                  <a:lnTo>
                    <a:pt x="56067" y="119999"/>
                  </a:lnTo>
                  <a:lnTo>
                    <a:pt x="0" y="0"/>
                  </a:lnTo>
                  <a:close/>
                </a:path>
              </a:pathLst>
            </a:custGeom>
            <a:solidFill>
              <a:schemeClr val="accent1">
                <a:alpha val="20000"/>
              </a:schemeClr>
            </a:solidFill>
            <a:ln>
              <a:noFill/>
            </a:ln>
          </p:spPr>
        </p:sp>
        <p:sp>
          <p:nvSpPr>
            <p:cNvPr id="15" name="Shape 15"/>
            <p:cNvSpPr/>
            <p:nvPr/>
          </p:nvSpPr>
          <p:spPr>
            <a:xfrm>
              <a:off x="8932332" y="3048000"/>
              <a:ext cx="3259667" cy="3809999"/>
            </a:xfrm>
            <a:prstGeom prst="triangle">
              <a:avLst>
                <a:gd fmla="val 100000" name="adj"/>
              </a:avLst>
            </a:prstGeom>
            <a:solidFill>
              <a:schemeClr val="accent2">
                <a:alpha val="71764"/>
              </a:schemeClr>
            </a:solidFill>
            <a:ln>
              <a:noFill/>
            </a:ln>
          </p:spPr>
          <p:txBody>
            <a:bodyPr anchorCtr="0" anchor="ctr" bIns="91425" lIns="91425" rIns="91425" tIns="91425">
              <a:noAutofit/>
            </a:bodyPr>
            <a:lstStyle/>
            <a:p>
              <a:pPr lvl="0">
                <a:spcBef>
                  <a:spcPts val="0"/>
                </a:spcBef>
                <a:buNone/>
              </a:pPr>
              <a:r>
                <a:t/>
              </a:r>
              <a:endParaRPr/>
            </a:p>
          </p:txBody>
        </p:sp>
        <p:sp>
          <p:nvSpPr>
            <p:cNvPr id="16" name="Shape 16"/>
            <p:cNvSpPr/>
            <p:nvPr/>
          </p:nvSpPr>
          <p:spPr>
            <a:xfrm>
              <a:off x="9334500" y="-8466"/>
              <a:ext cx="2854326" cy="6866467"/>
            </a:xfrm>
            <a:custGeom>
              <a:pathLst>
                <a:path extrusionOk="0" h="120000" w="120000">
                  <a:moveTo>
                    <a:pt x="0" y="0"/>
                  </a:moveTo>
                  <a:lnTo>
                    <a:pt x="120000" y="0"/>
                  </a:lnTo>
                  <a:lnTo>
                    <a:pt x="120000" y="119999"/>
                  </a:lnTo>
                  <a:lnTo>
                    <a:pt x="103873" y="119999"/>
                  </a:lnTo>
                  <a:lnTo>
                    <a:pt x="0" y="0"/>
                  </a:lnTo>
                  <a:close/>
                </a:path>
              </a:pathLst>
            </a:custGeom>
            <a:solidFill>
              <a:srgbClr val="3F7818">
                <a:alpha val="69803"/>
              </a:srgbClr>
            </a:solidFill>
            <a:ln>
              <a:noFill/>
            </a:ln>
          </p:spPr>
        </p:sp>
        <p:sp>
          <p:nvSpPr>
            <p:cNvPr id="17" name="Shape 17"/>
            <p:cNvSpPr/>
            <p:nvPr/>
          </p:nvSpPr>
          <p:spPr>
            <a:xfrm>
              <a:off x="10898729" y="-8466"/>
              <a:ext cx="1290093" cy="6866467"/>
            </a:xfrm>
            <a:custGeom>
              <a:pathLst>
                <a:path extrusionOk="0" h="120000" w="120000">
                  <a:moveTo>
                    <a:pt x="94852" y="0"/>
                  </a:moveTo>
                  <a:lnTo>
                    <a:pt x="120000" y="0"/>
                  </a:lnTo>
                  <a:lnTo>
                    <a:pt x="120000" y="120000"/>
                  </a:lnTo>
                  <a:lnTo>
                    <a:pt x="0" y="120000"/>
                  </a:lnTo>
                  <a:lnTo>
                    <a:pt x="94852" y="0"/>
                  </a:lnTo>
                  <a:close/>
                </a:path>
              </a:pathLst>
            </a:custGeom>
            <a:solidFill>
              <a:srgbClr val="BFE471">
                <a:alpha val="69803"/>
              </a:srgbClr>
            </a:solidFill>
            <a:ln>
              <a:noFill/>
            </a:ln>
          </p:spPr>
        </p:sp>
        <p:sp>
          <p:nvSpPr>
            <p:cNvPr id="18" name="Shape 18"/>
            <p:cNvSpPr/>
            <p:nvPr/>
          </p:nvSpPr>
          <p:spPr>
            <a:xfrm>
              <a:off x="10938999" y="-8466"/>
              <a:ext cx="1249825" cy="6866467"/>
            </a:xfrm>
            <a:custGeom>
              <a:pathLst>
                <a:path extrusionOk="0" h="120000" w="120000">
                  <a:moveTo>
                    <a:pt x="0" y="0"/>
                  </a:moveTo>
                  <a:lnTo>
                    <a:pt x="120000" y="0"/>
                  </a:lnTo>
                  <a:lnTo>
                    <a:pt x="120000" y="120000"/>
                  </a:lnTo>
                  <a:lnTo>
                    <a:pt x="106515" y="120000"/>
                  </a:lnTo>
                  <a:lnTo>
                    <a:pt x="0" y="0"/>
                  </a:lnTo>
                  <a:close/>
                </a:path>
              </a:pathLst>
            </a:custGeom>
            <a:solidFill>
              <a:schemeClr val="accent1">
                <a:alpha val="64705"/>
              </a:schemeClr>
            </a:solidFill>
            <a:ln>
              <a:noFill/>
            </a:ln>
          </p:spPr>
        </p:sp>
        <p:sp>
          <p:nvSpPr>
            <p:cNvPr id="19" name="Shape 19"/>
            <p:cNvSpPr/>
            <p:nvPr/>
          </p:nvSpPr>
          <p:spPr>
            <a:xfrm>
              <a:off x="10371665" y="3589867"/>
              <a:ext cx="1817159" cy="3268132"/>
            </a:xfrm>
            <a:prstGeom prst="triangle">
              <a:avLst>
                <a:gd fmla="val 100000" name="adj"/>
              </a:avLst>
            </a:prstGeom>
            <a:solidFill>
              <a:schemeClr val="accent1">
                <a:alpha val="80000"/>
              </a:schemeClr>
            </a:solidFill>
            <a:ln>
              <a:noFill/>
            </a:ln>
          </p:spPr>
          <p:txBody>
            <a:bodyPr anchorCtr="0" anchor="ctr" bIns="91425" lIns="91425" rIns="91425" tIns="91425">
              <a:noAutofit/>
            </a:bodyPr>
            <a:lstStyle/>
            <a:p>
              <a:pPr lvl="0">
                <a:spcBef>
                  <a:spcPts val="0"/>
                </a:spcBef>
                <a:buNone/>
              </a:pPr>
              <a:r>
                <a:t/>
              </a:r>
              <a:endParaRPr/>
            </a:p>
          </p:txBody>
        </p:sp>
        <p:sp>
          <p:nvSpPr>
            <p:cNvPr id="20" name="Shape 20"/>
            <p:cNvSpPr/>
            <p:nvPr/>
          </p:nvSpPr>
          <p:spPr>
            <a:xfrm>
              <a:off x="0" y="4013200"/>
              <a:ext cx="448732" cy="2844800"/>
            </a:xfrm>
            <a:prstGeom prst="triangle">
              <a:avLst>
                <a:gd fmla="val 0" name="adj"/>
              </a:avLst>
            </a:prstGeom>
            <a:solidFill>
              <a:schemeClr val="accent1">
                <a:alpha val="84705"/>
              </a:schemeClr>
            </a:solidFill>
            <a:ln>
              <a:noFill/>
            </a:ln>
          </p:spPr>
          <p:txBody>
            <a:bodyPr anchorCtr="0" anchor="ctr" bIns="91425" lIns="91425" rIns="91425" tIns="91425">
              <a:noAutofit/>
            </a:bodyPr>
            <a:lstStyle/>
            <a:p>
              <a:pPr lvl="0">
                <a:spcBef>
                  <a:spcPts val="0"/>
                </a:spcBef>
                <a:buNone/>
              </a:pPr>
              <a:r>
                <a:t/>
              </a:r>
              <a:endParaRPr/>
            </a:p>
          </p:txBody>
        </p:sp>
      </p:grpSp>
      <p:sp>
        <p:nvSpPr>
          <p:cNvPr id="21" name="Shape 21"/>
          <p:cNvSpPr txBox="1"/>
          <p:nvPr>
            <p:ph type="title"/>
          </p:nvPr>
        </p:nvSpPr>
        <p:spPr>
          <a:xfrm>
            <a:off x="677333" y="609600"/>
            <a:ext cx="8596668" cy="1320800"/>
          </a:xfrm>
          <a:prstGeom prst="rect">
            <a:avLst/>
          </a:prstGeom>
          <a:noFill/>
          <a:ln>
            <a:noFill/>
          </a:ln>
        </p:spPr>
        <p:txBody>
          <a:bodyPr anchorCtr="0" anchor="t" bIns="91425" lIns="91425" rIns="91425" tIns="91425"/>
          <a:lstStyle>
            <a:lvl1pPr indent="0" lvl="0" marL="0" marR="0" rtl="0" algn="l">
              <a:spcBef>
                <a:spcPts val="0"/>
              </a:spcBef>
              <a:buClr>
                <a:schemeClr val="accent1"/>
              </a:buClr>
              <a:buFont typeface="Trebuchet MS"/>
              <a:buNone/>
              <a:defRPr b="0" i="0" sz="3600" u="none" cap="none" strike="noStrike">
                <a:solidFill>
                  <a:schemeClr val="accent1"/>
                </a:solidFill>
                <a:latin typeface="Trebuchet MS"/>
                <a:ea typeface="Trebuchet MS"/>
                <a:cs typeface="Trebuchet MS"/>
                <a:sym typeface="Trebuchet MS"/>
              </a:defRPr>
            </a:lvl1pPr>
            <a:lvl2pPr indent="0" lvl="1" marL="0" marR="0" rtl="0" algn="l">
              <a:spcBef>
                <a:spcPts val="0"/>
              </a:spcBef>
              <a:buNone/>
              <a:defRPr b="0" i="0" sz="1800" u="none" cap="none" strike="noStrike">
                <a:solidFill>
                  <a:schemeClr val="dk2"/>
                </a:solidFill>
              </a:defRPr>
            </a:lvl2pPr>
            <a:lvl3pPr indent="0" lvl="2" marL="0" marR="0" rtl="0" algn="l">
              <a:spcBef>
                <a:spcPts val="0"/>
              </a:spcBef>
              <a:buNone/>
              <a:defRPr b="0" i="0" sz="1800" u="none" cap="none" strike="noStrike">
                <a:solidFill>
                  <a:schemeClr val="dk2"/>
                </a:solidFill>
              </a:defRPr>
            </a:lvl3pPr>
            <a:lvl4pPr indent="0" lvl="3" marL="0" marR="0" rtl="0" algn="l">
              <a:spcBef>
                <a:spcPts val="0"/>
              </a:spcBef>
              <a:buNone/>
              <a:defRPr b="0" i="0" sz="1800" u="none" cap="none" strike="noStrike">
                <a:solidFill>
                  <a:schemeClr val="dk2"/>
                </a:solidFill>
              </a:defRPr>
            </a:lvl4pPr>
            <a:lvl5pPr indent="0" lvl="4" marL="0" marR="0" rtl="0" algn="l">
              <a:spcBef>
                <a:spcPts val="0"/>
              </a:spcBef>
              <a:buNone/>
              <a:defRPr b="0" i="0" sz="1800" u="none" cap="none" strike="noStrike">
                <a:solidFill>
                  <a:schemeClr val="dk2"/>
                </a:solidFill>
              </a:defRPr>
            </a:lvl5pPr>
            <a:lvl6pPr indent="0" lvl="5" marL="0" marR="0" rtl="0" algn="l">
              <a:spcBef>
                <a:spcPts val="0"/>
              </a:spcBef>
              <a:buNone/>
              <a:defRPr b="0" i="0" sz="1800" u="none" cap="none" strike="noStrike">
                <a:solidFill>
                  <a:schemeClr val="dk2"/>
                </a:solidFill>
              </a:defRPr>
            </a:lvl6pPr>
            <a:lvl7pPr indent="0" lvl="6" marL="0" marR="0" rtl="0" algn="l">
              <a:spcBef>
                <a:spcPts val="0"/>
              </a:spcBef>
              <a:buNone/>
              <a:defRPr b="0" i="0" sz="1800" u="none" cap="none" strike="noStrike">
                <a:solidFill>
                  <a:schemeClr val="dk2"/>
                </a:solidFill>
              </a:defRPr>
            </a:lvl7pPr>
            <a:lvl8pPr indent="0" lvl="7" marL="0" marR="0" rtl="0" algn="l">
              <a:spcBef>
                <a:spcPts val="0"/>
              </a:spcBef>
              <a:buNone/>
              <a:defRPr b="0" i="0" sz="1800" u="none" cap="none" strike="noStrike">
                <a:solidFill>
                  <a:schemeClr val="dk2"/>
                </a:solidFill>
              </a:defRPr>
            </a:lvl8pPr>
            <a:lvl9pPr indent="0" lvl="8" marL="0" marR="0" rtl="0" algn="l">
              <a:spcBef>
                <a:spcPts val="0"/>
              </a:spcBef>
              <a:buNone/>
              <a:defRPr b="0" i="0" sz="1800" u="none" cap="none" strike="noStrike">
                <a:solidFill>
                  <a:schemeClr val="dk2"/>
                </a:solidFill>
              </a:defRPr>
            </a:lvl9pPr>
          </a:lstStyle>
          <a:p/>
        </p:txBody>
      </p:sp>
      <p:sp>
        <p:nvSpPr>
          <p:cNvPr id="22" name="Shape 22"/>
          <p:cNvSpPr txBox="1"/>
          <p:nvPr>
            <p:ph idx="1" type="body"/>
          </p:nvPr>
        </p:nvSpPr>
        <p:spPr>
          <a:xfrm>
            <a:off x="677333" y="2160589"/>
            <a:ext cx="8596668" cy="3880773"/>
          </a:xfrm>
          <a:prstGeom prst="rect">
            <a:avLst/>
          </a:prstGeom>
          <a:noFill/>
          <a:ln>
            <a:noFill/>
          </a:ln>
        </p:spPr>
        <p:txBody>
          <a:bodyPr anchorCtr="0" anchor="t" bIns="91425" lIns="91425" rIns="91425" tIns="91425"/>
          <a:lstStyle>
            <a:lvl1pPr indent="-251459" lvl="0" marL="342900" marR="0" rtl="0" algn="l">
              <a:spcBef>
                <a:spcPts val="1000"/>
              </a:spcBef>
              <a:spcAft>
                <a:spcPts val="0"/>
              </a:spcAft>
              <a:buClr>
                <a:schemeClr val="accent1"/>
              </a:buClr>
              <a:buSzPct val="79999"/>
              <a:buFont typeface="Noto Sans Symbols"/>
              <a:buChar char="▶"/>
              <a:defRPr b="0" i="0" sz="1800" u="none" cap="none" strike="noStrike">
                <a:solidFill>
                  <a:srgbClr val="3F3F3F"/>
                </a:solidFill>
                <a:latin typeface="Trebuchet MS"/>
                <a:ea typeface="Trebuchet MS"/>
                <a:cs typeface="Trebuchet MS"/>
                <a:sym typeface="Trebuchet MS"/>
              </a:defRPr>
            </a:lvl1pPr>
            <a:lvl2pPr indent="-204469" lvl="1" marL="742950" marR="0" rtl="0" algn="l">
              <a:spcBef>
                <a:spcPts val="1000"/>
              </a:spcBef>
              <a:spcAft>
                <a:spcPts val="0"/>
              </a:spcAft>
              <a:buClr>
                <a:schemeClr val="accent1"/>
              </a:buClr>
              <a:buSzPct val="80000"/>
              <a:buFont typeface="Noto Sans Symbols"/>
              <a:buChar char="▶"/>
              <a:defRPr b="0" i="0" sz="1600" u="none" cap="none" strike="noStrike">
                <a:solidFill>
                  <a:srgbClr val="3F3F3F"/>
                </a:solidFill>
                <a:latin typeface="Trebuchet MS"/>
                <a:ea typeface="Trebuchet MS"/>
                <a:cs typeface="Trebuchet MS"/>
                <a:sym typeface="Trebuchet MS"/>
              </a:defRPr>
            </a:lvl2pPr>
            <a:lvl3pPr indent="-157480" lvl="2" marL="1143000" marR="0" rtl="0" algn="l">
              <a:spcBef>
                <a:spcPts val="1000"/>
              </a:spcBef>
              <a:spcAft>
                <a:spcPts val="0"/>
              </a:spcAft>
              <a:buClr>
                <a:schemeClr val="accent1"/>
              </a:buClr>
              <a:buSzPct val="80000"/>
              <a:buFont typeface="Noto Sans Symbols"/>
              <a:buChar char="▶"/>
              <a:defRPr b="0" i="0" sz="1400" u="none" cap="none" strike="noStrike">
                <a:solidFill>
                  <a:srgbClr val="3F3F3F"/>
                </a:solidFill>
                <a:latin typeface="Trebuchet MS"/>
                <a:ea typeface="Trebuchet MS"/>
                <a:cs typeface="Trebuchet MS"/>
                <a:sym typeface="Trebuchet MS"/>
              </a:defRPr>
            </a:lvl3pPr>
            <a:lvl4pPr indent="-167639" lvl="3" marL="1600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4pPr>
            <a:lvl5pPr indent="-167639" lvl="4" marL="20574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5pPr>
            <a:lvl6pPr indent="-167639" lvl="5" marL="25146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6pPr>
            <a:lvl7pPr indent="-167639" lvl="6" marL="29718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7pPr>
            <a:lvl8pPr indent="-167640" lvl="7" marL="34290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8pPr>
            <a:lvl9pPr indent="-167640" lvl="8" marL="3886200" marR="0" rtl="0" algn="l">
              <a:spcBef>
                <a:spcPts val="1000"/>
              </a:spcBef>
              <a:spcAft>
                <a:spcPts val="0"/>
              </a:spcAft>
              <a:buClr>
                <a:schemeClr val="accent1"/>
              </a:buClr>
              <a:buSzPct val="80000"/>
              <a:buFont typeface="Noto Sans Symbols"/>
              <a:buChar char="▶"/>
              <a:defRPr b="0" i="0" sz="1200" u="none" cap="none" strike="noStrike">
                <a:solidFill>
                  <a:srgbClr val="3F3F3F"/>
                </a:solidFill>
                <a:latin typeface="Trebuchet MS"/>
                <a:ea typeface="Trebuchet MS"/>
                <a:cs typeface="Trebuchet MS"/>
                <a:sym typeface="Trebuchet MS"/>
              </a:defRPr>
            </a:lvl9pPr>
          </a:lstStyle>
          <a:p/>
        </p:txBody>
      </p:sp>
      <p:sp>
        <p:nvSpPr>
          <p:cNvPr id="23" name="Shape 23"/>
          <p:cNvSpPr txBox="1"/>
          <p:nvPr>
            <p:ph idx="10" type="dt"/>
          </p:nvPr>
        </p:nvSpPr>
        <p:spPr>
          <a:xfrm>
            <a:off x="7205132" y="6041362"/>
            <a:ext cx="911938" cy="365125"/>
          </a:xfrm>
          <a:prstGeom prst="rect">
            <a:avLst/>
          </a:prstGeom>
          <a:noFill/>
          <a:ln>
            <a:noFill/>
          </a:ln>
        </p:spPr>
        <p:txBody>
          <a:bodyPr anchorCtr="0" anchor="ctr" bIns="91425" lIns="91425" rIns="91425" tIns="91425"/>
          <a:lstStyle>
            <a:lvl1pPr indent="0" lvl="0" marL="0" marR="0" rtl="0" algn="r">
              <a:spcBef>
                <a:spcPts val="0"/>
              </a:spcBef>
              <a:buNone/>
              <a:defRPr b="0" i="0" sz="900" u="none" cap="none" strike="noStrike">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24" name="Shape 24"/>
          <p:cNvSpPr txBox="1"/>
          <p:nvPr>
            <p:ph idx="11" type="ftr"/>
          </p:nvPr>
        </p:nvSpPr>
        <p:spPr>
          <a:xfrm>
            <a:off x="677333" y="6041362"/>
            <a:ext cx="6297612" cy="365125"/>
          </a:xfrm>
          <a:prstGeom prst="rect">
            <a:avLst/>
          </a:prstGeom>
          <a:noFill/>
          <a:ln>
            <a:noFill/>
          </a:ln>
        </p:spPr>
        <p:txBody>
          <a:bodyPr anchorCtr="0" anchor="ctr" bIns="91425" lIns="91425" rIns="91425" tIns="91425"/>
          <a:lstStyle>
            <a:lvl1pPr indent="0" lvl="0" marL="0" marR="0" rtl="0" algn="l">
              <a:spcBef>
                <a:spcPts val="0"/>
              </a:spcBef>
              <a:buNone/>
              <a:defRPr b="0" i="0" sz="900" u="none" cap="none" strike="noStrike">
                <a:solidFill>
                  <a:srgbClr val="888888"/>
                </a:solidFill>
                <a:latin typeface="Trebuchet MS"/>
                <a:ea typeface="Trebuchet MS"/>
                <a:cs typeface="Trebuchet MS"/>
                <a:sym typeface="Trebuchet MS"/>
              </a:defRPr>
            </a:lvl1pPr>
            <a:lvl2pPr indent="0" lvl="1" marL="457200" marR="0" rtl="0" algn="l">
              <a:spcBef>
                <a:spcPts val="0"/>
              </a:spcBef>
              <a:buNone/>
              <a:defRPr b="0" i="0" sz="1800" u="none" cap="none" strike="noStrike">
                <a:solidFill>
                  <a:schemeClr val="dk1"/>
                </a:solidFill>
                <a:latin typeface="Trebuchet MS"/>
                <a:ea typeface="Trebuchet MS"/>
                <a:cs typeface="Trebuchet MS"/>
                <a:sym typeface="Trebuchet MS"/>
              </a:defRPr>
            </a:lvl2pPr>
            <a:lvl3pPr indent="0" lvl="2" marL="914400" marR="0" rtl="0" algn="l">
              <a:spcBef>
                <a:spcPts val="0"/>
              </a:spcBef>
              <a:buNone/>
              <a:defRPr b="0" i="0" sz="1800" u="none" cap="none" strike="noStrike">
                <a:solidFill>
                  <a:schemeClr val="dk1"/>
                </a:solidFill>
                <a:latin typeface="Trebuchet MS"/>
                <a:ea typeface="Trebuchet MS"/>
                <a:cs typeface="Trebuchet MS"/>
                <a:sym typeface="Trebuchet MS"/>
              </a:defRPr>
            </a:lvl3pPr>
            <a:lvl4pPr indent="0" lvl="3" marL="1371600" marR="0" rtl="0" algn="l">
              <a:spcBef>
                <a:spcPts val="0"/>
              </a:spcBef>
              <a:buNone/>
              <a:defRPr b="0" i="0" sz="1800" u="none" cap="none" strike="noStrike">
                <a:solidFill>
                  <a:schemeClr val="dk1"/>
                </a:solidFill>
                <a:latin typeface="Trebuchet MS"/>
                <a:ea typeface="Trebuchet MS"/>
                <a:cs typeface="Trebuchet MS"/>
                <a:sym typeface="Trebuchet MS"/>
              </a:defRPr>
            </a:lvl4pPr>
            <a:lvl5pPr indent="0" lvl="4" marL="1828800" marR="0" rtl="0" algn="l">
              <a:spcBef>
                <a:spcPts val="0"/>
              </a:spcBef>
              <a:buNone/>
              <a:defRPr b="0" i="0" sz="1800" u="none" cap="none" strike="noStrike">
                <a:solidFill>
                  <a:schemeClr val="dk1"/>
                </a:solidFill>
                <a:latin typeface="Trebuchet MS"/>
                <a:ea typeface="Trebuchet MS"/>
                <a:cs typeface="Trebuchet MS"/>
                <a:sym typeface="Trebuchet MS"/>
              </a:defRPr>
            </a:lvl5pPr>
            <a:lvl6pPr indent="0" lvl="5" marL="2286000" marR="0" rtl="0" algn="l">
              <a:spcBef>
                <a:spcPts val="0"/>
              </a:spcBef>
              <a:buNone/>
              <a:defRPr b="0" i="0" sz="1800" u="none" cap="none" strike="noStrike">
                <a:solidFill>
                  <a:schemeClr val="dk1"/>
                </a:solidFill>
                <a:latin typeface="Trebuchet MS"/>
                <a:ea typeface="Trebuchet MS"/>
                <a:cs typeface="Trebuchet MS"/>
                <a:sym typeface="Trebuchet MS"/>
              </a:defRPr>
            </a:lvl6pPr>
            <a:lvl7pPr indent="0" lvl="6" marL="2743200" marR="0" rtl="0" algn="l">
              <a:spcBef>
                <a:spcPts val="0"/>
              </a:spcBef>
              <a:buNone/>
              <a:defRPr b="0" i="0" sz="1800" u="none" cap="none" strike="noStrike">
                <a:solidFill>
                  <a:schemeClr val="dk1"/>
                </a:solidFill>
                <a:latin typeface="Trebuchet MS"/>
                <a:ea typeface="Trebuchet MS"/>
                <a:cs typeface="Trebuchet MS"/>
                <a:sym typeface="Trebuchet MS"/>
              </a:defRPr>
            </a:lvl7pPr>
            <a:lvl8pPr indent="0" lvl="7" marL="3200400" marR="0" rtl="0" algn="l">
              <a:spcBef>
                <a:spcPts val="0"/>
              </a:spcBef>
              <a:buNone/>
              <a:defRPr b="0" i="0" sz="1800" u="none" cap="none" strike="noStrike">
                <a:solidFill>
                  <a:schemeClr val="dk1"/>
                </a:solidFill>
                <a:latin typeface="Trebuchet MS"/>
                <a:ea typeface="Trebuchet MS"/>
                <a:cs typeface="Trebuchet MS"/>
                <a:sym typeface="Trebuchet MS"/>
              </a:defRPr>
            </a:lvl8pPr>
            <a:lvl9pPr indent="0" lvl="8" marL="3657600" marR="0" rtl="0" algn="l">
              <a:spcBef>
                <a:spcPts val="0"/>
              </a:spcBef>
              <a:buNone/>
              <a:defRPr b="0" i="0" sz="1800" u="none" cap="none" strike="noStrike">
                <a:solidFill>
                  <a:schemeClr val="dk1"/>
                </a:solidFill>
                <a:latin typeface="Trebuchet MS"/>
                <a:ea typeface="Trebuchet MS"/>
                <a:cs typeface="Trebuchet MS"/>
                <a:sym typeface="Trebuchet MS"/>
              </a:defRPr>
            </a:lvl9pPr>
          </a:lstStyle>
          <a:p/>
        </p:txBody>
      </p:sp>
      <p:sp>
        <p:nvSpPr>
          <p:cNvPr id="25" name="Shape 25"/>
          <p:cNvSpPr txBox="1"/>
          <p:nvPr>
            <p:ph idx="12" type="sldNum"/>
          </p:nvPr>
        </p:nvSpPr>
        <p:spPr>
          <a:xfrm>
            <a:off x="8590663" y="6041362"/>
            <a:ext cx="683339" cy="365125"/>
          </a:xfrm>
          <a:prstGeom prst="rect">
            <a:avLst/>
          </a:prstGeom>
          <a:noFill/>
          <a:ln>
            <a:noFill/>
          </a:ln>
        </p:spPr>
        <p:txBody>
          <a:bodyPr anchorCtr="0" anchor="ctr" bIns="45700" lIns="91425" rIns="91425" tIns="45700">
            <a:noAutofit/>
          </a:bodyPr>
          <a:lstStyle/>
          <a:p>
            <a:pPr indent="0" lvl="0" marL="0" marR="0" rtl="0" algn="r">
              <a:spcBef>
                <a:spcPts val="0"/>
              </a:spcBef>
              <a:buSzPct val="25000"/>
              <a:buNone/>
            </a:pPr>
            <a:fld id="{00000000-1234-1234-1234-123412341234}" type="slidenum">
              <a:rPr b="0" i="0" lang="en-US" sz="900" u="none" cap="none" strike="noStrike">
                <a:solidFill>
                  <a:schemeClr val="accent1"/>
                </a:solidFill>
                <a:latin typeface="Trebuchet MS"/>
                <a:ea typeface="Trebuchet MS"/>
                <a:cs typeface="Trebuchet MS"/>
                <a:sym typeface="Trebuchet MS"/>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5.png"/><Relationship Id="rId4" Type="http://schemas.openxmlformats.org/officeDocument/2006/relationships/image" Target="../media/image31.png"/><Relationship Id="rId5" Type="http://schemas.openxmlformats.org/officeDocument/2006/relationships/image" Target="../media/image38.png"/><Relationship Id="rId6"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s://youtu.be/Sz0fwE9dSBU" TargetMode="External"/><Relationship Id="rId4" Type="http://schemas.openxmlformats.org/officeDocument/2006/relationships/image" Target="../media/image48.png"/><Relationship Id="rId5" Type="http://schemas.openxmlformats.org/officeDocument/2006/relationships/image" Target="../media/image46.png"/><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youtu.be/xCoCQlAPO_o" TargetMode="External"/><Relationship Id="rId4" Type="http://schemas.openxmlformats.org/officeDocument/2006/relationships/image" Target="../media/image44.png"/><Relationship Id="rId5" Type="http://schemas.openxmlformats.org/officeDocument/2006/relationships/hyperlink" Target="https://youtu.be/vbRUj_pSwyU" TargetMode="External"/><Relationship Id="rId6"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jpg"/><Relationship Id="rId4" Type="http://schemas.openxmlformats.org/officeDocument/2006/relationships/hyperlink" Target="https://www.facebook.com/groups/GlobalForestLink/" TargetMode="External"/><Relationship Id="rId5" Type="http://schemas.openxmlformats.org/officeDocument/2006/relationships/image" Target="../media/image49.jpg"/><Relationship Id="rId6" Type="http://schemas.openxmlformats.org/officeDocument/2006/relationships/image" Target="../media/image45.jpg"/><Relationship Id="rId7"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1" Type="http://schemas.openxmlformats.org/officeDocument/2006/relationships/image" Target="../media/image11.jpg"/><Relationship Id="rId10" Type="http://schemas.openxmlformats.org/officeDocument/2006/relationships/image" Target="../media/image1.jpg"/><Relationship Id="rId13" Type="http://schemas.openxmlformats.org/officeDocument/2006/relationships/image" Target="../media/image13.jpg"/><Relationship Id="rId12" Type="http://schemas.openxmlformats.org/officeDocument/2006/relationships/image" Target="../media/image9.jp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jpg"/><Relationship Id="rId9" Type="http://schemas.openxmlformats.org/officeDocument/2006/relationships/image" Target="../media/image12.jpg"/><Relationship Id="rId15" Type="http://schemas.openxmlformats.org/officeDocument/2006/relationships/image" Target="../media/image18.jpg"/><Relationship Id="rId14" Type="http://schemas.openxmlformats.org/officeDocument/2006/relationships/image" Target="../media/image8.jpg"/><Relationship Id="rId5" Type="http://schemas.openxmlformats.org/officeDocument/2006/relationships/image" Target="../media/image5.jpg"/><Relationship Id="rId6" Type="http://schemas.openxmlformats.org/officeDocument/2006/relationships/image" Target="../media/image4.jpg"/><Relationship Id="rId7" Type="http://schemas.openxmlformats.org/officeDocument/2006/relationships/image" Target="../media/image10.jpg"/><Relationship Id="rId8"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14.png"/><Relationship Id="rId5" Type="http://schemas.openxmlformats.org/officeDocument/2006/relationships/image" Target="../media/image23.png"/><Relationship Id="rId6" Type="http://schemas.openxmlformats.org/officeDocument/2006/relationships/image" Target="../media/image21.jpg"/><Relationship Id="rId7" Type="http://schemas.openxmlformats.org/officeDocument/2006/relationships/image" Target="../media/image16.jpg"/><Relationship Id="rId8" Type="http://schemas.openxmlformats.org/officeDocument/2006/relationships/image" Target="../media/image26.png"/></Relationships>
</file>

<file path=ppt/slides/_rels/slide5.xml.rels><?xml version="1.0" encoding="UTF-8" standalone="yes"?><Relationships xmlns="http://schemas.openxmlformats.org/package/2006/relationships"><Relationship Id="rId10" Type="http://schemas.openxmlformats.org/officeDocument/2006/relationships/image" Target="../media/image25.jp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9.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2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globalfoarestlink.com/gallery" TargetMode="External"/><Relationship Id="rId4" Type="http://schemas.openxmlformats.org/officeDocument/2006/relationships/image" Target="../media/image30.png"/><Relationship Id="rId5" Type="http://schemas.openxmlformats.org/officeDocument/2006/relationships/image" Target="../media/image32.png"/><Relationship Id="rId6" Type="http://schemas.openxmlformats.org/officeDocument/2006/relationships/image" Target="../media/image4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3.jp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 name="Shape 144"/>
        <p:cNvGrpSpPr/>
        <p:nvPr/>
      </p:nvGrpSpPr>
      <p:grpSpPr>
        <a:xfrm>
          <a:off x="0" y="0"/>
          <a:ext cx="0" cy="0"/>
          <a:chOff x="0" y="0"/>
          <a:chExt cx="0" cy="0"/>
        </a:xfrm>
      </p:grpSpPr>
      <p:sp>
        <p:nvSpPr>
          <p:cNvPr id="145" name="Shape 145"/>
          <p:cNvSpPr txBox="1"/>
          <p:nvPr>
            <p:ph type="title"/>
          </p:nvPr>
        </p:nvSpPr>
        <p:spPr>
          <a:xfrm>
            <a:off x="677333" y="609600"/>
            <a:ext cx="8596668" cy="1320800"/>
          </a:xfrm>
          <a:prstGeom prst="rect">
            <a:avLst/>
          </a:prstGeom>
          <a:noFill/>
          <a:ln>
            <a:noFill/>
          </a:ln>
        </p:spPr>
        <p:txBody>
          <a:bodyPr anchorCtr="0" anchor="t" bIns="45700" lIns="91425" rIns="91425" tIns="45700">
            <a:noAutofit/>
          </a:bodyPr>
          <a:lstStyle/>
          <a:p>
            <a:pPr indent="0" lvl="0" marL="0" marR="0" rtl="0" algn="l">
              <a:spcBef>
                <a:spcPts val="0"/>
              </a:spcBef>
              <a:buClr>
                <a:schemeClr val="accent1"/>
              </a:buClr>
              <a:buSzPct val="25000"/>
              <a:buFont typeface="Trebuchet MS"/>
              <a:buNone/>
            </a:pPr>
            <a:r>
              <a:t/>
            </a:r>
            <a:endParaRPr b="0" i="0" sz="3600" u="none" cap="none" strike="noStrike">
              <a:solidFill>
                <a:schemeClr val="accent1"/>
              </a:solidFill>
              <a:latin typeface="Trebuchet MS"/>
              <a:ea typeface="Trebuchet MS"/>
              <a:cs typeface="Trebuchet MS"/>
              <a:sym typeface="Trebuchet MS"/>
            </a:endParaRPr>
          </a:p>
        </p:txBody>
      </p:sp>
      <p:pic>
        <p:nvPicPr>
          <p:cNvPr id="146" name="Shape 146"/>
          <p:cNvPicPr preferRelativeResize="0"/>
          <p:nvPr>
            <p:ph idx="1" type="body"/>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pic>
        <p:nvPicPr>
          <p:cNvPr id="266" name="Shape 266"/>
          <p:cNvPicPr preferRelativeResize="0"/>
          <p:nvPr/>
        </p:nvPicPr>
        <p:blipFill rotWithShape="1">
          <a:blip r:embed="rId3">
            <a:alphaModFix/>
          </a:blip>
          <a:srcRect b="0" l="0" r="0" t="0"/>
          <a:stretch/>
        </p:blipFill>
        <p:spPr>
          <a:xfrm>
            <a:off x="6441489" y="4002958"/>
            <a:ext cx="5007000" cy="2830042"/>
          </a:xfrm>
          <a:prstGeom prst="rect">
            <a:avLst/>
          </a:prstGeom>
          <a:noFill/>
          <a:ln>
            <a:noFill/>
          </a:ln>
        </p:spPr>
      </p:pic>
      <p:pic>
        <p:nvPicPr>
          <p:cNvPr id="267" name="Shape 267"/>
          <p:cNvPicPr preferRelativeResize="0"/>
          <p:nvPr/>
        </p:nvPicPr>
        <p:blipFill rotWithShape="1">
          <a:blip r:embed="rId4">
            <a:alphaModFix/>
          </a:blip>
          <a:srcRect b="0" l="0" r="0" t="0"/>
          <a:stretch/>
        </p:blipFill>
        <p:spPr>
          <a:xfrm>
            <a:off x="6651635" y="15711"/>
            <a:ext cx="5404495" cy="3230506"/>
          </a:xfrm>
          <a:prstGeom prst="rect">
            <a:avLst/>
          </a:prstGeom>
          <a:noFill/>
          <a:ln>
            <a:noFill/>
          </a:ln>
        </p:spPr>
      </p:pic>
      <p:pic>
        <p:nvPicPr>
          <p:cNvPr id="268" name="Shape 268"/>
          <p:cNvPicPr preferRelativeResize="0"/>
          <p:nvPr/>
        </p:nvPicPr>
        <p:blipFill rotWithShape="1">
          <a:blip r:embed="rId5">
            <a:alphaModFix/>
          </a:blip>
          <a:srcRect b="0" l="0" r="0" t="2089"/>
          <a:stretch/>
        </p:blipFill>
        <p:spPr>
          <a:xfrm>
            <a:off x="310653" y="7855"/>
            <a:ext cx="5049954" cy="3314689"/>
          </a:xfrm>
          <a:prstGeom prst="rect">
            <a:avLst/>
          </a:prstGeom>
          <a:noFill/>
          <a:ln>
            <a:noFill/>
          </a:ln>
        </p:spPr>
      </p:pic>
      <p:pic>
        <p:nvPicPr>
          <p:cNvPr id="269" name="Shape 269"/>
          <p:cNvPicPr preferRelativeResize="0"/>
          <p:nvPr/>
        </p:nvPicPr>
        <p:blipFill rotWithShape="1">
          <a:blip r:embed="rId6">
            <a:alphaModFix/>
          </a:blip>
          <a:srcRect b="6904" l="21363" r="0" t="11114"/>
          <a:stretch/>
        </p:blipFill>
        <p:spPr>
          <a:xfrm>
            <a:off x="274106" y="3951557"/>
            <a:ext cx="5001276" cy="2879857"/>
          </a:xfrm>
          <a:prstGeom prst="rect">
            <a:avLst/>
          </a:prstGeom>
          <a:noFill/>
          <a:ln>
            <a:noFill/>
          </a:ln>
        </p:spPr>
      </p:pic>
      <p:sp>
        <p:nvSpPr>
          <p:cNvPr id="270" name="Shape 270"/>
          <p:cNvSpPr txBox="1"/>
          <p:nvPr/>
        </p:nvSpPr>
        <p:spPr>
          <a:xfrm>
            <a:off x="1289191" y="3270263"/>
            <a:ext cx="9284103" cy="667518"/>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l">
              <a:spcBef>
                <a:spcPts val="0"/>
              </a:spcBef>
              <a:buClr>
                <a:schemeClr val="accent1"/>
              </a:buClr>
              <a:buFont typeface="Trebuchet MS"/>
              <a:buNone/>
            </a:pPr>
            <a:r>
              <a:t/>
            </a:r>
            <a:endParaRPr b="1" sz="3200">
              <a:solidFill>
                <a:schemeClr val="dk1"/>
              </a:solidFill>
              <a:latin typeface="Trebuchet MS"/>
              <a:ea typeface="Trebuchet MS"/>
              <a:cs typeface="Trebuchet MS"/>
              <a:sym typeface="Trebuchet MS"/>
            </a:endParaRPr>
          </a:p>
        </p:txBody>
      </p:sp>
      <p:sp>
        <p:nvSpPr>
          <p:cNvPr id="271" name="Shape 271"/>
          <p:cNvSpPr txBox="1"/>
          <p:nvPr>
            <p:ph type="title"/>
          </p:nvPr>
        </p:nvSpPr>
        <p:spPr>
          <a:xfrm>
            <a:off x="1045269" y="3360167"/>
            <a:ext cx="9699651" cy="606853"/>
          </a:xfrm>
          <a:prstGeom prst="rect">
            <a:avLst/>
          </a:prstGeom>
          <a:noFill/>
          <a:ln>
            <a:noFill/>
          </a:ln>
        </p:spPr>
        <p:txBody>
          <a:bodyPr anchorCtr="0" anchor="t" bIns="45700" lIns="91425" rIns="91425" tIns="45700">
            <a:noAutofit/>
          </a:bodyPr>
          <a:lstStyle/>
          <a:p>
            <a:pPr indent="0" lvl="0" marL="0" marR="0" rtl="0" algn="ctr">
              <a:spcBef>
                <a:spcPts val="0"/>
              </a:spcBef>
              <a:buClr>
                <a:srgbClr val="E76618"/>
              </a:buClr>
              <a:buSzPct val="25000"/>
              <a:buFont typeface="Trebuchet MS"/>
              <a:buNone/>
            </a:pPr>
            <a:r>
              <a:rPr b="1" i="0" lang="en-US" sz="3200" u="none" cap="none" strike="noStrike">
                <a:solidFill>
                  <a:srgbClr val="E76618"/>
                </a:solidFill>
                <a:latin typeface="Trebuchet MS"/>
                <a:ea typeface="Trebuchet MS"/>
                <a:cs typeface="Trebuchet MS"/>
                <a:sym typeface="Trebuchet MS"/>
              </a:rPr>
              <a:t>Global Forest Link:</a:t>
            </a:r>
            <a:r>
              <a:rPr b="1" i="0" lang="en-US" sz="3200" u="none" cap="none" strike="noStrike">
                <a:solidFill>
                  <a:srgbClr val="000000"/>
                </a:solidFill>
                <a:latin typeface="Trebuchet MS"/>
                <a:ea typeface="Trebuchet MS"/>
                <a:cs typeface="Trebuchet MS"/>
                <a:sym typeface="Trebuchet MS"/>
              </a:rPr>
              <a:t> Interactive Teleconferences</a:t>
            </a:r>
          </a:p>
        </p:txBody>
      </p:sp>
      <p:cxnSp>
        <p:nvCxnSpPr>
          <p:cNvPr id="272" name="Shape 272"/>
          <p:cNvCxnSpPr/>
          <p:nvPr/>
        </p:nvCxnSpPr>
        <p:spPr>
          <a:xfrm flipH="1" rot="10800000">
            <a:off x="5428655" y="1157516"/>
            <a:ext cx="1213863" cy="1281133"/>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273" name="Shape 273"/>
          <p:cNvCxnSpPr/>
          <p:nvPr/>
        </p:nvCxnSpPr>
        <p:spPr>
          <a:xfrm>
            <a:off x="5305023" y="4866060"/>
            <a:ext cx="1067748" cy="752948"/>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sp>
        <p:nvSpPr>
          <p:cNvPr id="274" name="Shape 274"/>
          <p:cNvSpPr txBox="1"/>
          <p:nvPr/>
        </p:nvSpPr>
        <p:spPr>
          <a:xfrm>
            <a:off x="3194116" y="6273469"/>
            <a:ext cx="1973278" cy="369332"/>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dk1"/>
                </a:solidFill>
                <a:latin typeface="Trebuchet MS"/>
                <a:ea typeface="Trebuchet MS"/>
                <a:cs typeface="Trebuchet MS"/>
                <a:sym typeface="Trebuchet MS"/>
              </a:rPr>
              <a:t>Meet-the-Experts</a:t>
            </a:r>
          </a:p>
        </p:txBody>
      </p:sp>
      <p:sp>
        <p:nvSpPr>
          <p:cNvPr id="275" name="Shape 275"/>
          <p:cNvSpPr txBox="1"/>
          <p:nvPr/>
        </p:nvSpPr>
        <p:spPr>
          <a:xfrm>
            <a:off x="8763046" y="123532"/>
            <a:ext cx="1916076" cy="369332"/>
          </a:xfrm>
          <a:prstGeom prst="rect">
            <a:avLst/>
          </a:prstGeom>
          <a:solidFill>
            <a:schemeClr val="lt1"/>
          </a:solidFill>
          <a:ln>
            <a:noFill/>
          </a:ln>
        </p:spPr>
        <p:txBody>
          <a:bodyPr anchorCtr="0" anchor="t" bIns="45700" lIns="91425" rIns="91425" tIns="45700">
            <a:noAutofit/>
          </a:bodyPr>
          <a:lstStyle/>
          <a:p>
            <a:pPr indent="0" lvl="0" marL="0" marR="0" rtl="0" algn="ctr">
              <a:spcBef>
                <a:spcPts val="0"/>
              </a:spcBef>
              <a:buSzPct val="25000"/>
              <a:buNone/>
            </a:pPr>
            <a:r>
              <a:rPr lang="en-US" sz="1800">
                <a:solidFill>
                  <a:schemeClr val="dk1"/>
                </a:solidFill>
                <a:latin typeface="Trebuchet MS"/>
                <a:ea typeface="Trebuchet MS"/>
                <a:cs typeface="Trebuchet MS"/>
                <a:sym typeface="Trebuchet MS"/>
              </a:rPr>
              <a:t>Training</a:t>
            </a:r>
          </a:p>
        </p:txBody>
      </p:sp>
      <p:sp>
        <p:nvSpPr>
          <p:cNvPr id="276" name="Shape 276"/>
          <p:cNvSpPr txBox="1"/>
          <p:nvPr/>
        </p:nvSpPr>
        <p:spPr>
          <a:xfrm>
            <a:off x="452179" y="2132958"/>
            <a:ext cx="4762312" cy="369332"/>
          </a:xfrm>
          <a:prstGeom prst="rect">
            <a:avLst/>
          </a:prstGeom>
          <a:solidFill>
            <a:schemeClr val="lt1"/>
          </a:solidFill>
          <a:ln>
            <a:noFill/>
          </a:ln>
        </p:spPr>
        <p:txBody>
          <a:bodyPr anchorCtr="0" anchor="t" bIns="45700" lIns="91425" rIns="91425" tIns="45700">
            <a:noAutofit/>
          </a:bodyPr>
          <a:lstStyle/>
          <a:p>
            <a:pPr indent="0" lvl="0" marL="0" marR="0" rtl="0" algn="ctr">
              <a:spcBef>
                <a:spcPts val="0"/>
              </a:spcBef>
              <a:buSzPct val="25000"/>
              <a:buNone/>
            </a:pPr>
            <a:r>
              <a:rPr lang="en-US" sz="1800">
                <a:solidFill>
                  <a:schemeClr val="dk1"/>
                </a:solidFill>
                <a:latin typeface="Trebuchet MS"/>
                <a:ea typeface="Trebuchet MS"/>
                <a:cs typeface="Trebuchet MS"/>
                <a:sym typeface="Trebuchet MS"/>
              </a:rPr>
              <a:t>Cultural connections with other participants</a:t>
            </a:r>
          </a:p>
        </p:txBody>
      </p:sp>
      <p:sp>
        <p:nvSpPr>
          <p:cNvPr id="277" name="Shape 277"/>
          <p:cNvSpPr txBox="1"/>
          <p:nvPr/>
        </p:nvSpPr>
        <p:spPr>
          <a:xfrm>
            <a:off x="9253707" y="4443762"/>
            <a:ext cx="2146741" cy="369332"/>
          </a:xfrm>
          <a:prstGeom prst="rect">
            <a:avLst/>
          </a:prstGeom>
          <a:solidFill>
            <a:schemeClr val="lt1"/>
          </a:solidFill>
          <a:ln>
            <a:noFill/>
          </a:ln>
        </p:spPr>
        <p:txBody>
          <a:bodyPr anchorCtr="0" anchor="t" bIns="45700" lIns="91425" rIns="91425" tIns="45700">
            <a:noAutofit/>
          </a:bodyPr>
          <a:lstStyle/>
          <a:p>
            <a:pPr indent="0" lvl="0" marL="0" marR="0" rtl="0" algn="l">
              <a:spcBef>
                <a:spcPts val="0"/>
              </a:spcBef>
              <a:buSzPct val="25000"/>
              <a:buNone/>
            </a:pPr>
            <a:r>
              <a:rPr lang="en-US" sz="1800">
                <a:solidFill>
                  <a:schemeClr val="dk1"/>
                </a:solidFill>
                <a:latin typeface="Trebuchet MS"/>
                <a:ea typeface="Trebuchet MS"/>
                <a:cs typeface="Trebuchet MS"/>
                <a:sym typeface="Trebuchet MS"/>
              </a:rPr>
              <a:t>Sharing the Results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Shape 28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83" name="Shape 283"/>
          <p:cNvSpPr txBox="1"/>
          <p:nvPr>
            <p:ph type="title"/>
          </p:nvPr>
        </p:nvSpPr>
        <p:spPr>
          <a:xfrm>
            <a:off x="368301" y="190500"/>
            <a:ext cx="9499598" cy="1511299"/>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4800" u="none" cap="none" strike="noStrike">
                <a:solidFill>
                  <a:schemeClr val="dk1"/>
                </a:solidFill>
                <a:latin typeface="Trebuchet MS"/>
                <a:ea typeface="Trebuchet MS"/>
                <a:cs typeface="Trebuchet MS"/>
                <a:sym typeface="Trebuchet MS"/>
              </a:rPr>
              <a:t>Students create digital stor</a:t>
            </a:r>
            <a:r>
              <a:rPr b="1" lang="en-US" sz="4800">
                <a:solidFill>
                  <a:schemeClr val="dk1"/>
                </a:solidFill>
              </a:rPr>
              <a:t>ies</a:t>
            </a:r>
            <a:br>
              <a:rPr b="1" lang="en-US" sz="4800">
                <a:solidFill>
                  <a:schemeClr val="dk1"/>
                </a:solidFill>
              </a:rPr>
            </a:br>
            <a:r>
              <a:rPr b="1" i="0" lang="en-US" sz="4800" u="none" cap="none" strike="noStrike">
                <a:solidFill>
                  <a:schemeClr val="dk1"/>
                </a:solidFill>
                <a:latin typeface="Trebuchet MS"/>
                <a:ea typeface="Trebuchet MS"/>
                <a:cs typeface="Trebuchet MS"/>
                <a:sym typeface="Trebuchet MS"/>
              </a:rPr>
              <a:t> t</a:t>
            </a:r>
            <a:r>
              <a:rPr b="1" lang="en-US" sz="4800">
                <a:solidFill>
                  <a:schemeClr val="dk1"/>
                </a:solidFill>
              </a:rPr>
              <a:t>o</a:t>
            </a:r>
            <a:r>
              <a:rPr b="1" i="0" lang="en-US" sz="4800" u="none" cap="none" strike="noStrike">
                <a:solidFill>
                  <a:schemeClr val="dk1"/>
                </a:solidFill>
                <a:latin typeface="Trebuchet MS"/>
                <a:ea typeface="Trebuchet MS"/>
                <a:cs typeface="Trebuchet MS"/>
                <a:sym typeface="Trebuchet MS"/>
              </a:rPr>
              <a:t> explain</a:t>
            </a:r>
            <a:r>
              <a:rPr b="1" lang="en-US" sz="4800">
                <a:solidFill>
                  <a:schemeClr val="dk1"/>
                </a:solidFill>
              </a:rPr>
              <a:t> </a:t>
            </a:r>
            <a:r>
              <a:rPr b="1" i="0" lang="en-US" sz="4800" u="none" cap="none" strike="noStrike">
                <a:solidFill>
                  <a:schemeClr val="dk1"/>
                </a:solidFill>
                <a:latin typeface="Trebuchet MS"/>
                <a:ea typeface="Trebuchet MS"/>
                <a:cs typeface="Trebuchet MS"/>
                <a:sym typeface="Trebuchet MS"/>
              </a:rPr>
              <a:t>what was learned</a:t>
            </a:r>
          </a:p>
        </p:txBody>
      </p:sp>
      <p:sp>
        <p:nvSpPr>
          <p:cNvPr id="284" name="Shape 284"/>
          <p:cNvSpPr txBox="1"/>
          <p:nvPr>
            <p:ph idx="1" type="body"/>
          </p:nvPr>
        </p:nvSpPr>
        <p:spPr>
          <a:xfrm>
            <a:off x="825500" y="1993900"/>
            <a:ext cx="9867900" cy="4205700"/>
          </a:xfrm>
          <a:prstGeom prst="rect">
            <a:avLst/>
          </a:prstGeom>
        </p:spPr>
        <p:txBody>
          <a:bodyPr anchorCtr="0" anchor="t" bIns="45700" lIns="91425" rIns="91425" tIns="45700">
            <a:noAutofit/>
          </a:bodyPr>
          <a:lstStyle/>
          <a:p>
            <a:pPr indent="0" lvl="0" marL="0" rtl="0">
              <a:spcBef>
                <a:spcPts val="0"/>
              </a:spcBef>
              <a:buClr>
                <a:schemeClr val="accent1"/>
              </a:buClr>
              <a:buSzPct val="25000"/>
              <a:buFont typeface="Noto Sans Symbols"/>
              <a:buNone/>
            </a:pPr>
            <a:r>
              <a:rPr b="0" i="0" lang="en-US" u="none" cap="none" strike="noStrike">
                <a:solidFill>
                  <a:schemeClr val="lt1"/>
                </a:solidFill>
                <a:latin typeface="Trebuchet MS"/>
                <a:ea typeface="Trebuchet MS"/>
                <a:cs typeface="Trebuchet MS"/>
                <a:sym typeface="Trebuchet MS"/>
              </a:rPr>
              <a:t>Includes:</a:t>
            </a:r>
          </a:p>
          <a:p>
            <a:pPr indent="-388620" lvl="0" marL="342900" rtl="0">
              <a:spcBef>
                <a:spcPts val="1000"/>
              </a:spcBef>
              <a:buClr>
                <a:schemeClr val="accent1"/>
              </a:buClr>
              <a:buSzPct val="100000"/>
              <a:buFont typeface="Noto Sans Symbols"/>
            </a:pPr>
            <a:r>
              <a:rPr b="0" i="0" lang="en-US" u="none" cap="none" strike="noStrike">
                <a:solidFill>
                  <a:schemeClr val="lt1"/>
                </a:solidFill>
                <a:latin typeface="Trebuchet MS"/>
                <a:ea typeface="Trebuchet MS"/>
                <a:cs typeface="Trebuchet MS"/>
                <a:sym typeface="Trebuchet MS"/>
              </a:rPr>
              <a:t>Forest images &amp; videos</a:t>
            </a:r>
          </a:p>
          <a:p>
            <a:pPr indent="-388620" lvl="0" marL="342900" rtl="0">
              <a:spcBef>
                <a:spcPts val="1000"/>
              </a:spcBef>
              <a:buClr>
                <a:schemeClr val="accent1"/>
              </a:buClr>
              <a:buSzPct val="100000"/>
              <a:buFont typeface="Noto Sans Symbols"/>
            </a:pPr>
            <a:r>
              <a:rPr b="0" i="0" lang="en-US" u="none" cap="none" strike="noStrike">
                <a:solidFill>
                  <a:schemeClr val="lt1"/>
                </a:solidFill>
                <a:latin typeface="Trebuchet MS"/>
                <a:ea typeface="Trebuchet MS"/>
                <a:cs typeface="Trebuchet MS"/>
                <a:sym typeface="Trebuchet MS"/>
              </a:rPr>
              <a:t>Research</a:t>
            </a:r>
          </a:p>
          <a:p>
            <a:pPr indent="-388620" lvl="0" marL="342900" rtl="0">
              <a:spcBef>
                <a:spcPts val="1000"/>
              </a:spcBef>
              <a:buClr>
                <a:schemeClr val="accent1"/>
              </a:buClr>
              <a:buSzPct val="100000"/>
              <a:buFont typeface="Noto Sans Symbols"/>
            </a:pPr>
            <a:r>
              <a:rPr b="0" i="0" lang="en-US" u="none" cap="none" strike="noStrike">
                <a:solidFill>
                  <a:schemeClr val="lt1"/>
                </a:solidFill>
                <a:latin typeface="Trebuchet MS"/>
                <a:ea typeface="Trebuchet MS"/>
                <a:cs typeface="Trebuchet MS"/>
                <a:sym typeface="Trebuchet MS"/>
              </a:rPr>
              <a:t>Interviews with experts</a:t>
            </a:r>
          </a:p>
          <a:p>
            <a:pPr indent="-388620" lvl="0" marL="342900" rtl="0">
              <a:spcBef>
                <a:spcPts val="1000"/>
              </a:spcBef>
              <a:buClr>
                <a:schemeClr val="accent1"/>
              </a:buClr>
              <a:buSzPct val="100000"/>
              <a:buFont typeface="Noto Sans Symbols"/>
            </a:pPr>
            <a:r>
              <a:rPr b="0" i="0" lang="en-US" u="none" cap="none" strike="noStrike">
                <a:solidFill>
                  <a:schemeClr val="lt1"/>
                </a:solidFill>
                <a:latin typeface="Trebuchet MS"/>
                <a:ea typeface="Trebuchet MS"/>
                <a:cs typeface="Trebuchet MS"/>
                <a:sym typeface="Trebuchet MS"/>
              </a:rPr>
              <a:t>Satellite images</a:t>
            </a:r>
          </a:p>
          <a:p>
            <a:pPr indent="-388620" lvl="0" marL="342900" rtl="0">
              <a:spcBef>
                <a:spcPts val="1000"/>
              </a:spcBef>
              <a:buClr>
                <a:schemeClr val="lt1"/>
              </a:buClr>
              <a:buSzPct val="100000"/>
            </a:pPr>
            <a:r>
              <a:rPr lang="en-US">
                <a:solidFill>
                  <a:schemeClr val="lt1"/>
                </a:solidFill>
              </a:rPr>
              <a:t>Voice Narration</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Shape 290"/>
          <p:cNvSpPr txBox="1"/>
          <p:nvPr/>
        </p:nvSpPr>
        <p:spPr>
          <a:xfrm>
            <a:off x="529352" y="280950"/>
            <a:ext cx="8731959" cy="587006"/>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l">
              <a:spcBef>
                <a:spcPts val="0"/>
              </a:spcBef>
              <a:buClr>
                <a:schemeClr val="accent1"/>
              </a:buClr>
              <a:buFont typeface="Trebuchet MS"/>
              <a:buNone/>
            </a:pPr>
            <a:r>
              <a:t/>
            </a:r>
            <a:endParaRPr b="1" sz="3600">
              <a:solidFill>
                <a:schemeClr val="dk1"/>
              </a:solidFill>
              <a:latin typeface="Trebuchet MS"/>
              <a:ea typeface="Trebuchet MS"/>
              <a:cs typeface="Trebuchet MS"/>
              <a:sym typeface="Trebuchet MS"/>
            </a:endParaRPr>
          </a:p>
        </p:txBody>
      </p:sp>
      <p:sp>
        <p:nvSpPr>
          <p:cNvPr id="291" name="Shape 291"/>
          <p:cNvSpPr txBox="1"/>
          <p:nvPr>
            <p:ph type="title"/>
          </p:nvPr>
        </p:nvSpPr>
        <p:spPr>
          <a:xfrm>
            <a:off x="643614" y="317411"/>
            <a:ext cx="8505301" cy="592868"/>
          </a:xfrm>
          <a:prstGeom prst="rect">
            <a:avLst/>
          </a:prstGeom>
          <a:noFill/>
          <a:ln>
            <a:noFill/>
          </a:ln>
        </p:spPr>
        <p:txBody>
          <a:bodyPr anchorCtr="0" anchor="t" bIns="45700" lIns="91425" rIns="91425" tIns="45700">
            <a:noAutofit/>
          </a:bodyPr>
          <a:lstStyle/>
          <a:p>
            <a:pPr indent="0" lvl="0" marL="0" marR="0" rtl="0" algn="ctr">
              <a:spcBef>
                <a:spcPts val="0"/>
              </a:spcBef>
              <a:buClr>
                <a:srgbClr val="E76618"/>
              </a:buClr>
              <a:buSzPct val="25000"/>
              <a:buFont typeface="Trebuchet MS"/>
              <a:buNone/>
            </a:pPr>
            <a:r>
              <a:rPr b="1" i="0" lang="en-US" sz="3060" u="none" cap="none" strike="noStrike">
                <a:solidFill>
                  <a:srgbClr val="E76618"/>
                </a:solidFill>
                <a:latin typeface="Trebuchet MS"/>
                <a:ea typeface="Trebuchet MS"/>
                <a:cs typeface="Trebuchet MS"/>
                <a:sym typeface="Trebuchet MS"/>
              </a:rPr>
              <a:t>Global Forest Link:</a:t>
            </a:r>
            <a:r>
              <a:rPr b="1" i="0" lang="en-US" sz="3060" u="none" cap="none" strike="noStrike">
                <a:solidFill>
                  <a:srgbClr val="000000"/>
                </a:solidFill>
                <a:latin typeface="Trebuchet MS"/>
                <a:ea typeface="Trebuchet MS"/>
                <a:cs typeface="Trebuchet MS"/>
                <a:sym typeface="Trebuchet MS"/>
              </a:rPr>
              <a:t> US Digital Stor</a:t>
            </a:r>
            <a:r>
              <a:rPr b="1" lang="en-US" sz="3060">
                <a:solidFill>
                  <a:srgbClr val="000000"/>
                </a:solidFill>
              </a:rPr>
              <a:t>ies</a:t>
            </a:r>
          </a:p>
        </p:txBody>
      </p:sp>
      <p:pic>
        <p:nvPicPr>
          <p:cNvPr descr="Screen Shot 2017-04-07 at 4.00.15 PM.png" id="292" name="Shape 292">
            <a:hlinkClick r:id="rId3"/>
          </p:cNvPr>
          <p:cNvPicPr preferRelativeResize="0"/>
          <p:nvPr/>
        </p:nvPicPr>
        <p:blipFill>
          <a:blip r:embed="rId4">
            <a:alphaModFix/>
          </a:blip>
          <a:stretch>
            <a:fillRect/>
          </a:stretch>
        </p:blipFill>
        <p:spPr>
          <a:xfrm>
            <a:off x="6925932" y="894336"/>
            <a:ext cx="4355866" cy="2478775"/>
          </a:xfrm>
          <a:prstGeom prst="rect">
            <a:avLst/>
          </a:prstGeom>
          <a:noFill/>
          <a:ln>
            <a:noFill/>
          </a:ln>
        </p:spPr>
      </p:pic>
      <p:sp>
        <p:nvSpPr>
          <p:cNvPr id="293" name="Shape 293"/>
          <p:cNvSpPr txBox="1"/>
          <p:nvPr/>
        </p:nvSpPr>
        <p:spPr>
          <a:xfrm>
            <a:off x="8083175" y="3399475"/>
            <a:ext cx="3436500" cy="1355100"/>
          </a:xfrm>
          <a:prstGeom prst="rect">
            <a:avLst/>
          </a:prstGeom>
          <a:noFill/>
          <a:ln>
            <a:noFill/>
          </a:ln>
        </p:spPr>
        <p:txBody>
          <a:bodyPr anchorCtr="0" anchor="t" bIns="91425" lIns="91425" rIns="91425" tIns="91425">
            <a:noAutofit/>
          </a:bodyPr>
          <a:lstStyle/>
          <a:p>
            <a:pPr lvl="0" rtl="0" algn="ctr">
              <a:lnSpc>
                <a:spcPct val="115000"/>
              </a:lnSpc>
              <a:spcBef>
                <a:spcPts val="2400"/>
              </a:spcBef>
              <a:spcAft>
                <a:spcPts val="600"/>
              </a:spcAft>
              <a:buClr>
                <a:schemeClr val="dk1"/>
              </a:buClr>
              <a:buSzPct val="47826"/>
              <a:buFont typeface="Arial"/>
              <a:buNone/>
            </a:pPr>
            <a:r>
              <a:rPr b="1" lang="en-US" sz="2300">
                <a:solidFill>
                  <a:schemeClr val="dk1"/>
                </a:solidFill>
              </a:rPr>
              <a:t>Lake Ahquabi </a:t>
            </a:r>
            <a:br>
              <a:rPr b="1" lang="en-US" sz="2300">
                <a:solidFill>
                  <a:schemeClr val="dk1"/>
                </a:solidFill>
              </a:rPr>
            </a:br>
            <a:r>
              <a:rPr b="1" lang="en-US" sz="2300">
                <a:solidFill>
                  <a:schemeClr val="dk1"/>
                </a:solidFill>
              </a:rPr>
              <a:t>State Park</a:t>
            </a:r>
            <a:br>
              <a:rPr b="1" lang="en-US" sz="2300">
                <a:solidFill>
                  <a:schemeClr val="dk1"/>
                </a:solidFill>
              </a:rPr>
            </a:br>
            <a:r>
              <a:rPr b="1" lang="en-US" sz="2300">
                <a:solidFill>
                  <a:schemeClr val="dk1"/>
                </a:solidFill>
              </a:rPr>
              <a:t>Indianola HS, Iowa</a:t>
            </a:r>
          </a:p>
          <a:p>
            <a:pPr lvl="0">
              <a:spcBef>
                <a:spcPts val="0"/>
              </a:spcBef>
              <a:buNone/>
            </a:pPr>
            <a:r>
              <a:t/>
            </a:r>
            <a:endParaRPr/>
          </a:p>
        </p:txBody>
      </p:sp>
      <p:pic>
        <p:nvPicPr>
          <p:cNvPr descr="Screen Shot 2017-04-07 at 4.04.39 PM.png" id="294" name="Shape 294"/>
          <p:cNvPicPr preferRelativeResize="0"/>
          <p:nvPr/>
        </p:nvPicPr>
        <p:blipFill>
          <a:blip r:embed="rId5">
            <a:alphaModFix/>
          </a:blip>
          <a:stretch>
            <a:fillRect/>
          </a:stretch>
        </p:blipFill>
        <p:spPr>
          <a:xfrm>
            <a:off x="421325" y="1045874"/>
            <a:ext cx="4232492" cy="2353599"/>
          </a:xfrm>
          <a:prstGeom prst="rect">
            <a:avLst/>
          </a:prstGeom>
          <a:noFill/>
          <a:ln>
            <a:noFill/>
          </a:ln>
        </p:spPr>
      </p:pic>
      <p:sp>
        <p:nvSpPr>
          <p:cNvPr id="295" name="Shape 295"/>
          <p:cNvSpPr txBox="1"/>
          <p:nvPr/>
        </p:nvSpPr>
        <p:spPr>
          <a:xfrm>
            <a:off x="142700" y="3187075"/>
            <a:ext cx="3597000" cy="1549200"/>
          </a:xfrm>
          <a:prstGeom prst="rect">
            <a:avLst/>
          </a:prstGeom>
          <a:noFill/>
          <a:ln>
            <a:noFill/>
          </a:ln>
        </p:spPr>
        <p:txBody>
          <a:bodyPr anchorCtr="0" anchor="t" bIns="91425" lIns="91425" rIns="91425" tIns="91425">
            <a:noAutofit/>
          </a:bodyPr>
          <a:lstStyle/>
          <a:p>
            <a:pPr lvl="0" rtl="0" algn="ctr">
              <a:lnSpc>
                <a:spcPct val="115000"/>
              </a:lnSpc>
              <a:spcBef>
                <a:spcPts val="2400"/>
              </a:spcBef>
              <a:spcAft>
                <a:spcPts val="600"/>
              </a:spcAft>
              <a:buClr>
                <a:schemeClr val="dk1"/>
              </a:buClr>
              <a:buSzPct val="47826"/>
              <a:buFont typeface="Arial"/>
              <a:buNone/>
            </a:pPr>
            <a:r>
              <a:rPr b="1" lang="en-US" sz="2300">
                <a:solidFill>
                  <a:schemeClr val="dk1"/>
                </a:solidFill>
              </a:rPr>
              <a:t>Forests are Important</a:t>
            </a:r>
            <a:br>
              <a:rPr b="1" lang="en-US" sz="2300">
                <a:solidFill>
                  <a:schemeClr val="dk1"/>
                </a:solidFill>
              </a:rPr>
            </a:br>
            <a:r>
              <a:rPr b="1" lang="en-US" sz="2300">
                <a:solidFill>
                  <a:schemeClr val="dk1"/>
                </a:solidFill>
              </a:rPr>
              <a:t>Mt. Miguel High School</a:t>
            </a:r>
            <a:br>
              <a:rPr b="1" lang="en-US" sz="2300">
                <a:solidFill>
                  <a:schemeClr val="dk1"/>
                </a:solidFill>
              </a:rPr>
            </a:br>
            <a:r>
              <a:rPr b="1" lang="en-US" sz="2300">
                <a:solidFill>
                  <a:schemeClr val="dk1"/>
                </a:solidFill>
              </a:rPr>
              <a:t>San Diego</a:t>
            </a:r>
          </a:p>
          <a:p>
            <a:pPr lvl="0" algn="ctr">
              <a:spcBef>
                <a:spcPts val="0"/>
              </a:spcBef>
              <a:buNone/>
            </a:pPr>
            <a:r>
              <a:t/>
            </a:r>
            <a:endParaRPr/>
          </a:p>
        </p:txBody>
      </p:sp>
      <p:pic>
        <p:nvPicPr>
          <p:cNvPr descr="Screen Shot 2017-04-07 at 4.11.04 PM.png" id="296" name="Shape 296"/>
          <p:cNvPicPr preferRelativeResize="0"/>
          <p:nvPr/>
        </p:nvPicPr>
        <p:blipFill>
          <a:blip r:embed="rId6">
            <a:alphaModFix/>
          </a:blip>
          <a:stretch>
            <a:fillRect/>
          </a:stretch>
        </p:blipFill>
        <p:spPr>
          <a:xfrm>
            <a:off x="3830552" y="3639650"/>
            <a:ext cx="4161774" cy="2353600"/>
          </a:xfrm>
          <a:prstGeom prst="rect">
            <a:avLst/>
          </a:prstGeom>
          <a:noFill/>
          <a:ln>
            <a:noFill/>
          </a:ln>
        </p:spPr>
      </p:pic>
      <p:sp>
        <p:nvSpPr>
          <p:cNvPr id="297" name="Shape 297"/>
          <p:cNvSpPr txBox="1"/>
          <p:nvPr/>
        </p:nvSpPr>
        <p:spPr>
          <a:xfrm>
            <a:off x="2958350" y="5665675"/>
            <a:ext cx="6768300" cy="1004100"/>
          </a:xfrm>
          <a:prstGeom prst="rect">
            <a:avLst/>
          </a:prstGeom>
          <a:noFill/>
          <a:ln>
            <a:noFill/>
          </a:ln>
        </p:spPr>
        <p:txBody>
          <a:bodyPr anchorCtr="0" anchor="t" bIns="91425" lIns="91425" rIns="91425" tIns="91425">
            <a:noAutofit/>
          </a:bodyPr>
          <a:lstStyle/>
          <a:p>
            <a:pPr lvl="0" rtl="0">
              <a:lnSpc>
                <a:spcPct val="115000"/>
              </a:lnSpc>
              <a:spcBef>
                <a:spcPts val="2400"/>
              </a:spcBef>
              <a:spcAft>
                <a:spcPts val="600"/>
              </a:spcAft>
              <a:buClr>
                <a:schemeClr val="dk1"/>
              </a:buClr>
              <a:buSzPct val="47826"/>
              <a:buFont typeface="Arial"/>
              <a:buNone/>
            </a:pPr>
            <a:r>
              <a:rPr b="1" lang="en-US" sz="2300">
                <a:solidFill>
                  <a:schemeClr val="dk1"/>
                </a:solidFill>
              </a:rPr>
              <a:t>Elfin Forest, Francis Parker School, San Diego</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Shape 303"/>
          <p:cNvSpPr txBox="1"/>
          <p:nvPr/>
        </p:nvSpPr>
        <p:spPr>
          <a:xfrm>
            <a:off x="529352" y="280950"/>
            <a:ext cx="8731959" cy="587006"/>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l">
              <a:spcBef>
                <a:spcPts val="0"/>
              </a:spcBef>
              <a:buClr>
                <a:schemeClr val="accent1"/>
              </a:buClr>
              <a:buFont typeface="Trebuchet MS"/>
              <a:buNone/>
            </a:pPr>
            <a:r>
              <a:t/>
            </a:r>
            <a:endParaRPr b="1" sz="3600">
              <a:solidFill>
                <a:schemeClr val="dk1"/>
              </a:solidFill>
              <a:latin typeface="Trebuchet MS"/>
              <a:ea typeface="Trebuchet MS"/>
              <a:cs typeface="Trebuchet MS"/>
              <a:sym typeface="Trebuchet MS"/>
            </a:endParaRPr>
          </a:p>
        </p:txBody>
      </p:sp>
      <p:sp>
        <p:nvSpPr>
          <p:cNvPr id="304" name="Shape 304"/>
          <p:cNvSpPr txBox="1"/>
          <p:nvPr>
            <p:ph type="title"/>
          </p:nvPr>
        </p:nvSpPr>
        <p:spPr>
          <a:xfrm>
            <a:off x="643614" y="317411"/>
            <a:ext cx="8505301" cy="592868"/>
          </a:xfrm>
          <a:prstGeom prst="rect">
            <a:avLst/>
          </a:prstGeom>
          <a:noFill/>
          <a:ln>
            <a:noFill/>
          </a:ln>
        </p:spPr>
        <p:txBody>
          <a:bodyPr anchorCtr="0" anchor="t" bIns="45700" lIns="91425" rIns="91425" tIns="45700">
            <a:noAutofit/>
          </a:bodyPr>
          <a:lstStyle/>
          <a:p>
            <a:pPr indent="0" lvl="0" marL="0" marR="0" rtl="0" algn="ctr">
              <a:spcBef>
                <a:spcPts val="0"/>
              </a:spcBef>
              <a:buClr>
                <a:srgbClr val="E76618"/>
              </a:buClr>
              <a:buSzPct val="25000"/>
              <a:buFont typeface="Trebuchet MS"/>
              <a:buNone/>
            </a:pPr>
            <a:r>
              <a:rPr b="1" i="0" lang="en-US" sz="3060" u="none" cap="none" strike="noStrike">
                <a:solidFill>
                  <a:srgbClr val="E76618"/>
                </a:solidFill>
                <a:latin typeface="Trebuchet MS"/>
                <a:ea typeface="Trebuchet MS"/>
                <a:cs typeface="Trebuchet MS"/>
                <a:sym typeface="Trebuchet MS"/>
              </a:rPr>
              <a:t>Global Forest Link:</a:t>
            </a:r>
            <a:r>
              <a:rPr b="1" i="0" lang="en-US" sz="3060" u="none" cap="none" strike="noStrike">
                <a:solidFill>
                  <a:srgbClr val="000000"/>
                </a:solidFill>
                <a:latin typeface="Trebuchet MS"/>
                <a:ea typeface="Trebuchet MS"/>
                <a:cs typeface="Trebuchet MS"/>
                <a:sym typeface="Trebuchet MS"/>
              </a:rPr>
              <a:t> Russian Digital Stor</a:t>
            </a:r>
            <a:r>
              <a:rPr b="1" lang="en-US" sz="3060">
                <a:solidFill>
                  <a:srgbClr val="000000"/>
                </a:solidFill>
              </a:rPr>
              <a:t>ies</a:t>
            </a:r>
          </a:p>
        </p:txBody>
      </p:sp>
      <p:pic>
        <p:nvPicPr>
          <p:cNvPr descr="Screen Shot 2017-04-07 at 3.46.57 PM.png" id="305" name="Shape 305">
            <a:hlinkClick r:id="rId3"/>
          </p:cNvPr>
          <p:cNvPicPr preferRelativeResize="0"/>
          <p:nvPr/>
        </p:nvPicPr>
        <p:blipFill>
          <a:blip r:embed="rId4">
            <a:alphaModFix/>
          </a:blip>
          <a:stretch>
            <a:fillRect/>
          </a:stretch>
        </p:blipFill>
        <p:spPr>
          <a:xfrm>
            <a:off x="346650" y="1077625"/>
            <a:ext cx="6031800" cy="3389774"/>
          </a:xfrm>
          <a:prstGeom prst="rect">
            <a:avLst/>
          </a:prstGeom>
          <a:noFill/>
          <a:ln>
            <a:noFill/>
          </a:ln>
        </p:spPr>
      </p:pic>
      <p:pic>
        <p:nvPicPr>
          <p:cNvPr descr="Screen Shot 2017-04-07 at 3.51.11 PM.png" id="306" name="Shape 306">
            <a:hlinkClick r:id="rId5"/>
          </p:cNvPr>
          <p:cNvPicPr preferRelativeResize="0"/>
          <p:nvPr/>
        </p:nvPicPr>
        <p:blipFill>
          <a:blip r:embed="rId6">
            <a:alphaModFix/>
          </a:blip>
          <a:stretch>
            <a:fillRect/>
          </a:stretch>
        </p:blipFill>
        <p:spPr>
          <a:xfrm>
            <a:off x="6533750" y="2272904"/>
            <a:ext cx="5508750" cy="3060416"/>
          </a:xfrm>
          <a:prstGeom prst="rect">
            <a:avLst/>
          </a:prstGeom>
          <a:noFill/>
          <a:ln>
            <a:noFill/>
          </a:ln>
        </p:spPr>
      </p:pic>
      <p:sp>
        <p:nvSpPr>
          <p:cNvPr id="307" name="Shape 307"/>
          <p:cNvSpPr txBox="1"/>
          <p:nvPr/>
        </p:nvSpPr>
        <p:spPr>
          <a:xfrm>
            <a:off x="6763175" y="5333325"/>
            <a:ext cx="5049900" cy="1220400"/>
          </a:xfrm>
          <a:prstGeom prst="rect">
            <a:avLst/>
          </a:prstGeom>
          <a:noFill/>
          <a:ln>
            <a:noFill/>
          </a:ln>
        </p:spPr>
        <p:txBody>
          <a:bodyPr anchorCtr="0" anchor="t" bIns="91425" lIns="91425" rIns="91425" tIns="91425">
            <a:noAutofit/>
          </a:bodyPr>
          <a:lstStyle/>
          <a:p>
            <a:pPr lvl="0" rtl="0" algn="ctr">
              <a:lnSpc>
                <a:spcPct val="115000"/>
              </a:lnSpc>
              <a:spcBef>
                <a:spcPts val="2400"/>
              </a:spcBef>
              <a:spcAft>
                <a:spcPts val="600"/>
              </a:spcAft>
              <a:buClr>
                <a:schemeClr val="dk1"/>
              </a:buClr>
              <a:buSzPct val="45833"/>
              <a:buFont typeface="Arial"/>
              <a:buNone/>
            </a:pPr>
            <a:r>
              <a:rPr b="1" lang="en-US" sz="2400">
                <a:solidFill>
                  <a:schemeClr val="dk1"/>
                </a:solidFill>
              </a:rPr>
              <a:t>Forests of Buryatia </a:t>
            </a:r>
            <a:br>
              <a:rPr b="1" lang="en-US" sz="2400">
                <a:solidFill>
                  <a:schemeClr val="dk1"/>
                </a:solidFill>
              </a:rPr>
            </a:br>
            <a:r>
              <a:rPr b="1" lang="en-US" sz="2400">
                <a:solidFill>
                  <a:schemeClr val="dk1"/>
                </a:solidFill>
              </a:rPr>
              <a:t>Lyceum #61, Ulan-Ude, Russia</a:t>
            </a:r>
          </a:p>
        </p:txBody>
      </p:sp>
      <p:sp>
        <p:nvSpPr>
          <p:cNvPr id="308" name="Shape 308"/>
          <p:cNvSpPr txBox="1"/>
          <p:nvPr/>
        </p:nvSpPr>
        <p:spPr>
          <a:xfrm>
            <a:off x="759800" y="4634750"/>
            <a:ext cx="5049900" cy="1220400"/>
          </a:xfrm>
          <a:prstGeom prst="rect">
            <a:avLst/>
          </a:prstGeom>
          <a:noFill/>
          <a:ln>
            <a:noFill/>
          </a:ln>
        </p:spPr>
        <p:txBody>
          <a:bodyPr anchorCtr="0" anchor="t" bIns="91425" lIns="91425" rIns="91425" tIns="91425">
            <a:noAutofit/>
          </a:bodyPr>
          <a:lstStyle/>
          <a:p>
            <a:pPr lvl="0" rtl="0" algn="ctr">
              <a:lnSpc>
                <a:spcPct val="115000"/>
              </a:lnSpc>
              <a:spcBef>
                <a:spcPts val="2400"/>
              </a:spcBef>
              <a:spcAft>
                <a:spcPts val="600"/>
              </a:spcAft>
              <a:buNone/>
            </a:pPr>
            <a:r>
              <a:rPr b="1" lang="en-US" sz="2400">
                <a:solidFill>
                  <a:schemeClr val="dk1"/>
                </a:solidFill>
              </a:rPr>
              <a:t>Old Forest Keeper</a:t>
            </a:r>
            <a:r>
              <a:rPr b="1" lang="en-US" sz="2400">
                <a:solidFill>
                  <a:schemeClr val="dk1"/>
                </a:solidFill>
              </a:rPr>
              <a:t> </a:t>
            </a:r>
            <a:br>
              <a:rPr b="1" lang="en-US" sz="2400">
                <a:solidFill>
                  <a:schemeClr val="dk1"/>
                </a:solidFill>
              </a:rPr>
            </a:br>
            <a:r>
              <a:rPr b="1" lang="en-US" sz="2400">
                <a:solidFill>
                  <a:schemeClr val="dk1"/>
                </a:solidFill>
              </a:rPr>
              <a:t>Mosalsky Woods, Russia</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nvSpPr>
        <p:spPr>
          <a:xfrm>
            <a:off x="529352" y="280950"/>
            <a:ext cx="8732100" cy="587100"/>
          </a:xfrm>
          <a:prstGeom prst="rect">
            <a:avLst/>
          </a:prstGeom>
          <a:solidFill>
            <a:srgbClr val="BFE471"/>
          </a:solidFill>
          <a:ln>
            <a:noFill/>
          </a:ln>
          <a:effectLst>
            <a:outerShdw blurRad="50799" rotWithShape="0" algn="tl" dir="2700000" dist="38100">
              <a:srgbClr val="000000">
                <a:alpha val="42750"/>
              </a:srgbClr>
            </a:outerShdw>
          </a:effectLst>
        </p:spPr>
        <p:txBody>
          <a:bodyPr anchorCtr="0" anchor="t" bIns="45700" lIns="91425" rIns="91425" tIns="45700">
            <a:noAutofit/>
          </a:bodyPr>
          <a:lstStyle/>
          <a:p>
            <a:pPr indent="0" lvl="0" marL="0" marR="0" rtl="0" algn="l">
              <a:spcBef>
                <a:spcPts val="0"/>
              </a:spcBef>
              <a:buClr>
                <a:schemeClr val="accent1"/>
              </a:buClr>
              <a:buFont typeface="Trebuchet MS"/>
              <a:buNone/>
            </a:pPr>
            <a:r>
              <a:t/>
            </a:r>
            <a:endParaRPr b="1" sz="3600">
              <a:solidFill>
                <a:schemeClr val="dk1"/>
              </a:solidFill>
              <a:latin typeface="Trebuchet MS"/>
              <a:ea typeface="Trebuchet MS"/>
              <a:cs typeface="Trebuchet MS"/>
              <a:sym typeface="Trebuchet MS"/>
            </a:endParaRPr>
          </a:p>
        </p:txBody>
      </p:sp>
      <p:sp>
        <p:nvSpPr>
          <p:cNvPr id="315" name="Shape 315"/>
          <p:cNvSpPr txBox="1"/>
          <p:nvPr>
            <p:ph type="title"/>
          </p:nvPr>
        </p:nvSpPr>
        <p:spPr>
          <a:xfrm>
            <a:off x="643614" y="317411"/>
            <a:ext cx="8505300" cy="592800"/>
          </a:xfrm>
          <a:prstGeom prst="rect">
            <a:avLst/>
          </a:prstGeom>
          <a:noFill/>
          <a:ln>
            <a:noFill/>
          </a:ln>
        </p:spPr>
        <p:txBody>
          <a:bodyPr anchorCtr="0" anchor="t" bIns="45700" lIns="91425" rIns="91425" tIns="45700">
            <a:noAutofit/>
          </a:bodyPr>
          <a:lstStyle/>
          <a:p>
            <a:pPr indent="0" lvl="0" marL="0" marR="0" rtl="0" algn="ctr">
              <a:spcBef>
                <a:spcPts val="0"/>
              </a:spcBef>
              <a:buClr>
                <a:srgbClr val="E76618"/>
              </a:buClr>
              <a:buSzPct val="25000"/>
              <a:buFont typeface="Trebuchet MS"/>
              <a:buNone/>
            </a:pPr>
            <a:r>
              <a:rPr b="1" i="0" lang="en-US" sz="3060" u="none" cap="none" strike="noStrike">
                <a:solidFill>
                  <a:srgbClr val="E76618"/>
                </a:solidFill>
                <a:latin typeface="Trebuchet MS"/>
                <a:ea typeface="Trebuchet MS"/>
                <a:cs typeface="Trebuchet MS"/>
                <a:sym typeface="Trebuchet MS"/>
              </a:rPr>
              <a:t>Global Forest Link:</a:t>
            </a:r>
            <a:r>
              <a:rPr b="1" i="0" lang="en-US" sz="3060" u="none" cap="none" strike="noStrike">
                <a:solidFill>
                  <a:srgbClr val="000000"/>
                </a:solidFill>
                <a:latin typeface="Trebuchet MS"/>
                <a:ea typeface="Trebuchet MS"/>
                <a:cs typeface="Trebuchet MS"/>
                <a:sym typeface="Trebuchet MS"/>
              </a:rPr>
              <a:t> </a:t>
            </a:r>
            <a:r>
              <a:rPr b="1" lang="en-US" sz="3060">
                <a:solidFill>
                  <a:srgbClr val="000000"/>
                </a:solidFill>
              </a:rPr>
              <a:t>Taiwan</a:t>
            </a:r>
            <a:r>
              <a:rPr b="1" i="0" lang="en-US" sz="3060" u="none" cap="none" strike="noStrike">
                <a:solidFill>
                  <a:srgbClr val="000000"/>
                </a:solidFill>
                <a:latin typeface="Trebuchet MS"/>
                <a:ea typeface="Trebuchet MS"/>
                <a:cs typeface="Trebuchet MS"/>
                <a:sym typeface="Trebuchet MS"/>
              </a:rPr>
              <a:t> Digital Story</a:t>
            </a:r>
          </a:p>
        </p:txBody>
      </p:sp>
      <p:pic>
        <p:nvPicPr>
          <p:cNvPr descr="Screen Shot 2017-04-07 at 3.41.12 PM.png" id="316" name="Shape 316"/>
          <p:cNvPicPr preferRelativeResize="0"/>
          <p:nvPr/>
        </p:nvPicPr>
        <p:blipFill>
          <a:blip r:embed="rId3">
            <a:alphaModFix/>
          </a:blip>
          <a:stretch>
            <a:fillRect/>
          </a:stretch>
        </p:blipFill>
        <p:spPr>
          <a:xfrm>
            <a:off x="720175" y="1002521"/>
            <a:ext cx="10022549" cy="57115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pic>
        <p:nvPicPr>
          <p:cNvPr descr="Forest-boy-camera.jpg" id="322" name="Shape 3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23" name="Shape 323"/>
          <p:cNvSpPr txBox="1"/>
          <p:nvPr>
            <p:ph type="title"/>
          </p:nvPr>
        </p:nvSpPr>
        <p:spPr>
          <a:xfrm>
            <a:off x="8750300" y="1651000"/>
            <a:ext cx="2501900" cy="774700"/>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4400" u="none" cap="none" strike="noStrike">
                <a:solidFill>
                  <a:schemeClr val="dk1"/>
                </a:solidFill>
                <a:latin typeface="Trebuchet MS"/>
                <a:ea typeface="Trebuchet MS"/>
                <a:cs typeface="Trebuchet MS"/>
                <a:sym typeface="Trebuchet MS"/>
              </a:rPr>
              <a:t>Join Us!</a:t>
            </a:r>
          </a:p>
        </p:txBody>
      </p:sp>
      <p:sp>
        <p:nvSpPr>
          <p:cNvPr id="324" name="Shape 324"/>
          <p:cNvSpPr txBox="1"/>
          <p:nvPr>
            <p:ph idx="1" type="body"/>
          </p:nvPr>
        </p:nvSpPr>
        <p:spPr>
          <a:xfrm>
            <a:off x="245525" y="393700"/>
            <a:ext cx="10473300" cy="19800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79999"/>
              <a:buFont typeface="Noto Sans Symbols"/>
              <a:buChar char="▶"/>
            </a:pPr>
            <a:r>
              <a:rPr b="1" i="0" lang="en-US" sz="3600" u="none" cap="none" strike="noStrike">
                <a:solidFill>
                  <a:srgbClr val="3F3F3F"/>
                </a:solidFill>
                <a:latin typeface="Trebuchet MS"/>
                <a:ea typeface="Trebuchet MS"/>
                <a:cs typeface="Trebuchet MS"/>
                <a:sym typeface="Trebuchet MS"/>
              </a:rPr>
              <a:t>Facebook.com/groups/GlobalForestLink</a:t>
            </a:r>
            <a:br>
              <a:rPr b="1" i="0" lang="en-US" sz="3600" u="none" cap="none" strike="noStrike">
                <a:solidFill>
                  <a:srgbClr val="3F3F3F"/>
                </a:solidFill>
                <a:latin typeface="Trebuchet MS"/>
                <a:ea typeface="Trebuchet MS"/>
                <a:cs typeface="Trebuchet MS"/>
                <a:sym typeface="Trebuchet MS"/>
              </a:rPr>
            </a:br>
          </a:p>
          <a:p>
            <a:pPr indent="-342900" lvl="0" marL="342900" marR="0" rtl="0" algn="l">
              <a:spcBef>
                <a:spcPts val="1000"/>
              </a:spcBef>
              <a:spcAft>
                <a:spcPts val="0"/>
              </a:spcAft>
              <a:buClr>
                <a:schemeClr val="accent1"/>
              </a:buClr>
              <a:buSzPct val="79999"/>
              <a:buFont typeface="Noto Sans Symbols"/>
              <a:buChar char="▶"/>
            </a:pPr>
            <a:r>
              <a:rPr b="1" i="0" lang="en-US" sz="3600" u="none" cap="none" strike="noStrike">
                <a:solidFill>
                  <a:srgbClr val="3F3F3F"/>
                </a:solidFill>
                <a:latin typeface="Trebuchet MS"/>
                <a:ea typeface="Trebuchet MS"/>
                <a:cs typeface="Trebuchet MS"/>
                <a:sym typeface="Trebuchet MS"/>
              </a:rPr>
              <a:t>Twitter.com/GlobalForestLink</a:t>
            </a:r>
          </a:p>
        </p:txBody>
      </p:sp>
      <p:pic>
        <p:nvPicPr>
          <p:cNvPr descr="Find-Us-Facebook2.jpg" id="325" name="Shape 325">
            <a:hlinkClick r:id="rId4"/>
          </p:cNvPr>
          <p:cNvPicPr preferRelativeResize="0"/>
          <p:nvPr/>
        </p:nvPicPr>
        <p:blipFill rotWithShape="1">
          <a:blip r:embed="rId5">
            <a:alphaModFix/>
          </a:blip>
          <a:srcRect b="0" l="0" r="0" t="0"/>
          <a:stretch/>
        </p:blipFill>
        <p:spPr>
          <a:xfrm>
            <a:off x="419099" y="5943598"/>
            <a:ext cx="1733758" cy="667693"/>
          </a:xfrm>
          <a:prstGeom prst="rect">
            <a:avLst/>
          </a:prstGeom>
          <a:noFill/>
          <a:ln>
            <a:noFill/>
          </a:ln>
        </p:spPr>
      </p:pic>
      <p:pic>
        <p:nvPicPr>
          <p:cNvPr descr="Follow-us-Twitter.jpg" id="326" name="Shape 326"/>
          <p:cNvPicPr preferRelativeResize="0"/>
          <p:nvPr/>
        </p:nvPicPr>
        <p:blipFill rotWithShape="1">
          <a:blip r:embed="rId6">
            <a:alphaModFix/>
          </a:blip>
          <a:srcRect b="0" l="0" r="0" t="0"/>
          <a:stretch/>
        </p:blipFill>
        <p:spPr>
          <a:xfrm>
            <a:off x="2576350" y="5989512"/>
            <a:ext cx="1359300" cy="576000"/>
          </a:xfrm>
          <a:prstGeom prst="rect">
            <a:avLst/>
          </a:prstGeom>
          <a:noFill/>
          <a:ln>
            <a:noFill/>
          </a:ln>
        </p:spPr>
      </p:pic>
      <p:sp>
        <p:nvSpPr>
          <p:cNvPr id="327" name="Shape 327"/>
          <p:cNvSpPr/>
          <p:nvPr/>
        </p:nvSpPr>
        <p:spPr>
          <a:xfrm flipH="1">
            <a:off x="826093" y="3015733"/>
            <a:ext cx="3314104"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rgbClr val="3F3F3F"/>
                </a:solidFill>
                <a:latin typeface="Trebuchet MS"/>
                <a:ea typeface="Trebuchet MS"/>
                <a:cs typeface="Trebuchet MS"/>
                <a:sym typeface="Trebuchet MS"/>
              </a:rPr>
              <a:t>#GlobalForestLink</a:t>
            </a:r>
          </a:p>
        </p:txBody>
      </p:sp>
      <p:pic>
        <p:nvPicPr>
          <p:cNvPr descr="GFL-GSN-ComCom-logos.png" id="328" name="Shape 328"/>
          <p:cNvPicPr preferRelativeResize="0"/>
          <p:nvPr/>
        </p:nvPicPr>
        <p:blipFill rotWithShape="1">
          <a:blip r:embed="rId7">
            <a:alphaModFix/>
          </a:blip>
          <a:srcRect b="0" l="0" r="0" t="0"/>
          <a:stretch/>
        </p:blipFill>
        <p:spPr>
          <a:xfrm>
            <a:off x="7683500" y="4247828"/>
            <a:ext cx="4279900" cy="247175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descr="forest-girl-studying.tiff" id="152" name="Shape 15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153" name="Shape 153"/>
          <p:cNvSpPr txBox="1"/>
          <p:nvPr>
            <p:ph type="title"/>
          </p:nvPr>
        </p:nvSpPr>
        <p:spPr>
          <a:xfrm>
            <a:off x="582612" y="420189"/>
            <a:ext cx="9818688" cy="1853111"/>
          </a:xfrm>
          <a:prstGeom prst="rect">
            <a:avLst/>
          </a:prstGeom>
          <a:noFill/>
          <a:ln>
            <a:noFill/>
          </a:ln>
        </p:spPr>
        <p:txBody>
          <a:bodyPr anchorCtr="0" anchor="t" bIns="45700" lIns="91425" rIns="91425" tIns="45700">
            <a:noAutofit/>
          </a:bodyPr>
          <a:lstStyle/>
          <a:p>
            <a:pPr indent="0" lvl="0" marL="0" marR="0" rtl="0" algn="l">
              <a:spcBef>
                <a:spcPts val="0"/>
              </a:spcBef>
              <a:buClr>
                <a:srgbClr val="BFE471"/>
              </a:buClr>
              <a:buSzPct val="25000"/>
              <a:buFont typeface="Trebuchet MS"/>
              <a:buNone/>
            </a:pPr>
            <a:r>
              <a:rPr b="1" i="0" lang="en-US" sz="6600" u="none" cap="none" strike="noStrike">
                <a:solidFill>
                  <a:srgbClr val="BFE471"/>
                </a:solidFill>
                <a:latin typeface="Trebuchet MS"/>
                <a:ea typeface="Trebuchet MS"/>
                <a:cs typeface="Trebuchet MS"/>
                <a:sym typeface="Trebuchet MS"/>
              </a:rPr>
              <a:t>Why is it important </a:t>
            </a:r>
            <a:br>
              <a:rPr b="1" i="0" lang="en-US" sz="6600" u="none" cap="none" strike="noStrike">
                <a:solidFill>
                  <a:srgbClr val="BFE471"/>
                </a:solidFill>
                <a:latin typeface="Trebuchet MS"/>
                <a:ea typeface="Trebuchet MS"/>
                <a:cs typeface="Trebuchet MS"/>
                <a:sym typeface="Trebuchet MS"/>
              </a:rPr>
            </a:br>
            <a:r>
              <a:rPr b="1" i="0" lang="en-US" sz="6600" u="none" cap="none" strike="noStrike">
                <a:solidFill>
                  <a:srgbClr val="BFE471"/>
                </a:solidFill>
                <a:latin typeface="Trebuchet MS"/>
                <a:ea typeface="Trebuchet MS"/>
                <a:cs typeface="Trebuchet MS"/>
                <a:sym typeface="Trebuchet MS"/>
              </a:rPr>
              <a:t>to study forest health?</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descr="http://globalforestlink.com/wp-content/uploads/2016/05/250x250xScreen-Shot-2016-05-22-at-3.30.51-PM-250x250.png.pagespeed.ic.jpdXELF6zm.webp" id="159" name="Shape 159"/>
          <p:cNvSpPr/>
          <p:nvPr/>
        </p:nvSpPr>
        <p:spPr>
          <a:xfrm>
            <a:off x="155575" y="-144463"/>
            <a:ext cx="304799" cy="30480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Trebuchet MS"/>
              <a:buNone/>
            </a:pPr>
            <a:r>
              <a:t/>
            </a:r>
            <a:endParaRPr b="0" i="0" sz="1800" u="none" cap="none" strike="noStrike">
              <a:solidFill>
                <a:srgbClr val="000000"/>
              </a:solidFill>
              <a:latin typeface="Trebuchet MS"/>
              <a:ea typeface="Trebuchet MS"/>
              <a:cs typeface="Trebuchet MS"/>
              <a:sym typeface="Trebuchet MS"/>
            </a:endParaRPr>
          </a:p>
        </p:txBody>
      </p:sp>
      <p:sp>
        <p:nvSpPr>
          <p:cNvPr descr="http://globalforestlink.com/wp-content/uploads/2016/05/250x250xScreen-Shot-2016-05-22-at-3.30.51-PM-250x250.png.pagespeed.ic.jpdXELF6zm.webp" id="160" name="Shape 160"/>
          <p:cNvSpPr/>
          <p:nvPr/>
        </p:nvSpPr>
        <p:spPr>
          <a:xfrm>
            <a:off x="307975" y="7937"/>
            <a:ext cx="304799" cy="30480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Trebuchet MS"/>
              <a:buNone/>
            </a:pPr>
            <a:r>
              <a:t/>
            </a:r>
            <a:endParaRPr b="0" i="0" sz="1800" u="none" cap="none" strike="noStrike">
              <a:solidFill>
                <a:srgbClr val="000000"/>
              </a:solidFill>
              <a:latin typeface="Trebuchet MS"/>
              <a:ea typeface="Trebuchet MS"/>
              <a:cs typeface="Trebuchet MS"/>
              <a:sym typeface="Trebuchet MS"/>
            </a:endParaRPr>
          </a:p>
        </p:txBody>
      </p:sp>
      <p:sp>
        <p:nvSpPr>
          <p:cNvPr descr="http://globalforestlink.com/wp-content/uploads/2016/05/250x250xScreen-Shot-2016-05-22-at-3.52.11-PM-250x250.png.pagespeed.ic.99DxTQW5wD.webp" id="161" name="Shape 161"/>
          <p:cNvSpPr/>
          <p:nvPr/>
        </p:nvSpPr>
        <p:spPr>
          <a:xfrm>
            <a:off x="460375" y="160336"/>
            <a:ext cx="304799" cy="304801"/>
          </a:xfrm>
          <a:prstGeom prst="rect">
            <a:avLst/>
          </a:prstGeom>
          <a:noFill/>
          <a:ln>
            <a:noFill/>
          </a:ln>
        </p:spPr>
        <p:txBody>
          <a:bodyPr anchorCtr="0" anchor="t" bIns="45700" lIns="91425" rIns="91425" tIns="45700">
            <a:noAutofit/>
          </a:bodyPr>
          <a:lstStyle/>
          <a:p>
            <a:pPr indent="0" lvl="0" marL="0" marR="0" rtl="0" algn="l">
              <a:lnSpc>
                <a:spcPct val="100000"/>
              </a:lnSpc>
              <a:spcBef>
                <a:spcPts val="0"/>
              </a:spcBef>
              <a:spcAft>
                <a:spcPts val="0"/>
              </a:spcAft>
              <a:buClr>
                <a:schemeClr val="dk1"/>
              </a:buClr>
              <a:buFont typeface="Trebuchet MS"/>
              <a:buNone/>
            </a:pPr>
            <a:r>
              <a:t/>
            </a:r>
            <a:endParaRPr b="0" i="0" sz="1800" u="none" cap="none" strike="noStrike">
              <a:solidFill>
                <a:srgbClr val="000000"/>
              </a:solidFill>
              <a:latin typeface="Trebuchet MS"/>
              <a:ea typeface="Trebuchet MS"/>
              <a:cs typeface="Trebuchet MS"/>
              <a:sym typeface="Trebuchet MS"/>
            </a:endParaRPr>
          </a:p>
        </p:txBody>
      </p:sp>
      <p:sp>
        <p:nvSpPr>
          <p:cNvPr id="162" name="Shape 162"/>
          <p:cNvSpPr txBox="1"/>
          <p:nvPr>
            <p:ph type="title"/>
          </p:nvPr>
        </p:nvSpPr>
        <p:spPr>
          <a:xfrm>
            <a:off x="0" y="0"/>
            <a:ext cx="12144803" cy="1175657"/>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rgbClr val="000000"/>
              </a:buClr>
              <a:buSzPct val="25000"/>
              <a:buFont typeface="Trebuchet MS"/>
              <a:buNone/>
            </a:pPr>
            <a:r>
              <a:rPr b="1" lang="en-US" sz="3200">
                <a:solidFill>
                  <a:srgbClr val="000000"/>
                </a:solidFill>
              </a:rPr>
              <a:t>Fall</a:t>
            </a:r>
            <a:r>
              <a:rPr b="1" i="0" lang="en-US" sz="3200" u="none" cap="none" strike="noStrike">
                <a:solidFill>
                  <a:srgbClr val="000000"/>
                </a:solidFill>
                <a:latin typeface="Trebuchet MS"/>
                <a:ea typeface="Trebuchet MS"/>
                <a:cs typeface="Trebuchet MS"/>
                <a:sym typeface="Trebuchet MS"/>
              </a:rPr>
              <a:t> 2016: Russia, US, Ecuador, Taiwan, Hong Kong </a:t>
            </a:r>
            <a:br>
              <a:rPr b="1" i="0" lang="en-US" sz="3200" u="none" cap="none" strike="noStrike">
                <a:solidFill>
                  <a:srgbClr val="000000"/>
                </a:solidFill>
                <a:latin typeface="Trebuchet MS"/>
                <a:ea typeface="Trebuchet MS"/>
                <a:cs typeface="Trebuchet MS"/>
                <a:sym typeface="Trebuchet MS"/>
              </a:rPr>
            </a:br>
            <a:r>
              <a:rPr b="1" i="0" lang="en-US" sz="3200" u="none" cap="none" strike="noStrike">
                <a:solidFill>
                  <a:srgbClr val="000000"/>
                </a:solidFill>
                <a:latin typeface="Trebuchet MS"/>
                <a:ea typeface="Trebuchet MS"/>
                <a:cs typeface="Trebuchet MS"/>
                <a:sym typeface="Trebuchet MS"/>
              </a:rPr>
              <a:t>(</a:t>
            </a:r>
            <a:r>
              <a:rPr b="1" lang="en-US" sz="3200">
                <a:solidFill>
                  <a:srgbClr val="000000"/>
                </a:solidFill>
              </a:rPr>
              <a:t>1000</a:t>
            </a:r>
            <a:r>
              <a:rPr b="1" i="0" lang="en-US" sz="3200" u="none" cap="none" strike="noStrike">
                <a:solidFill>
                  <a:srgbClr val="000000"/>
                </a:solidFill>
                <a:latin typeface="Trebuchet MS"/>
                <a:ea typeface="Trebuchet MS"/>
                <a:cs typeface="Trebuchet MS"/>
                <a:sym typeface="Trebuchet MS"/>
              </a:rPr>
              <a:t>+ students)</a:t>
            </a:r>
            <a:r>
              <a:rPr b="1" i="0" lang="en-US" sz="3200" u="none" cap="none" strike="noStrike">
                <a:solidFill>
                  <a:schemeClr val="accent1"/>
                </a:solidFill>
                <a:latin typeface="Trebuchet MS"/>
                <a:ea typeface="Trebuchet MS"/>
                <a:cs typeface="Trebuchet MS"/>
                <a:sym typeface="Trebuchet MS"/>
              </a:rPr>
              <a:t> </a:t>
            </a:r>
          </a:p>
        </p:txBody>
      </p:sp>
      <p:pic>
        <p:nvPicPr>
          <p:cNvPr id="163" name="Shape 163"/>
          <p:cNvPicPr preferRelativeResize="0"/>
          <p:nvPr/>
        </p:nvPicPr>
        <p:blipFill rotWithShape="1">
          <a:blip r:embed="rId3">
            <a:alphaModFix/>
          </a:blip>
          <a:srcRect b="25737" l="0" r="0" t="21588"/>
          <a:stretch/>
        </p:blipFill>
        <p:spPr>
          <a:xfrm>
            <a:off x="3223741" y="2655375"/>
            <a:ext cx="7031860" cy="2280288"/>
          </a:xfrm>
          <a:prstGeom prst="rect">
            <a:avLst/>
          </a:prstGeom>
          <a:noFill/>
          <a:ln>
            <a:noFill/>
          </a:ln>
        </p:spPr>
      </p:pic>
      <p:pic>
        <p:nvPicPr>
          <p:cNvPr descr="Resultado de imagen para ism international academy cas" id="164" name="Shape 164"/>
          <p:cNvPicPr preferRelativeResize="0"/>
          <p:nvPr/>
        </p:nvPicPr>
        <p:blipFill rotWithShape="1">
          <a:blip r:embed="rId4">
            <a:alphaModFix/>
          </a:blip>
          <a:srcRect b="0" l="0" r="0" t="0"/>
          <a:stretch/>
        </p:blipFill>
        <p:spPr>
          <a:xfrm>
            <a:off x="0" y="620493"/>
            <a:ext cx="2880701" cy="1727126"/>
          </a:xfrm>
          <a:prstGeom prst="rect">
            <a:avLst/>
          </a:prstGeom>
          <a:noFill/>
          <a:ln>
            <a:noFill/>
          </a:ln>
        </p:spPr>
      </p:pic>
      <p:pic>
        <p:nvPicPr>
          <p:cNvPr id="165" name="Shape 165"/>
          <p:cNvPicPr preferRelativeResize="0"/>
          <p:nvPr/>
        </p:nvPicPr>
        <p:blipFill rotWithShape="1">
          <a:blip r:embed="rId5">
            <a:alphaModFix/>
          </a:blip>
          <a:srcRect b="8403" l="0" r="0" t="27392"/>
          <a:stretch/>
        </p:blipFill>
        <p:spPr>
          <a:xfrm>
            <a:off x="6208008" y="1047640"/>
            <a:ext cx="3756190" cy="1607735"/>
          </a:xfrm>
          <a:prstGeom prst="rect">
            <a:avLst/>
          </a:prstGeom>
          <a:noFill/>
          <a:ln>
            <a:noFill/>
          </a:ln>
        </p:spPr>
      </p:pic>
      <p:pic>
        <p:nvPicPr>
          <p:cNvPr id="166" name="Shape 166"/>
          <p:cNvPicPr preferRelativeResize="0"/>
          <p:nvPr/>
        </p:nvPicPr>
        <p:blipFill rotWithShape="1">
          <a:blip r:embed="rId6">
            <a:alphaModFix/>
          </a:blip>
          <a:srcRect b="3443" l="14020" r="7741" t="21630"/>
          <a:stretch/>
        </p:blipFill>
        <p:spPr>
          <a:xfrm>
            <a:off x="8932985" y="4820237"/>
            <a:ext cx="3211820" cy="2037763"/>
          </a:xfrm>
          <a:prstGeom prst="rect">
            <a:avLst/>
          </a:prstGeom>
          <a:noFill/>
          <a:ln>
            <a:noFill/>
          </a:ln>
        </p:spPr>
      </p:pic>
      <p:pic>
        <p:nvPicPr>
          <p:cNvPr id="167" name="Shape 167"/>
          <p:cNvPicPr preferRelativeResize="0"/>
          <p:nvPr/>
        </p:nvPicPr>
        <p:blipFill rotWithShape="1">
          <a:blip r:embed="rId7">
            <a:alphaModFix/>
          </a:blip>
          <a:srcRect b="21464" l="3553" r="0" t="19408"/>
          <a:stretch/>
        </p:blipFill>
        <p:spPr>
          <a:xfrm>
            <a:off x="2894671" y="1071483"/>
            <a:ext cx="3618708" cy="1663833"/>
          </a:xfrm>
          <a:prstGeom prst="rect">
            <a:avLst/>
          </a:prstGeom>
          <a:noFill/>
          <a:ln>
            <a:noFill/>
          </a:ln>
        </p:spPr>
      </p:pic>
      <p:pic>
        <p:nvPicPr>
          <p:cNvPr id="168" name="Shape 168"/>
          <p:cNvPicPr preferRelativeResize="0"/>
          <p:nvPr/>
        </p:nvPicPr>
        <p:blipFill rotWithShape="1">
          <a:blip r:embed="rId8">
            <a:alphaModFix/>
          </a:blip>
          <a:srcRect b="0" l="0" r="0" t="0"/>
          <a:stretch/>
        </p:blipFill>
        <p:spPr>
          <a:xfrm>
            <a:off x="20755" y="3273831"/>
            <a:ext cx="3914307" cy="1558846"/>
          </a:xfrm>
          <a:prstGeom prst="rect">
            <a:avLst/>
          </a:prstGeom>
          <a:noFill/>
          <a:ln>
            <a:noFill/>
          </a:ln>
        </p:spPr>
      </p:pic>
      <p:pic>
        <p:nvPicPr>
          <p:cNvPr descr="http://livedev.azurewebsites.net/forms/uploads/44/915.JPG" id="169" name="Shape 169"/>
          <p:cNvPicPr preferRelativeResize="0"/>
          <p:nvPr/>
        </p:nvPicPr>
        <p:blipFill rotWithShape="1">
          <a:blip r:embed="rId9">
            <a:alphaModFix/>
          </a:blip>
          <a:srcRect b="10036" l="4981" r="0" t="22554"/>
          <a:stretch/>
        </p:blipFill>
        <p:spPr>
          <a:xfrm>
            <a:off x="0" y="4820237"/>
            <a:ext cx="3914307" cy="2082732"/>
          </a:xfrm>
          <a:prstGeom prst="rect">
            <a:avLst/>
          </a:prstGeom>
          <a:noFill/>
          <a:ln>
            <a:noFill/>
          </a:ln>
        </p:spPr>
      </p:pic>
      <p:pic>
        <p:nvPicPr>
          <p:cNvPr descr="http://livedev.azurewebsites.net/forms/uploads/62/1061.jpg" id="170" name="Shape 170"/>
          <p:cNvPicPr preferRelativeResize="0"/>
          <p:nvPr/>
        </p:nvPicPr>
        <p:blipFill rotWithShape="1">
          <a:blip r:embed="rId10">
            <a:alphaModFix/>
          </a:blip>
          <a:srcRect b="33625" l="23165" r="17978" t="0"/>
          <a:stretch/>
        </p:blipFill>
        <p:spPr>
          <a:xfrm>
            <a:off x="10140279" y="2991605"/>
            <a:ext cx="2004524" cy="1841159"/>
          </a:xfrm>
          <a:prstGeom prst="rect">
            <a:avLst/>
          </a:prstGeom>
          <a:noFill/>
          <a:ln>
            <a:noFill/>
          </a:ln>
        </p:spPr>
      </p:pic>
      <p:pic>
        <p:nvPicPr>
          <p:cNvPr descr="http://livedev.azurewebsites.net/forms/uploads/46/1095.jpg" id="171" name="Shape 171"/>
          <p:cNvPicPr preferRelativeResize="0"/>
          <p:nvPr/>
        </p:nvPicPr>
        <p:blipFill rotWithShape="1">
          <a:blip r:embed="rId11">
            <a:alphaModFix/>
          </a:blip>
          <a:srcRect b="0" l="8726" r="7396" t="0"/>
          <a:stretch/>
        </p:blipFill>
        <p:spPr>
          <a:xfrm>
            <a:off x="9840685" y="1047640"/>
            <a:ext cx="2351315" cy="2084604"/>
          </a:xfrm>
          <a:prstGeom prst="rect">
            <a:avLst/>
          </a:prstGeom>
          <a:noFill/>
          <a:ln>
            <a:noFill/>
          </a:ln>
        </p:spPr>
      </p:pic>
      <p:pic>
        <p:nvPicPr>
          <p:cNvPr descr="http://livedev.azurewebsites.net/forms/uploads/67/960.jpg" id="172" name="Shape 172"/>
          <p:cNvPicPr preferRelativeResize="0"/>
          <p:nvPr/>
        </p:nvPicPr>
        <p:blipFill rotWithShape="1">
          <a:blip r:embed="rId12">
            <a:alphaModFix/>
          </a:blip>
          <a:srcRect b="0" l="0" r="0" t="0"/>
          <a:stretch/>
        </p:blipFill>
        <p:spPr>
          <a:xfrm>
            <a:off x="6336110" y="4820237"/>
            <a:ext cx="2721450" cy="2041087"/>
          </a:xfrm>
          <a:prstGeom prst="rect">
            <a:avLst/>
          </a:prstGeom>
          <a:noFill/>
          <a:ln>
            <a:noFill/>
          </a:ln>
        </p:spPr>
      </p:pic>
      <p:pic>
        <p:nvPicPr>
          <p:cNvPr descr="http://livedev.azurewebsites.net/forms/uploads/63/924.JPG" id="173" name="Shape 173"/>
          <p:cNvPicPr preferRelativeResize="0"/>
          <p:nvPr/>
        </p:nvPicPr>
        <p:blipFill rotWithShape="1">
          <a:blip r:embed="rId13">
            <a:alphaModFix/>
          </a:blip>
          <a:srcRect b="0" l="0" r="0" t="0"/>
          <a:stretch/>
        </p:blipFill>
        <p:spPr>
          <a:xfrm>
            <a:off x="3914307" y="4822848"/>
            <a:ext cx="2506722" cy="2035152"/>
          </a:xfrm>
          <a:prstGeom prst="rect">
            <a:avLst/>
          </a:prstGeom>
          <a:noFill/>
          <a:ln>
            <a:noFill/>
          </a:ln>
        </p:spPr>
      </p:pic>
      <p:pic>
        <p:nvPicPr>
          <p:cNvPr descr="http://livedev.azurewebsites.net/forms/uploads/72/970.jpg" id="174" name="Shape 174"/>
          <p:cNvPicPr preferRelativeResize="0"/>
          <p:nvPr/>
        </p:nvPicPr>
        <p:blipFill rotWithShape="1">
          <a:blip r:embed="rId14">
            <a:alphaModFix/>
          </a:blip>
          <a:srcRect b="19958" l="28040" r="22161" t="31440"/>
          <a:stretch/>
        </p:blipFill>
        <p:spPr>
          <a:xfrm>
            <a:off x="13932" y="2039964"/>
            <a:ext cx="2100865" cy="1535624"/>
          </a:xfrm>
          <a:prstGeom prst="rect">
            <a:avLst/>
          </a:prstGeom>
          <a:noFill/>
          <a:ln>
            <a:noFill/>
          </a:ln>
        </p:spPr>
      </p:pic>
      <p:pic>
        <p:nvPicPr>
          <p:cNvPr descr="http://livedev.azurewebsites.net/forms/uploads/76/941.jpg" id="175" name="Shape 175"/>
          <p:cNvPicPr preferRelativeResize="0"/>
          <p:nvPr/>
        </p:nvPicPr>
        <p:blipFill rotWithShape="1">
          <a:blip r:embed="rId15">
            <a:alphaModFix/>
          </a:blip>
          <a:srcRect b="29532" l="5531" r="4511" t="19408"/>
          <a:stretch/>
        </p:blipFill>
        <p:spPr>
          <a:xfrm>
            <a:off x="2071438" y="1958834"/>
            <a:ext cx="3111092" cy="13243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pic>
        <p:nvPicPr>
          <p:cNvPr descr="Research-Globe.jpg" id="181" name="Shape 181"/>
          <p:cNvPicPr preferRelativeResize="0"/>
          <p:nvPr/>
        </p:nvPicPr>
        <p:blipFill rotWithShape="1">
          <a:blip r:embed="rId3">
            <a:alphaModFix/>
          </a:blip>
          <a:srcRect b="0" l="0" r="0" t="0"/>
          <a:stretch/>
        </p:blipFill>
        <p:spPr>
          <a:xfrm>
            <a:off x="6428967" y="3853021"/>
            <a:ext cx="2788938" cy="2089012"/>
          </a:xfrm>
          <a:prstGeom prst="rect">
            <a:avLst/>
          </a:prstGeom>
          <a:noFill/>
          <a:ln>
            <a:noFill/>
          </a:ln>
        </p:spPr>
      </p:pic>
      <p:pic>
        <p:nvPicPr>
          <p:cNvPr descr="Screen Shot 2016-06-28 at 10.04.39 AM.png" id="182" name="Shape 182"/>
          <p:cNvPicPr preferRelativeResize="0"/>
          <p:nvPr/>
        </p:nvPicPr>
        <p:blipFill rotWithShape="1">
          <a:blip r:embed="rId4">
            <a:alphaModFix/>
          </a:blip>
          <a:srcRect b="0" l="0" r="0" t="0"/>
          <a:stretch/>
        </p:blipFill>
        <p:spPr>
          <a:xfrm>
            <a:off x="3253105" y="4707326"/>
            <a:ext cx="2715046" cy="1056906"/>
          </a:xfrm>
          <a:prstGeom prst="rect">
            <a:avLst/>
          </a:prstGeom>
          <a:noFill/>
          <a:ln>
            <a:noFill/>
          </a:ln>
        </p:spPr>
      </p:pic>
      <p:sp>
        <p:nvSpPr>
          <p:cNvPr id="183" name="Shape 183"/>
          <p:cNvSpPr txBox="1"/>
          <p:nvPr>
            <p:ph type="title"/>
          </p:nvPr>
        </p:nvSpPr>
        <p:spPr>
          <a:xfrm>
            <a:off x="368301" y="165100"/>
            <a:ext cx="9512299" cy="633167"/>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3400" u="none" cap="none" strike="noStrike">
                <a:solidFill>
                  <a:schemeClr val="dk1"/>
                </a:solidFill>
                <a:latin typeface="Trebuchet MS"/>
                <a:ea typeface="Trebuchet MS"/>
                <a:cs typeface="Trebuchet MS"/>
                <a:sym typeface="Trebuchet MS"/>
              </a:rPr>
              <a:t>Youth learn important skills &amp; help scientists </a:t>
            </a:r>
          </a:p>
        </p:txBody>
      </p:sp>
      <p:grpSp>
        <p:nvGrpSpPr>
          <p:cNvPr id="184" name="Shape 184"/>
          <p:cNvGrpSpPr/>
          <p:nvPr/>
        </p:nvGrpSpPr>
        <p:grpSpPr>
          <a:xfrm>
            <a:off x="193036" y="953724"/>
            <a:ext cx="9579857" cy="5904275"/>
            <a:chOff x="1045276" y="7917443"/>
            <a:chExt cx="5104860" cy="4488825"/>
          </a:xfrm>
        </p:grpSpPr>
        <p:pic>
          <p:nvPicPr>
            <p:cNvPr descr="http://globalforestlink.com/wp-content/uploads/2015/07/SATELLITE_new.png" id="185" name="Shape 185"/>
            <p:cNvPicPr preferRelativeResize="0"/>
            <p:nvPr/>
          </p:nvPicPr>
          <p:blipFill rotWithShape="1">
            <a:blip r:embed="rId5">
              <a:alphaModFix/>
            </a:blip>
            <a:srcRect b="0" l="0" r="0" t="0"/>
            <a:stretch/>
          </p:blipFill>
          <p:spPr>
            <a:xfrm>
              <a:off x="1117148" y="9653939"/>
              <a:ext cx="949353" cy="1157118"/>
            </a:xfrm>
            <a:prstGeom prst="rect">
              <a:avLst/>
            </a:prstGeom>
            <a:noFill/>
            <a:ln>
              <a:noFill/>
            </a:ln>
          </p:spPr>
        </p:pic>
        <p:sp>
          <p:nvSpPr>
            <p:cNvPr id="186" name="Shape 186"/>
            <p:cNvSpPr txBox="1"/>
            <p:nvPr/>
          </p:nvSpPr>
          <p:spPr>
            <a:xfrm>
              <a:off x="2079050" y="7917443"/>
              <a:ext cx="1551530" cy="72537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2800" u="none" cap="none" strike="noStrike">
                  <a:solidFill>
                    <a:srgbClr val="000000"/>
                  </a:solidFill>
                  <a:latin typeface="Trebuchet MS"/>
                  <a:ea typeface="Trebuchet MS"/>
                  <a:cs typeface="Trebuchet MS"/>
                  <a:sym typeface="Trebuchet MS"/>
                </a:rPr>
                <a:t>Data Collection</a:t>
              </a:r>
            </a:p>
            <a:p>
              <a:pPr indent="0" lvl="0" marL="0" marR="0" rtl="0" algn="l">
                <a:spcBef>
                  <a:spcPts val="0"/>
                </a:spcBef>
                <a:buSzPct val="25000"/>
                <a:buNone/>
              </a:pPr>
              <a:r>
                <a:rPr b="1" i="0" lang="en-US" sz="2800" u="none" cap="none" strike="noStrike">
                  <a:solidFill>
                    <a:srgbClr val="000000"/>
                  </a:solidFill>
                  <a:latin typeface="Trebuchet MS"/>
                  <a:ea typeface="Trebuchet MS"/>
                  <a:cs typeface="Trebuchet MS"/>
                  <a:sym typeface="Trebuchet MS"/>
                </a:rPr>
                <a:t>&amp; Analysis</a:t>
              </a:r>
            </a:p>
          </p:txBody>
        </p:sp>
        <p:sp>
          <p:nvSpPr>
            <p:cNvPr id="187" name="Shape 187"/>
            <p:cNvSpPr txBox="1"/>
            <p:nvPr/>
          </p:nvSpPr>
          <p:spPr>
            <a:xfrm>
              <a:off x="1045276" y="10785857"/>
              <a:ext cx="1410341" cy="72537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2800" u="none" cap="none" strike="noStrike">
                  <a:solidFill>
                    <a:srgbClr val="000000"/>
                  </a:solidFill>
                  <a:latin typeface="Trebuchet MS"/>
                  <a:ea typeface="Trebuchet MS"/>
                  <a:cs typeface="Trebuchet MS"/>
                  <a:sym typeface="Trebuchet MS"/>
                </a:rPr>
                <a:t>Innovative Technologies</a:t>
              </a:r>
            </a:p>
          </p:txBody>
        </p:sp>
        <p:sp>
          <p:nvSpPr>
            <p:cNvPr id="188" name="Shape 188"/>
            <p:cNvSpPr txBox="1"/>
            <p:nvPr/>
          </p:nvSpPr>
          <p:spPr>
            <a:xfrm>
              <a:off x="2405600" y="11680893"/>
              <a:ext cx="1485280" cy="725375"/>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2800" u="none" cap="none" strike="noStrike">
                  <a:solidFill>
                    <a:srgbClr val="000000"/>
                  </a:solidFill>
                  <a:latin typeface="Trebuchet MS"/>
                  <a:ea typeface="Trebuchet MS"/>
                  <a:cs typeface="Trebuchet MS"/>
                  <a:sym typeface="Trebuchet MS"/>
                </a:rPr>
                <a:t>Sharing Results via Stories</a:t>
              </a:r>
            </a:p>
          </p:txBody>
        </p:sp>
        <p:sp>
          <p:nvSpPr>
            <p:cNvPr id="189" name="Shape 189"/>
            <p:cNvSpPr txBox="1"/>
            <p:nvPr/>
          </p:nvSpPr>
          <p:spPr>
            <a:xfrm>
              <a:off x="5183192" y="8590202"/>
              <a:ext cx="966945" cy="867331"/>
            </a:xfrm>
            <a:prstGeom prst="rect">
              <a:avLst/>
            </a:prstGeom>
            <a:noFill/>
            <a:ln>
              <a:noFill/>
            </a:ln>
          </p:spPr>
          <p:txBody>
            <a:bodyPr anchorCtr="0" anchor="t" bIns="45700" lIns="91425" rIns="91425" tIns="45700">
              <a:noAutofit/>
            </a:bodyPr>
            <a:lstStyle/>
            <a:p>
              <a:pPr indent="0" lvl="0" marL="0" marR="0" rtl="0" algn="l">
                <a:lnSpc>
                  <a:spcPct val="80000"/>
                </a:lnSpc>
                <a:spcBef>
                  <a:spcPts val="0"/>
                </a:spcBef>
                <a:buSzPct val="25000"/>
                <a:buNone/>
              </a:pPr>
              <a:r>
                <a:rPr b="1" i="0" lang="en-US" sz="2800" u="none" cap="none" strike="noStrike">
                  <a:solidFill>
                    <a:srgbClr val="000000"/>
                  </a:solidFill>
                  <a:latin typeface="Trebuchet MS"/>
                  <a:ea typeface="Trebuchet MS"/>
                  <a:cs typeface="Trebuchet MS"/>
                  <a:sym typeface="Trebuchet MS"/>
                </a:rPr>
                <a:t>Learning from Experts</a:t>
              </a:r>
            </a:p>
          </p:txBody>
        </p:sp>
        <p:sp>
          <p:nvSpPr>
            <p:cNvPr id="190" name="Shape 190"/>
            <p:cNvSpPr txBox="1"/>
            <p:nvPr/>
          </p:nvSpPr>
          <p:spPr>
            <a:xfrm>
              <a:off x="4333739" y="11513031"/>
              <a:ext cx="1719981" cy="818973"/>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0" lang="en-US" sz="3200" u="none" cap="none" strike="noStrike">
                  <a:solidFill>
                    <a:srgbClr val="000000"/>
                  </a:solidFill>
                  <a:latin typeface="Trebuchet MS"/>
                  <a:ea typeface="Trebuchet MS"/>
                  <a:cs typeface="Trebuchet MS"/>
                  <a:sym typeface="Trebuchet MS"/>
                </a:rPr>
                <a:t>Global</a:t>
              </a:r>
            </a:p>
            <a:p>
              <a:pPr indent="0" lvl="0" marL="0" marR="0" rtl="0" algn="l">
                <a:spcBef>
                  <a:spcPts val="0"/>
                </a:spcBef>
                <a:buSzPct val="25000"/>
                <a:buNone/>
              </a:pPr>
              <a:r>
                <a:rPr b="1" i="0" lang="en-US" sz="3200" u="none" cap="none" strike="noStrike">
                  <a:solidFill>
                    <a:srgbClr val="000000"/>
                  </a:solidFill>
                  <a:latin typeface="Trebuchet MS"/>
                  <a:ea typeface="Trebuchet MS"/>
                  <a:cs typeface="Trebuchet MS"/>
                  <a:sym typeface="Trebuchet MS"/>
                </a:rPr>
                <a:t>Connections</a:t>
              </a:r>
            </a:p>
          </p:txBody>
        </p:sp>
      </p:grpSp>
      <p:cxnSp>
        <p:nvCxnSpPr>
          <p:cNvPr id="191" name="Shape 191"/>
          <p:cNvCxnSpPr/>
          <p:nvPr/>
        </p:nvCxnSpPr>
        <p:spPr>
          <a:xfrm flipH="1" rot="10800000">
            <a:off x="1944425" y="1696940"/>
            <a:ext cx="5608487" cy="550661"/>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192" name="Shape 192"/>
          <p:cNvCxnSpPr/>
          <p:nvPr/>
        </p:nvCxnSpPr>
        <p:spPr>
          <a:xfrm>
            <a:off x="1258819" y="2595982"/>
            <a:ext cx="0" cy="561901"/>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193" name="Shape 193"/>
          <p:cNvCxnSpPr/>
          <p:nvPr/>
        </p:nvCxnSpPr>
        <p:spPr>
          <a:xfrm>
            <a:off x="2124257" y="3854639"/>
            <a:ext cx="1315016" cy="977707"/>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194" name="Shape 194"/>
          <p:cNvCxnSpPr/>
          <p:nvPr/>
        </p:nvCxnSpPr>
        <p:spPr>
          <a:xfrm flipH="1" rot="10800000">
            <a:off x="5685130" y="5212879"/>
            <a:ext cx="1064765" cy="48992"/>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195" name="Shape 195"/>
          <p:cNvCxnSpPr/>
          <p:nvPr/>
        </p:nvCxnSpPr>
        <p:spPr>
          <a:xfrm rot="10800000">
            <a:off x="8024971" y="3787211"/>
            <a:ext cx="775522" cy="1550845"/>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196" name="Shape 196"/>
          <p:cNvCxnSpPr/>
          <p:nvPr/>
        </p:nvCxnSpPr>
        <p:spPr>
          <a:xfrm rot="10800000">
            <a:off x="4776768" y="3596166"/>
            <a:ext cx="359661" cy="1292371"/>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pic>
        <p:nvPicPr>
          <p:cNvPr descr="Forest-hand-smarthphone.jpg" id="197" name="Shape 197"/>
          <p:cNvPicPr preferRelativeResize="0"/>
          <p:nvPr/>
        </p:nvPicPr>
        <p:blipFill rotWithShape="1">
          <a:blip r:embed="rId6">
            <a:alphaModFix/>
          </a:blip>
          <a:srcRect b="0" l="0" r="0" t="0"/>
          <a:stretch/>
        </p:blipFill>
        <p:spPr>
          <a:xfrm>
            <a:off x="309307" y="1112820"/>
            <a:ext cx="1641960" cy="1663622"/>
          </a:xfrm>
          <a:prstGeom prst="rect">
            <a:avLst/>
          </a:prstGeom>
          <a:noFill/>
          <a:ln>
            <a:noFill/>
          </a:ln>
        </p:spPr>
      </p:pic>
      <p:pic>
        <p:nvPicPr>
          <p:cNvPr descr="Research-mouse.jpg" id="198" name="Shape 198"/>
          <p:cNvPicPr preferRelativeResize="0"/>
          <p:nvPr/>
        </p:nvPicPr>
        <p:blipFill rotWithShape="1">
          <a:blip r:embed="rId7">
            <a:alphaModFix/>
          </a:blip>
          <a:srcRect b="0" l="0" r="0" t="0"/>
          <a:stretch/>
        </p:blipFill>
        <p:spPr>
          <a:xfrm>
            <a:off x="2943021" y="2607219"/>
            <a:ext cx="3833642" cy="1345315"/>
          </a:xfrm>
          <a:prstGeom prst="rect">
            <a:avLst/>
          </a:prstGeom>
          <a:noFill/>
          <a:ln>
            <a:noFill/>
          </a:ln>
        </p:spPr>
      </p:pic>
      <p:pic>
        <p:nvPicPr>
          <p:cNvPr descr="tree-man-holding.png" id="199" name="Shape 199"/>
          <p:cNvPicPr preferRelativeResize="0"/>
          <p:nvPr/>
        </p:nvPicPr>
        <p:blipFill rotWithShape="1">
          <a:blip r:embed="rId8">
            <a:alphaModFix/>
          </a:blip>
          <a:srcRect b="0" l="0" r="0" t="0"/>
          <a:stretch/>
        </p:blipFill>
        <p:spPr>
          <a:xfrm>
            <a:off x="6601032" y="842850"/>
            <a:ext cx="1825414" cy="3565260"/>
          </a:xfrm>
          <a:prstGeom prst="rect">
            <a:avLst/>
          </a:prstGeom>
          <a:noFill/>
          <a:ln>
            <a:noFill/>
          </a:ln>
        </p:spPr>
      </p:pic>
      <p:sp>
        <p:nvSpPr>
          <p:cNvPr id="200" name="Shape 200"/>
          <p:cNvSpPr txBox="1"/>
          <p:nvPr/>
        </p:nvSpPr>
        <p:spPr>
          <a:xfrm>
            <a:off x="9481996" y="2944359"/>
            <a:ext cx="2377574" cy="2554544"/>
          </a:xfrm>
          <a:prstGeom prst="rect">
            <a:avLst/>
          </a:prstGeom>
          <a:noFill/>
          <a:ln>
            <a:noFill/>
          </a:ln>
        </p:spPr>
        <p:txBody>
          <a:bodyPr anchorCtr="0" anchor="t" bIns="45700" lIns="91425" rIns="91425" tIns="45700">
            <a:noAutofit/>
          </a:bodyPr>
          <a:lstStyle/>
          <a:p>
            <a:pPr indent="-285750" lvl="0" marL="285750" marR="0" rtl="0" algn="l">
              <a:spcBef>
                <a:spcPts val="0"/>
              </a:spcBef>
              <a:buClr>
                <a:schemeClr val="dk1"/>
              </a:buClr>
              <a:buSzPct val="100000"/>
              <a:buFont typeface="Arial"/>
              <a:buChar char="•"/>
            </a:pPr>
            <a:r>
              <a:rPr b="1" i="0" lang="en-US" sz="3200" u="none" cap="none" strike="noStrike">
                <a:solidFill>
                  <a:schemeClr val="dk1"/>
                </a:solidFill>
                <a:latin typeface="Trebuchet MS"/>
                <a:ea typeface="Trebuchet MS"/>
                <a:cs typeface="Trebuchet MS"/>
                <a:sym typeface="Trebuchet MS"/>
              </a:rPr>
              <a:t>S</a:t>
            </a:r>
            <a:r>
              <a:rPr b="0" i="0" lang="en-US" sz="2800" u="none" cap="none" strike="noStrike">
                <a:solidFill>
                  <a:schemeClr val="dk1"/>
                </a:solidFill>
                <a:latin typeface="Trebuchet MS"/>
                <a:ea typeface="Trebuchet MS"/>
                <a:cs typeface="Trebuchet MS"/>
                <a:sym typeface="Trebuchet MS"/>
              </a:rPr>
              <a:t>cience</a:t>
            </a:r>
          </a:p>
          <a:p>
            <a:pPr indent="-285750" lvl="0" marL="285750" marR="0" rtl="0" algn="l">
              <a:spcBef>
                <a:spcPts val="0"/>
              </a:spcBef>
              <a:buClr>
                <a:schemeClr val="dk1"/>
              </a:buClr>
              <a:buSzPct val="100000"/>
              <a:buFont typeface="Arial"/>
              <a:buChar char="•"/>
            </a:pPr>
            <a:r>
              <a:rPr b="1" i="0" lang="en-US" sz="3200" u="none" cap="none" strike="noStrike">
                <a:solidFill>
                  <a:schemeClr val="dk1"/>
                </a:solidFill>
                <a:latin typeface="Trebuchet MS"/>
                <a:ea typeface="Trebuchet MS"/>
                <a:cs typeface="Trebuchet MS"/>
                <a:sym typeface="Trebuchet MS"/>
              </a:rPr>
              <a:t>T</a:t>
            </a:r>
            <a:r>
              <a:rPr b="0" i="0" lang="en-US" sz="2800" u="none" cap="none" strike="noStrike">
                <a:solidFill>
                  <a:schemeClr val="dk1"/>
                </a:solidFill>
                <a:latin typeface="Trebuchet MS"/>
                <a:ea typeface="Trebuchet MS"/>
                <a:cs typeface="Trebuchet MS"/>
                <a:sym typeface="Trebuchet MS"/>
              </a:rPr>
              <a:t>echnology</a:t>
            </a:r>
          </a:p>
          <a:p>
            <a:pPr indent="-285750" lvl="0" marL="285750" marR="0" rtl="0" algn="l">
              <a:spcBef>
                <a:spcPts val="0"/>
              </a:spcBef>
              <a:buClr>
                <a:schemeClr val="dk1"/>
              </a:buClr>
              <a:buSzPct val="100000"/>
              <a:buFont typeface="Arial"/>
              <a:buChar char="•"/>
            </a:pPr>
            <a:r>
              <a:rPr b="1" i="0" lang="en-US" sz="3200" u="none" cap="none" strike="noStrike">
                <a:solidFill>
                  <a:schemeClr val="dk1"/>
                </a:solidFill>
                <a:latin typeface="Trebuchet MS"/>
                <a:ea typeface="Trebuchet MS"/>
                <a:cs typeface="Trebuchet MS"/>
                <a:sym typeface="Trebuchet MS"/>
              </a:rPr>
              <a:t>E</a:t>
            </a:r>
            <a:r>
              <a:rPr b="0" i="0" lang="en-US" sz="2800" u="none" cap="none" strike="noStrike">
                <a:solidFill>
                  <a:schemeClr val="dk1"/>
                </a:solidFill>
                <a:latin typeface="Trebuchet MS"/>
                <a:ea typeface="Trebuchet MS"/>
                <a:cs typeface="Trebuchet MS"/>
                <a:sym typeface="Trebuchet MS"/>
              </a:rPr>
              <a:t>ngineering</a:t>
            </a:r>
          </a:p>
          <a:p>
            <a:pPr indent="-285750" lvl="0" marL="285750" marR="0" rtl="0" algn="l">
              <a:spcBef>
                <a:spcPts val="0"/>
              </a:spcBef>
              <a:buClr>
                <a:schemeClr val="dk1"/>
              </a:buClr>
              <a:buSzPct val="100000"/>
              <a:buFont typeface="Arial"/>
              <a:buChar char="•"/>
            </a:pPr>
            <a:r>
              <a:rPr b="1" i="0" lang="en-US" sz="3200" u="none" cap="none" strike="noStrike">
                <a:solidFill>
                  <a:schemeClr val="dk1"/>
                </a:solidFill>
                <a:latin typeface="Trebuchet MS"/>
                <a:ea typeface="Trebuchet MS"/>
                <a:cs typeface="Trebuchet MS"/>
                <a:sym typeface="Trebuchet MS"/>
              </a:rPr>
              <a:t>A</a:t>
            </a:r>
            <a:r>
              <a:rPr b="0" i="0" lang="en-US" sz="2800" u="none" cap="none" strike="noStrike">
                <a:solidFill>
                  <a:schemeClr val="dk1"/>
                </a:solidFill>
                <a:latin typeface="Trebuchet MS"/>
                <a:ea typeface="Trebuchet MS"/>
                <a:cs typeface="Trebuchet MS"/>
                <a:sym typeface="Trebuchet MS"/>
              </a:rPr>
              <a:t>rts</a:t>
            </a:r>
          </a:p>
          <a:p>
            <a:pPr indent="-285750" lvl="0" marL="285750" marR="0" rtl="0" algn="l">
              <a:spcBef>
                <a:spcPts val="0"/>
              </a:spcBef>
              <a:buClr>
                <a:schemeClr val="dk1"/>
              </a:buClr>
              <a:buSzPct val="100000"/>
              <a:buFont typeface="Arial"/>
              <a:buChar char="•"/>
            </a:pPr>
            <a:r>
              <a:rPr b="1" i="0" lang="en-US" sz="3200" u="none" cap="none" strike="noStrike">
                <a:solidFill>
                  <a:schemeClr val="dk1"/>
                </a:solidFill>
                <a:latin typeface="Trebuchet MS"/>
                <a:ea typeface="Trebuchet MS"/>
                <a:cs typeface="Trebuchet MS"/>
                <a:sym typeface="Trebuchet MS"/>
              </a:rPr>
              <a:t>M</a:t>
            </a:r>
            <a:r>
              <a:rPr b="0" i="0" lang="en-US" sz="2800" u="none" cap="none" strike="noStrike">
                <a:solidFill>
                  <a:schemeClr val="dk1"/>
                </a:solidFill>
                <a:latin typeface="Trebuchet MS"/>
                <a:ea typeface="Trebuchet MS"/>
                <a:cs typeface="Trebuchet MS"/>
                <a:sym typeface="Trebuchet MS"/>
              </a:rPr>
              <a:t>ath</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Shape 206"/>
          <p:cNvSpPr/>
          <p:nvPr/>
        </p:nvSpPr>
        <p:spPr>
          <a:xfrm>
            <a:off x="4102087" y="1103028"/>
            <a:ext cx="3807780" cy="5122233"/>
          </a:xfrm>
          <a:prstGeom prst="roundRect">
            <a:avLst>
              <a:gd fmla="val 10731" name="adj"/>
            </a:avLst>
          </a:prstGeom>
          <a:solidFill>
            <a:srgbClr val="9DB7BF"/>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Font typeface="Trebuchet MS"/>
              <a:buNone/>
            </a:pPr>
            <a:r>
              <a:t/>
            </a:r>
            <a:endParaRPr b="0" i="0" sz="1800" u="none" cap="none" strike="noStrike">
              <a:solidFill>
                <a:srgbClr val="FFFFFF"/>
              </a:solidFill>
              <a:latin typeface="Calibri"/>
              <a:ea typeface="Calibri"/>
              <a:cs typeface="Calibri"/>
              <a:sym typeface="Calibri"/>
            </a:endParaRPr>
          </a:p>
        </p:txBody>
      </p:sp>
      <p:grpSp>
        <p:nvGrpSpPr>
          <p:cNvPr id="207" name="Shape 207"/>
          <p:cNvGrpSpPr/>
          <p:nvPr/>
        </p:nvGrpSpPr>
        <p:grpSpPr>
          <a:xfrm>
            <a:off x="8144283" y="2078046"/>
            <a:ext cx="3688477" cy="4703225"/>
            <a:chOff x="4198585" y="437512"/>
            <a:chExt cx="3542130" cy="4646629"/>
          </a:xfrm>
        </p:grpSpPr>
        <p:sp>
          <p:nvSpPr>
            <p:cNvPr id="208" name="Shape 208"/>
            <p:cNvSpPr/>
            <p:nvPr/>
          </p:nvSpPr>
          <p:spPr>
            <a:xfrm>
              <a:off x="4198585" y="437512"/>
              <a:ext cx="3503925" cy="4646629"/>
            </a:xfrm>
            <a:prstGeom prst="roundRect">
              <a:avLst>
                <a:gd fmla="val 10731" name="adj"/>
              </a:avLst>
            </a:prstGeom>
            <a:solidFill>
              <a:srgbClr val="FEE599"/>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Font typeface="Trebuchet MS"/>
                <a:buNone/>
              </a:pPr>
              <a:r>
                <a:t/>
              </a:r>
              <a:endParaRPr b="0" i="0" sz="1800" u="none" cap="none" strike="noStrike">
                <a:solidFill>
                  <a:srgbClr val="FFFFFF"/>
                </a:solidFill>
                <a:latin typeface="Calibri"/>
                <a:ea typeface="Calibri"/>
                <a:cs typeface="Calibri"/>
                <a:sym typeface="Calibri"/>
              </a:endParaRPr>
            </a:p>
          </p:txBody>
        </p:sp>
        <p:pic>
          <p:nvPicPr>
            <p:cNvPr id="209" name="Shape 209"/>
            <p:cNvPicPr preferRelativeResize="0"/>
            <p:nvPr/>
          </p:nvPicPr>
          <p:blipFill rotWithShape="1">
            <a:blip r:embed="rId3">
              <a:alphaModFix/>
            </a:blip>
            <a:srcRect b="0" l="0" r="27652" t="0"/>
            <a:stretch/>
          </p:blipFill>
          <p:spPr>
            <a:xfrm>
              <a:off x="4294092" y="1042182"/>
              <a:ext cx="3210304" cy="1746466"/>
            </a:xfrm>
            <a:prstGeom prst="rect">
              <a:avLst/>
            </a:prstGeom>
            <a:noFill/>
            <a:ln>
              <a:noFill/>
            </a:ln>
          </p:spPr>
        </p:pic>
        <p:pic>
          <p:nvPicPr>
            <p:cNvPr descr="suavelogo3.png" id="210" name="Shape 210"/>
            <p:cNvPicPr preferRelativeResize="0"/>
            <p:nvPr/>
          </p:nvPicPr>
          <p:blipFill rotWithShape="1">
            <a:blip r:embed="rId4">
              <a:alphaModFix/>
            </a:blip>
            <a:srcRect b="0" l="0" r="0" t="0"/>
            <a:stretch/>
          </p:blipFill>
          <p:spPr>
            <a:xfrm>
              <a:off x="4514771" y="2902891"/>
              <a:ext cx="1212251" cy="328747"/>
            </a:xfrm>
            <a:prstGeom prst="rect">
              <a:avLst/>
            </a:prstGeom>
            <a:noFill/>
            <a:ln>
              <a:noFill/>
            </a:ln>
          </p:spPr>
        </p:pic>
        <p:sp>
          <p:nvSpPr>
            <p:cNvPr id="211" name="Shape 211"/>
            <p:cNvSpPr txBox="1"/>
            <p:nvPr/>
          </p:nvSpPr>
          <p:spPr>
            <a:xfrm>
              <a:off x="5756275" y="2834677"/>
              <a:ext cx="1649632" cy="707886"/>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i="1" lang="en-US" sz="1200" u="sng" cap="none" strike="noStrike">
                  <a:solidFill>
                    <a:srgbClr val="000000"/>
                  </a:solidFill>
                  <a:latin typeface="Helvetica Neue"/>
                  <a:ea typeface="Helvetica Neue"/>
                  <a:cs typeface="Helvetica Neue"/>
                  <a:sym typeface="Helvetica Neue"/>
                </a:rPr>
                <a:t>Su</a:t>
              </a:r>
              <a:r>
                <a:rPr b="0" i="1" lang="en-US" sz="1200" u="none" cap="none" strike="noStrike">
                  <a:solidFill>
                    <a:srgbClr val="000000"/>
                  </a:solidFill>
                  <a:latin typeface="Helvetica Neue"/>
                  <a:ea typeface="Helvetica Neue"/>
                  <a:cs typeface="Helvetica Neue"/>
                  <a:sym typeface="Helvetica Neue"/>
                </a:rPr>
                <a:t>rvey </a:t>
              </a:r>
              <a:r>
                <a:rPr b="1" i="1" lang="en-US" sz="1200" u="sng" cap="none" strike="noStrike">
                  <a:solidFill>
                    <a:srgbClr val="000000"/>
                  </a:solidFill>
                  <a:latin typeface="Helvetica Neue"/>
                  <a:ea typeface="Helvetica Neue"/>
                  <a:cs typeface="Helvetica Neue"/>
                  <a:sym typeface="Helvetica Neue"/>
                </a:rPr>
                <a:t>A</a:t>
              </a:r>
              <a:r>
                <a:rPr b="0" i="1" lang="en-US" sz="1200" u="none" cap="none" strike="noStrike">
                  <a:solidFill>
                    <a:srgbClr val="000000"/>
                  </a:solidFill>
                  <a:latin typeface="Helvetica Neue"/>
                  <a:ea typeface="Helvetica Neue"/>
                  <a:cs typeface="Helvetica Neue"/>
                  <a:sym typeface="Helvetica Neue"/>
                </a:rPr>
                <a:t>nalysis via </a:t>
              </a:r>
              <a:r>
                <a:rPr b="1" i="1" lang="en-US" sz="1200" u="sng" cap="none" strike="noStrike">
                  <a:solidFill>
                    <a:srgbClr val="000000"/>
                  </a:solidFill>
                  <a:latin typeface="Helvetica Neue"/>
                  <a:ea typeface="Helvetica Neue"/>
                  <a:cs typeface="Helvetica Neue"/>
                  <a:sym typeface="Helvetica Neue"/>
                </a:rPr>
                <a:t>V</a:t>
              </a:r>
              <a:r>
                <a:rPr b="0" i="1" lang="en-US" sz="1200" u="none" cap="none" strike="noStrike">
                  <a:solidFill>
                    <a:srgbClr val="000000"/>
                  </a:solidFill>
                  <a:latin typeface="Helvetica Neue"/>
                  <a:ea typeface="Helvetica Neue"/>
                  <a:cs typeface="Helvetica Neue"/>
                  <a:sym typeface="Helvetica Neue"/>
                </a:rPr>
                <a:t>isual </a:t>
              </a:r>
              <a:r>
                <a:rPr b="1" i="1" lang="en-US" sz="1200" u="sng" cap="none" strike="noStrike">
                  <a:solidFill>
                    <a:srgbClr val="000000"/>
                  </a:solidFill>
                  <a:latin typeface="Helvetica Neue"/>
                  <a:ea typeface="Helvetica Neue"/>
                  <a:cs typeface="Helvetica Neue"/>
                  <a:sym typeface="Helvetica Neue"/>
                </a:rPr>
                <a:t>E</a:t>
              </a:r>
              <a:r>
                <a:rPr b="0" i="1" lang="en-US" sz="1200" u="none" cap="none" strike="noStrike">
                  <a:solidFill>
                    <a:srgbClr val="000000"/>
                  </a:solidFill>
                  <a:latin typeface="Helvetica Neue"/>
                  <a:ea typeface="Helvetica Neue"/>
                  <a:cs typeface="Helvetica Neue"/>
                  <a:sym typeface="Helvetica Neue"/>
                </a:rPr>
                <a:t>xploration</a:t>
              </a:r>
            </a:p>
            <a:p>
              <a:pPr indent="0" lvl="0" marL="0" marR="0" rtl="0" algn="l">
                <a:spcBef>
                  <a:spcPts val="0"/>
                </a:spcBef>
                <a:buNone/>
              </a:pPr>
              <a:r>
                <a:t/>
              </a:r>
              <a:endParaRPr sz="1600">
                <a:solidFill>
                  <a:srgbClr val="000000"/>
                </a:solidFill>
                <a:latin typeface="Calibri"/>
                <a:ea typeface="Calibri"/>
                <a:cs typeface="Calibri"/>
                <a:sym typeface="Calibri"/>
              </a:endParaRPr>
            </a:p>
          </p:txBody>
        </p:sp>
        <p:sp>
          <p:nvSpPr>
            <p:cNvPr id="212" name="Shape 212"/>
            <p:cNvSpPr txBox="1"/>
            <p:nvPr/>
          </p:nvSpPr>
          <p:spPr>
            <a:xfrm>
              <a:off x="4266187" y="467629"/>
              <a:ext cx="3474528"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rgbClr val="000000"/>
                  </a:solidFill>
                  <a:latin typeface="Calibri"/>
                  <a:ea typeface="Calibri"/>
                  <a:cs typeface="Calibri"/>
                  <a:sym typeface="Calibri"/>
                </a:rPr>
                <a:t>Collaborative Analysis</a:t>
              </a:r>
            </a:p>
          </p:txBody>
        </p:sp>
      </p:grpSp>
      <p:grpSp>
        <p:nvGrpSpPr>
          <p:cNvPr id="213" name="Shape 213"/>
          <p:cNvGrpSpPr/>
          <p:nvPr/>
        </p:nvGrpSpPr>
        <p:grpSpPr>
          <a:xfrm>
            <a:off x="6843781" y="231970"/>
            <a:ext cx="5226095" cy="1650702"/>
            <a:chOff x="7264368" y="2325477"/>
            <a:chExt cx="4534003" cy="1337725"/>
          </a:xfrm>
        </p:grpSpPr>
        <p:sp>
          <p:nvSpPr>
            <p:cNvPr id="214" name="Shape 214"/>
            <p:cNvSpPr/>
            <p:nvPr/>
          </p:nvSpPr>
          <p:spPr>
            <a:xfrm>
              <a:off x="7264368" y="2325477"/>
              <a:ext cx="4534003" cy="1337725"/>
            </a:xfrm>
            <a:prstGeom prst="roundRect">
              <a:avLst>
                <a:gd fmla="val 10731" name="adj"/>
              </a:avLst>
            </a:prstGeom>
            <a:solidFill>
              <a:srgbClr val="E9F6CE"/>
            </a:solidFill>
            <a:ln cap="flat" cmpd="sng" w="25400">
              <a:solidFill>
                <a:srgbClr val="698D1B"/>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sz="1800">
                <a:solidFill>
                  <a:schemeClr val="lt1"/>
                </a:solidFill>
                <a:latin typeface="Trebuchet MS"/>
                <a:ea typeface="Trebuchet MS"/>
                <a:cs typeface="Trebuchet MS"/>
                <a:sym typeface="Trebuchet MS"/>
              </a:endParaRPr>
            </a:p>
          </p:txBody>
        </p:sp>
        <p:sp>
          <p:nvSpPr>
            <p:cNvPr id="215" name="Shape 215"/>
            <p:cNvSpPr txBox="1"/>
            <p:nvPr/>
          </p:nvSpPr>
          <p:spPr>
            <a:xfrm>
              <a:off x="10657995" y="2480415"/>
              <a:ext cx="1124968" cy="673437"/>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b="1" lang="en-US" sz="2400">
                  <a:solidFill>
                    <a:schemeClr val="dk1"/>
                  </a:solidFill>
                  <a:latin typeface="Trebuchet MS"/>
                  <a:ea typeface="Trebuchet MS"/>
                  <a:cs typeface="Trebuchet MS"/>
                  <a:sym typeface="Trebuchet MS"/>
                </a:rPr>
                <a:t>Sharing Stories</a:t>
              </a:r>
            </a:p>
          </p:txBody>
        </p:sp>
      </p:grpSp>
      <p:pic>
        <p:nvPicPr>
          <p:cNvPr id="216" name="Shape 216"/>
          <p:cNvPicPr preferRelativeResize="0"/>
          <p:nvPr/>
        </p:nvPicPr>
        <p:blipFill rotWithShape="1">
          <a:blip r:embed="rId5">
            <a:alphaModFix/>
          </a:blip>
          <a:srcRect b="0" l="0" r="0" t="0"/>
          <a:stretch/>
        </p:blipFill>
        <p:spPr>
          <a:xfrm>
            <a:off x="8494224" y="5102651"/>
            <a:ext cx="2952878" cy="1552632"/>
          </a:xfrm>
          <a:prstGeom prst="rect">
            <a:avLst/>
          </a:prstGeom>
          <a:noFill/>
          <a:ln>
            <a:noFill/>
          </a:ln>
        </p:spPr>
      </p:pic>
      <p:pic>
        <p:nvPicPr>
          <p:cNvPr id="217" name="Shape 217"/>
          <p:cNvPicPr preferRelativeResize="0"/>
          <p:nvPr/>
        </p:nvPicPr>
        <p:blipFill rotWithShape="1">
          <a:blip r:embed="rId6">
            <a:alphaModFix/>
          </a:blip>
          <a:srcRect b="11933" l="0" r="0" t="9194"/>
          <a:stretch/>
        </p:blipFill>
        <p:spPr>
          <a:xfrm>
            <a:off x="7080797" y="463093"/>
            <a:ext cx="3665747" cy="1199638"/>
          </a:xfrm>
          <a:prstGeom prst="rect">
            <a:avLst/>
          </a:prstGeom>
          <a:noFill/>
          <a:ln>
            <a:noFill/>
          </a:ln>
        </p:spPr>
      </p:pic>
      <p:sp>
        <p:nvSpPr>
          <p:cNvPr id="218" name="Shape 218"/>
          <p:cNvSpPr/>
          <p:nvPr/>
        </p:nvSpPr>
        <p:spPr>
          <a:xfrm>
            <a:off x="88900" y="1581621"/>
            <a:ext cx="3907750" cy="5123978"/>
          </a:xfrm>
          <a:prstGeom prst="roundRect">
            <a:avLst>
              <a:gd fmla="val 10731" name="adj"/>
            </a:avLst>
          </a:prstGeom>
          <a:solidFill>
            <a:srgbClr val="F5C0A1"/>
          </a:solidFill>
          <a:ln cap="flat" cmpd="sng" w="12700">
            <a:solidFill>
              <a:srgbClr val="42719B"/>
            </a:solidFill>
            <a:prstDash val="solid"/>
            <a:miter/>
            <a:headEnd len="med" w="med" type="none"/>
            <a:tailEnd len="med" w="med" type="none"/>
          </a:ln>
        </p:spPr>
        <p:txBody>
          <a:bodyPr anchorCtr="0" anchor="ctr" bIns="45700" lIns="91425" rIns="91425" tIns="45700">
            <a:noAutofit/>
          </a:bodyPr>
          <a:lstStyle/>
          <a:p>
            <a:pPr indent="0" lvl="0" marL="0" marR="0" rtl="0" algn="ctr">
              <a:lnSpc>
                <a:spcPct val="100000"/>
              </a:lnSpc>
              <a:spcBef>
                <a:spcPts val="0"/>
              </a:spcBef>
              <a:spcAft>
                <a:spcPts val="0"/>
              </a:spcAft>
              <a:buClr>
                <a:schemeClr val="dk1"/>
              </a:buClr>
              <a:buFont typeface="Trebuchet MS"/>
              <a:buNone/>
            </a:pPr>
            <a:r>
              <a:t/>
            </a:r>
            <a:endParaRPr b="0" i="0" sz="1800" u="none" cap="none" strike="noStrike">
              <a:solidFill>
                <a:srgbClr val="FFFFFF"/>
              </a:solidFill>
              <a:latin typeface="Calibri"/>
              <a:ea typeface="Calibri"/>
              <a:cs typeface="Calibri"/>
              <a:sym typeface="Calibri"/>
            </a:endParaRPr>
          </a:p>
        </p:txBody>
      </p:sp>
      <p:pic>
        <p:nvPicPr>
          <p:cNvPr id="219" name="Shape 219"/>
          <p:cNvPicPr preferRelativeResize="0"/>
          <p:nvPr/>
        </p:nvPicPr>
        <p:blipFill rotWithShape="1">
          <a:blip r:embed="rId7">
            <a:alphaModFix/>
          </a:blip>
          <a:srcRect b="0" l="0" r="0" t="0"/>
          <a:stretch/>
        </p:blipFill>
        <p:spPr>
          <a:xfrm>
            <a:off x="428139" y="2209588"/>
            <a:ext cx="3239897" cy="4102311"/>
          </a:xfrm>
          <a:prstGeom prst="rect">
            <a:avLst/>
          </a:prstGeom>
          <a:noFill/>
          <a:ln>
            <a:noFill/>
          </a:ln>
        </p:spPr>
      </p:pic>
      <p:sp>
        <p:nvSpPr>
          <p:cNvPr id="220" name="Shape 220"/>
          <p:cNvSpPr txBox="1"/>
          <p:nvPr/>
        </p:nvSpPr>
        <p:spPr>
          <a:xfrm>
            <a:off x="488479" y="1582171"/>
            <a:ext cx="3250608"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rgbClr val="000000"/>
                </a:solidFill>
                <a:latin typeface="Calibri"/>
                <a:ea typeface="Calibri"/>
                <a:cs typeface="Calibri"/>
                <a:sym typeface="Calibri"/>
              </a:rPr>
              <a:t>Training &amp; Tutorials</a:t>
            </a:r>
          </a:p>
        </p:txBody>
      </p:sp>
      <p:pic>
        <p:nvPicPr>
          <p:cNvPr id="221" name="Shape 221"/>
          <p:cNvPicPr preferRelativeResize="0"/>
          <p:nvPr/>
        </p:nvPicPr>
        <p:blipFill rotWithShape="1">
          <a:blip r:embed="rId8">
            <a:alphaModFix/>
          </a:blip>
          <a:srcRect b="0" l="0" r="0" t="0"/>
          <a:stretch/>
        </p:blipFill>
        <p:spPr>
          <a:xfrm>
            <a:off x="4633832" y="3846503"/>
            <a:ext cx="3195422" cy="2156746"/>
          </a:xfrm>
          <a:prstGeom prst="rect">
            <a:avLst/>
          </a:prstGeom>
          <a:noFill/>
          <a:ln>
            <a:noFill/>
          </a:ln>
        </p:spPr>
      </p:pic>
      <p:pic>
        <p:nvPicPr>
          <p:cNvPr id="222" name="Shape 222"/>
          <p:cNvPicPr preferRelativeResize="0"/>
          <p:nvPr/>
        </p:nvPicPr>
        <p:blipFill rotWithShape="1">
          <a:blip r:embed="rId9">
            <a:alphaModFix/>
          </a:blip>
          <a:srcRect b="0" l="0" r="0" t="0"/>
          <a:stretch/>
        </p:blipFill>
        <p:spPr>
          <a:xfrm>
            <a:off x="4657046" y="1729300"/>
            <a:ext cx="1447371" cy="1974237"/>
          </a:xfrm>
          <a:prstGeom prst="rect">
            <a:avLst/>
          </a:prstGeom>
          <a:noFill/>
          <a:ln>
            <a:noFill/>
          </a:ln>
        </p:spPr>
      </p:pic>
      <p:pic>
        <p:nvPicPr>
          <p:cNvPr descr="T3-1" id="223" name="Shape 223"/>
          <p:cNvPicPr preferRelativeResize="0"/>
          <p:nvPr/>
        </p:nvPicPr>
        <p:blipFill rotWithShape="1">
          <a:blip r:embed="rId10">
            <a:alphaModFix/>
          </a:blip>
          <a:srcRect b="0" l="0" r="0" t="0"/>
          <a:stretch/>
        </p:blipFill>
        <p:spPr>
          <a:xfrm>
            <a:off x="5810353" y="2356831"/>
            <a:ext cx="1955093" cy="1329463"/>
          </a:xfrm>
          <a:prstGeom prst="rect">
            <a:avLst/>
          </a:prstGeom>
          <a:noFill/>
          <a:ln>
            <a:noFill/>
          </a:ln>
        </p:spPr>
      </p:pic>
      <p:sp>
        <p:nvSpPr>
          <p:cNvPr id="224" name="Shape 224"/>
          <p:cNvSpPr txBox="1"/>
          <p:nvPr/>
        </p:nvSpPr>
        <p:spPr>
          <a:xfrm>
            <a:off x="4379126" y="1166640"/>
            <a:ext cx="2457624" cy="523219"/>
          </a:xfrm>
          <a:prstGeom prst="rect">
            <a:avLst/>
          </a:prstGeom>
          <a:noFill/>
          <a:ln>
            <a:noFill/>
          </a:ln>
        </p:spPr>
        <p:txBody>
          <a:bodyPr anchorCtr="0" anchor="t" bIns="45700" lIns="91425" rIns="91425" tIns="45700">
            <a:noAutofit/>
          </a:bodyPr>
          <a:lstStyle/>
          <a:p>
            <a:pPr indent="0" lvl="0" marL="0" marR="0" rtl="0" algn="l">
              <a:spcBef>
                <a:spcPts val="0"/>
              </a:spcBef>
              <a:buSzPct val="25000"/>
              <a:buNone/>
            </a:pPr>
            <a:r>
              <a:rPr b="1" lang="en-US" sz="2800">
                <a:solidFill>
                  <a:srgbClr val="000000"/>
                </a:solidFill>
                <a:latin typeface="Calibri"/>
                <a:ea typeface="Calibri"/>
                <a:cs typeface="Calibri"/>
                <a:sym typeface="Calibri"/>
              </a:rPr>
              <a:t>Data Collection</a:t>
            </a:r>
          </a:p>
        </p:txBody>
      </p:sp>
      <p:cxnSp>
        <p:nvCxnSpPr>
          <p:cNvPr id="225" name="Shape 225"/>
          <p:cNvCxnSpPr/>
          <p:nvPr/>
        </p:nvCxnSpPr>
        <p:spPr>
          <a:xfrm flipH="1" rot="10800000">
            <a:off x="3330541" y="692681"/>
            <a:ext cx="941433" cy="825892"/>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226" name="Shape 226"/>
          <p:cNvCxnSpPr/>
          <p:nvPr/>
        </p:nvCxnSpPr>
        <p:spPr>
          <a:xfrm flipH="1" rot="10800000">
            <a:off x="4263092" y="532832"/>
            <a:ext cx="2548974" cy="88805"/>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227" name="Shape 227"/>
          <p:cNvCxnSpPr/>
          <p:nvPr/>
        </p:nvCxnSpPr>
        <p:spPr>
          <a:xfrm flipH="1" rot="10800000">
            <a:off x="4902200" y="6473919"/>
            <a:ext cx="3206556" cy="41180"/>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cxnSp>
        <p:nvCxnSpPr>
          <p:cNvPr id="228" name="Shape 228"/>
          <p:cNvCxnSpPr/>
          <p:nvPr/>
        </p:nvCxnSpPr>
        <p:spPr>
          <a:xfrm>
            <a:off x="4013200" y="6286500"/>
            <a:ext cx="914400" cy="266699"/>
          </a:xfrm>
          <a:prstGeom prst="straightConnector1">
            <a:avLst/>
          </a:prstGeom>
          <a:noFill/>
          <a:ln cap="flat" cmpd="sng" w="57150">
            <a:solidFill>
              <a:schemeClr val="accent1"/>
            </a:solidFill>
            <a:prstDash val="dashDot"/>
            <a:round/>
            <a:headEnd len="med" w="med" type="none"/>
            <a:tailEnd len="med" w="med" type="none"/>
          </a:ln>
          <a:effectLst>
            <a:outerShdw blurRad="39999" rotWithShape="0" dir="5400000" dist="20000">
              <a:srgbClr val="000000">
                <a:alpha val="37647"/>
              </a:srgbClr>
            </a:outerShdw>
          </a:effectLst>
        </p:spPr>
      </p:cxnSp>
      <p:sp>
        <p:nvSpPr>
          <p:cNvPr id="229" name="Shape 229"/>
          <p:cNvSpPr txBox="1"/>
          <p:nvPr>
            <p:ph type="title"/>
          </p:nvPr>
        </p:nvSpPr>
        <p:spPr>
          <a:xfrm>
            <a:off x="89916" y="115305"/>
            <a:ext cx="5496093" cy="710194"/>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lnSpc>
                <a:spcPct val="90000"/>
              </a:lnSpc>
              <a:spcBef>
                <a:spcPts val="0"/>
              </a:spcBef>
              <a:buClr>
                <a:schemeClr val="dk1"/>
              </a:buClr>
              <a:buSzPct val="25000"/>
              <a:buFont typeface="Trebuchet MS"/>
              <a:buNone/>
            </a:pPr>
            <a:r>
              <a:rPr b="1" i="0" lang="en-US" sz="3600" u="none" cap="none" strike="noStrike">
                <a:solidFill>
                  <a:schemeClr val="dk1"/>
                </a:solidFill>
                <a:latin typeface="Trebuchet MS"/>
                <a:ea typeface="Trebuchet MS"/>
                <a:cs typeface="Trebuchet MS"/>
                <a:sym typeface="Trebuchet MS"/>
              </a:rPr>
              <a:t>How does GFL work?</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Shape 234"/>
          <p:cNvSpPr txBox="1"/>
          <p:nvPr>
            <p:ph type="title"/>
          </p:nvPr>
        </p:nvSpPr>
        <p:spPr>
          <a:xfrm>
            <a:off x="223475" y="134683"/>
            <a:ext cx="9728199" cy="1574800"/>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4800" u="none" cap="none" strike="noStrike">
                <a:solidFill>
                  <a:schemeClr val="dk1"/>
                </a:solidFill>
                <a:latin typeface="Trebuchet MS"/>
                <a:ea typeface="Trebuchet MS"/>
                <a:cs typeface="Trebuchet MS"/>
                <a:sym typeface="Trebuchet MS"/>
              </a:rPr>
              <a:t>Photos &amp; videos are uploaded to the Global Forest Link Gallery</a:t>
            </a:r>
          </a:p>
        </p:txBody>
      </p:sp>
      <p:sp>
        <p:nvSpPr>
          <p:cNvPr id="235" name="Shape 235"/>
          <p:cNvSpPr txBox="1"/>
          <p:nvPr>
            <p:ph idx="1" type="body"/>
          </p:nvPr>
        </p:nvSpPr>
        <p:spPr>
          <a:xfrm>
            <a:off x="2810933" y="5932489"/>
            <a:ext cx="5431365" cy="747711"/>
          </a:xfrm>
          <a:prstGeom prst="rect">
            <a:avLst/>
          </a:prstGeom>
          <a:noFill/>
          <a:ln>
            <a:noFill/>
          </a:ln>
        </p:spPr>
        <p:txBody>
          <a:bodyPr anchorCtr="0" anchor="t" bIns="45700" lIns="91425" rIns="91425" tIns="45700">
            <a:noAutofit/>
          </a:bodyPr>
          <a:lstStyle/>
          <a:p>
            <a:pPr indent="0" lvl="0" marL="0" marR="0" rtl="0" algn="l">
              <a:spcBef>
                <a:spcPts val="0"/>
              </a:spcBef>
              <a:spcAft>
                <a:spcPts val="0"/>
              </a:spcAft>
              <a:buClr>
                <a:schemeClr val="accent1"/>
              </a:buClr>
              <a:buSzPct val="25000"/>
              <a:buFont typeface="Noto Sans Symbols"/>
              <a:buNone/>
            </a:pPr>
            <a:r>
              <a:rPr b="0" i="0" lang="en-US" sz="2800" u="sng" cap="none" strike="noStrike">
                <a:solidFill>
                  <a:schemeClr val="hlink"/>
                </a:solidFill>
                <a:latin typeface="Trebuchet MS"/>
                <a:ea typeface="Trebuchet MS"/>
                <a:cs typeface="Trebuchet MS"/>
                <a:sym typeface="Trebuchet MS"/>
                <a:hlinkClick r:id="rId3"/>
              </a:rPr>
              <a:t>GlobalForestLink.com/gallery</a:t>
            </a:r>
          </a:p>
        </p:txBody>
      </p:sp>
      <p:pic>
        <p:nvPicPr>
          <p:cNvPr id="236" name="Shape 236"/>
          <p:cNvPicPr preferRelativeResize="0"/>
          <p:nvPr/>
        </p:nvPicPr>
        <p:blipFill rotWithShape="1">
          <a:blip r:embed="rId4">
            <a:alphaModFix/>
          </a:blip>
          <a:srcRect b="0" l="0" r="0" t="0"/>
          <a:stretch/>
        </p:blipFill>
        <p:spPr>
          <a:xfrm rot="-616660">
            <a:off x="698499" y="2340915"/>
            <a:ext cx="4146548" cy="3091510"/>
          </a:xfrm>
          <a:prstGeom prst="rect">
            <a:avLst/>
          </a:prstGeom>
          <a:noFill/>
          <a:ln cap="flat" cmpd="sng" w="76200">
            <a:solidFill>
              <a:srgbClr val="E9F6CE"/>
            </a:solidFill>
            <a:prstDash val="solid"/>
            <a:round/>
            <a:headEnd len="med" w="med" type="none"/>
            <a:tailEnd len="med" w="med" type="none"/>
          </a:ln>
        </p:spPr>
      </p:pic>
      <p:pic>
        <p:nvPicPr>
          <p:cNvPr id="237" name="Shape 237"/>
          <p:cNvPicPr preferRelativeResize="0"/>
          <p:nvPr/>
        </p:nvPicPr>
        <p:blipFill rotWithShape="1">
          <a:blip r:embed="rId5">
            <a:alphaModFix/>
          </a:blip>
          <a:srcRect b="0" l="0" r="0" t="0"/>
          <a:stretch/>
        </p:blipFill>
        <p:spPr>
          <a:xfrm rot="864664">
            <a:off x="5237327" y="2079373"/>
            <a:ext cx="2296633" cy="3483227"/>
          </a:xfrm>
          <a:prstGeom prst="rect">
            <a:avLst/>
          </a:prstGeom>
          <a:noFill/>
          <a:ln cap="flat" cmpd="sng" w="76200">
            <a:solidFill>
              <a:srgbClr val="E9F6CE"/>
            </a:solidFill>
            <a:prstDash val="solid"/>
            <a:round/>
            <a:headEnd len="med" w="med" type="none"/>
            <a:tailEnd len="med" w="med" type="none"/>
          </a:ln>
        </p:spPr>
      </p:pic>
      <p:pic>
        <p:nvPicPr>
          <p:cNvPr descr="forest-urban-street.jpg" id="238" name="Shape 238"/>
          <p:cNvPicPr preferRelativeResize="0"/>
          <p:nvPr/>
        </p:nvPicPr>
        <p:blipFill rotWithShape="1">
          <a:blip r:embed="rId6">
            <a:alphaModFix/>
          </a:blip>
          <a:srcRect b="0" l="0" r="0" t="0"/>
          <a:stretch/>
        </p:blipFill>
        <p:spPr>
          <a:xfrm rot="-1013920">
            <a:off x="7772398" y="2807439"/>
            <a:ext cx="4020791" cy="299645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237221" y="228600"/>
            <a:ext cx="7056966" cy="749299"/>
          </a:xfrm>
          <a:prstGeom prst="rect">
            <a:avLst/>
          </a:prstGeom>
          <a:solidFill>
            <a:schemeClr val="accent1"/>
          </a:solidFill>
          <a:ln>
            <a:noFill/>
          </a:ln>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0" i="0" lang="en-US" sz="3600" u="none" cap="none" strike="noStrike">
                <a:solidFill>
                  <a:schemeClr val="dk1"/>
                </a:solidFill>
                <a:latin typeface="Trebuchet MS"/>
                <a:ea typeface="Trebuchet MS"/>
                <a:cs typeface="Trebuchet MS"/>
                <a:sym typeface="Trebuchet MS"/>
              </a:rPr>
              <a:t>Visual Analysis of Digital Stories</a:t>
            </a:r>
          </a:p>
        </p:txBody>
      </p:sp>
      <p:pic>
        <p:nvPicPr>
          <p:cNvPr id="245" name="Shape 245"/>
          <p:cNvPicPr preferRelativeResize="0"/>
          <p:nvPr/>
        </p:nvPicPr>
        <p:blipFill rotWithShape="1">
          <a:blip r:embed="rId3">
            <a:alphaModFix/>
          </a:blip>
          <a:srcRect b="0" l="0" r="0" t="0"/>
          <a:stretch/>
        </p:blipFill>
        <p:spPr>
          <a:xfrm>
            <a:off x="122921" y="1068984"/>
            <a:ext cx="11632169" cy="564931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368301" y="190500"/>
            <a:ext cx="8826498" cy="939799"/>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4800" u="none" cap="none" strike="noStrike">
                <a:solidFill>
                  <a:schemeClr val="dk1"/>
                </a:solidFill>
                <a:latin typeface="Trebuchet MS"/>
                <a:ea typeface="Trebuchet MS"/>
                <a:cs typeface="Trebuchet MS"/>
                <a:sym typeface="Trebuchet MS"/>
              </a:rPr>
              <a:t>Global Forest Watch Features</a:t>
            </a:r>
          </a:p>
        </p:txBody>
      </p:sp>
      <p:sp>
        <p:nvSpPr>
          <p:cNvPr id="252" name="Shape 252"/>
          <p:cNvSpPr txBox="1"/>
          <p:nvPr>
            <p:ph idx="1" type="body"/>
          </p:nvPr>
        </p:nvSpPr>
        <p:spPr>
          <a:xfrm>
            <a:off x="7954434" y="3119808"/>
            <a:ext cx="2802466" cy="1828800"/>
          </a:xfrm>
          <a:prstGeom prst="rect">
            <a:avLst/>
          </a:prstGeom>
          <a:noFill/>
          <a:ln>
            <a:noFill/>
          </a:ln>
        </p:spPr>
        <p:txBody>
          <a:bodyPr anchorCtr="0" anchor="t" bIns="45700" lIns="91425" rIns="91425" tIns="45700">
            <a:noAutofit/>
          </a:bodyPr>
          <a:lstStyle/>
          <a:p>
            <a:pPr indent="-342900" lvl="0" marL="342900" marR="0" rtl="0" algn="l">
              <a:spcBef>
                <a:spcPts val="0"/>
              </a:spcBef>
              <a:spcAft>
                <a:spcPts val="0"/>
              </a:spcAft>
              <a:buClr>
                <a:schemeClr val="accent1"/>
              </a:buClr>
              <a:buSzPct val="80000"/>
              <a:buFont typeface="Noto Sans Symbols"/>
              <a:buChar char="▶"/>
            </a:pPr>
            <a:r>
              <a:rPr b="0" i="0" lang="en-US" sz="3200" u="none" cap="none" strike="noStrike">
                <a:solidFill>
                  <a:srgbClr val="3F3F3F"/>
                </a:solidFill>
                <a:latin typeface="Trebuchet MS"/>
                <a:ea typeface="Trebuchet MS"/>
                <a:cs typeface="Trebuchet MS"/>
                <a:sym typeface="Trebuchet MS"/>
              </a:rPr>
              <a:t>GFW interactive map</a:t>
            </a:r>
          </a:p>
        </p:txBody>
      </p:sp>
      <p:pic>
        <p:nvPicPr>
          <p:cNvPr id="253" name="Shape 253"/>
          <p:cNvPicPr preferRelativeResize="0"/>
          <p:nvPr/>
        </p:nvPicPr>
        <p:blipFill rotWithShape="1">
          <a:blip r:embed="rId3">
            <a:alphaModFix/>
          </a:blip>
          <a:srcRect b="0" l="0" r="0" t="0"/>
          <a:stretch/>
        </p:blipFill>
        <p:spPr>
          <a:xfrm>
            <a:off x="101600" y="1313520"/>
            <a:ext cx="7467600" cy="5441378"/>
          </a:xfrm>
          <a:prstGeom prst="rect">
            <a:avLst/>
          </a:prstGeom>
          <a:noFill/>
          <a:ln cap="flat" cmpd="sng" w="76200">
            <a:solidFill>
              <a:srgbClr val="E9F6CE"/>
            </a:solidFill>
            <a:prstDash val="solid"/>
            <a:round/>
            <a:headEnd len="med" w="med" type="none"/>
            <a:tailEnd len="med" w="med"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215901" y="139700"/>
            <a:ext cx="10363198" cy="1600199"/>
          </a:xfrm>
          <a:prstGeom prst="rect">
            <a:avLst/>
          </a:prstGeom>
          <a:solidFill>
            <a:srgbClr val="BFE471"/>
          </a:solidFill>
          <a:ln>
            <a:noFill/>
          </a:ln>
          <a:effectLst>
            <a:outerShdw blurRad="50799" rotWithShape="0" algn="tl" dir="2700000" dist="38100">
              <a:srgbClr val="000000">
                <a:alpha val="42745"/>
              </a:srgbClr>
            </a:outerShdw>
          </a:effectLst>
        </p:spPr>
        <p:txBody>
          <a:bodyPr anchorCtr="0" anchor="t" bIns="45700" lIns="91425" rIns="91425" tIns="45700">
            <a:noAutofit/>
          </a:bodyPr>
          <a:lstStyle/>
          <a:p>
            <a:pPr indent="0" lvl="0" marL="0" marR="0" rtl="0" algn="ctr">
              <a:spcBef>
                <a:spcPts val="0"/>
              </a:spcBef>
              <a:buClr>
                <a:schemeClr val="dk1"/>
              </a:buClr>
              <a:buSzPct val="25000"/>
              <a:buFont typeface="Trebuchet MS"/>
              <a:buNone/>
            </a:pPr>
            <a:r>
              <a:rPr b="1" i="0" lang="en-US" sz="4800" u="none" cap="none" strike="noStrike">
                <a:solidFill>
                  <a:schemeClr val="dk1"/>
                </a:solidFill>
                <a:latin typeface="Trebuchet MS"/>
                <a:ea typeface="Trebuchet MS"/>
                <a:cs typeface="Trebuchet MS"/>
                <a:sym typeface="Trebuchet MS"/>
              </a:rPr>
              <a:t>Experts are interviewed in person</a:t>
            </a:r>
            <a:br>
              <a:rPr b="1" i="0" lang="en-US" sz="4800" u="none" cap="none" strike="noStrike">
                <a:solidFill>
                  <a:schemeClr val="dk1"/>
                </a:solidFill>
                <a:latin typeface="Trebuchet MS"/>
                <a:ea typeface="Trebuchet MS"/>
                <a:cs typeface="Trebuchet MS"/>
                <a:sym typeface="Trebuchet MS"/>
              </a:rPr>
            </a:br>
            <a:r>
              <a:rPr b="1" i="0" lang="en-US" sz="4800" u="none" cap="none" strike="noStrike">
                <a:solidFill>
                  <a:schemeClr val="dk1"/>
                </a:solidFill>
                <a:latin typeface="Trebuchet MS"/>
                <a:ea typeface="Trebuchet MS"/>
                <a:cs typeface="Trebuchet MS"/>
                <a:sym typeface="Trebuchet MS"/>
              </a:rPr>
              <a:t>or via online conferencing</a:t>
            </a:r>
          </a:p>
        </p:txBody>
      </p:sp>
      <p:pic>
        <p:nvPicPr>
          <p:cNvPr descr="forest-kids-ranger2.jpg" id="259" name="Shape 259"/>
          <p:cNvPicPr preferRelativeResize="0"/>
          <p:nvPr/>
        </p:nvPicPr>
        <p:blipFill rotWithShape="1">
          <a:blip r:embed="rId3">
            <a:alphaModFix/>
          </a:blip>
          <a:srcRect b="0" l="0" r="0" t="0"/>
          <a:stretch/>
        </p:blipFill>
        <p:spPr>
          <a:xfrm>
            <a:off x="114300" y="2448432"/>
            <a:ext cx="5867400" cy="4257168"/>
          </a:xfrm>
          <a:prstGeom prst="rect">
            <a:avLst/>
          </a:prstGeom>
          <a:noFill/>
          <a:ln>
            <a:noFill/>
          </a:ln>
        </p:spPr>
      </p:pic>
      <p:pic>
        <p:nvPicPr>
          <p:cNvPr descr="Screen Shot 2016-08-11 at 9.40.12 AM.png" id="260" name="Shape 260"/>
          <p:cNvPicPr preferRelativeResize="0"/>
          <p:nvPr/>
        </p:nvPicPr>
        <p:blipFill rotWithShape="1">
          <a:blip r:embed="rId4">
            <a:alphaModFix/>
          </a:blip>
          <a:srcRect b="0" l="0" r="0" t="0"/>
          <a:stretch/>
        </p:blipFill>
        <p:spPr>
          <a:xfrm>
            <a:off x="6324600" y="1878617"/>
            <a:ext cx="5638800" cy="4776182"/>
          </a:xfrm>
          <a:prstGeom prst="rect">
            <a:avLst/>
          </a:prstGeom>
          <a:noFill/>
          <a:ln cap="flat" cmpd="sng" w="9525">
            <a:solidFill>
              <a:schemeClr val="dk1"/>
            </a:solidFill>
            <a:prstDash val="solid"/>
            <a:round/>
            <a:headEnd len="med" w="med" type="none"/>
            <a:tailEnd len="med" w="med" type="none"/>
          </a:ln>
        </p:spPr>
      </p:pic>
    </p:spTree>
  </p:cSld>
  <p:clrMapOvr>
    <a:masterClrMapping/>
  </p:clrMapOvr>
</p:sld>
</file>

<file path=ppt/theme/theme1.xml><?xml version="1.0" encoding="utf-8"?>
<a:theme xmlns:a="http://schemas.openxmlformats.org/drawingml/2006/main" xmlns:r="http://schemas.openxmlformats.org/officeDocument/2006/relationships"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