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5"/>
  </p:notesMasterIdLst>
  <p:sldIdLst>
    <p:sldId id="256" r:id="rId2"/>
    <p:sldId id="262" r:id="rId3"/>
    <p:sldId id="263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14e80126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314e80126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4e80126f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4e80126f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7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029-1043-4283-8DEB-5D8B55773149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7B7-FB5E-440F-8E7F-3AE19FF4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58C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373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D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D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agt.org/37340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gt.org/95944" TargetMode="External"/><Relationship Id="rId5" Type="http://schemas.openxmlformats.org/officeDocument/2006/relationships/hyperlink" Target="http://nagt.org/190616" TargetMode="External"/><Relationship Id="rId4" Type="http://schemas.openxmlformats.org/officeDocument/2006/relationships/hyperlink" Target="http://nagt.org/1904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"/>
            <a:ext cx="12192001" cy="164087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/>
        </p:nvSpPr>
        <p:spPr>
          <a:xfrm>
            <a:off x="1857600" y="1869025"/>
            <a:ext cx="84768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35761A"/>
                </a:solidFill>
                <a:latin typeface="Calibri"/>
                <a:ea typeface="Calibri"/>
                <a:cs typeface="Calibri"/>
                <a:sym typeface="Calibri"/>
              </a:rPr>
              <a:t>Welcome to the NAGT webinar series</a:t>
            </a:r>
            <a:endParaRPr sz="2800" b="1" dirty="0">
              <a:solidFill>
                <a:srgbClr val="3576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i="1" dirty="0">
                <a:solidFill>
                  <a:srgbClr val="35761A"/>
                </a:solidFill>
                <a:latin typeface="Calibri"/>
                <a:ea typeface="Calibri"/>
                <a:cs typeface="Calibri"/>
                <a:sym typeface="Calibri"/>
              </a:rPr>
              <a:t>Improving Earth education one hour at a time</a:t>
            </a:r>
            <a:endParaRPr sz="2300" b="1" i="1" dirty="0">
              <a:solidFill>
                <a:srgbClr val="3576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191400" y="3281900"/>
            <a:ext cx="11809200" cy="1143000"/>
          </a:xfrm>
          <a:prstGeom prst="rect">
            <a:avLst/>
          </a:prstGeom>
          <a:solidFill>
            <a:srgbClr val="D7E5F5"/>
          </a:solidFill>
          <a:ln w="9525" cap="flat" cmpd="sng">
            <a:solidFill>
              <a:srgbClr val="3735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title here</a:t>
            </a:r>
            <a:endParaRPr sz="4000" dirty="0">
              <a:solidFill>
                <a:srgbClr val="3D3D3D"/>
              </a:solidFill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191400" y="4696275"/>
            <a:ext cx="11809200" cy="12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affiliation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affiliation</a:t>
            </a:r>
          </a:p>
          <a:p>
            <a:pPr algn="ctr">
              <a:lnSpc>
                <a:spcPct val="115000"/>
              </a:lnSpc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affiliation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31200"/>
            <a:ext cx="12192000" cy="11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5800363"/>
            <a:ext cx="10972801" cy="98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193400"/>
            <a:ext cx="11887202" cy="149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25" y="4823013"/>
            <a:ext cx="2822608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30308" y="4823023"/>
            <a:ext cx="2885504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3;p7">
            <a:extLst>
              <a:ext uri="{FF2B5EF4-FFF2-40B4-BE49-F238E27FC236}">
                <a16:creationId xmlns:a16="http://schemas.microsoft.com/office/drawing/2014/main" id="{48EA300B-E927-1F1A-EAE2-70F9EE352B5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" y="1"/>
            <a:ext cx="12192001" cy="1640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4;p7">
            <a:extLst>
              <a:ext uri="{FF2B5EF4-FFF2-40B4-BE49-F238E27FC236}">
                <a16:creationId xmlns:a16="http://schemas.microsoft.com/office/drawing/2014/main" id="{41E8217A-6856-F57A-25D0-132872FC8370}"/>
              </a:ext>
            </a:extLst>
          </p:cNvPr>
          <p:cNvSpPr txBox="1"/>
          <p:nvPr/>
        </p:nvSpPr>
        <p:spPr>
          <a:xfrm>
            <a:off x="1857600" y="1869025"/>
            <a:ext cx="84768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35761A"/>
                </a:solidFill>
                <a:latin typeface="Calibri"/>
                <a:ea typeface="Calibri"/>
                <a:cs typeface="Calibri"/>
                <a:sym typeface="Calibri"/>
              </a:rPr>
              <a:t>Welcome to the NAGT webinar series</a:t>
            </a:r>
            <a:endParaRPr sz="2800" b="1" dirty="0">
              <a:solidFill>
                <a:srgbClr val="3576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i="1" dirty="0">
                <a:solidFill>
                  <a:srgbClr val="35761A"/>
                </a:solidFill>
                <a:latin typeface="Calibri"/>
                <a:ea typeface="Calibri"/>
                <a:cs typeface="Calibri"/>
                <a:sym typeface="Calibri"/>
              </a:rPr>
              <a:t>Improving Earth education one hour at a time</a:t>
            </a:r>
            <a:endParaRPr sz="2300" b="1" i="1" dirty="0">
              <a:solidFill>
                <a:srgbClr val="3576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24677" y="9395744"/>
            <a:ext cx="1753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hlinkClick r:id="rId3"/>
              </a:rPr>
              <a:t>http://nagt.org/37340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8724677" y="9143420"/>
            <a:ext cx="1753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35761A"/>
                </a:solidFill>
              </a:rPr>
              <a:t>Join or Renew Today!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4737" y="1999773"/>
            <a:ext cx="99922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35761A"/>
                </a:solidFill>
              </a:rPr>
              <a:t>Upcoming webinar:</a:t>
            </a:r>
            <a:endParaRPr lang="en-US" sz="2100" b="1" dirty="0"/>
          </a:p>
          <a:p>
            <a:r>
              <a:rPr lang="en-US" sz="1600" b="1" dirty="0"/>
              <a:t>Title</a:t>
            </a:r>
            <a:endParaRPr lang="en-US" sz="1600" dirty="0"/>
          </a:p>
          <a:p>
            <a:r>
              <a:rPr lang="en-US" dirty="0"/>
              <a:t>Presenter, </a:t>
            </a:r>
            <a:r>
              <a:rPr lang="en-US" i="1" dirty="0"/>
              <a:t>Affiliation</a:t>
            </a:r>
            <a:br>
              <a:rPr lang="en-US" dirty="0"/>
            </a:br>
            <a:r>
              <a:rPr lang="en-US" dirty="0"/>
              <a:t>Presenter, </a:t>
            </a:r>
            <a:r>
              <a:rPr lang="en-US" i="1" dirty="0"/>
              <a:t>Affiliation</a:t>
            </a:r>
            <a:br>
              <a:rPr lang="en-US" dirty="0"/>
            </a:br>
            <a:r>
              <a:rPr lang="en-US" dirty="0"/>
              <a:t>Presenter, </a:t>
            </a:r>
            <a:r>
              <a:rPr lang="en-US" i="1" dirty="0"/>
              <a:t>Affiliation</a:t>
            </a:r>
          </a:p>
          <a:p>
            <a:endParaRPr lang="en-US" i="1" dirty="0"/>
          </a:p>
          <a:p>
            <a:r>
              <a:rPr lang="en-US" b="1" dirty="0"/>
              <a:t>Date</a:t>
            </a:r>
          </a:p>
          <a:p>
            <a:r>
              <a:rPr lang="en-US" dirty="0"/>
              <a:t>Time: :00 pm PT | :00 am MT | :00 pm CT | :00 pm ET</a:t>
            </a:r>
          </a:p>
          <a:p>
            <a:endParaRPr lang="en-US" dirty="0"/>
          </a:p>
          <a:p>
            <a:r>
              <a:rPr lang="en-US" sz="2100" dirty="0">
                <a:solidFill>
                  <a:srgbClr val="35761A"/>
                </a:solidFill>
              </a:rPr>
              <a:t>Other opportunities:</a:t>
            </a:r>
          </a:p>
          <a:p>
            <a:pPr marL="132160" lvl="1" indent="-132160">
              <a:buFont typeface="Arial"/>
              <a:buChar char="•"/>
              <a:tabLst>
                <a:tab pos="428625" algn="l"/>
              </a:tabLst>
            </a:pPr>
            <a:r>
              <a:rPr lang="en-US" sz="1600" dirty="0"/>
              <a:t>Consider your department or course for </a:t>
            </a:r>
            <a:r>
              <a:rPr lang="en-US" sz="1600" b="1" dirty="0"/>
              <a:t>NAGT’s Traveling Workshops Program</a:t>
            </a:r>
          </a:p>
          <a:p>
            <a:pPr marL="133350" indent="-133350">
              <a:spcBef>
                <a:spcPct val="0"/>
              </a:spcBef>
              <a:buFont typeface="Arial"/>
              <a:buChar char="•"/>
            </a:pPr>
            <a:r>
              <a:rPr lang="en-US" sz="1600" dirty="0"/>
              <a:t>Join us at the </a:t>
            </a:r>
            <a:r>
              <a:rPr lang="en-US" sz="1600" b="1" dirty="0"/>
              <a:t>XXX - list next EER or upcoming virtual workshops</a:t>
            </a:r>
            <a:endParaRPr lang="en-US" sz="2100" dirty="0">
              <a:solidFill>
                <a:srgbClr val="35761A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5547328"/>
            <a:ext cx="12192000" cy="131067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8416" y="5727849"/>
            <a:ext cx="885283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/>
              <a:t>See the full schedule and archives </a:t>
            </a:r>
          </a:p>
          <a:p>
            <a:pPr algn="ctr"/>
            <a:r>
              <a:rPr lang="en-US" sz="1700" b="1" dirty="0"/>
              <a:t>at the NAGT Webinar Series Homepage</a:t>
            </a:r>
            <a:endParaRPr lang="en-US" sz="1700" dirty="0">
              <a:latin typeface="Source Sans Pro" panose="020B0503030403020204" pitchFamily="34" charset="0"/>
              <a:hlinkClick r:id="rId4"/>
            </a:endParaRPr>
          </a:p>
          <a:p>
            <a:pPr algn="ctr"/>
            <a:endParaRPr lang="en-US" sz="600" dirty="0">
              <a:solidFill>
                <a:srgbClr val="777777"/>
              </a:solidFill>
              <a:latin typeface="Source Sans Pro" panose="020B0503030403020204" pitchFamily="34" charset="0"/>
              <a:hlinkClick r:id="rId4"/>
            </a:endParaRPr>
          </a:p>
          <a:p>
            <a:pPr algn="ctr"/>
            <a:r>
              <a:rPr lang="en-US" sz="1700" dirty="0">
                <a:solidFill>
                  <a:srgbClr val="777777"/>
                </a:solidFill>
                <a:latin typeface="Source Sans Pro" panose="020B0503030403020204" pitchFamily="34" charset="0"/>
                <a:hlinkClick r:id="rId5"/>
              </a:rPr>
              <a:t>http://nagt.org/190616</a:t>
            </a:r>
            <a:endParaRPr lang="en-US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9269893" y="5904822"/>
            <a:ext cx="25301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35761A"/>
                </a:solidFill>
              </a:rPr>
              <a:t>Get Involved in NAGT </a:t>
            </a:r>
          </a:p>
          <a:p>
            <a:pPr algn="ctr"/>
            <a:r>
              <a:rPr lang="en-US" sz="1600" dirty="0">
                <a:solidFill>
                  <a:srgbClr val="777777"/>
                </a:solidFill>
                <a:latin typeface="Source Sans Pro" panose="020B0503030403020204" pitchFamily="34" charset="0"/>
                <a:hlinkClick r:id="rId6"/>
              </a:rPr>
              <a:t>http://nagt.org/95944</a:t>
            </a:r>
            <a:endParaRPr lang="en-US" sz="17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131" y="5912515"/>
            <a:ext cx="25301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35761A"/>
                </a:solidFill>
              </a:rPr>
              <a:t>Join or Renew  </a:t>
            </a:r>
          </a:p>
          <a:p>
            <a:pPr algn="ctr"/>
            <a:r>
              <a:rPr lang="en-US" sz="1600" dirty="0">
                <a:solidFill>
                  <a:srgbClr val="777777"/>
                </a:solidFill>
                <a:latin typeface="Source Sans Pro" panose="020B0503030403020204" pitchFamily="34" charset="0"/>
                <a:hlinkClick r:id="rId3"/>
              </a:rPr>
              <a:t>http://nagt.org/37340</a:t>
            </a:r>
            <a:endParaRPr lang="en-US" sz="1600" dirty="0"/>
          </a:p>
        </p:txBody>
      </p:sp>
      <p:pic>
        <p:nvPicPr>
          <p:cNvPr id="6" name="Google Shape;33;p7">
            <a:extLst>
              <a:ext uri="{FF2B5EF4-FFF2-40B4-BE49-F238E27FC236}">
                <a16:creationId xmlns:a16="http://schemas.microsoft.com/office/drawing/2014/main" id="{257C5B0B-FC8E-87CE-C0CD-EB69B09315B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" y="1"/>
            <a:ext cx="12192001" cy="1640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112747"/>
      </p:ext>
    </p:extLst>
  </p:cSld>
  <p:clrMapOvr>
    <a:masterClrMapping/>
  </p:clrMapOvr>
</p:sld>
</file>

<file path=ppt/theme/theme1.xml><?xml version="1.0" encoding="utf-8"?>
<a:theme xmlns:a="http://schemas.openxmlformats.org/drawingml/2006/main" name="GAGE-SAGE">
  <a:themeElements>
    <a:clrScheme name="EarthScope_for_print">
      <a:dk1>
        <a:srgbClr val="000000"/>
      </a:dk1>
      <a:lt1>
        <a:srgbClr val="FFFFFF"/>
      </a:lt1>
      <a:dk2>
        <a:srgbClr val="979699"/>
      </a:dk2>
      <a:lt2>
        <a:srgbClr val="F6F3F3"/>
      </a:lt2>
      <a:accent1>
        <a:srgbClr val="CC2929"/>
      </a:accent1>
      <a:accent2>
        <a:srgbClr val="37358C"/>
      </a:accent2>
      <a:accent3>
        <a:srgbClr val="979698"/>
      </a:accent3>
      <a:accent4>
        <a:srgbClr val="F6F3F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Macintosh PowerPoint</Application>
  <PresentationFormat>Widescreen</PresentationFormat>
  <Paragraphs>28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Source Sans Pro</vt:lpstr>
      <vt:lpstr>GAGE-SAGE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Beth Pratt-Sitaula</cp:lastModifiedBy>
  <cp:revision>1</cp:revision>
  <dcterms:modified xsi:type="dcterms:W3CDTF">2024-11-22T19:24:05Z</dcterms:modified>
</cp:coreProperties>
</file>