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C2E3"/>
    <a:srgbClr val="117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C32BA-B36D-9547-A723-0AA71D1ED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884A74-708E-A54A-B871-DF434E347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F3F6F60-523B-4546-8EED-58819E27D582}"/>
              </a:ext>
            </a:extLst>
          </p:cNvPr>
          <p:cNvGrpSpPr/>
          <p:nvPr userDrawn="1"/>
        </p:nvGrpSpPr>
        <p:grpSpPr>
          <a:xfrm>
            <a:off x="0" y="6102162"/>
            <a:ext cx="12192000" cy="755838"/>
            <a:chOff x="0" y="6102162"/>
            <a:chExt cx="12192000" cy="75583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628FC4-D0F6-ED4C-8C32-199FCEAB87A6}"/>
                </a:ext>
              </a:extLst>
            </p:cNvPr>
            <p:cNvSpPr/>
            <p:nvPr userDrawn="1"/>
          </p:nvSpPr>
          <p:spPr>
            <a:xfrm>
              <a:off x="0" y="6102162"/>
              <a:ext cx="12192000" cy="755838"/>
            </a:xfrm>
            <a:prstGeom prst="rect">
              <a:avLst/>
            </a:prstGeom>
            <a:solidFill>
              <a:srgbClr val="117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0A7B72E-E541-2242-89D7-98EECA863F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102162"/>
              <a:ext cx="1763622" cy="75583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D4E3816-0468-7D46-91F9-DA75D917F954}"/>
                </a:ext>
              </a:extLst>
            </p:cNvPr>
            <p:cNvSpPr txBox="1"/>
            <p:nvPr userDrawn="1"/>
          </p:nvSpPr>
          <p:spPr>
            <a:xfrm>
              <a:off x="1858514" y="6180087"/>
              <a:ext cx="468893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Math You Need, When You Need It</a:t>
              </a:r>
            </a:p>
            <a:p>
              <a:pPr algn="r"/>
              <a:r>
                <a:rPr lang="en-US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math tutorials for students majoring in the earth sciences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28E70CB-B07B-164B-9585-33F1C1604B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52622" y="6162566"/>
            <a:ext cx="609643" cy="6124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A1BC3F6-91A0-2A4B-AFE1-8E34588B56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67131" y="6312720"/>
            <a:ext cx="946904" cy="312166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230417F7-D6CD-3746-A20E-CF872672625D}"/>
              </a:ext>
            </a:extLst>
          </p:cNvPr>
          <p:cNvGrpSpPr/>
          <p:nvPr userDrawn="1"/>
        </p:nvGrpSpPr>
        <p:grpSpPr>
          <a:xfrm>
            <a:off x="7434944" y="6284683"/>
            <a:ext cx="1262536" cy="368240"/>
            <a:chOff x="7130143" y="6256290"/>
            <a:chExt cx="1262536" cy="36824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2548E84-528E-A74B-A014-D158E9F375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r="69823"/>
            <a:stretch/>
          </p:blipFill>
          <p:spPr>
            <a:xfrm>
              <a:off x="7130143" y="6256290"/>
              <a:ext cx="381000" cy="36824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D26EA88-AC99-9946-B766-8C7C03A6996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30177"/>
            <a:stretch/>
          </p:blipFill>
          <p:spPr>
            <a:xfrm>
              <a:off x="7511143" y="6256290"/>
              <a:ext cx="881536" cy="36824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656D898-7CF8-A542-BEA2-5957039BF7A5}"/>
              </a:ext>
            </a:extLst>
          </p:cNvPr>
          <p:cNvGrpSpPr/>
          <p:nvPr userDrawn="1"/>
        </p:nvGrpSpPr>
        <p:grpSpPr>
          <a:xfrm>
            <a:off x="8883666" y="6285923"/>
            <a:ext cx="1097280" cy="365760"/>
            <a:chOff x="8790964" y="7092706"/>
            <a:chExt cx="1097280" cy="36576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7C76CBF-8E8A-CC48-B083-147A632F782D}"/>
                </a:ext>
              </a:extLst>
            </p:cNvPr>
            <p:cNvSpPr/>
            <p:nvPr userDrawn="1"/>
          </p:nvSpPr>
          <p:spPr>
            <a:xfrm>
              <a:off x="8790964" y="7092706"/>
              <a:ext cx="1097280" cy="36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4053F10-AA2A-BA40-BB52-54783F105F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889395" y="7127660"/>
              <a:ext cx="900419" cy="2958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320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B3B7E-0267-064F-B1D4-A06E07843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F3347A-FA9F-D54D-8563-D2F0DF873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AFFD6-99D9-4646-8A33-56C7447D46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EC4DC-A410-E441-80B0-69EB973F00A1}" type="datetimeFigureOut">
              <a:rPr lang="en-US" smtClean="0"/>
              <a:t>6/5/23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E754E-97B4-7341-A851-C8A628EDF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5520D-0A2D-274E-B9F6-0AEEC9DFF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2C1412-9694-454C-BA2B-0B67E11F4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41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C1E632-60E2-4C42-8B03-6DDA1013DA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0112FC-66CD-9042-8A25-0B0D2D65E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64AF7-18E8-2347-9F22-9406858BF5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EC4DC-A410-E441-80B0-69EB973F00A1}" type="datetimeFigureOut">
              <a:rPr lang="en-US" smtClean="0"/>
              <a:t>6/5/23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EC5AC-3E00-6647-A38F-4EDB2E95A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5E18A-522F-1F44-AEB2-1A9644C9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2C1412-9694-454C-BA2B-0B67E11F4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0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232F-1EC7-C741-BB02-81B4F1059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5261D-691B-A549-AFE6-132684DF2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868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50CE-6A3F-CB44-B89F-27BF23356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FC0DD-6580-FF45-BE76-BC2768BC1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520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B922C-5773-CF48-B45F-8575D1231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F2531-FF9E-8E42-9431-84507F99F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2975"/>
            <a:ext cx="5181600" cy="45892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370922-59CF-3646-8DE9-06DB65C89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2974"/>
            <a:ext cx="5181600" cy="4589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136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10D97-C842-EB4B-BDB3-FC365768D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894E5-E552-3040-85CE-9DCA274E6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FE2372-4DC9-D34A-8F28-2D9449B95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953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219D60-CBB8-5344-93F3-AB789A57F5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A0AC3B-A2A6-5A4D-8F23-7D1624CE5E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953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228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04C8A-213D-E94B-AC36-BAA51DBD0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4902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12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E64C5-F91B-7B45-809C-C1DD37194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F1169-096F-A149-8E87-503FC8CC1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A161D-863F-CB44-8A1C-7C7622CFA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ABAAB-BA49-3C49-BAAC-08247C5EBA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EC4DC-A410-E441-80B0-69EB973F00A1}" type="datetimeFigureOut">
              <a:rPr lang="en-US" smtClean="0"/>
              <a:t>6/5/23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9B24F-FD1E-D947-87C5-3C93389CC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700CE-A393-5F4C-AAB2-B5614E56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2C1412-9694-454C-BA2B-0B67E11F4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28987-2A4A-E74B-B465-A0D40D4B5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C8E3A4-5991-BA42-80D5-7B9AA80F61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291C3-C121-C440-881A-1B41215A7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30E16E-1A31-6A47-840F-0806CA6FA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2EC4DC-A410-E441-80B0-69EB973F00A1}" type="datetimeFigureOut">
              <a:rPr lang="en-US" smtClean="0"/>
              <a:t>6/5/23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4E384-D68B-F74A-A2A7-030AF672E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2B35B-5B2D-9043-B950-9BA140420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2C1412-9694-454C-BA2B-0B67E11F4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8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541E86-0185-D74C-8990-9A6E30349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41114-5394-5D4E-9647-12ECF066F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5588"/>
            <a:ext cx="10515600" cy="4691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04A6BC7-7AE0-1D4A-9CEB-1E1FB5CFC9C4}"/>
              </a:ext>
            </a:extLst>
          </p:cNvPr>
          <p:cNvGrpSpPr/>
          <p:nvPr userDrawn="1"/>
        </p:nvGrpSpPr>
        <p:grpSpPr>
          <a:xfrm>
            <a:off x="0" y="6102162"/>
            <a:ext cx="12192000" cy="755838"/>
            <a:chOff x="0" y="6102162"/>
            <a:chExt cx="12192000" cy="75583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4F3E64-EC45-3648-919D-2DEC7EBBC168}"/>
                </a:ext>
              </a:extLst>
            </p:cNvPr>
            <p:cNvSpPr/>
            <p:nvPr userDrawn="1"/>
          </p:nvSpPr>
          <p:spPr>
            <a:xfrm>
              <a:off x="0" y="6102162"/>
              <a:ext cx="12192000" cy="755838"/>
            </a:xfrm>
            <a:prstGeom prst="rect">
              <a:avLst/>
            </a:prstGeom>
            <a:solidFill>
              <a:srgbClr val="117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E5012EC-CBC6-2740-B224-3DAFBB43D5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0" y="6102162"/>
              <a:ext cx="1763622" cy="75583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1CBAEC-F2E6-A342-A10D-4162161ECDB3}"/>
                </a:ext>
              </a:extLst>
            </p:cNvPr>
            <p:cNvSpPr txBox="1"/>
            <p:nvPr userDrawn="1"/>
          </p:nvSpPr>
          <p:spPr>
            <a:xfrm>
              <a:off x="1858514" y="6180087"/>
              <a:ext cx="468893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Math You Need, When You Need It</a:t>
              </a:r>
            </a:p>
            <a:p>
              <a:pPr algn="r"/>
              <a:r>
                <a:rPr lang="en-US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math tutorials for students majoring in the earth sciences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E8431D4-F20D-B44D-82F7-893654621A5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52622" y="6162566"/>
            <a:ext cx="609643" cy="6124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B7AF94-C69B-E046-B833-26BA452F01D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167131" y="6312720"/>
            <a:ext cx="946904" cy="31216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C761458-A853-3D40-9E67-1E13DB133C25}"/>
              </a:ext>
            </a:extLst>
          </p:cNvPr>
          <p:cNvGrpSpPr/>
          <p:nvPr userDrawn="1"/>
        </p:nvGrpSpPr>
        <p:grpSpPr>
          <a:xfrm>
            <a:off x="7434944" y="6284683"/>
            <a:ext cx="1262536" cy="368240"/>
            <a:chOff x="7130143" y="6256290"/>
            <a:chExt cx="1262536" cy="36824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4EEFE1C-8DEA-EC4D-8FC6-D244E7A5084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6"/>
            <a:srcRect r="69823"/>
            <a:stretch/>
          </p:blipFill>
          <p:spPr>
            <a:xfrm>
              <a:off x="7130143" y="6256290"/>
              <a:ext cx="381000" cy="3682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CB9C1E4-998F-834A-ACE7-09755FEFEE0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7"/>
            <a:srcRect l="30177"/>
            <a:stretch/>
          </p:blipFill>
          <p:spPr>
            <a:xfrm>
              <a:off x="7511143" y="6256290"/>
              <a:ext cx="881536" cy="36824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387860-9F7D-C94A-8E34-D6284A09F262}"/>
              </a:ext>
            </a:extLst>
          </p:cNvPr>
          <p:cNvGrpSpPr/>
          <p:nvPr userDrawn="1"/>
        </p:nvGrpSpPr>
        <p:grpSpPr>
          <a:xfrm>
            <a:off x="8883666" y="6285923"/>
            <a:ext cx="1097280" cy="365760"/>
            <a:chOff x="8790964" y="7092706"/>
            <a:chExt cx="1097280" cy="3657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148746B-DD85-5143-87CC-A6FEF96A566C}"/>
                </a:ext>
              </a:extLst>
            </p:cNvPr>
            <p:cNvSpPr/>
            <p:nvPr userDrawn="1"/>
          </p:nvSpPr>
          <p:spPr>
            <a:xfrm>
              <a:off x="8790964" y="7092706"/>
              <a:ext cx="1097280" cy="36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9D08A5A-CDCE-3640-BFD6-A9EF3FD5AE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/>
            <a:stretch>
              <a:fillRect/>
            </a:stretch>
          </p:blipFill>
          <p:spPr>
            <a:xfrm>
              <a:off x="8889395" y="7127660"/>
              <a:ext cx="900419" cy="2958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823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1703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C7FD9-1807-AD4C-A0B4-6E6C4D4F31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3EA7A3-3697-9D45-B550-D139FAF3D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3042"/>
            <a:ext cx="9144000" cy="119475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88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AD548-E36A-07BC-B0DC-EFDA700A1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BC739-9BFA-0113-BFD9-739A31EAB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20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Pratt-Sitaula</dc:creator>
  <cp:lastModifiedBy>Beth Pratt-Sitaula</cp:lastModifiedBy>
  <cp:revision>35</cp:revision>
  <dcterms:created xsi:type="dcterms:W3CDTF">2023-04-11T20:19:42Z</dcterms:created>
  <dcterms:modified xsi:type="dcterms:W3CDTF">2023-06-05T22:49:16Z</dcterms:modified>
</cp:coreProperties>
</file>