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271" autoAdjust="0"/>
  </p:normalViewPr>
  <p:slideViewPr>
    <p:cSldViewPr snapToGrid="0" snapToObjects="1">
      <p:cViewPr varScale="1">
        <p:scale>
          <a:sx n="58" d="100"/>
          <a:sy n="58" d="100"/>
        </p:scale>
        <p:origin x="-18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E29FA-D93D-F54B-8FC6-4AA00E5FFFD1}" type="datetimeFigureOut">
              <a:rPr lang="en-US" smtClean="0"/>
              <a:t>11/28/12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469BA6-C66C-2549-9DFC-701C52E23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322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69BA6-C66C-2549-9DFC-701C52E235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237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2FED-945B-9E4E-8DBB-26B780A8D170}" type="datetimeFigureOut">
              <a:rPr lang="en-US" smtClean="0"/>
              <a:t>11/28/12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2F2F2-6FCB-2748-A566-196F806085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148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2FED-945B-9E4E-8DBB-26B780A8D170}" type="datetimeFigureOut">
              <a:rPr lang="en-US" smtClean="0"/>
              <a:t>11/28/12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2F2F2-6FCB-2748-A566-196F806085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894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2FED-945B-9E4E-8DBB-26B780A8D170}" type="datetimeFigureOut">
              <a:rPr lang="en-US" smtClean="0"/>
              <a:t>11/28/12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2F2F2-6FCB-2748-A566-196F806085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900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2FED-945B-9E4E-8DBB-26B780A8D170}" type="datetimeFigureOut">
              <a:rPr lang="en-US" smtClean="0"/>
              <a:t>11/28/12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2F2F2-6FCB-2748-A566-196F806085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526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2FED-945B-9E4E-8DBB-26B780A8D170}" type="datetimeFigureOut">
              <a:rPr lang="en-US" smtClean="0"/>
              <a:t>11/28/12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2F2F2-6FCB-2748-A566-196F806085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317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2FED-945B-9E4E-8DBB-26B780A8D170}" type="datetimeFigureOut">
              <a:rPr lang="en-US" smtClean="0"/>
              <a:t>11/28/12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2F2F2-6FCB-2748-A566-196F806085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340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2FED-945B-9E4E-8DBB-26B780A8D170}" type="datetimeFigureOut">
              <a:rPr lang="en-US" smtClean="0"/>
              <a:t>11/28/12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2F2F2-6FCB-2748-A566-196F806085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87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2FED-945B-9E4E-8DBB-26B780A8D170}" type="datetimeFigureOut">
              <a:rPr lang="en-US" smtClean="0"/>
              <a:t>11/28/12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2F2F2-6FCB-2748-A566-196F806085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506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2FED-945B-9E4E-8DBB-26B780A8D170}" type="datetimeFigureOut">
              <a:rPr lang="en-US" smtClean="0"/>
              <a:t>11/28/12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2F2F2-6FCB-2748-A566-196F806085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675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2FED-945B-9E4E-8DBB-26B780A8D170}" type="datetimeFigureOut">
              <a:rPr lang="en-US" smtClean="0"/>
              <a:t>11/28/12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2F2F2-6FCB-2748-A566-196F806085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257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2FED-945B-9E4E-8DBB-26B780A8D170}" type="datetimeFigureOut">
              <a:rPr lang="en-US" smtClean="0"/>
              <a:t>11/28/12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2F2F2-6FCB-2748-A566-196F806085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239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B2FED-945B-9E4E-8DBB-26B780A8D170}" type="datetimeFigureOut">
              <a:rPr lang="en-US" smtClean="0"/>
              <a:t>11/28/12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2F2F2-6FCB-2748-A566-196F806085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66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Mars Analogs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In-Class Activity </a:t>
            </a:r>
            <a:r>
              <a:rPr lang="en-US" dirty="0" smtClean="0"/>
              <a:t>1_Introduction to Mars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847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Mars “vital statistics”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08173"/>
            <a:ext cx="8229600" cy="554982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Average temperature:  ~210 K (-63 C)</a:t>
            </a:r>
          </a:p>
          <a:p>
            <a:r>
              <a:rPr lang="en-US" dirty="0"/>
              <a:t>Diurnal temperature range: 184 K to 242 K (-89 to -31 C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Wind speeds:  2-7 m/s (summer), 5-10 m/s (fall), 17-30 m/s (dust storm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Atmospheric </a:t>
            </a:r>
            <a:r>
              <a:rPr lang="en-US" dirty="0"/>
              <a:t>composition (by volume): </a:t>
            </a:r>
          </a:p>
          <a:p>
            <a:pPr lvl="1"/>
            <a:r>
              <a:rPr lang="en-US" dirty="0" smtClean="0"/>
              <a:t>Major Elements: </a:t>
            </a:r>
          </a:p>
          <a:p>
            <a:pPr lvl="2"/>
            <a:r>
              <a:rPr lang="en-US" dirty="0" smtClean="0"/>
              <a:t>Carbon </a:t>
            </a:r>
            <a:r>
              <a:rPr lang="en-US" dirty="0"/>
              <a:t>Dioxide (CO</a:t>
            </a:r>
            <a:r>
              <a:rPr lang="en-US" baseline="-25000" dirty="0"/>
              <a:t>2</a:t>
            </a:r>
            <a:r>
              <a:rPr lang="en-US" dirty="0"/>
              <a:t>) - 95.32% ; Nitrogen (N</a:t>
            </a:r>
            <a:r>
              <a:rPr lang="en-US" baseline="-25000" dirty="0"/>
              <a:t>2</a:t>
            </a:r>
            <a:r>
              <a:rPr lang="en-US" dirty="0"/>
              <a:t>) - 2.7</a:t>
            </a:r>
            <a:r>
              <a:rPr lang="en-US" dirty="0" smtClean="0"/>
              <a:t>%</a:t>
            </a:r>
            <a:r>
              <a:rPr lang="en-US" dirty="0"/>
              <a:t> </a:t>
            </a:r>
            <a:r>
              <a:rPr lang="en-US" dirty="0" smtClean="0"/>
              <a:t>Argon </a:t>
            </a:r>
            <a:r>
              <a:rPr lang="en-US" dirty="0"/>
              <a:t>(</a:t>
            </a:r>
            <a:r>
              <a:rPr lang="en-US" dirty="0" err="1"/>
              <a:t>Ar</a:t>
            </a:r>
            <a:r>
              <a:rPr lang="en-US" dirty="0"/>
              <a:t>) - 1.6%; Oxygen (O</a:t>
            </a:r>
            <a:r>
              <a:rPr lang="en-US" baseline="-25000" dirty="0"/>
              <a:t>2</a:t>
            </a:r>
            <a:r>
              <a:rPr lang="en-US" dirty="0"/>
              <a:t>) - 0.13%; </a:t>
            </a:r>
            <a:r>
              <a:rPr lang="en-US" dirty="0" smtClean="0"/>
              <a:t>Carbon Monoxide </a:t>
            </a:r>
            <a:r>
              <a:rPr lang="en-US" dirty="0"/>
              <a:t>(CO) </a:t>
            </a:r>
            <a:r>
              <a:rPr lang="en-US" dirty="0" smtClean="0"/>
              <a:t>- </a:t>
            </a:r>
            <a:r>
              <a:rPr lang="en-US" dirty="0"/>
              <a:t>0.08% </a:t>
            </a:r>
          </a:p>
          <a:p>
            <a:pPr lvl="1"/>
            <a:r>
              <a:rPr lang="en-US" dirty="0" smtClean="0"/>
              <a:t>Minor Elements </a:t>
            </a:r>
            <a:r>
              <a:rPr lang="en-US" dirty="0"/>
              <a:t>(ppm): </a:t>
            </a:r>
            <a:endParaRPr lang="en-US" dirty="0" smtClean="0"/>
          </a:p>
          <a:p>
            <a:pPr lvl="2"/>
            <a:r>
              <a:rPr lang="en-US" dirty="0" smtClean="0"/>
              <a:t>Water </a:t>
            </a:r>
            <a:r>
              <a:rPr lang="en-US" dirty="0"/>
              <a:t>(H</a:t>
            </a:r>
            <a:r>
              <a:rPr lang="en-US" baseline="-25000" dirty="0"/>
              <a:t>2</a:t>
            </a:r>
            <a:r>
              <a:rPr lang="en-US" dirty="0"/>
              <a:t>O) - 210; Nitrogen Oxide (NO) - 100; Neon (Ne) - 2.5</a:t>
            </a:r>
            <a:r>
              <a:rPr lang="en-US" dirty="0" smtClean="0"/>
              <a:t>; </a:t>
            </a:r>
            <a:r>
              <a:rPr lang="de-DE" dirty="0" smtClean="0"/>
              <a:t>Hydrogen</a:t>
            </a:r>
            <a:r>
              <a:rPr lang="de-DE" dirty="0"/>
              <a:t>-Deuterium-Oxygen (HDO) - 0.85; Krypton (</a:t>
            </a:r>
            <a:r>
              <a:rPr lang="de-DE" dirty="0" err="1"/>
              <a:t>Kr</a:t>
            </a:r>
            <a:r>
              <a:rPr lang="de-DE" dirty="0"/>
              <a:t>) - 0.3; </a:t>
            </a:r>
            <a:r>
              <a:rPr lang="fr-FR" dirty="0" smtClean="0"/>
              <a:t> </a:t>
            </a:r>
            <a:r>
              <a:rPr lang="fr-FR" dirty="0" err="1"/>
              <a:t>Xenon</a:t>
            </a:r>
            <a:r>
              <a:rPr lang="fr-FR" dirty="0"/>
              <a:t> (Xe) - </a:t>
            </a:r>
            <a:r>
              <a:rPr lang="fr-FR" dirty="0" smtClean="0"/>
              <a:t>0.08</a:t>
            </a:r>
          </a:p>
        </p:txBody>
      </p:sp>
    </p:spTree>
    <p:extLst>
      <p:ext uri="{BB962C8B-B14F-4D97-AF65-F5344CB8AC3E}">
        <p14:creationId xmlns:p14="http://schemas.microsoft.com/office/powerpoint/2010/main" val="828002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Mars “vital statistics”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Volcanoes dot the landscape</a:t>
            </a:r>
          </a:p>
          <a:p>
            <a:r>
              <a:rPr lang="en-US" dirty="0" smtClean="0"/>
              <a:t>Thousands of crater impacts</a:t>
            </a:r>
          </a:p>
          <a:p>
            <a:r>
              <a:rPr lang="en-US" dirty="0" smtClean="0"/>
              <a:t>Channels, canyons, alluvial fans</a:t>
            </a:r>
          </a:p>
          <a:p>
            <a:r>
              <a:rPr lang="en-US" dirty="0" smtClean="0"/>
              <a:t>Rocks</a:t>
            </a:r>
          </a:p>
          <a:p>
            <a:pPr lvl="1"/>
            <a:r>
              <a:rPr lang="en-US" dirty="0" smtClean="0"/>
              <a:t>Common: basalt, sandstone</a:t>
            </a:r>
          </a:p>
          <a:p>
            <a:pPr lvl="1"/>
            <a:r>
              <a:rPr lang="en-US" dirty="0" smtClean="0"/>
              <a:t>Uncommon: carbonates (limestone)</a:t>
            </a:r>
            <a:r>
              <a:rPr lang="en-US" smtClean="0"/>
              <a:t>, evaporites</a:t>
            </a:r>
            <a:endParaRPr lang="en-US" dirty="0" smtClean="0"/>
          </a:p>
          <a:p>
            <a:r>
              <a:rPr lang="en-US" dirty="0" smtClean="0"/>
              <a:t>Minerals</a:t>
            </a:r>
          </a:p>
          <a:p>
            <a:pPr lvl="1"/>
            <a:r>
              <a:rPr lang="en-US" dirty="0" smtClean="0"/>
              <a:t>Common: olivine, plagioclase</a:t>
            </a:r>
          </a:p>
          <a:p>
            <a:pPr lvl="1"/>
            <a:r>
              <a:rPr lang="en-US" dirty="0" smtClean="0"/>
              <a:t>Less Common: clays, sulfates, carbonates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07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227</Words>
  <Application>Microsoft Macintosh PowerPoint</Application>
  <PresentationFormat>On-screen Show (4:3)</PresentationFormat>
  <Paragraphs>22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Mars Analogs </vt:lpstr>
      <vt:lpstr>Mars “vital statistics”</vt:lpstr>
      <vt:lpstr>Mars “vital statistics” cont.</vt:lpstr>
    </vt:vector>
  </TitlesOfParts>
  <Company>University of Utah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 Robinson</dc:creator>
  <cp:lastModifiedBy>Julia Robinson</cp:lastModifiedBy>
  <cp:revision>19</cp:revision>
  <dcterms:created xsi:type="dcterms:W3CDTF">2012-06-20T15:51:06Z</dcterms:created>
  <dcterms:modified xsi:type="dcterms:W3CDTF">2012-11-28T18:17:34Z</dcterms:modified>
</cp:coreProperties>
</file>