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61" r:id="rId2"/>
    <p:sldId id="262"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FFC"/>
    <a:srgbClr val="6B6B6B"/>
    <a:srgbClr val="C2D8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97"/>
    <p:restoredTop sz="89989" autoAdjust="0"/>
  </p:normalViewPr>
  <p:slideViewPr>
    <p:cSldViewPr snapToGrid="0" snapToObjects="1">
      <p:cViewPr varScale="1">
        <p:scale>
          <a:sx n="139" d="100"/>
          <a:sy n="139" d="100"/>
        </p:scale>
        <p:origin x="1792"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BA7697-537A-1241-A984-A39520910382}" type="datetimeFigureOut">
              <a:rPr lang="en-US" smtClean="0"/>
              <a:t>8/10/25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3B411-E165-BF48-ABA2-70D378AC59C2}" type="slidenum">
              <a:rPr lang="en-US" smtClean="0"/>
              <a:t>‹#›</a:t>
            </a:fld>
            <a:endParaRPr lang="en-US"/>
          </a:p>
        </p:txBody>
      </p:sp>
    </p:spTree>
    <p:extLst>
      <p:ext uri="{BB962C8B-B14F-4D97-AF65-F5344CB8AC3E}">
        <p14:creationId xmlns:p14="http://schemas.microsoft.com/office/powerpoint/2010/main" val="2341714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1</a:t>
            </a:fld>
            <a:endParaRPr lang="en-US"/>
          </a:p>
        </p:txBody>
      </p:sp>
    </p:spTree>
    <p:extLst>
      <p:ext uri="{BB962C8B-B14F-4D97-AF65-F5344CB8AC3E}">
        <p14:creationId xmlns:p14="http://schemas.microsoft.com/office/powerpoint/2010/main" val="2706688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SfM</a:t>
            </a:r>
            <a:r>
              <a:rPr lang="en-US" baseline="0" dirty="0"/>
              <a:t> is frequently paired with GPS to link the three-dimensional point cloud to global coordinate systems. See what base stations exist in your area so you are able to collect GPS coordinates of the targets. We will go into more detail about how all this works later. </a:t>
            </a:r>
          </a:p>
          <a:p>
            <a:endParaRPr lang="en-US" baseline="0" dirty="0"/>
          </a:p>
          <a:p>
            <a:r>
              <a:rPr lang="en-US" baseline="0" dirty="0"/>
              <a:t>If you have been to your field site before, think about how you are going to get the equipment there. If you are conducting a multiple-day survey, you will need to be able to charge equipment, too. </a:t>
            </a:r>
          </a:p>
          <a:p>
            <a:endParaRPr lang="en-US" baseline="0" dirty="0"/>
          </a:p>
          <a:p>
            <a:r>
              <a:rPr lang="en-US" baseline="0" dirty="0"/>
              <a:t>Test run! The workflow for the scanner is pretty detailed. The more experience you have, the better. Think of today as your test run; if you’ll be doing more scans later in the week, today’s the day you run through and learn all the steps so you know how to work the equipment. </a:t>
            </a:r>
          </a:p>
          <a:p>
            <a:endParaRPr lang="en-US" baseline="0" dirty="0"/>
          </a:p>
          <a:p>
            <a:r>
              <a:rPr lang="en-US" baseline="0" dirty="0"/>
              <a:t>Image: Google Maps and Plate Boundary Observatory Network Health site</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10</a:t>
            </a:fld>
            <a:endParaRPr lang="en-US"/>
          </a:p>
        </p:txBody>
      </p:sp>
    </p:spTree>
    <p:extLst>
      <p:ext uri="{BB962C8B-B14F-4D97-AF65-F5344CB8AC3E}">
        <p14:creationId xmlns:p14="http://schemas.microsoft.com/office/powerpoint/2010/main" val="2040399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Once you have considered</a:t>
            </a:r>
            <a:r>
              <a:rPr lang="en-US" baseline="0" dirty="0"/>
              <a:t> the GPS stations nearby and the accessibility of your site, check that you have all equipment before you leave for the field.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11</a:t>
            </a:fld>
            <a:endParaRPr lang="en-US"/>
          </a:p>
        </p:txBody>
      </p:sp>
    </p:spTree>
    <p:extLst>
      <p:ext uri="{BB962C8B-B14F-4D97-AF65-F5344CB8AC3E}">
        <p14:creationId xmlns:p14="http://schemas.microsoft.com/office/powerpoint/2010/main" val="2547932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Read the slide. You might look at data a few days later—it is hard to remember the details.</a:t>
            </a:r>
          </a:p>
          <a:p>
            <a:endParaRPr lang="en-US" dirty="0"/>
          </a:p>
          <a:p>
            <a:r>
              <a:rPr lang="en-US" dirty="0"/>
              <a:t>Image: Chris Crosby</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12</a:t>
            </a:fld>
            <a:endParaRPr lang="en-US"/>
          </a:p>
        </p:txBody>
      </p:sp>
    </p:spTree>
    <p:extLst>
      <p:ext uri="{BB962C8B-B14F-4D97-AF65-F5344CB8AC3E}">
        <p14:creationId xmlns:p14="http://schemas.microsoft.com/office/powerpoint/2010/main" val="2250838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[Read this slide.]</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13</a:t>
            </a:fld>
            <a:endParaRPr lang="en-US"/>
          </a:p>
        </p:txBody>
      </p:sp>
    </p:spTree>
    <p:extLst>
      <p:ext uri="{BB962C8B-B14F-4D97-AF65-F5344CB8AC3E}">
        <p14:creationId xmlns:p14="http://schemas.microsoft.com/office/powerpoint/2010/main" val="59991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buFont typeface="Arial" panose="020B0604020202020204" pitchFamily="34" charset="0"/>
              <a:buChar char="•"/>
            </a:pPr>
            <a:r>
              <a:rPr lang="en-US" altLang="en-US" dirty="0">
                <a:cs typeface="Arial" panose="020B0604020202020204" pitchFamily="34" charset="0"/>
              </a:rPr>
              <a:t>Constellation of 31 satellites;</a:t>
            </a:r>
            <a:r>
              <a:rPr lang="en-US" altLang="en-US" baseline="0" dirty="0">
                <a:cs typeface="Arial" panose="020B0604020202020204" pitchFamily="34" charset="0"/>
              </a:rPr>
              <a:t> </a:t>
            </a:r>
            <a:r>
              <a:rPr lang="en-US" altLang="en-US" dirty="0">
                <a:cs typeface="Arial" panose="020B0604020202020204" pitchFamily="34" charset="0"/>
              </a:rPr>
              <a:t>each houses an atomic clock. </a:t>
            </a:r>
          </a:p>
          <a:p>
            <a:pPr>
              <a:spcBef>
                <a:spcPct val="20000"/>
              </a:spcBef>
              <a:buFont typeface="Arial" panose="020B0604020202020204" pitchFamily="34" charset="0"/>
              <a:buChar char="•"/>
            </a:pPr>
            <a:r>
              <a:rPr lang="en-US" altLang="en-US" dirty="0">
                <a:cs typeface="Arial" panose="020B0604020202020204" pitchFamily="34" charset="0"/>
              </a:rPr>
              <a:t>Precise time information is sent to a receiver on earth. </a:t>
            </a:r>
          </a:p>
          <a:p>
            <a:pPr>
              <a:spcBef>
                <a:spcPct val="20000"/>
              </a:spcBef>
              <a:buFont typeface="Arial" panose="020B0604020202020204" pitchFamily="34" charset="0"/>
              <a:buChar char="•"/>
            </a:pPr>
            <a:r>
              <a:rPr lang="en-US" altLang="en-US" dirty="0">
                <a:cs typeface="Arial" panose="020B0604020202020204" pitchFamily="34" charset="0"/>
              </a:rPr>
              <a:t>A minimum of 4 satellites in sky view is needed to obtain a coordinate.</a:t>
            </a:r>
          </a:p>
          <a:p>
            <a:pPr eaLnBrk="1" hangingPunct="1">
              <a:spcBef>
                <a:spcPct val="0"/>
              </a:spcBef>
            </a:pPr>
            <a:r>
              <a:rPr lang="en-US" altLang="en-US" dirty="0"/>
              <a:t>[This slide is fairly straightforward;</a:t>
            </a:r>
            <a:r>
              <a:rPr lang="en-US" altLang="en-US" baseline="0" dirty="0"/>
              <a:t> the information off the slide is really all that needs to be included.]</a:t>
            </a:r>
            <a:endParaRPr lang="en-US" alt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14</a:t>
            </a:fld>
            <a:endParaRPr lang="en-US"/>
          </a:p>
        </p:txBody>
      </p:sp>
    </p:spTree>
    <p:extLst>
      <p:ext uri="{BB962C8B-B14F-4D97-AF65-F5344CB8AC3E}">
        <p14:creationId xmlns:p14="http://schemas.microsoft.com/office/powerpoint/2010/main" val="918835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typical GPS in your phone or that you purchase has</a:t>
            </a:r>
            <a:r>
              <a:rPr lang="en-US" altLang="en-US" baseline="0" dirty="0"/>
              <a:t> 3–10 m precision. When you use a setup with a base station, that precision increases to cm to sub-cm! The base station has a continuously collected known location. When the receiver of the GPS communicates with the base station, your location will be known to cm precision. One thing: usually the base station needs to be visible to all locations, so needs to be at a high elevation. There are some errors with GPS though… </a:t>
            </a:r>
            <a:endParaRPr lang="en-US" altLang="en-US" dirty="0"/>
          </a:p>
          <a:p>
            <a:r>
              <a:rPr lang="en-US" dirty="0"/>
              <a:t>Images: UNAVCO</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15</a:t>
            </a:fld>
            <a:endParaRPr lang="en-US"/>
          </a:p>
        </p:txBody>
      </p:sp>
    </p:spTree>
    <p:extLst>
      <p:ext uri="{BB962C8B-B14F-4D97-AF65-F5344CB8AC3E}">
        <p14:creationId xmlns:p14="http://schemas.microsoft.com/office/powerpoint/2010/main" val="3304144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Error can be introduced into your GPS survey</a:t>
            </a:r>
            <a:r>
              <a:rPr lang="en-US" altLang="en-US" baseline="0" dirty="0"/>
              <a:t> in a number of ways. Distortion could come from the [space bar] ionosphere, [space bar] troposphere, or from [space bar] “multi-path,” which simply means that the signal is reflected off something else before you receive it. Because the location is determined from the time it takes a signal to be received, these factors can distort your location. Do not set the GPS up somewhere where the signal will be distorted. NOT next to a car. NOT next to power line, not next to a tree. Don’t forget about the influence of clouds.</a:t>
            </a:r>
            <a:endParaRPr lang="en-US" alt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16</a:t>
            </a:fld>
            <a:endParaRPr lang="en-US"/>
          </a:p>
        </p:txBody>
      </p:sp>
    </p:spTree>
    <p:extLst>
      <p:ext uri="{BB962C8B-B14F-4D97-AF65-F5344CB8AC3E}">
        <p14:creationId xmlns:p14="http://schemas.microsoft.com/office/powerpoint/2010/main" val="2506990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starting the software workflow,</a:t>
            </a:r>
            <a:r>
              <a:rPr lang="en-US" baseline="0" dirty="0"/>
              <a:t> you must do an image quality check. If an image is blurry, it is difficult for the algorithm to find matching features. The first image is clear enough to input into </a:t>
            </a:r>
            <a:r>
              <a:rPr lang="en-US" baseline="0" dirty="0" err="1"/>
              <a:t>SfM</a:t>
            </a:r>
            <a:r>
              <a:rPr lang="en-US" baseline="0" dirty="0"/>
              <a:t> software [spacebar] but this image of nearly the same thing is too blurry and obstructs the features. </a:t>
            </a:r>
          </a:p>
          <a:p>
            <a:r>
              <a:rPr lang="en-US" baseline="0" dirty="0"/>
              <a:t>Image: UNAVCO</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17</a:t>
            </a:fld>
            <a:endParaRPr lang="en-US"/>
          </a:p>
        </p:txBody>
      </p:sp>
    </p:spTree>
    <p:extLst>
      <p:ext uri="{BB962C8B-B14F-4D97-AF65-F5344CB8AC3E}">
        <p14:creationId xmlns:p14="http://schemas.microsoft.com/office/powerpoint/2010/main" val="1281393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photographs, after a quality check,</a:t>
            </a:r>
            <a:r>
              <a:rPr lang="en-US" baseline="0" dirty="0"/>
              <a:t> will be aligned. This means the matching features are found, generating a sparse point cloud and the camera locations. The next step is to generate the high density point cloud. This is one of the products you may end up using; millions of points will be in the point cloud, creating a very realistic model of the feature. This point cloud can be used to calculate a mesh. The “mesh” uses the points to create a surface composed of thousands of triangles. This mesh can be draped with the texture atlas, like draping a photograph. </a:t>
            </a:r>
          </a:p>
          <a:p>
            <a:r>
              <a:rPr lang="en-US" baseline="0"/>
              <a:t>Image: UNAVCO</a:t>
            </a:r>
            <a:endParaRPr lang="en-US"/>
          </a:p>
          <a:p>
            <a:endParaRPr lang="en-US"/>
          </a:p>
        </p:txBody>
      </p:sp>
      <p:sp>
        <p:nvSpPr>
          <p:cNvPr id="4" name="Slide Number Placeholder 3"/>
          <p:cNvSpPr>
            <a:spLocks noGrp="1"/>
          </p:cNvSpPr>
          <p:nvPr>
            <p:ph type="sldNum" sz="quarter" idx="5"/>
          </p:nvPr>
        </p:nvSpPr>
        <p:spPr/>
        <p:txBody>
          <a:bodyPr/>
          <a:lstStyle/>
          <a:p>
            <a:fld id="{6273B411-E165-BF48-ABA2-70D378AC59C2}" type="slidenum">
              <a:rPr lang="en-US" smtClean="0"/>
              <a:t>18</a:t>
            </a:fld>
            <a:endParaRPr lang="en-US"/>
          </a:p>
        </p:txBody>
      </p:sp>
    </p:spTree>
    <p:extLst>
      <p:ext uri="{BB962C8B-B14F-4D97-AF65-F5344CB8AC3E}">
        <p14:creationId xmlns:p14="http://schemas.microsoft.com/office/powerpoint/2010/main" val="56534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review,</a:t>
            </a:r>
            <a:r>
              <a:rPr lang="en-US" baseline="0" dirty="0"/>
              <a:t> Structure-from-Motion works by finding matching features in multiple photographs and then using the relative size and orientation of the matching features to construct the geometry of a scene. In this presentation, we will walk through the process of designing and conducting a survey as well as the steps in a </a:t>
            </a:r>
            <a:r>
              <a:rPr lang="en-US" baseline="0" dirty="0" err="1"/>
              <a:t>SfM</a:t>
            </a:r>
            <a:r>
              <a:rPr lang="en-US" baseline="0" dirty="0"/>
              <a:t> program to create a model. </a:t>
            </a:r>
          </a:p>
          <a:p>
            <a:r>
              <a:rPr lang="en-US" baseline="0" dirty="0"/>
              <a:t>Image: Kate </a:t>
            </a:r>
            <a:r>
              <a:rPr lang="en-US" baseline="0" dirty="0" err="1"/>
              <a:t>Shervais</a:t>
            </a:r>
            <a:r>
              <a:rPr lang="en-US" baseline="0" dirty="0"/>
              <a:t> </a:t>
            </a:r>
            <a:r>
              <a:rPr lang="en-US" sz="1200" kern="1200" dirty="0">
                <a:solidFill>
                  <a:schemeClr val="tx1"/>
                </a:solidFill>
                <a:effectLst/>
                <a:latin typeface="+mn-lt"/>
                <a:ea typeface="+mn-ea"/>
                <a:cs typeface="+mn-cs"/>
              </a:rPr>
              <a:t>(Figure modified from Chris Sweeney, UCSB)</a:t>
            </a:r>
            <a:r>
              <a:rPr lang="en-US"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2</a:t>
            </a:fld>
            <a:endParaRPr lang="en-US"/>
          </a:p>
        </p:txBody>
      </p:sp>
    </p:spTree>
    <p:extLst>
      <p:ext uri="{BB962C8B-B14F-4D97-AF65-F5344CB8AC3E}">
        <p14:creationId xmlns:p14="http://schemas.microsoft.com/office/powerpoint/2010/main" val="665875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Before</a:t>
            </a:r>
            <a:r>
              <a:rPr lang="en-US" baseline="0" dirty="0"/>
              <a:t> beginning your survey, you need to consider a variety of factors that influence the data you collect. We will cover each of the factors listed above so you can keep these in mind as you design your own survey with the class today. These are also covered in the field manual in case you need a reminder in the future.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3</a:t>
            </a:fld>
            <a:endParaRPr lang="en-US"/>
          </a:p>
        </p:txBody>
      </p:sp>
    </p:spTree>
    <p:extLst>
      <p:ext uri="{BB962C8B-B14F-4D97-AF65-F5344CB8AC3E}">
        <p14:creationId xmlns:p14="http://schemas.microsoft.com/office/powerpoint/2010/main" val="2158765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Camera focal length</a:t>
            </a:r>
          </a:p>
          <a:p>
            <a:r>
              <a:rPr lang="en-US" dirty="0"/>
              <a:t>Camera sensor size</a:t>
            </a:r>
          </a:p>
          <a:p>
            <a:r>
              <a:rPr lang="en-US" dirty="0"/>
              <a:t>Aspect ratio of photograph </a:t>
            </a:r>
          </a:p>
          <a:p>
            <a:r>
              <a:rPr lang="en-US" dirty="0"/>
              <a:t>Effective megapixels of camera</a:t>
            </a:r>
          </a:p>
          <a:p>
            <a:r>
              <a:rPr lang="en-US" dirty="0"/>
              <a:t>Distance between camera and feature </a:t>
            </a:r>
          </a:p>
          <a:p>
            <a:r>
              <a:rPr lang="en-US" dirty="0"/>
              <a:t>Scale of feature </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4</a:t>
            </a:fld>
            <a:endParaRPr lang="en-US"/>
          </a:p>
        </p:txBody>
      </p:sp>
    </p:spTree>
    <p:extLst>
      <p:ext uri="{BB962C8B-B14F-4D97-AF65-F5344CB8AC3E}">
        <p14:creationId xmlns:p14="http://schemas.microsoft.com/office/powerpoint/2010/main" val="2419244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a:t>
            </a:r>
            <a:r>
              <a:rPr lang="en-US" baseline="0" dirty="0"/>
              <a:t> ways to orient the photographs: nadir, or exactly orthogonal to the feature of interest in a plane; divergent, or with a rotating camera based in one location; and convergent, or converging on the scene. The nadir and divergent methods may actually create a model with some distortions.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Image: Kate </a:t>
            </a:r>
            <a:r>
              <a:rPr lang="en-US" baseline="0" dirty="0" err="1"/>
              <a:t>Shervais</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5</a:t>
            </a:fld>
            <a:endParaRPr lang="en-US"/>
          </a:p>
        </p:txBody>
      </p:sp>
    </p:spTree>
    <p:extLst>
      <p:ext uri="{BB962C8B-B14F-4D97-AF65-F5344CB8AC3E}">
        <p14:creationId xmlns:p14="http://schemas.microsoft.com/office/powerpoint/2010/main" val="1351480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also</a:t>
            </a:r>
            <a:r>
              <a:rPr lang="en-US" baseline="0" dirty="0"/>
              <a:t> need to overlap. The amount of overlap depends on the specific software program, but approximately 60–80% overlap is needed. The other factor shown here is distance from the feature of interest; a range of photos both close and far away will add detail to the model without a large increase in processing power.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Image: Kate </a:t>
            </a:r>
            <a:r>
              <a:rPr lang="en-US" baseline="0" dirty="0" err="1"/>
              <a:t>Shervais</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6</a:t>
            </a:fld>
            <a:endParaRPr lang="en-US"/>
          </a:p>
        </p:txBody>
      </p:sp>
    </p:spTree>
    <p:extLst>
      <p:ext uri="{BB962C8B-B14F-4D97-AF65-F5344CB8AC3E}">
        <p14:creationId xmlns:p14="http://schemas.microsoft.com/office/powerpoint/2010/main" val="1803615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went over</a:t>
            </a:r>
            <a:r>
              <a:rPr lang="en-US" baseline="0" dirty="0"/>
              <a:t> the details of the various </a:t>
            </a:r>
            <a:r>
              <a:rPr lang="en-US" baseline="0" dirty="0" err="1"/>
              <a:t>SfM</a:t>
            </a:r>
            <a:r>
              <a:rPr lang="en-US" baseline="0" dirty="0"/>
              <a:t> platforms in the previous presentation. However, the platform is an essential thing to consider for survey design as it controls the duration of the survey as well as the path needed to collect photos. A few questions to consider are here (next slide)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Image: Kate </a:t>
            </a:r>
            <a:r>
              <a:rPr lang="en-US" baseline="0" dirty="0" err="1"/>
              <a:t>Shervais</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7</a:t>
            </a:fld>
            <a:endParaRPr lang="en-US"/>
          </a:p>
        </p:txBody>
      </p:sp>
    </p:spTree>
    <p:extLst>
      <p:ext uri="{BB962C8B-B14F-4D97-AF65-F5344CB8AC3E}">
        <p14:creationId xmlns:p14="http://schemas.microsoft.com/office/powerpoint/2010/main" val="2827579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How large is the area of interest? </a:t>
            </a:r>
          </a:p>
          <a:p>
            <a:pPr marL="0" indent="0">
              <a:buNone/>
            </a:pPr>
            <a:r>
              <a:rPr lang="en-US" baseline="0" dirty="0"/>
              <a:t>	Larger areas of interest will need aerial platforms. The dimension of individual photographs will be large enough to not require an egregious amount of time to collect photographs. Smaller areas may be described by handheld or pole photography. </a:t>
            </a:r>
          </a:p>
          <a:p>
            <a:pPr marL="0" indent="0">
              <a:buNone/>
            </a:pPr>
            <a:r>
              <a:rPr lang="en-US" baseline="0" dirty="0"/>
              <a:t>2. What is financially feasible? </a:t>
            </a:r>
          </a:p>
          <a:p>
            <a:pPr marL="0" indent="0">
              <a:buNone/>
            </a:pPr>
            <a:r>
              <a:rPr lang="en-US" baseline="0" dirty="0"/>
              <a:t>	The platform should not be cost prohibitive; select a platform that is appropriate for the area of interest but also for your budget. </a:t>
            </a:r>
          </a:p>
          <a:p>
            <a:pPr marL="0" indent="0">
              <a:buNone/>
            </a:pPr>
            <a:r>
              <a:rPr lang="en-US" baseline="0" dirty="0"/>
              <a:t>3. How large is the intended camera? </a:t>
            </a:r>
          </a:p>
          <a:p>
            <a:pPr marL="0" indent="0">
              <a:buNone/>
            </a:pPr>
            <a:r>
              <a:rPr lang="en-US" baseline="0" dirty="0"/>
              <a:t>	The camera must be able to be supported by the platform. If using a DLSR (so higher resolution photographs) is more important to you, a platform like a balloon or pole may be more appropriate. If using a point and shoot, balloons with smaller amounts of lift or some UASs may be usable. </a:t>
            </a:r>
          </a:p>
          <a:p>
            <a:pPr marL="0" indent="0">
              <a:buNone/>
            </a:pPr>
            <a:r>
              <a:rPr lang="en-US" baseline="0" dirty="0"/>
              <a:t>4. Is the survey collection path accessible or will a UAS need to be used? </a:t>
            </a:r>
          </a:p>
          <a:p>
            <a:pPr marL="0" indent="0">
              <a:buNone/>
            </a:pPr>
            <a:r>
              <a:rPr lang="en-US" baseline="0" dirty="0"/>
              <a:t>	If the area is non-accessible, a UAS may need to be used instead. UASs should always be in your line of sight, but if they are and the area that needs to be photographed is hazardous, they are a more appropriate platform. </a:t>
            </a:r>
          </a:p>
          <a:p>
            <a:pPr marL="0" indent="0">
              <a:buNone/>
            </a:pPr>
            <a:r>
              <a:rPr lang="en-US" baseline="0" dirty="0"/>
              <a:t>5. What additional components are needed, and does the field area support these? </a:t>
            </a:r>
          </a:p>
          <a:p>
            <a:pPr marL="0" indent="0">
              <a:buNone/>
            </a:pPr>
            <a:r>
              <a:rPr lang="en-US" baseline="0" dirty="0"/>
              <a:t>	If batteries are needed to power the platform, these are only useful (for multi-day surveys) if you have a way to charge them or many, many batteries (cost-prohibitive). If using a kite, the weather needs to include enough wind to lift a kite, </a:t>
            </a:r>
            <a:r>
              <a:rPr lang="en-US" baseline="0" dirty="0" err="1"/>
              <a:t>picavet</a:t>
            </a:r>
            <a:r>
              <a:rPr lang="en-US" baseline="0" dirty="0"/>
              <a:t> camera mount, and camera. If using a balloon, helium is necessary (~180 dollars a canister). The helium will need to be transported or the balloon filled prior to approaching the field area. </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8</a:t>
            </a:fld>
            <a:endParaRPr lang="en-US"/>
          </a:p>
        </p:txBody>
      </p:sp>
    </p:spTree>
    <p:extLst>
      <p:ext uri="{BB962C8B-B14F-4D97-AF65-F5344CB8AC3E}">
        <p14:creationId xmlns:p14="http://schemas.microsoft.com/office/powerpoint/2010/main" val="3586837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need a way to link the survey to physical space.</a:t>
            </a:r>
            <a:r>
              <a:rPr lang="en-US" baseline="0" dirty="0"/>
              <a:t> Otherwise, it is impossible to actually extract a measurement of the feature of interest because there is no scale. Using targets requires a survey grade GPS, much more precise than the GPS in your cell phone. More targets are better, because there is less error.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Any ideas about other things to keep in mind when you set up targets? Where should they be in relation to each other? Class discussion [brief]. Ideally they will be triangular and also incorporate multiple elevations.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9</a:t>
            </a:fld>
            <a:endParaRPr lang="en-US"/>
          </a:p>
        </p:txBody>
      </p:sp>
    </p:spTree>
    <p:extLst>
      <p:ext uri="{BB962C8B-B14F-4D97-AF65-F5344CB8AC3E}">
        <p14:creationId xmlns:p14="http://schemas.microsoft.com/office/powerpoint/2010/main" val="37880181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71600" y="3832728"/>
            <a:ext cx="6400800"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TextBox 10"/>
          <p:cNvSpPr txBox="1"/>
          <p:nvPr userDrawn="1"/>
        </p:nvSpPr>
        <p:spPr>
          <a:xfrm>
            <a:off x="820737" y="6202004"/>
            <a:ext cx="4615735" cy="461665"/>
          </a:xfrm>
          <a:prstGeom prst="rect">
            <a:avLst/>
          </a:prstGeom>
          <a:noFill/>
        </p:spPr>
        <p:txBody>
          <a:bodyPr wrap="square" rtlCol="0">
            <a:spAutoFit/>
          </a:bodyPr>
          <a:lstStyle/>
          <a:p>
            <a:pPr defTabSz="457200"/>
            <a:r>
              <a:rPr lang="en-US" sz="1200" dirty="0">
                <a:solidFill>
                  <a:prstClr val="black"/>
                </a:solidFill>
                <a:latin typeface="+mn-lt"/>
              </a:rPr>
              <a:t>This work has been supported by U.S. National Science Foundation awards 1245025, </a:t>
            </a:r>
            <a:r>
              <a:rPr lang="is-IS" sz="1200" dirty="0">
                <a:solidFill>
                  <a:prstClr val="black"/>
                </a:solidFill>
                <a:latin typeface="+mn-lt"/>
              </a:rPr>
              <a:t>1612248</a:t>
            </a:r>
            <a:r>
              <a:rPr lang="en-US" sz="1200" dirty="0">
                <a:solidFill>
                  <a:prstClr val="black"/>
                </a:solidFill>
                <a:latin typeface="+mn-lt"/>
              </a:rPr>
              <a:t>, </a:t>
            </a:r>
            <a:r>
              <a:rPr lang="is-IS" sz="1200" dirty="0">
                <a:latin typeface="+mn-lt"/>
              </a:rPr>
              <a:t>1725347, </a:t>
            </a:r>
            <a:r>
              <a:rPr lang="cs-CZ" sz="1200" dirty="0">
                <a:solidFill>
                  <a:prstClr val="black"/>
                </a:solidFill>
                <a:latin typeface="+mn-lt"/>
              </a:rPr>
              <a:t>1914915, 1724794, </a:t>
            </a:r>
            <a:r>
              <a:rPr lang="en-US" sz="1200" b="0" i="0" dirty="0">
                <a:solidFill>
                  <a:srgbClr val="000000"/>
                </a:solidFill>
                <a:effectLst/>
                <a:latin typeface="+mn-lt"/>
              </a:rPr>
              <a:t>1724509</a:t>
            </a:r>
            <a:r>
              <a:rPr lang="cs-CZ" sz="1200" dirty="0">
                <a:solidFill>
                  <a:prstClr val="black"/>
                </a:solidFill>
                <a:latin typeface="+mn-lt"/>
              </a:rPr>
              <a:t>.</a:t>
            </a:r>
            <a:endParaRPr lang="en-US" sz="1200" dirty="0">
              <a:solidFill>
                <a:prstClr val="black"/>
              </a:solidFill>
              <a:latin typeface="+mn-lt"/>
            </a:endParaRPr>
          </a:p>
        </p:txBody>
      </p:sp>
      <p:sp>
        <p:nvSpPr>
          <p:cNvPr id="7" name="TextBox 6"/>
          <p:cNvSpPr txBox="1"/>
          <p:nvPr userDrawn="1"/>
        </p:nvSpPr>
        <p:spPr>
          <a:xfrm>
            <a:off x="5944438" y="6386670"/>
            <a:ext cx="3091359" cy="276999"/>
          </a:xfrm>
          <a:prstGeom prst="rect">
            <a:avLst/>
          </a:prstGeom>
          <a:noFill/>
        </p:spPr>
        <p:txBody>
          <a:bodyPr wrap="none" rtlCol="0">
            <a:spAutoFit/>
          </a:bodyPr>
          <a:lstStyle/>
          <a:p>
            <a:r>
              <a:rPr lang="en-US" sz="1200" dirty="0"/>
              <a:t>Questions, contact </a:t>
            </a:r>
            <a:r>
              <a:rPr lang="en-US" sz="1200" u="sng" dirty="0" err="1"/>
              <a:t>education@earthscope.org</a:t>
            </a:r>
            <a:endParaRPr lang="en-US" sz="1200" dirty="0"/>
          </a:p>
        </p:txBody>
      </p:sp>
      <p:pic>
        <p:nvPicPr>
          <p:cNvPr id="12" name="Picture 11" descr="NSF_Logo 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80" y="6072931"/>
            <a:ext cx="727157" cy="731520"/>
          </a:xfrm>
          <a:prstGeom prst="rect">
            <a:avLst/>
          </a:prstGeom>
        </p:spPr>
      </p:pic>
      <p:pic>
        <p:nvPicPr>
          <p:cNvPr id="10" name="Picture 9" descr="A blue and black background&#10;&#10;AI-generated content may be incorrect.">
            <a:extLst>
              <a:ext uri="{FF2B5EF4-FFF2-40B4-BE49-F238E27FC236}">
                <a16:creationId xmlns:a16="http://schemas.microsoft.com/office/drawing/2014/main" id="{B997BA3C-0D77-71F3-B417-D318FFFADD61}"/>
              </a:ext>
            </a:extLst>
          </p:cNvPr>
          <p:cNvPicPr>
            <a:picLocks noChangeAspect="1"/>
          </p:cNvPicPr>
          <p:nvPr userDrawn="1"/>
        </p:nvPicPr>
        <p:blipFill>
          <a:blip r:embed="rId3"/>
          <a:stretch>
            <a:fillRect/>
          </a:stretch>
        </p:blipFill>
        <p:spPr>
          <a:xfrm>
            <a:off x="-1" y="0"/>
            <a:ext cx="9149511" cy="1151164"/>
          </a:xfrm>
          <a:prstGeom prst="rect">
            <a:avLst/>
          </a:prstGeom>
        </p:spPr>
      </p:pic>
    </p:spTree>
    <p:extLst>
      <p:ext uri="{BB962C8B-B14F-4D97-AF65-F5344CB8AC3E}">
        <p14:creationId xmlns:p14="http://schemas.microsoft.com/office/powerpoint/2010/main" val="39258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4629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008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blue and black background&#10;&#10;AI-generated content may be incorrect.">
            <a:extLst>
              <a:ext uri="{FF2B5EF4-FFF2-40B4-BE49-F238E27FC236}">
                <a16:creationId xmlns:a16="http://schemas.microsoft.com/office/drawing/2014/main" id="{0BC1BF78-6FD8-A6CF-8AEA-EDB9EBB6F83F}"/>
              </a:ext>
            </a:extLst>
          </p:cNvPr>
          <p:cNvPicPr>
            <a:picLocks noChangeAspect="1"/>
          </p:cNvPicPr>
          <p:nvPr userDrawn="1"/>
        </p:nvPicPr>
        <p:blipFill>
          <a:blip r:embed="rId2"/>
          <a:stretch>
            <a:fillRect/>
          </a:stretch>
        </p:blipFill>
        <p:spPr>
          <a:xfrm>
            <a:off x="-1" y="0"/>
            <a:ext cx="9149511" cy="1151164"/>
          </a:xfrm>
          <a:prstGeom prst="rect">
            <a:avLst/>
          </a:prstGeom>
        </p:spPr>
      </p:pic>
    </p:spTree>
    <p:extLst>
      <p:ext uri="{BB962C8B-B14F-4D97-AF65-F5344CB8AC3E}">
        <p14:creationId xmlns:p14="http://schemas.microsoft.com/office/powerpoint/2010/main" val="353925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931799"/>
            <a:ext cx="4038600" cy="51731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31799"/>
            <a:ext cx="4038600" cy="51731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4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92018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573314"/>
            <a:ext cx="4040188" cy="45316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92018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573314"/>
            <a:ext cx="4041775" cy="45316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7934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6396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55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3946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855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FFC"/>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D1E674B-F9F5-4129-F5A6-3AD8A0A1F643}"/>
              </a:ext>
            </a:extLst>
          </p:cNvPr>
          <p:cNvPicPr>
            <a:picLocks noChangeAspect="1"/>
          </p:cNvPicPr>
          <p:nvPr userDrawn="1"/>
        </p:nvPicPr>
        <p:blipFill>
          <a:blip r:embed="rId12"/>
          <a:stretch>
            <a:fillRect/>
          </a:stretch>
        </p:blipFill>
        <p:spPr>
          <a:xfrm>
            <a:off x="-4972" y="6374581"/>
            <a:ext cx="9148972" cy="487024"/>
          </a:xfrm>
          <a:prstGeom prst="rect">
            <a:avLst/>
          </a:prstGeom>
        </p:spPr>
      </p:pic>
      <p:sp>
        <p:nvSpPr>
          <p:cNvPr id="2" name="Title Placeholder 1"/>
          <p:cNvSpPr>
            <a:spLocks noGrp="1"/>
          </p:cNvSpPr>
          <p:nvPr>
            <p:ph type="title"/>
          </p:nvPr>
        </p:nvSpPr>
        <p:spPr>
          <a:xfrm>
            <a:off x="457200" y="237652"/>
            <a:ext cx="8229600" cy="502088"/>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457200" y="949331"/>
            <a:ext cx="8229600" cy="51655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MtSAC_fullcolor_prin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21760" y="6496810"/>
            <a:ext cx="330710" cy="233426"/>
          </a:xfrm>
          <a:prstGeom prst="rect">
            <a:avLst/>
          </a:prstGeom>
        </p:spPr>
      </p:pic>
      <p:pic>
        <p:nvPicPr>
          <p:cNvPr id="13" name="Picture 12"/>
          <p:cNvPicPr>
            <a:picLocks noChangeAspect="1"/>
          </p:cNvPicPr>
          <p:nvPr/>
        </p:nvPicPr>
        <p:blipFill>
          <a:blip r:embed="rId14"/>
          <a:stretch>
            <a:fillRect/>
          </a:stretch>
        </p:blipFill>
        <p:spPr>
          <a:xfrm>
            <a:off x="6932065" y="6481434"/>
            <a:ext cx="206444" cy="260644"/>
          </a:xfrm>
          <a:prstGeom prst="rect">
            <a:avLst/>
          </a:prstGeom>
        </p:spPr>
      </p:pic>
      <p:pic>
        <p:nvPicPr>
          <p:cNvPr id="14" name="Picture 13"/>
          <p:cNvPicPr>
            <a:picLocks noChangeAspect="1"/>
          </p:cNvPicPr>
          <p:nvPr/>
        </p:nvPicPr>
        <p:blipFill>
          <a:blip r:embed="rId15"/>
          <a:stretch>
            <a:fillRect/>
          </a:stretch>
        </p:blipFill>
        <p:spPr>
          <a:xfrm>
            <a:off x="8210298" y="6560197"/>
            <a:ext cx="363666" cy="121222"/>
          </a:xfrm>
          <a:prstGeom prst="rect">
            <a:avLst/>
          </a:prstGeom>
        </p:spPr>
      </p:pic>
      <p:pic>
        <p:nvPicPr>
          <p:cNvPr id="9" name="Picture 8" descr="ISUreverse.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652778" y="6552173"/>
            <a:ext cx="450059" cy="135428"/>
          </a:xfrm>
          <a:prstGeom prst="rect">
            <a:avLst/>
          </a:prstGeom>
        </p:spPr>
      </p:pic>
      <p:pic>
        <p:nvPicPr>
          <p:cNvPr id="15" name="Picture 14" descr="NSF_Logo sm.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677640" y="6400099"/>
            <a:ext cx="418321" cy="420831"/>
          </a:xfrm>
          <a:prstGeom prst="rect">
            <a:avLst/>
          </a:prstGeom>
        </p:spPr>
      </p:pic>
      <p:grpSp>
        <p:nvGrpSpPr>
          <p:cNvPr id="16" name="Google Shape;29;p2">
            <a:extLst>
              <a:ext uri="{FF2B5EF4-FFF2-40B4-BE49-F238E27FC236}">
                <a16:creationId xmlns:a16="http://schemas.microsoft.com/office/drawing/2014/main" id="{552CFD2F-FB20-5D4A-99D6-54A07850158B}"/>
              </a:ext>
            </a:extLst>
          </p:cNvPr>
          <p:cNvGrpSpPr/>
          <p:nvPr userDrawn="1"/>
        </p:nvGrpSpPr>
        <p:grpSpPr>
          <a:xfrm>
            <a:off x="6121333" y="6514164"/>
            <a:ext cx="658102" cy="191947"/>
            <a:chOff x="7130143" y="6256290"/>
            <a:chExt cx="1262536" cy="368240"/>
          </a:xfrm>
        </p:grpSpPr>
        <p:pic>
          <p:nvPicPr>
            <p:cNvPr id="17" name="Google Shape;30;p2">
              <a:extLst>
                <a:ext uri="{FF2B5EF4-FFF2-40B4-BE49-F238E27FC236}">
                  <a16:creationId xmlns:a16="http://schemas.microsoft.com/office/drawing/2014/main" id="{F787E4CC-946A-5445-899D-6FA04C45CE9C}"/>
                </a:ext>
              </a:extLst>
            </p:cNvPr>
            <p:cNvPicPr preferRelativeResize="0"/>
            <p:nvPr/>
          </p:nvPicPr>
          <p:blipFill rotWithShape="1">
            <a:blip r:embed="rId18">
              <a:alphaModFix/>
            </a:blip>
            <a:srcRect r="69823"/>
            <a:stretch/>
          </p:blipFill>
          <p:spPr>
            <a:xfrm>
              <a:off x="7130143" y="6256290"/>
              <a:ext cx="381000" cy="368240"/>
            </a:xfrm>
            <a:prstGeom prst="rect">
              <a:avLst/>
            </a:prstGeom>
            <a:noFill/>
            <a:ln>
              <a:noFill/>
            </a:ln>
          </p:spPr>
        </p:pic>
        <p:pic>
          <p:nvPicPr>
            <p:cNvPr id="18" name="Google Shape;31;p2">
              <a:extLst>
                <a:ext uri="{FF2B5EF4-FFF2-40B4-BE49-F238E27FC236}">
                  <a16:creationId xmlns:a16="http://schemas.microsoft.com/office/drawing/2014/main" id="{7E46B66D-C6A8-6C44-81D7-096C8B4E8B1E}"/>
                </a:ext>
              </a:extLst>
            </p:cNvPr>
            <p:cNvPicPr preferRelativeResize="0"/>
            <p:nvPr/>
          </p:nvPicPr>
          <p:blipFill rotWithShape="1">
            <a:blip r:embed="rId19">
              <a:alphaModFix/>
            </a:blip>
            <a:srcRect l="30176"/>
            <a:stretch/>
          </p:blipFill>
          <p:spPr>
            <a:xfrm>
              <a:off x="7511143" y="6256290"/>
              <a:ext cx="881536" cy="368240"/>
            </a:xfrm>
            <a:prstGeom prst="rect">
              <a:avLst/>
            </a:prstGeom>
            <a:noFill/>
            <a:ln>
              <a:noFill/>
            </a:ln>
          </p:spPr>
        </p:pic>
      </p:grpSp>
    </p:spTree>
    <p:extLst>
      <p:ext uri="{BB962C8B-B14F-4D97-AF65-F5344CB8AC3E}">
        <p14:creationId xmlns:p14="http://schemas.microsoft.com/office/powerpoint/2010/main" val="1279770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Lst>
  <p:txStyles>
    <p:titleStyle>
      <a:lvl1pPr algn="l" defTabSz="457200" rtl="0" eaLnBrk="1" latinLnBrk="0" hangingPunct="1">
        <a:spcBef>
          <a:spcPct val="0"/>
        </a:spcBef>
        <a:buNone/>
        <a:defRPr sz="3400" b="1" kern="1200" cap="small">
          <a:solidFill>
            <a:schemeClr val="accent1">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Unit 1 Structure From Motion:</a:t>
            </a:r>
            <a:br>
              <a:rPr lang="en-US" dirty="0"/>
            </a:br>
            <a:r>
              <a:rPr lang="en-US" dirty="0"/>
              <a:t>Workflow</a:t>
            </a:r>
          </a:p>
        </p:txBody>
      </p:sp>
      <p:sp>
        <p:nvSpPr>
          <p:cNvPr id="5" name="Subtitle 4"/>
          <p:cNvSpPr>
            <a:spLocks noGrp="1"/>
          </p:cNvSpPr>
          <p:nvPr>
            <p:ph type="subTitle" idx="1"/>
          </p:nvPr>
        </p:nvSpPr>
        <p:spPr/>
        <p:txBody>
          <a:bodyPr/>
          <a:lstStyle/>
          <a:p>
            <a:r>
              <a:rPr lang="en-US" dirty="0"/>
              <a:t>Kate </a:t>
            </a:r>
            <a:r>
              <a:rPr lang="en-US" dirty="0" err="1"/>
              <a:t>Shervais</a:t>
            </a:r>
            <a:endParaRPr lang="en-US" dirty="0"/>
          </a:p>
        </p:txBody>
      </p:sp>
      <p:sp>
        <p:nvSpPr>
          <p:cNvPr id="2" name="TextBox 1"/>
          <p:cNvSpPr txBox="1"/>
          <p:nvPr/>
        </p:nvSpPr>
        <p:spPr>
          <a:xfrm>
            <a:off x="5133474" y="6510421"/>
            <a:ext cx="184666" cy="369332"/>
          </a:xfrm>
          <a:prstGeom prst="rect">
            <a:avLst/>
          </a:prstGeom>
          <a:noFill/>
        </p:spPr>
        <p:txBody>
          <a:bodyPr wrap="none" rtlCol="0">
            <a:spAutoFit/>
          </a:bodyPr>
          <a:lstStyle/>
          <a:p>
            <a:endParaRPr lang="en-US" dirty="0"/>
          </a:p>
        </p:txBody>
      </p:sp>
      <p:sp>
        <p:nvSpPr>
          <p:cNvPr id="3" name="TextBox 2"/>
          <p:cNvSpPr txBox="1"/>
          <p:nvPr/>
        </p:nvSpPr>
        <p:spPr>
          <a:xfrm>
            <a:off x="5716339" y="6115596"/>
            <a:ext cx="1582821" cy="276999"/>
          </a:xfrm>
          <a:prstGeom prst="rect">
            <a:avLst/>
          </a:prstGeom>
          <a:noFill/>
        </p:spPr>
        <p:txBody>
          <a:bodyPr wrap="square" rtlCol="0">
            <a:spAutoFit/>
          </a:bodyPr>
          <a:lstStyle/>
          <a:p>
            <a:pPr>
              <a:tabLst>
                <a:tab pos="6176963" algn="r"/>
              </a:tabLst>
            </a:pPr>
            <a:r>
              <a:rPr lang="en-US" sz="1200" dirty="0"/>
              <a:t>Version: 06-27-2023</a:t>
            </a:r>
            <a:endParaRPr lang="en-US" sz="1200" u="sng" dirty="0"/>
          </a:p>
        </p:txBody>
      </p:sp>
      <p:sp>
        <p:nvSpPr>
          <p:cNvPr id="6" name="Rectangle 5">
            <a:extLst>
              <a:ext uri="{FF2B5EF4-FFF2-40B4-BE49-F238E27FC236}">
                <a16:creationId xmlns:a16="http://schemas.microsoft.com/office/drawing/2014/main" id="{A158F585-E47A-E732-5EE8-71BC31BFE958}"/>
              </a:ext>
            </a:extLst>
          </p:cNvPr>
          <p:cNvSpPr/>
          <p:nvPr/>
        </p:nvSpPr>
        <p:spPr>
          <a:xfrm>
            <a:off x="5687863" y="6392595"/>
            <a:ext cx="3222593" cy="351941"/>
          </a:xfrm>
          <a:prstGeom prst="rect">
            <a:avLst/>
          </a:prstGeom>
          <a:solidFill>
            <a:srgbClr val="E8EF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Questions, contact education-AT-earthscope.org</a:t>
            </a:r>
          </a:p>
        </p:txBody>
      </p:sp>
    </p:spTree>
    <p:extLst>
      <p:ext uri="{BB962C8B-B14F-4D97-AF65-F5344CB8AC3E}">
        <p14:creationId xmlns:p14="http://schemas.microsoft.com/office/powerpoint/2010/main" val="1147146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7D0C8-FC0F-D8AD-7CCD-95282347C68C}"/>
              </a:ext>
            </a:extLst>
          </p:cNvPr>
          <p:cNvSpPr>
            <a:spLocks noGrp="1"/>
          </p:cNvSpPr>
          <p:nvPr>
            <p:ph type="title"/>
          </p:nvPr>
        </p:nvSpPr>
        <p:spPr/>
        <p:txBody>
          <a:bodyPr/>
          <a:lstStyle/>
          <a:p>
            <a:r>
              <a:rPr lang="en-US" dirty="0"/>
              <a:t>Survey Workflow: Before the Field</a:t>
            </a:r>
          </a:p>
        </p:txBody>
      </p:sp>
      <p:pic>
        <p:nvPicPr>
          <p:cNvPr id="4" name="Picture 3">
            <a:extLst>
              <a:ext uri="{FF2B5EF4-FFF2-40B4-BE49-F238E27FC236}">
                <a16:creationId xmlns:a16="http://schemas.microsoft.com/office/drawing/2014/main" id="{90BC7C09-EC3F-5BF4-33B2-77F78F4D22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7379" y="739740"/>
            <a:ext cx="5369242" cy="3645801"/>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sp>
        <p:nvSpPr>
          <p:cNvPr id="5" name="Text Placeholder 2">
            <a:extLst>
              <a:ext uri="{FF2B5EF4-FFF2-40B4-BE49-F238E27FC236}">
                <a16:creationId xmlns:a16="http://schemas.microsoft.com/office/drawing/2014/main" id="{BB54CA44-C4F7-EEBD-2AD5-6D9DBBB75D04}"/>
              </a:ext>
            </a:extLst>
          </p:cNvPr>
          <p:cNvSpPr>
            <a:spLocks noGrp="1"/>
          </p:cNvSpPr>
          <p:nvPr/>
        </p:nvSpPr>
        <p:spPr>
          <a:xfrm>
            <a:off x="354405" y="5024028"/>
            <a:ext cx="8435189" cy="1097280"/>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33866" tIns="33866" rIns="33866" bIns="33866" anchor="ctr"/>
          <a:lstStyle>
            <a:lvl1pPr marL="148364"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1pPr>
            <a:lvl2pPr marL="416246"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2pPr>
            <a:lvl3pPr marL="684127"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3pPr>
            <a:lvl4pPr marL="952008"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4pPr>
            <a:lvl5pPr marL="1219889"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5pPr>
            <a:lvl6pPr marL="1486740"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6pPr>
            <a:lvl7pPr marL="1754621"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7pPr>
            <a:lvl8pPr marL="2022503"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8pPr>
            <a:lvl9pPr marL="2290384"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9pPr>
          </a:lstStyle>
          <a:p>
            <a:pPr lvl="1">
              <a:lnSpc>
                <a:spcPct val="80000"/>
              </a:lnSpc>
              <a:spcBef>
                <a:spcPts val="1300"/>
              </a:spcBef>
              <a:buFont typeface="Arial" panose="020B0604020202020204" pitchFamily="34" charset="0"/>
              <a:buChar char="•"/>
            </a:pPr>
            <a:r>
              <a:rPr lang="en-US" altLang="en-US" sz="1800" dirty="0">
                <a:latin typeface="Arial" panose="020B0604020202020204" pitchFamily="34" charset="0"/>
              </a:rPr>
              <a:t>GPS network: identify base stations, benchmarks and </a:t>
            </a:r>
            <a:r>
              <a:rPr lang="en-US" altLang="en-US" sz="1800" b="1" dirty="0">
                <a:latin typeface="Arial" panose="020B0604020202020204" pitchFamily="34" charset="0"/>
              </a:rPr>
              <a:t>make sure they are operational!</a:t>
            </a:r>
            <a:endParaRPr lang="en-US" altLang="en-US" sz="1500" dirty="0">
              <a:latin typeface="Arial" panose="020B0604020202020204" pitchFamily="34" charset="0"/>
            </a:endParaRPr>
          </a:p>
          <a:p>
            <a:pPr lvl="1">
              <a:lnSpc>
                <a:spcPct val="80000"/>
              </a:lnSpc>
              <a:spcBef>
                <a:spcPts val="1300"/>
              </a:spcBef>
              <a:buFont typeface="Arial" panose="020B0604020202020204" pitchFamily="34" charset="0"/>
              <a:buChar char="•"/>
            </a:pPr>
            <a:r>
              <a:rPr lang="en-US" altLang="en-US" sz="1800" dirty="0">
                <a:latin typeface="Arial" panose="020B0604020202020204" pitchFamily="34" charset="0"/>
              </a:rPr>
              <a:t>Understand field site, anticipate challenges you may encounter (complex landscape, is power available in evenings, etc.)</a:t>
            </a:r>
          </a:p>
          <a:p>
            <a:pPr lvl="1">
              <a:lnSpc>
                <a:spcPct val="80000"/>
              </a:lnSpc>
              <a:spcBef>
                <a:spcPts val="1300"/>
              </a:spcBef>
              <a:buFont typeface="Arial" panose="020B0604020202020204" pitchFamily="34" charset="0"/>
              <a:buChar char="•"/>
            </a:pPr>
            <a:r>
              <a:rPr lang="en-US" altLang="en-US" sz="1800" dirty="0">
                <a:latin typeface="Arial" panose="020B0604020202020204" pitchFamily="34" charset="0"/>
              </a:rPr>
              <a:t>Give equipment a test run.</a:t>
            </a:r>
          </a:p>
          <a:p>
            <a:endParaRPr lang="en-US" dirty="0"/>
          </a:p>
        </p:txBody>
      </p:sp>
    </p:spTree>
    <p:extLst>
      <p:ext uri="{BB962C8B-B14F-4D97-AF65-F5344CB8AC3E}">
        <p14:creationId xmlns:p14="http://schemas.microsoft.com/office/powerpoint/2010/main" val="3983132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79B9C-DF6C-DB32-05E7-044FAC6068A8}"/>
              </a:ext>
            </a:extLst>
          </p:cNvPr>
          <p:cNvSpPr>
            <a:spLocks noGrp="1"/>
          </p:cNvSpPr>
          <p:nvPr>
            <p:ph type="title"/>
          </p:nvPr>
        </p:nvSpPr>
        <p:spPr/>
        <p:txBody>
          <a:bodyPr/>
          <a:lstStyle/>
          <a:p>
            <a:r>
              <a:rPr lang="en-US" dirty="0"/>
              <a:t>Equipment List</a:t>
            </a:r>
          </a:p>
        </p:txBody>
      </p:sp>
      <p:sp>
        <p:nvSpPr>
          <p:cNvPr id="4" name="Text Placeholder 2">
            <a:extLst>
              <a:ext uri="{FF2B5EF4-FFF2-40B4-BE49-F238E27FC236}">
                <a16:creationId xmlns:a16="http://schemas.microsoft.com/office/drawing/2014/main" id="{C7755D87-64D5-F3FA-0AA7-8B5B9E772995}"/>
              </a:ext>
            </a:extLst>
          </p:cNvPr>
          <p:cNvSpPr>
            <a:spLocks noGrp="1"/>
          </p:cNvSpPr>
          <p:nvPr/>
        </p:nvSpPr>
        <p:spPr>
          <a:xfrm>
            <a:off x="285236" y="851535"/>
            <a:ext cx="8573529" cy="5154930"/>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33866" tIns="33866" rIns="33866" bIns="33866" anchor="ctr"/>
          <a:lstStyle>
            <a:lvl1pPr marL="148364"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1pPr>
            <a:lvl2pPr marL="416246"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2pPr>
            <a:lvl3pPr marL="684127"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3pPr>
            <a:lvl4pPr marL="952008"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4pPr>
            <a:lvl5pPr marL="1219889"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5pPr>
            <a:lvl6pPr marL="1486740"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6pPr>
            <a:lvl7pPr marL="1754621"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7pPr>
            <a:lvl8pPr marL="2022503"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8pPr>
            <a:lvl9pPr marL="2290384"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9pPr>
          </a:lstStyle>
          <a:p>
            <a:r>
              <a:rPr lang="en-US" dirty="0"/>
              <a:t>Platform: pole, kite, balloon, UAS</a:t>
            </a:r>
          </a:p>
          <a:p>
            <a:r>
              <a:rPr lang="en-US" dirty="0"/>
              <a:t>Camera </a:t>
            </a:r>
          </a:p>
          <a:p>
            <a:r>
              <a:rPr lang="en-US" dirty="0"/>
              <a:t>Camera mount: how are you going to attach the camera to the platform?</a:t>
            </a:r>
          </a:p>
          <a:p>
            <a:r>
              <a:rPr lang="en-US" dirty="0"/>
              <a:t>Targets if </a:t>
            </a:r>
            <a:r>
              <a:rPr lang="en-US" dirty="0" err="1"/>
              <a:t>georeferencing</a:t>
            </a:r>
            <a:r>
              <a:rPr lang="en-US" dirty="0"/>
              <a:t> </a:t>
            </a:r>
          </a:p>
          <a:p>
            <a:r>
              <a:rPr lang="en-US" dirty="0"/>
              <a:t>GPS system if </a:t>
            </a:r>
            <a:r>
              <a:rPr lang="en-US" dirty="0" err="1"/>
              <a:t>georeferencing</a:t>
            </a:r>
            <a:endParaRPr lang="en-US" dirty="0"/>
          </a:p>
          <a:p>
            <a:r>
              <a:rPr lang="en-US" dirty="0"/>
              <a:t>Scale bars as an alternative to </a:t>
            </a:r>
            <a:r>
              <a:rPr lang="en-US" dirty="0" err="1"/>
              <a:t>georeferencing</a:t>
            </a:r>
            <a:r>
              <a:rPr lang="en-US" dirty="0"/>
              <a:t> </a:t>
            </a:r>
          </a:p>
          <a:p>
            <a:r>
              <a:rPr lang="en-US" dirty="0"/>
              <a:t>Extra SD cards and batteries for camera </a:t>
            </a:r>
          </a:p>
          <a:p>
            <a:r>
              <a:rPr lang="en-US" dirty="0"/>
              <a:t>Extra supplies for platform (helium for balloon, batteries for UAS) if necessary</a:t>
            </a:r>
          </a:p>
          <a:p>
            <a:endParaRPr lang="en-US" dirty="0"/>
          </a:p>
        </p:txBody>
      </p:sp>
    </p:spTree>
    <p:extLst>
      <p:ext uri="{BB962C8B-B14F-4D97-AF65-F5344CB8AC3E}">
        <p14:creationId xmlns:p14="http://schemas.microsoft.com/office/powerpoint/2010/main" val="2765551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BD5F7-4B47-5AEC-A4D3-D486356DE6B8}"/>
              </a:ext>
            </a:extLst>
          </p:cNvPr>
          <p:cNvSpPr>
            <a:spLocks noGrp="1"/>
          </p:cNvSpPr>
          <p:nvPr>
            <p:ph type="title"/>
          </p:nvPr>
        </p:nvSpPr>
        <p:spPr/>
        <p:txBody>
          <a:bodyPr/>
          <a:lstStyle/>
          <a:p>
            <a:r>
              <a:rPr lang="en-US" dirty="0"/>
              <a:t>Survey Workflow: In the Field</a:t>
            </a:r>
          </a:p>
        </p:txBody>
      </p:sp>
      <p:sp>
        <p:nvSpPr>
          <p:cNvPr id="4" name="Text Placeholder 2">
            <a:extLst>
              <a:ext uri="{FF2B5EF4-FFF2-40B4-BE49-F238E27FC236}">
                <a16:creationId xmlns:a16="http://schemas.microsoft.com/office/drawing/2014/main" id="{21CA3EE5-9394-33B5-F45D-504F360D5400}"/>
              </a:ext>
            </a:extLst>
          </p:cNvPr>
          <p:cNvSpPr>
            <a:spLocks noGrp="1"/>
          </p:cNvSpPr>
          <p:nvPr/>
        </p:nvSpPr>
        <p:spPr>
          <a:xfrm>
            <a:off x="4688464" y="1326248"/>
            <a:ext cx="4180811" cy="4600208"/>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33866" tIns="33866" rIns="33866" bIns="33866" anchor="ctr"/>
          <a:lstStyle>
            <a:lvl1pPr marL="148364"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1pPr>
            <a:lvl2pPr marL="416246"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2pPr>
            <a:lvl3pPr marL="684127"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3pPr>
            <a:lvl4pPr marL="952008"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4pPr>
            <a:lvl5pPr marL="1219889"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5pPr>
            <a:lvl6pPr marL="1486740"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6pPr>
            <a:lvl7pPr marL="1754621"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7pPr>
            <a:lvl8pPr marL="2022503"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8pPr>
            <a:lvl9pPr marL="2290384"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9pPr>
          </a:lstStyle>
          <a:p>
            <a:r>
              <a:rPr lang="en-US" dirty="0"/>
              <a:t>Make a plan</a:t>
            </a:r>
          </a:p>
          <a:p>
            <a:pPr lvl="1"/>
            <a:r>
              <a:rPr lang="en-US" dirty="0"/>
              <a:t>Is everything visible? </a:t>
            </a:r>
          </a:p>
          <a:p>
            <a:pPr lvl="1"/>
            <a:r>
              <a:rPr lang="en-US" dirty="0"/>
              <a:t>Collection path</a:t>
            </a:r>
          </a:p>
          <a:p>
            <a:r>
              <a:rPr lang="en-US" dirty="0"/>
              <a:t>Always record metadata </a:t>
            </a:r>
          </a:p>
          <a:p>
            <a:pPr lvl="1"/>
            <a:r>
              <a:rPr lang="en-US" dirty="0"/>
              <a:t>Number of photos, where they are stored, file names </a:t>
            </a:r>
          </a:p>
          <a:p>
            <a:pPr lvl="1"/>
            <a:r>
              <a:rPr lang="en-US" dirty="0"/>
              <a:t>Target type(s), locations</a:t>
            </a:r>
          </a:p>
          <a:p>
            <a:pPr lvl="1"/>
            <a:r>
              <a:rPr lang="en-US" dirty="0"/>
              <a:t>Planned collection path </a:t>
            </a:r>
          </a:p>
          <a:p>
            <a:pPr lvl="1"/>
            <a:r>
              <a:rPr lang="en-US" dirty="0"/>
              <a:t>Anything that went wrong during the day—how did the plan change?</a:t>
            </a:r>
          </a:p>
          <a:p>
            <a:endParaRPr lang="en-US" dirty="0"/>
          </a:p>
        </p:txBody>
      </p:sp>
      <p:pic>
        <p:nvPicPr>
          <p:cNvPr id="5" name="Picture 4">
            <a:extLst>
              <a:ext uri="{FF2B5EF4-FFF2-40B4-BE49-F238E27FC236}">
                <a16:creationId xmlns:a16="http://schemas.microsoft.com/office/drawing/2014/main" id="{011E1456-01B7-D48F-D0CF-20B7E9570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725" y="739740"/>
            <a:ext cx="4220309" cy="5459278"/>
          </a:xfrm>
          <a:prstGeom prst="rect">
            <a:avLst/>
          </a:prstGeom>
        </p:spPr>
      </p:pic>
    </p:spTree>
    <p:extLst>
      <p:ext uri="{BB962C8B-B14F-4D97-AF65-F5344CB8AC3E}">
        <p14:creationId xmlns:p14="http://schemas.microsoft.com/office/powerpoint/2010/main" val="800748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86E1A-131E-93B4-7F89-2C99FEFED9F5}"/>
              </a:ext>
            </a:extLst>
          </p:cNvPr>
          <p:cNvSpPr>
            <a:spLocks noGrp="1"/>
          </p:cNvSpPr>
          <p:nvPr>
            <p:ph type="title"/>
          </p:nvPr>
        </p:nvSpPr>
        <p:spPr/>
        <p:txBody>
          <a:bodyPr/>
          <a:lstStyle/>
          <a:p>
            <a:r>
              <a:rPr lang="en-US" dirty="0"/>
              <a:t>Survey Workflow: Target Placement</a:t>
            </a:r>
          </a:p>
        </p:txBody>
      </p:sp>
      <p:sp>
        <p:nvSpPr>
          <p:cNvPr id="4" name="Text Placeholder 2">
            <a:extLst>
              <a:ext uri="{FF2B5EF4-FFF2-40B4-BE49-F238E27FC236}">
                <a16:creationId xmlns:a16="http://schemas.microsoft.com/office/drawing/2014/main" id="{73BC8CC0-25FE-AA67-BAA1-D7771DD4B82E}"/>
              </a:ext>
            </a:extLst>
          </p:cNvPr>
          <p:cNvSpPr>
            <a:spLocks noGrp="1"/>
          </p:cNvSpPr>
          <p:nvPr/>
        </p:nvSpPr>
        <p:spPr>
          <a:xfrm>
            <a:off x="4758803" y="1326248"/>
            <a:ext cx="4110472" cy="3719513"/>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33866" tIns="33866" rIns="33866" bIns="33866" anchor="ctr"/>
          <a:lstStyle>
            <a:lvl1pPr marL="148364"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1pPr>
            <a:lvl2pPr marL="416246"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2pPr>
            <a:lvl3pPr marL="684127"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3pPr>
            <a:lvl4pPr marL="952008"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4pPr>
            <a:lvl5pPr marL="1219889"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5pPr>
            <a:lvl6pPr marL="1486740"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6pPr>
            <a:lvl7pPr marL="1754621"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7pPr>
            <a:lvl8pPr marL="2022503"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8pPr>
            <a:lvl9pPr marL="2290384"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9pPr>
          </a:lstStyle>
          <a:p>
            <a:r>
              <a:rPr lang="en-US" dirty="0"/>
              <a:t>Evenly distributed</a:t>
            </a:r>
          </a:p>
          <a:p>
            <a:r>
              <a:rPr lang="en-US" dirty="0"/>
              <a:t>Don’t bunch the targets or put them in a single straight line </a:t>
            </a:r>
          </a:p>
          <a:p>
            <a:r>
              <a:rPr lang="en-US" dirty="0"/>
              <a:t>Example to the left shows a good target distribution, because targets are in every section </a:t>
            </a:r>
          </a:p>
          <a:p>
            <a:r>
              <a:rPr lang="en-US" dirty="0"/>
              <a:t>Make sure targets are not obscured by vegetation or other features</a:t>
            </a:r>
          </a:p>
          <a:p>
            <a:endParaRPr lang="en-US" dirty="0"/>
          </a:p>
        </p:txBody>
      </p:sp>
      <p:pic>
        <p:nvPicPr>
          <p:cNvPr id="5" name="Picture 4">
            <a:extLst>
              <a:ext uri="{FF2B5EF4-FFF2-40B4-BE49-F238E27FC236}">
                <a16:creationId xmlns:a16="http://schemas.microsoft.com/office/drawing/2014/main" id="{2556AB7E-3E53-3B2F-C01B-23759801C2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725" y="739740"/>
            <a:ext cx="4220309" cy="5459278"/>
          </a:xfrm>
          <a:prstGeom prst="rect">
            <a:avLst/>
          </a:prstGeom>
        </p:spPr>
      </p:pic>
    </p:spTree>
    <p:extLst>
      <p:ext uri="{BB962C8B-B14F-4D97-AF65-F5344CB8AC3E}">
        <p14:creationId xmlns:p14="http://schemas.microsoft.com/office/powerpoint/2010/main" val="3953817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3EBF8-6E19-19C4-F9F4-C05ED520E686}"/>
              </a:ext>
            </a:extLst>
          </p:cNvPr>
          <p:cNvSpPr>
            <a:spLocks noGrp="1"/>
          </p:cNvSpPr>
          <p:nvPr>
            <p:ph type="title"/>
          </p:nvPr>
        </p:nvSpPr>
        <p:spPr/>
        <p:txBody>
          <a:bodyPr/>
          <a:lstStyle/>
          <a:p>
            <a:r>
              <a:rPr lang="en-US" dirty="0"/>
              <a:t>Global Positioning System</a:t>
            </a:r>
          </a:p>
        </p:txBody>
      </p:sp>
      <p:grpSp>
        <p:nvGrpSpPr>
          <p:cNvPr id="4" name="Group 3">
            <a:extLst>
              <a:ext uri="{FF2B5EF4-FFF2-40B4-BE49-F238E27FC236}">
                <a16:creationId xmlns:a16="http://schemas.microsoft.com/office/drawing/2014/main" id="{684F946F-009C-0C5A-CB23-CB0A98B11C69}"/>
              </a:ext>
            </a:extLst>
          </p:cNvPr>
          <p:cNvGrpSpPr>
            <a:grpSpLocks/>
          </p:cNvGrpSpPr>
          <p:nvPr/>
        </p:nvGrpSpPr>
        <p:grpSpPr bwMode="auto">
          <a:xfrm>
            <a:off x="6038412" y="2824273"/>
            <a:ext cx="371476" cy="322262"/>
            <a:chOff x="1621" y="1008"/>
            <a:chExt cx="231" cy="231"/>
          </a:xfrm>
        </p:grpSpPr>
        <p:sp>
          <p:nvSpPr>
            <p:cNvPr id="75" name="Rectangle 74">
              <a:extLst>
                <a:ext uri="{FF2B5EF4-FFF2-40B4-BE49-F238E27FC236}">
                  <a16:creationId xmlns:a16="http://schemas.microsoft.com/office/drawing/2014/main" id="{C2811445-0A30-8C94-E9D4-6B59C1977CF6}"/>
                </a:ext>
              </a:extLst>
            </p:cNvPr>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sp>
          <p:nvSpPr>
            <p:cNvPr id="76" name="Rectangle 75">
              <a:extLst>
                <a:ext uri="{FF2B5EF4-FFF2-40B4-BE49-F238E27FC236}">
                  <a16:creationId xmlns:a16="http://schemas.microsoft.com/office/drawing/2014/main" id="{0FDD0993-5E2A-395C-A45E-B68D41332094}"/>
                </a:ext>
              </a:extLst>
            </p:cNvPr>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sp>
          <p:nvSpPr>
            <p:cNvPr id="77" name="Oval 76">
              <a:extLst>
                <a:ext uri="{FF2B5EF4-FFF2-40B4-BE49-F238E27FC236}">
                  <a16:creationId xmlns:a16="http://schemas.microsoft.com/office/drawing/2014/main" id="{4E9F08A5-E8C8-555F-08A9-34775495492A}"/>
                </a:ext>
              </a:extLst>
            </p:cNvPr>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grpSp>
      <p:grpSp>
        <p:nvGrpSpPr>
          <p:cNvPr id="5" name="Group 4">
            <a:extLst>
              <a:ext uri="{FF2B5EF4-FFF2-40B4-BE49-F238E27FC236}">
                <a16:creationId xmlns:a16="http://schemas.microsoft.com/office/drawing/2014/main" id="{2A7F5D26-0930-8927-FEB5-E8A19DC8E824}"/>
              </a:ext>
            </a:extLst>
          </p:cNvPr>
          <p:cNvGrpSpPr>
            <a:grpSpLocks/>
          </p:cNvGrpSpPr>
          <p:nvPr/>
        </p:nvGrpSpPr>
        <p:grpSpPr bwMode="auto">
          <a:xfrm>
            <a:off x="972692" y="3048110"/>
            <a:ext cx="655638" cy="585788"/>
            <a:chOff x="1621" y="1008"/>
            <a:chExt cx="231" cy="231"/>
          </a:xfrm>
        </p:grpSpPr>
        <p:sp>
          <p:nvSpPr>
            <p:cNvPr id="72" name="Rectangle 71">
              <a:extLst>
                <a:ext uri="{FF2B5EF4-FFF2-40B4-BE49-F238E27FC236}">
                  <a16:creationId xmlns:a16="http://schemas.microsoft.com/office/drawing/2014/main" id="{1EA5831E-581F-D92D-F3C6-DC37CF3F45FC}"/>
                </a:ext>
              </a:extLst>
            </p:cNvPr>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sp>
          <p:nvSpPr>
            <p:cNvPr id="73" name="Rectangle 72">
              <a:extLst>
                <a:ext uri="{FF2B5EF4-FFF2-40B4-BE49-F238E27FC236}">
                  <a16:creationId xmlns:a16="http://schemas.microsoft.com/office/drawing/2014/main" id="{392F5923-C155-741B-F072-125981C76207}"/>
                </a:ext>
              </a:extLst>
            </p:cNvPr>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sp>
          <p:nvSpPr>
            <p:cNvPr id="74" name="Oval 73">
              <a:extLst>
                <a:ext uri="{FF2B5EF4-FFF2-40B4-BE49-F238E27FC236}">
                  <a16:creationId xmlns:a16="http://schemas.microsoft.com/office/drawing/2014/main" id="{2D286164-F665-A2DE-8735-860E73F889AA}"/>
                </a:ext>
              </a:extLst>
            </p:cNvPr>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grpSp>
      <p:grpSp>
        <p:nvGrpSpPr>
          <p:cNvPr id="6" name="Group 5">
            <a:extLst>
              <a:ext uri="{FF2B5EF4-FFF2-40B4-BE49-F238E27FC236}">
                <a16:creationId xmlns:a16="http://schemas.microsoft.com/office/drawing/2014/main" id="{08DCB517-F7F2-5BA5-C5F3-D268B7E7B9FF}"/>
              </a:ext>
            </a:extLst>
          </p:cNvPr>
          <p:cNvGrpSpPr>
            <a:grpSpLocks/>
          </p:cNvGrpSpPr>
          <p:nvPr/>
        </p:nvGrpSpPr>
        <p:grpSpPr bwMode="auto">
          <a:xfrm>
            <a:off x="7741806" y="3516423"/>
            <a:ext cx="493715" cy="468312"/>
            <a:chOff x="1621" y="1008"/>
            <a:chExt cx="231" cy="231"/>
          </a:xfrm>
        </p:grpSpPr>
        <p:sp>
          <p:nvSpPr>
            <p:cNvPr id="69" name="Rectangle 68">
              <a:extLst>
                <a:ext uri="{FF2B5EF4-FFF2-40B4-BE49-F238E27FC236}">
                  <a16:creationId xmlns:a16="http://schemas.microsoft.com/office/drawing/2014/main" id="{A1F8F3A1-A189-B29B-D48F-026BDF7C2E5E}"/>
                </a:ext>
              </a:extLst>
            </p:cNvPr>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sp>
          <p:nvSpPr>
            <p:cNvPr id="70" name="Rectangle 69">
              <a:extLst>
                <a:ext uri="{FF2B5EF4-FFF2-40B4-BE49-F238E27FC236}">
                  <a16:creationId xmlns:a16="http://schemas.microsoft.com/office/drawing/2014/main" id="{F25F628B-DE6A-606F-2598-CBC8B98E4B3D}"/>
                </a:ext>
              </a:extLst>
            </p:cNvPr>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sp>
          <p:nvSpPr>
            <p:cNvPr id="71" name="Oval 70">
              <a:extLst>
                <a:ext uri="{FF2B5EF4-FFF2-40B4-BE49-F238E27FC236}">
                  <a16:creationId xmlns:a16="http://schemas.microsoft.com/office/drawing/2014/main" id="{5DF671E9-42F7-EED3-A238-212208717247}"/>
                </a:ext>
              </a:extLst>
            </p:cNvPr>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grpSp>
      <p:grpSp>
        <p:nvGrpSpPr>
          <p:cNvPr id="7" name="Group 6">
            <a:extLst>
              <a:ext uri="{FF2B5EF4-FFF2-40B4-BE49-F238E27FC236}">
                <a16:creationId xmlns:a16="http://schemas.microsoft.com/office/drawing/2014/main" id="{2D26D7F6-53D4-E549-FC89-2339F9498BA2}"/>
              </a:ext>
            </a:extLst>
          </p:cNvPr>
          <p:cNvGrpSpPr>
            <a:grpSpLocks/>
          </p:cNvGrpSpPr>
          <p:nvPr/>
        </p:nvGrpSpPr>
        <p:grpSpPr bwMode="auto">
          <a:xfrm>
            <a:off x="3539694" y="3048110"/>
            <a:ext cx="368302" cy="352425"/>
            <a:chOff x="1621" y="1008"/>
            <a:chExt cx="231" cy="231"/>
          </a:xfrm>
        </p:grpSpPr>
        <p:sp>
          <p:nvSpPr>
            <p:cNvPr id="66" name="Rectangle 65">
              <a:extLst>
                <a:ext uri="{FF2B5EF4-FFF2-40B4-BE49-F238E27FC236}">
                  <a16:creationId xmlns:a16="http://schemas.microsoft.com/office/drawing/2014/main" id="{85774AB8-0F48-B1E3-F4F3-C118E71DEB52}"/>
                </a:ext>
              </a:extLst>
            </p:cNvPr>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sp>
          <p:nvSpPr>
            <p:cNvPr id="67" name="Rectangle 66">
              <a:extLst>
                <a:ext uri="{FF2B5EF4-FFF2-40B4-BE49-F238E27FC236}">
                  <a16:creationId xmlns:a16="http://schemas.microsoft.com/office/drawing/2014/main" id="{49871268-9322-A486-045B-A9289533D9FE}"/>
                </a:ext>
              </a:extLst>
            </p:cNvPr>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sp>
          <p:nvSpPr>
            <p:cNvPr id="68" name="Oval 67">
              <a:extLst>
                <a:ext uri="{FF2B5EF4-FFF2-40B4-BE49-F238E27FC236}">
                  <a16:creationId xmlns:a16="http://schemas.microsoft.com/office/drawing/2014/main" id="{576BC653-6ADB-5E29-CC4A-A531FA009098}"/>
                </a:ext>
              </a:extLst>
            </p:cNvPr>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grpSp>
      <p:grpSp>
        <p:nvGrpSpPr>
          <p:cNvPr id="8" name="Group 7">
            <a:extLst>
              <a:ext uri="{FF2B5EF4-FFF2-40B4-BE49-F238E27FC236}">
                <a16:creationId xmlns:a16="http://schemas.microsoft.com/office/drawing/2014/main" id="{36C8C482-DEC6-B089-9C6C-565DB60584ED}"/>
              </a:ext>
            </a:extLst>
          </p:cNvPr>
          <p:cNvGrpSpPr>
            <a:grpSpLocks/>
          </p:cNvGrpSpPr>
          <p:nvPr/>
        </p:nvGrpSpPr>
        <p:grpSpPr bwMode="auto">
          <a:xfrm flipH="1">
            <a:off x="1294949" y="3495785"/>
            <a:ext cx="3140078" cy="1700213"/>
            <a:chOff x="874" y="952"/>
            <a:chExt cx="1674" cy="1486"/>
          </a:xfrm>
        </p:grpSpPr>
        <p:sp>
          <p:nvSpPr>
            <p:cNvPr id="55" name="Line 51">
              <a:extLst>
                <a:ext uri="{FF2B5EF4-FFF2-40B4-BE49-F238E27FC236}">
                  <a16:creationId xmlns:a16="http://schemas.microsoft.com/office/drawing/2014/main" id="{3FABA848-0246-F3EF-43AC-3C8C51F784DE}"/>
                </a:ext>
              </a:extLst>
            </p:cNvPr>
            <p:cNvSpPr>
              <a:spLocks noChangeShapeType="1"/>
            </p:cNvSpPr>
            <p:nvPr/>
          </p:nvSpPr>
          <p:spPr bwMode="auto">
            <a:xfrm flipH="1">
              <a:off x="1932" y="952"/>
              <a:ext cx="616" cy="54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56" name="Line 52">
              <a:extLst>
                <a:ext uri="{FF2B5EF4-FFF2-40B4-BE49-F238E27FC236}">
                  <a16:creationId xmlns:a16="http://schemas.microsoft.com/office/drawing/2014/main" id="{3EEDD199-F444-0C2A-F3DB-5A1213897000}"/>
                </a:ext>
              </a:extLst>
            </p:cNvPr>
            <p:cNvSpPr>
              <a:spLocks noChangeShapeType="1"/>
            </p:cNvSpPr>
            <p:nvPr/>
          </p:nvSpPr>
          <p:spPr bwMode="auto">
            <a:xfrm>
              <a:off x="1937" y="1490"/>
              <a:ext cx="49" cy="136"/>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57" name="Line 53">
              <a:extLst>
                <a:ext uri="{FF2B5EF4-FFF2-40B4-BE49-F238E27FC236}">
                  <a16:creationId xmlns:a16="http://schemas.microsoft.com/office/drawing/2014/main" id="{33143AD4-BFC6-0B07-208C-2512BBC6E916}"/>
                </a:ext>
              </a:extLst>
            </p:cNvPr>
            <p:cNvSpPr>
              <a:spLocks noChangeShapeType="1"/>
            </p:cNvSpPr>
            <p:nvPr/>
          </p:nvSpPr>
          <p:spPr bwMode="auto">
            <a:xfrm flipH="1" flipV="1">
              <a:off x="1824" y="1475"/>
              <a:ext cx="160" cy="151"/>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58" name="Line 54">
              <a:extLst>
                <a:ext uri="{FF2B5EF4-FFF2-40B4-BE49-F238E27FC236}">
                  <a16:creationId xmlns:a16="http://schemas.microsoft.com/office/drawing/2014/main" id="{FF579740-47EF-54F0-CE21-2ACC2F452215}"/>
                </a:ext>
              </a:extLst>
            </p:cNvPr>
            <p:cNvSpPr>
              <a:spLocks noChangeShapeType="1"/>
            </p:cNvSpPr>
            <p:nvPr/>
          </p:nvSpPr>
          <p:spPr bwMode="auto">
            <a:xfrm>
              <a:off x="1826" y="1483"/>
              <a:ext cx="85" cy="169"/>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59" name="Line 55">
              <a:extLst>
                <a:ext uri="{FF2B5EF4-FFF2-40B4-BE49-F238E27FC236}">
                  <a16:creationId xmlns:a16="http://schemas.microsoft.com/office/drawing/2014/main" id="{419DACC8-2AC2-53CF-0509-4501E61A93D4}"/>
                </a:ext>
              </a:extLst>
            </p:cNvPr>
            <p:cNvSpPr>
              <a:spLocks noChangeShapeType="1"/>
            </p:cNvSpPr>
            <p:nvPr/>
          </p:nvSpPr>
          <p:spPr bwMode="auto">
            <a:xfrm flipH="1" flipV="1">
              <a:off x="1813" y="1594"/>
              <a:ext cx="96" cy="6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60" name="Line 56">
              <a:extLst>
                <a:ext uri="{FF2B5EF4-FFF2-40B4-BE49-F238E27FC236}">
                  <a16:creationId xmlns:a16="http://schemas.microsoft.com/office/drawing/2014/main" id="{D533351C-C7C3-6CF2-0208-7E534569377F}"/>
                </a:ext>
              </a:extLst>
            </p:cNvPr>
            <p:cNvSpPr>
              <a:spLocks noChangeShapeType="1"/>
            </p:cNvSpPr>
            <p:nvPr/>
          </p:nvSpPr>
          <p:spPr bwMode="auto">
            <a:xfrm flipH="1">
              <a:off x="1400" y="1599"/>
              <a:ext cx="416" cy="358"/>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61" name="Line 57">
              <a:extLst>
                <a:ext uri="{FF2B5EF4-FFF2-40B4-BE49-F238E27FC236}">
                  <a16:creationId xmlns:a16="http://schemas.microsoft.com/office/drawing/2014/main" id="{D7169DE0-855B-7684-9FF7-73AAB4937F10}"/>
                </a:ext>
              </a:extLst>
            </p:cNvPr>
            <p:cNvSpPr>
              <a:spLocks noChangeShapeType="1"/>
            </p:cNvSpPr>
            <p:nvPr/>
          </p:nvSpPr>
          <p:spPr bwMode="auto">
            <a:xfrm>
              <a:off x="1401" y="1954"/>
              <a:ext cx="67" cy="143"/>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62" name="Line 58">
              <a:extLst>
                <a:ext uri="{FF2B5EF4-FFF2-40B4-BE49-F238E27FC236}">
                  <a16:creationId xmlns:a16="http://schemas.microsoft.com/office/drawing/2014/main" id="{457AF4F3-3D4A-D6E6-7B2E-544BDF14849F}"/>
                </a:ext>
              </a:extLst>
            </p:cNvPr>
            <p:cNvSpPr>
              <a:spLocks noChangeShapeType="1"/>
            </p:cNvSpPr>
            <p:nvPr/>
          </p:nvSpPr>
          <p:spPr bwMode="auto">
            <a:xfrm flipH="1" flipV="1">
              <a:off x="1309" y="1945"/>
              <a:ext cx="160" cy="15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63" name="Line 59">
              <a:extLst>
                <a:ext uri="{FF2B5EF4-FFF2-40B4-BE49-F238E27FC236}">
                  <a16:creationId xmlns:a16="http://schemas.microsoft.com/office/drawing/2014/main" id="{C0AB5FEC-C2ED-58F8-1A7B-F28C6A079773}"/>
                </a:ext>
              </a:extLst>
            </p:cNvPr>
            <p:cNvSpPr>
              <a:spLocks noChangeShapeType="1"/>
            </p:cNvSpPr>
            <p:nvPr/>
          </p:nvSpPr>
          <p:spPr bwMode="auto">
            <a:xfrm>
              <a:off x="1311" y="1954"/>
              <a:ext cx="83" cy="164"/>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64" name="Line 60">
              <a:extLst>
                <a:ext uri="{FF2B5EF4-FFF2-40B4-BE49-F238E27FC236}">
                  <a16:creationId xmlns:a16="http://schemas.microsoft.com/office/drawing/2014/main" id="{E4CB1AF0-6A1B-52BA-2864-60E41C7A81E0}"/>
                </a:ext>
              </a:extLst>
            </p:cNvPr>
            <p:cNvSpPr>
              <a:spLocks noChangeShapeType="1"/>
            </p:cNvSpPr>
            <p:nvPr/>
          </p:nvSpPr>
          <p:spPr bwMode="auto">
            <a:xfrm flipH="1" flipV="1">
              <a:off x="1287" y="2070"/>
              <a:ext cx="107" cy="54"/>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65" name="Line 61">
              <a:extLst>
                <a:ext uri="{FF2B5EF4-FFF2-40B4-BE49-F238E27FC236}">
                  <a16:creationId xmlns:a16="http://schemas.microsoft.com/office/drawing/2014/main" id="{77197C6B-6C6D-181C-0C82-44584DC64A88}"/>
                </a:ext>
              </a:extLst>
            </p:cNvPr>
            <p:cNvSpPr>
              <a:spLocks noChangeShapeType="1"/>
            </p:cNvSpPr>
            <p:nvPr/>
          </p:nvSpPr>
          <p:spPr bwMode="auto">
            <a:xfrm flipH="1">
              <a:off x="874" y="2076"/>
              <a:ext cx="415" cy="362"/>
            </a:xfrm>
            <a:prstGeom prst="line">
              <a:avLst/>
            </a:prstGeom>
            <a:noFill/>
            <a:ln w="28575">
              <a:solidFill>
                <a:srgbClr val="FF0000"/>
              </a:solidFill>
              <a:round/>
              <a:headEnd/>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grpSp>
      <p:grpSp>
        <p:nvGrpSpPr>
          <p:cNvPr id="9" name="Group 8">
            <a:extLst>
              <a:ext uri="{FF2B5EF4-FFF2-40B4-BE49-F238E27FC236}">
                <a16:creationId xmlns:a16="http://schemas.microsoft.com/office/drawing/2014/main" id="{3BD44AFF-39B9-27F6-6789-6EFA969C7A6D}"/>
              </a:ext>
            </a:extLst>
          </p:cNvPr>
          <p:cNvGrpSpPr>
            <a:grpSpLocks/>
          </p:cNvGrpSpPr>
          <p:nvPr/>
        </p:nvGrpSpPr>
        <p:grpSpPr bwMode="auto">
          <a:xfrm flipH="1">
            <a:off x="3739710" y="3313222"/>
            <a:ext cx="695322" cy="1855787"/>
            <a:chOff x="874" y="952"/>
            <a:chExt cx="1674" cy="1486"/>
          </a:xfrm>
        </p:grpSpPr>
        <p:sp>
          <p:nvSpPr>
            <p:cNvPr id="44" name="Line 51">
              <a:extLst>
                <a:ext uri="{FF2B5EF4-FFF2-40B4-BE49-F238E27FC236}">
                  <a16:creationId xmlns:a16="http://schemas.microsoft.com/office/drawing/2014/main" id="{BB033A9A-0EFB-0C5C-4BA5-E07C19771B5B}"/>
                </a:ext>
              </a:extLst>
            </p:cNvPr>
            <p:cNvSpPr>
              <a:spLocks noChangeShapeType="1"/>
            </p:cNvSpPr>
            <p:nvPr/>
          </p:nvSpPr>
          <p:spPr bwMode="auto">
            <a:xfrm flipH="1">
              <a:off x="1933" y="952"/>
              <a:ext cx="615" cy="54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45" name="Line 52">
              <a:extLst>
                <a:ext uri="{FF2B5EF4-FFF2-40B4-BE49-F238E27FC236}">
                  <a16:creationId xmlns:a16="http://schemas.microsoft.com/office/drawing/2014/main" id="{F72888C0-0C24-995B-1BA4-0CD9F065888A}"/>
                </a:ext>
              </a:extLst>
            </p:cNvPr>
            <p:cNvSpPr>
              <a:spLocks noChangeShapeType="1"/>
            </p:cNvSpPr>
            <p:nvPr/>
          </p:nvSpPr>
          <p:spPr bwMode="auto">
            <a:xfrm>
              <a:off x="1936" y="1491"/>
              <a:ext cx="50" cy="13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46" name="Line 53">
              <a:extLst>
                <a:ext uri="{FF2B5EF4-FFF2-40B4-BE49-F238E27FC236}">
                  <a16:creationId xmlns:a16="http://schemas.microsoft.com/office/drawing/2014/main" id="{0D0EA52B-462A-B678-B1E2-C2A1781165FC}"/>
                </a:ext>
              </a:extLst>
            </p:cNvPr>
            <p:cNvSpPr>
              <a:spLocks noChangeShapeType="1"/>
            </p:cNvSpPr>
            <p:nvPr/>
          </p:nvSpPr>
          <p:spPr bwMode="auto">
            <a:xfrm flipH="1" flipV="1">
              <a:off x="1826" y="1474"/>
              <a:ext cx="157" cy="15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47" name="Line 54">
              <a:extLst>
                <a:ext uri="{FF2B5EF4-FFF2-40B4-BE49-F238E27FC236}">
                  <a16:creationId xmlns:a16="http://schemas.microsoft.com/office/drawing/2014/main" id="{C181D13E-9FEB-6DE0-36A6-1FA2D86EC5F5}"/>
                </a:ext>
              </a:extLst>
            </p:cNvPr>
            <p:cNvSpPr>
              <a:spLocks noChangeShapeType="1"/>
            </p:cNvSpPr>
            <p:nvPr/>
          </p:nvSpPr>
          <p:spPr bwMode="auto">
            <a:xfrm>
              <a:off x="1826" y="1483"/>
              <a:ext cx="84" cy="169"/>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48" name="Line 55">
              <a:extLst>
                <a:ext uri="{FF2B5EF4-FFF2-40B4-BE49-F238E27FC236}">
                  <a16:creationId xmlns:a16="http://schemas.microsoft.com/office/drawing/2014/main" id="{DCB5D47D-6918-32F7-8537-3A5291C78348}"/>
                </a:ext>
              </a:extLst>
            </p:cNvPr>
            <p:cNvSpPr>
              <a:spLocks noChangeShapeType="1"/>
            </p:cNvSpPr>
            <p:nvPr/>
          </p:nvSpPr>
          <p:spPr bwMode="auto">
            <a:xfrm flipH="1" flipV="1">
              <a:off x="1814" y="1594"/>
              <a:ext cx="96" cy="6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49" name="Line 56">
              <a:extLst>
                <a:ext uri="{FF2B5EF4-FFF2-40B4-BE49-F238E27FC236}">
                  <a16:creationId xmlns:a16="http://schemas.microsoft.com/office/drawing/2014/main" id="{22882F56-873E-84C7-72EF-1DD3F3C537E7}"/>
                </a:ext>
              </a:extLst>
            </p:cNvPr>
            <p:cNvSpPr>
              <a:spLocks noChangeShapeType="1"/>
            </p:cNvSpPr>
            <p:nvPr/>
          </p:nvSpPr>
          <p:spPr bwMode="auto">
            <a:xfrm flipH="1">
              <a:off x="1401" y="1599"/>
              <a:ext cx="417" cy="358"/>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50" name="Line 57">
              <a:extLst>
                <a:ext uri="{FF2B5EF4-FFF2-40B4-BE49-F238E27FC236}">
                  <a16:creationId xmlns:a16="http://schemas.microsoft.com/office/drawing/2014/main" id="{86193B64-B2B4-8910-03AF-DCD650F42B80}"/>
                </a:ext>
              </a:extLst>
            </p:cNvPr>
            <p:cNvSpPr>
              <a:spLocks noChangeShapeType="1"/>
            </p:cNvSpPr>
            <p:nvPr/>
          </p:nvSpPr>
          <p:spPr bwMode="auto">
            <a:xfrm>
              <a:off x="1401" y="1954"/>
              <a:ext cx="65" cy="14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51" name="Line 58">
              <a:extLst>
                <a:ext uri="{FF2B5EF4-FFF2-40B4-BE49-F238E27FC236}">
                  <a16:creationId xmlns:a16="http://schemas.microsoft.com/office/drawing/2014/main" id="{46A9FF57-C94A-2434-08AF-05EF0A52BC48}"/>
                </a:ext>
              </a:extLst>
            </p:cNvPr>
            <p:cNvSpPr>
              <a:spLocks noChangeShapeType="1"/>
            </p:cNvSpPr>
            <p:nvPr/>
          </p:nvSpPr>
          <p:spPr bwMode="auto">
            <a:xfrm flipH="1" flipV="1">
              <a:off x="1310" y="1946"/>
              <a:ext cx="161" cy="149"/>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52" name="Line 59">
              <a:extLst>
                <a:ext uri="{FF2B5EF4-FFF2-40B4-BE49-F238E27FC236}">
                  <a16:creationId xmlns:a16="http://schemas.microsoft.com/office/drawing/2014/main" id="{9DF0E2F5-C230-2B7D-B73D-B0BF15EF77A3}"/>
                </a:ext>
              </a:extLst>
            </p:cNvPr>
            <p:cNvSpPr>
              <a:spLocks noChangeShapeType="1"/>
            </p:cNvSpPr>
            <p:nvPr/>
          </p:nvSpPr>
          <p:spPr bwMode="auto">
            <a:xfrm>
              <a:off x="1310" y="1954"/>
              <a:ext cx="84" cy="164"/>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53" name="Line 60">
              <a:extLst>
                <a:ext uri="{FF2B5EF4-FFF2-40B4-BE49-F238E27FC236}">
                  <a16:creationId xmlns:a16="http://schemas.microsoft.com/office/drawing/2014/main" id="{3A327070-23F6-C31E-3E5F-02F507A14DFE}"/>
                </a:ext>
              </a:extLst>
            </p:cNvPr>
            <p:cNvSpPr>
              <a:spLocks noChangeShapeType="1"/>
            </p:cNvSpPr>
            <p:nvPr/>
          </p:nvSpPr>
          <p:spPr bwMode="auto">
            <a:xfrm flipH="1" flipV="1">
              <a:off x="1287" y="2071"/>
              <a:ext cx="107" cy="53"/>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54" name="Line 61">
              <a:extLst>
                <a:ext uri="{FF2B5EF4-FFF2-40B4-BE49-F238E27FC236}">
                  <a16:creationId xmlns:a16="http://schemas.microsoft.com/office/drawing/2014/main" id="{1542C081-C6DC-B6A3-C83B-A3A2858A749B}"/>
                </a:ext>
              </a:extLst>
            </p:cNvPr>
            <p:cNvSpPr>
              <a:spLocks noChangeShapeType="1"/>
            </p:cNvSpPr>
            <p:nvPr/>
          </p:nvSpPr>
          <p:spPr bwMode="auto">
            <a:xfrm flipH="1">
              <a:off x="874" y="2076"/>
              <a:ext cx="417" cy="362"/>
            </a:xfrm>
            <a:prstGeom prst="line">
              <a:avLst/>
            </a:prstGeom>
            <a:noFill/>
            <a:ln w="28575">
              <a:solidFill>
                <a:srgbClr val="FF0000"/>
              </a:solidFill>
              <a:round/>
              <a:headEnd/>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grpSp>
      <p:grpSp>
        <p:nvGrpSpPr>
          <p:cNvPr id="10" name="Group 9">
            <a:extLst>
              <a:ext uri="{FF2B5EF4-FFF2-40B4-BE49-F238E27FC236}">
                <a16:creationId xmlns:a16="http://schemas.microsoft.com/office/drawing/2014/main" id="{25245D7A-2D0E-535B-19A0-088012213E5A}"/>
              </a:ext>
            </a:extLst>
          </p:cNvPr>
          <p:cNvGrpSpPr>
            <a:grpSpLocks/>
          </p:cNvGrpSpPr>
          <p:nvPr/>
        </p:nvGrpSpPr>
        <p:grpSpPr bwMode="auto">
          <a:xfrm>
            <a:off x="4435030" y="3881547"/>
            <a:ext cx="3543300" cy="1314449"/>
            <a:chOff x="874" y="952"/>
            <a:chExt cx="1674" cy="1486"/>
          </a:xfrm>
        </p:grpSpPr>
        <p:sp>
          <p:nvSpPr>
            <p:cNvPr id="33" name="Line 51">
              <a:extLst>
                <a:ext uri="{FF2B5EF4-FFF2-40B4-BE49-F238E27FC236}">
                  <a16:creationId xmlns:a16="http://schemas.microsoft.com/office/drawing/2014/main" id="{D34B8179-AF9D-DFE0-EC6A-C6484E1E3084}"/>
                </a:ext>
              </a:extLst>
            </p:cNvPr>
            <p:cNvSpPr>
              <a:spLocks noChangeShapeType="1"/>
            </p:cNvSpPr>
            <p:nvPr/>
          </p:nvSpPr>
          <p:spPr bwMode="auto">
            <a:xfrm flipH="1">
              <a:off x="1932" y="952"/>
              <a:ext cx="616" cy="546"/>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34" name="Line 52">
              <a:extLst>
                <a:ext uri="{FF2B5EF4-FFF2-40B4-BE49-F238E27FC236}">
                  <a16:creationId xmlns:a16="http://schemas.microsoft.com/office/drawing/2014/main" id="{833405CE-17DA-F57B-2086-16E1A42F4FE5}"/>
                </a:ext>
              </a:extLst>
            </p:cNvPr>
            <p:cNvSpPr>
              <a:spLocks noChangeShapeType="1"/>
            </p:cNvSpPr>
            <p:nvPr/>
          </p:nvSpPr>
          <p:spPr bwMode="auto">
            <a:xfrm>
              <a:off x="1937" y="1490"/>
              <a:ext cx="50" cy="136"/>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35" name="Line 53">
              <a:extLst>
                <a:ext uri="{FF2B5EF4-FFF2-40B4-BE49-F238E27FC236}">
                  <a16:creationId xmlns:a16="http://schemas.microsoft.com/office/drawing/2014/main" id="{530940B8-3327-9CC6-5044-E1702EAD6E78}"/>
                </a:ext>
              </a:extLst>
            </p:cNvPr>
            <p:cNvSpPr>
              <a:spLocks noChangeShapeType="1"/>
            </p:cNvSpPr>
            <p:nvPr/>
          </p:nvSpPr>
          <p:spPr bwMode="auto">
            <a:xfrm flipH="1" flipV="1">
              <a:off x="1824" y="1474"/>
              <a:ext cx="160" cy="153"/>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36" name="Line 54">
              <a:extLst>
                <a:ext uri="{FF2B5EF4-FFF2-40B4-BE49-F238E27FC236}">
                  <a16:creationId xmlns:a16="http://schemas.microsoft.com/office/drawing/2014/main" id="{1D59FA03-9C6F-089E-7AEC-1CB9D349FE4B}"/>
                </a:ext>
              </a:extLst>
            </p:cNvPr>
            <p:cNvSpPr>
              <a:spLocks noChangeShapeType="1"/>
            </p:cNvSpPr>
            <p:nvPr/>
          </p:nvSpPr>
          <p:spPr bwMode="auto">
            <a:xfrm>
              <a:off x="1826" y="1483"/>
              <a:ext cx="86" cy="17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37" name="Line 55">
              <a:extLst>
                <a:ext uri="{FF2B5EF4-FFF2-40B4-BE49-F238E27FC236}">
                  <a16:creationId xmlns:a16="http://schemas.microsoft.com/office/drawing/2014/main" id="{56F9A450-2238-220F-FE26-1783E57A6C6C}"/>
                </a:ext>
              </a:extLst>
            </p:cNvPr>
            <p:cNvSpPr>
              <a:spLocks noChangeShapeType="1"/>
            </p:cNvSpPr>
            <p:nvPr/>
          </p:nvSpPr>
          <p:spPr bwMode="auto">
            <a:xfrm flipH="1" flipV="1">
              <a:off x="1813" y="1594"/>
              <a:ext cx="97" cy="59"/>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38" name="Line 56">
              <a:extLst>
                <a:ext uri="{FF2B5EF4-FFF2-40B4-BE49-F238E27FC236}">
                  <a16:creationId xmlns:a16="http://schemas.microsoft.com/office/drawing/2014/main" id="{4A63B504-4C9B-886C-1522-DDA28D09C7B6}"/>
                </a:ext>
              </a:extLst>
            </p:cNvPr>
            <p:cNvSpPr>
              <a:spLocks noChangeShapeType="1"/>
            </p:cNvSpPr>
            <p:nvPr/>
          </p:nvSpPr>
          <p:spPr bwMode="auto">
            <a:xfrm flipH="1">
              <a:off x="1400" y="1600"/>
              <a:ext cx="417" cy="357"/>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39" name="Line 57">
              <a:extLst>
                <a:ext uri="{FF2B5EF4-FFF2-40B4-BE49-F238E27FC236}">
                  <a16:creationId xmlns:a16="http://schemas.microsoft.com/office/drawing/2014/main" id="{252DE930-FBC6-627F-8827-61401C433914}"/>
                </a:ext>
              </a:extLst>
            </p:cNvPr>
            <p:cNvSpPr>
              <a:spLocks noChangeShapeType="1"/>
            </p:cNvSpPr>
            <p:nvPr/>
          </p:nvSpPr>
          <p:spPr bwMode="auto">
            <a:xfrm>
              <a:off x="1401" y="1953"/>
              <a:ext cx="67" cy="144"/>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40" name="Line 58">
              <a:extLst>
                <a:ext uri="{FF2B5EF4-FFF2-40B4-BE49-F238E27FC236}">
                  <a16:creationId xmlns:a16="http://schemas.microsoft.com/office/drawing/2014/main" id="{94C29FA8-B830-2C09-2C00-288D6211D9F5}"/>
                </a:ext>
              </a:extLst>
            </p:cNvPr>
            <p:cNvSpPr>
              <a:spLocks noChangeShapeType="1"/>
            </p:cNvSpPr>
            <p:nvPr/>
          </p:nvSpPr>
          <p:spPr bwMode="auto">
            <a:xfrm flipH="1" flipV="1">
              <a:off x="1309" y="1946"/>
              <a:ext cx="160" cy="149"/>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41" name="Line 59">
              <a:extLst>
                <a:ext uri="{FF2B5EF4-FFF2-40B4-BE49-F238E27FC236}">
                  <a16:creationId xmlns:a16="http://schemas.microsoft.com/office/drawing/2014/main" id="{9EEC0C43-0034-CCBD-8C16-3CFFC3CC0D84}"/>
                </a:ext>
              </a:extLst>
            </p:cNvPr>
            <p:cNvSpPr>
              <a:spLocks noChangeShapeType="1"/>
            </p:cNvSpPr>
            <p:nvPr/>
          </p:nvSpPr>
          <p:spPr bwMode="auto">
            <a:xfrm>
              <a:off x="1311" y="1953"/>
              <a:ext cx="83" cy="16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42" name="Line 60">
              <a:extLst>
                <a:ext uri="{FF2B5EF4-FFF2-40B4-BE49-F238E27FC236}">
                  <a16:creationId xmlns:a16="http://schemas.microsoft.com/office/drawing/2014/main" id="{7AD0CDB5-3885-6660-3440-7E90D569AE7A}"/>
                </a:ext>
              </a:extLst>
            </p:cNvPr>
            <p:cNvSpPr>
              <a:spLocks noChangeShapeType="1"/>
            </p:cNvSpPr>
            <p:nvPr/>
          </p:nvSpPr>
          <p:spPr bwMode="auto">
            <a:xfrm flipH="1" flipV="1">
              <a:off x="1287" y="2072"/>
              <a:ext cx="107" cy="52"/>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43" name="Line 61">
              <a:extLst>
                <a:ext uri="{FF2B5EF4-FFF2-40B4-BE49-F238E27FC236}">
                  <a16:creationId xmlns:a16="http://schemas.microsoft.com/office/drawing/2014/main" id="{725DF799-2555-1653-4DC0-4B07C0B316F3}"/>
                </a:ext>
              </a:extLst>
            </p:cNvPr>
            <p:cNvSpPr>
              <a:spLocks noChangeShapeType="1"/>
            </p:cNvSpPr>
            <p:nvPr/>
          </p:nvSpPr>
          <p:spPr bwMode="auto">
            <a:xfrm flipH="1">
              <a:off x="874" y="2075"/>
              <a:ext cx="415" cy="363"/>
            </a:xfrm>
            <a:prstGeom prst="line">
              <a:avLst/>
            </a:prstGeom>
            <a:noFill/>
            <a:ln w="28575">
              <a:solidFill>
                <a:srgbClr val="FF0000"/>
              </a:solidFill>
              <a:round/>
              <a:headEnd/>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grpSp>
      <p:grpSp>
        <p:nvGrpSpPr>
          <p:cNvPr id="11" name="Group 10">
            <a:extLst>
              <a:ext uri="{FF2B5EF4-FFF2-40B4-BE49-F238E27FC236}">
                <a16:creationId xmlns:a16="http://schemas.microsoft.com/office/drawing/2014/main" id="{CED2BF06-AFFC-D291-F41B-2B918433D5E5}"/>
              </a:ext>
            </a:extLst>
          </p:cNvPr>
          <p:cNvGrpSpPr>
            <a:grpSpLocks/>
          </p:cNvGrpSpPr>
          <p:nvPr/>
        </p:nvGrpSpPr>
        <p:grpSpPr bwMode="auto">
          <a:xfrm>
            <a:off x="4435031" y="3057634"/>
            <a:ext cx="1835151" cy="2138363"/>
            <a:chOff x="874" y="952"/>
            <a:chExt cx="1674" cy="1486"/>
          </a:xfrm>
        </p:grpSpPr>
        <p:sp>
          <p:nvSpPr>
            <p:cNvPr id="22" name="Line 51">
              <a:extLst>
                <a:ext uri="{FF2B5EF4-FFF2-40B4-BE49-F238E27FC236}">
                  <a16:creationId xmlns:a16="http://schemas.microsoft.com/office/drawing/2014/main" id="{923CB129-F3FE-D997-D72E-7622C591D45B}"/>
                </a:ext>
              </a:extLst>
            </p:cNvPr>
            <p:cNvSpPr>
              <a:spLocks noChangeShapeType="1"/>
            </p:cNvSpPr>
            <p:nvPr/>
          </p:nvSpPr>
          <p:spPr bwMode="auto">
            <a:xfrm flipH="1">
              <a:off x="1933" y="952"/>
              <a:ext cx="615" cy="54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23" name="Line 52">
              <a:extLst>
                <a:ext uri="{FF2B5EF4-FFF2-40B4-BE49-F238E27FC236}">
                  <a16:creationId xmlns:a16="http://schemas.microsoft.com/office/drawing/2014/main" id="{D87148FB-A2C3-2C09-DFD3-4A805367E059}"/>
                </a:ext>
              </a:extLst>
            </p:cNvPr>
            <p:cNvSpPr>
              <a:spLocks noChangeShapeType="1"/>
            </p:cNvSpPr>
            <p:nvPr/>
          </p:nvSpPr>
          <p:spPr bwMode="auto">
            <a:xfrm>
              <a:off x="1937" y="1491"/>
              <a:ext cx="49" cy="13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24" name="Line 53">
              <a:extLst>
                <a:ext uri="{FF2B5EF4-FFF2-40B4-BE49-F238E27FC236}">
                  <a16:creationId xmlns:a16="http://schemas.microsoft.com/office/drawing/2014/main" id="{770715CD-BEF2-CC2A-DF95-C9B9BD0D81CB}"/>
                </a:ext>
              </a:extLst>
            </p:cNvPr>
            <p:cNvSpPr>
              <a:spLocks noChangeShapeType="1"/>
            </p:cNvSpPr>
            <p:nvPr/>
          </p:nvSpPr>
          <p:spPr bwMode="auto">
            <a:xfrm flipH="1" flipV="1">
              <a:off x="1824" y="1475"/>
              <a:ext cx="161" cy="151"/>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25" name="Line 54">
              <a:extLst>
                <a:ext uri="{FF2B5EF4-FFF2-40B4-BE49-F238E27FC236}">
                  <a16:creationId xmlns:a16="http://schemas.microsoft.com/office/drawing/2014/main" id="{64EAAC38-D2A1-7D25-9B6C-E9B5609A63B7}"/>
                </a:ext>
              </a:extLst>
            </p:cNvPr>
            <p:cNvSpPr>
              <a:spLocks noChangeShapeType="1"/>
            </p:cNvSpPr>
            <p:nvPr/>
          </p:nvSpPr>
          <p:spPr bwMode="auto">
            <a:xfrm>
              <a:off x="1825" y="1483"/>
              <a:ext cx="84" cy="17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26" name="Line 55">
              <a:extLst>
                <a:ext uri="{FF2B5EF4-FFF2-40B4-BE49-F238E27FC236}">
                  <a16:creationId xmlns:a16="http://schemas.microsoft.com/office/drawing/2014/main" id="{8B4BF9E2-48C3-7D1D-81CF-4CB787303B93}"/>
                </a:ext>
              </a:extLst>
            </p:cNvPr>
            <p:cNvSpPr>
              <a:spLocks noChangeShapeType="1"/>
            </p:cNvSpPr>
            <p:nvPr/>
          </p:nvSpPr>
          <p:spPr bwMode="auto">
            <a:xfrm flipH="1" flipV="1">
              <a:off x="1812" y="1594"/>
              <a:ext cx="97" cy="6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27" name="Line 56">
              <a:extLst>
                <a:ext uri="{FF2B5EF4-FFF2-40B4-BE49-F238E27FC236}">
                  <a16:creationId xmlns:a16="http://schemas.microsoft.com/office/drawing/2014/main" id="{66BD63A0-15DE-E1F9-566F-869D608306E2}"/>
                </a:ext>
              </a:extLst>
            </p:cNvPr>
            <p:cNvSpPr>
              <a:spLocks noChangeShapeType="1"/>
            </p:cNvSpPr>
            <p:nvPr/>
          </p:nvSpPr>
          <p:spPr bwMode="auto">
            <a:xfrm flipH="1">
              <a:off x="1400" y="1598"/>
              <a:ext cx="417" cy="359"/>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28" name="Line 57">
              <a:extLst>
                <a:ext uri="{FF2B5EF4-FFF2-40B4-BE49-F238E27FC236}">
                  <a16:creationId xmlns:a16="http://schemas.microsoft.com/office/drawing/2014/main" id="{11E4C993-60A3-E8BD-0E34-847C50C235C1}"/>
                </a:ext>
              </a:extLst>
            </p:cNvPr>
            <p:cNvSpPr>
              <a:spLocks noChangeShapeType="1"/>
            </p:cNvSpPr>
            <p:nvPr/>
          </p:nvSpPr>
          <p:spPr bwMode="auto">
            <a:xfrm>
              <a:off x="1401" y="1954"/>
              <a:ext cx="67" cy="143"/>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29" name="Line 58">
              <a:extLst>
                <a:ext uri="{FF2B5EF4-FFF2-40B4-BE49-F238E27FC236}">
                  <a16:creationId xmlns:a16="http://schemas.microsoft.com/office/drawing/2014/main" id="{C7F0CAF5-9731-5BD1-D682-F8F7C5EFFABE}"/>
                </a:ext>
              </a:extLst>
            </p:cNvPr>
            <p:cNvSpPr>
              <a:spLocks noChangeShapeType="1"/>
            </p:cNvSpPr>
            <p:nvPr/>
          </p:nvSpPr>
          <p:spPr bwMode="auto">
            <a:xfrm flipH="1" flipV="1">
              <a:off x="1308" y="1946"/>
              <a:ext cx="161" cy="149"/>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30" name="Line 59">
              <a:extLst>
                <a:ext uri="{FF2B5EF4-FFF2-40B4-BE49-F238E27FC236}">
                  <a16:creationId xmlns:a16="http://schemas.microsoft.com/office/drawing/2014/main" id="{45BBE8B1-7FB2-7806-E1E9-7F4107EC8B00}"/>
                </a:ext>
              </a:extLst>
            </p:cNvPr>
            <p:cNvSpPr>
              <a:spLocks noChangeShapeType="1"/>
            </p:cNvSpPr>
            <p:nvPr/>
          </p:nvSpPr>
          <p:spPr bwMode="auto">
            <a:xfrm>
              <a:off x="1311" y="1954"/>
              <a:ext cx="83" cy="164"/>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31" name="Line 60">
              <a:extLst>
                <a:ext uri="{FF2B5EF4-FFF2-40B4-BE49-F238E27FC236}">
                  <a16:creationId xmlns:a16="http://schemas.microsoft.com/office/drawing/2014/main" id="{7D692521-173E-E18A-3AD4-14E11EB1F8F3}"/>
                </a:ext>
              </a:extLst>
            </p:cNvPr>
            <p:cNvSpPr>
              <a:spLocks noChangeShapeType="1"/>
            </p:cNvSpPr>
            <p:nvPr/>
          </p:nvSpPr>
          <p:spPr bwMode="auto">
            <a:xfrm flipH="1" flipV="1">
              <a:off x="1287" y="2071"/>
              <a:ext cx="107" cy="53"/>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32" name="Line 61">
              <a:extLst>
                <a:ext uri="{FF2B5EF4-FFF2-40B4-BE49-F238E27FC236}">
                  <a16:creationId xmlns:a16="http://schemas.microsoft.com/office/drawing/2014/main" id="{DA66FA12-9C44-CF7C-ECCC-67D580BE3288}"/>
                </a:ext>
              </a:extLst>
            </p:cNvPr>
            <p:cNvSpPr>
              <a:spLocks noChangeShapeType="1"/>
            </p:cNvSpPr>
            <p:nvPr/>
          </p:nvSpPr>
          <p:spPr bwMode="auto">
            <a:xfrm flipH="1">
              <a:off x="874" y="2076"/>
              <a:ext cx="416" cy="362"/>
            </a:xfrm>
            <a:prstGeom prst="line">
              <a:avLst/>
            </a:prstGeom>
            <a:noFill/>
            <a:ln w="28575">
              <a:solidFill>
                <a:srgbClr val="FF0000"/>
              </a:solidFill>
              <a:round/>
              <a:headEnd/>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grpSp>
      <p:sp>
        <p:nvSpPr>
          <p:cNvPr id="12" name="AutoShape 13">
            <a:extLst>
              <a:ext uri="{FF2B5EF4-FFF2-40B4-BE49-F238E27FC236}">
                <a16:creationId xmlns:a16="http://schemas.microsoft.com/office/drawing/2014/main" id="{DAF4314B-3FB8-798C-31C1-80A92D885244}"/>
              </a:ext>
            </a:extLst>
          </p:cNvPr>
          <p:cNvSpPr>
            <a:spLocks noChangeArrowheads="1"/>
          </p:cNvSpPr>
          <p:nvPr/>
        </p:nvSpPr>
        <p:spPr bwMode="auto">
          <a:xfrm>
            <a:off x="4511230" y="5195998"/>
            <a:ext cx="152400" cy="152400"/>
          </a:xfrm>
          <a:prstGeom prst="smileyFace">
            <a:avLst>
              <a:gd name="adj" fmla="val 4653"/>
            </a:avLst>
          </a:prstGeom>
          <a:solidFill>
            <a:srgbClr val="FFFF99"/>
          </a:solidFill>
          <a:ln w="9525">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sp>
        <p:nvSpPr>
          <p:cNvPr id="13" name="Line 15">
            <a:extLst>
              <a:ext uri="{FF2B5EF4-FFF2-40B4-BE49-F238E27FC236}">
                <a16:creationId xmlns:a16="http://schemas.microsoft.com/office/drawing/2014/main" id="{28499D41-C18B-541D-5100-E05AF38509AD}"/>
              </a:ext>
            </a:extLst>
          </p:cNvPr>
          <p:cNvSpPr>
            <a:spLocks noChangeShapeType="1"/>
          </p:cNvSpPr>
          <p:nvPr/>
        </p:nvSpPr>
        <p:spPr bwMode="auto">
          <a:xfrm>
            <a:off x="4587430" y="5348398"/>
            <a:ext cx="0" cy="152400"/>
          </a:xfrm>
          <a:prstGeom prst="line">
            <a:avLst/>
          </a:prstGeom>
          <a:noFill/>
          <a:ln w="9525">
            <a:solidFill>
              <a:schemeClr val="tx1"/>
            </a:solidFill>
            <a:round/>
            <a:headEnd/>
            <a:tailEnd/>
          </a:ln>
          <a:extLst>
            <a:ext uri="{909E8E84-426E-40dd-AFC4-6F175D3DCCD1}">
              <a14:hiddenFill xmlns:lc="http://schemas.openxmlformats.org/drawingml/2006/lockedCanvas" xmlns:a14="http://schemas.microsoft.com/office/drawing/2010/main" xmlns="">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Line 16">
            <a:extLst>
              <a:ext uri="{FF2B5EF4-FFF2-40B4-BE49-F238E27FC236}">
                <a16:creationId xmlns:a16="http://schemas.microsoft.com/office/drawing/2014/main" id="{A86AC5F3-EB04-9964-5996-70C8ADCB7D4B}"/>
              </a:ext>
            </a:extLst>
          </p:cNvPr>
          <p:cNvSpPr>
            <a:spLocks noChangeShapeType="1"/>
          </p:cNvSpPr>
          <p:nvPr/>
        </p:nvSpPr>
        <p:spPr bwMode="auto">
          <a:xfrm>
            <a:off x="4587430" y="5500798"/>
            <a:ext cx="76200" cy="152400"/>
          </a:xfrm>
          <a:prstGeom prst="line">
            <a:avLst/>
          </a:prstGeom>
          <a:noFill/>
          <a:ln w="9525">
            <a:solidFill>
              <a:schemeClr val="tx1"/>
            </a:solidFill>
            <a:round/>
            <a:headEnd/>
            <a:tailEnd/>
          </a:ln>
          <a:extLst>
            <a:ext uri="{909E8E84-426E-40dd-AFC4-6F175D3DCCD1}">
              <a14:hiddenFill xmlns:lc="http://schemas.openxmlformats.org/drawingml/2006/lockedCanvas" xmlns:a14="http://schemas.microsoft.com/office/drawing/2010/main" xmlns="">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Line 17">
            <a:extLst>
              <a:ext uri="{FF2B5EF4-FFF2-40B4-BE49-F238E27FC236}">
                <a16:creationId xmlns:a16="http://schemas.microsoft.com/office/drawing/2014/main" id="{028C495C-495A-8489-7BDC-66F3D5C9933C}"/>
              </a:ext>
            </a:extLst>
          </p:cNvPr>
          <p:cNvSpPr>
            <a:spLocks noChangeShapeType="1"/>
          </p:cNvSpPr>
          <p:nvPr/>
        </p:nvSpPr>
        <p:spPr bwMode="auto">
          <a:xfrm flipH="1">
            <a:off x="4511230" y="5500798"/>
            <a:ext cx="76200" cy="152400"/>
          </a:xfrm>
          <a:prstGeom prst="line">
            <a:avLst/>
          </a:prstGeom>
          <a:noFill/>
          <a:ln w="9525">
            <a:solidFill>
              <a:schemeClr val="tx1"/>
            </a:solidFill>
            <a:round/>
            <a:headEnd/>
            <a:tailEnd/>
          </a:ln>
          <a:extLst>
            <a:ext uri="{909E8E84-426E-40dd-AFC4-6F175D3DCCD1}">
              <a14:hiddenFill xmlns:lc="http://schemas.openxmlformats.org/drawingml/2006/lockedCanvas" xmlns:a14="http://schemas.microsoft.com/office/drawing/2010/main" xmlns="">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Line 18">
            <a:extLst>
              <a:ext uri="{FF2B5EF4-FFF2-40B4-BE49-F238E27FC236}">
                <a16:creationId xmlns:a16="http://schemas.microsoft.com/office/drawing/2014/main" id="{90C0B2F6-32D7-25FD-A7E3-159CEC94FC08}"/>
              </a:ext>
            </a:extLst>
          </p:cNvPr>
          <p:cNvSpPr>
            <a:spLocks noChangeShapeType="1"/>
          </p:cNvSpPr>
          <p:nvPr/>
        </p:nvSpPr>
        <p:spPr bwMode="auto">
          <a:xfrm flipH="1" flipV="1">
            <a:off x="4511230" y="5348398"/>
            <a:ext cx="76200" cy="76200"/>
          </a:xfrm>
          <a:prstGeom prst="line">
            <a:avLst/>
          </a:prstGeom>
          <a:noFill/>
          <a:ln w="9525">
            <a:solidFill>
              <a:schemeClr val="tx1"/>
            </a:solidFill>
            <a:round/>
            <a:headEnd/>
            <a:tailEnd/>
          </a:ln>
          <a:extLst>
            <a:ext uri="{909E8E84-426E-40dd-AFC4-6F175D3DCCD1}">
              <a14:hiddenFill xmlns:lc="http://schemas.openxmlformats.org/drawingml/2006/lockedCanvas" xmlns:a14="http://schemas.microsoft.com/office/drawing/2010/main" xmlns="">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Line 19">
            <a:extLst>
              <a:ext uri="{FF2B5EF4-FFF2-40B4-BE49-F238E27FC236}">
                <a16:creationId xmlns:a16="http://schemas.microsoft.com/office/drawing/2014/main" id="{7E40EF70-706F-A0D0-E3D7-D37FAE699A76}"/>
              </a:ext>
            </a:extLst>
          </p:cNvPr>
          <p:cNvSpPr>
            <a:spLocks noChangeShapeType="1"/>
          </p:cNvSpPr>
          <p:nvPr/>
        </p:nvSpPr>
        <p:spPr bwMode="auto">
          <a:xfrm>
            <a:off x="4587430" y="5424598"/>
            <a:ext cx="76200" cy="0"/>
          </a:xfrm>
          <a:prstGeom prst="line">
            <a:avLst/>
          </a:prstGeom>
          <a:noFill/>
          <a:ln w="9525">
            <a:solidFill>
              <a:schemeClr val="tx1"/>
            </a:solidFill>
            <a:round/>
            <a:headEnd/>
            <a:tailEnd/>
          </a:ln>
          <a:extLst>
            <a:ext uri="{909E8E84-426E-40dd-AFC4-6F175D3DCCD1}">
              <a14:hiddenFill xmlns:lc="http://schemas.openxmlformats.org/drawingml/2006/lockedCanvas" xmlns:a14="http://schemas.microsoft.com/office/drawing/2010/main" xmlns="">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20">
            <a:extLst>
              <a:ext uri="{FF2B5EF4-FFF2-40B4-BE49-F238E27FC236}">
                <a16:creationId xmlns:a16="http://schemas.microsoft.com/office/drawing/2014/main" id="{8B76CB2C-DDF7-9A3A-DB1B-4C9B20064EFA}"/>
              </a:ext>
            </a:extLst>
          </p:cNvPr>
          <p:cNvSpPr>
            <a:spLocks/>
          </p:cNvSpPr>
          <p:nvPr/>
        </p:nvSpPr>
        <p:spPr bwMode="auto">
          <a:xfrm>
            <a:off x="4409630" y="5195998"/>
            <a:ext cx="177800" cy="266700"/>
          </a:xfrm>
          <a:custGeom>
            <a:avLst/>
            <a:gdLst>
              <a:gd name="T0" fmla="*/ 2147483647 w 112"/>
              <a:gd name="T1" fmla="*/ 2147483647 h 168"/>
              <a:gd name="T2" fmla="*/ 2147483647 w 112"/>
              <a:gd name="T3" fmla="*/ 2147483647 h 168"/>
              <a:gd name="T4" fmla="*/ 2147483647 w 112"/>
              <a:gd name="T5" fmla="*/ 0 h 168"/>
              <a:gd name="T6" fmla="*/ 0 60000 65536"/>
              <a:gd name="T7" fmla="*/ 0 60000 65536"/>
              <a:gd name="T8" fmla="*/ 0 60000 65536"/>
              <a:gd name="T9" fmla="*/ 0 w 112"/>
              <a:gd name="T10" fmla="*/ 0 h 168"/>
              <a:gd name="T11" fmla="*/ 112 w 112"/>
              <a:gd name="T12" fmla="*/ 168 h 168"/>
            </a:gdLst>
            <a:ahLst/>
            <a:cxnLst>
              <a:cxn ang="T6">
                <a:pos x="T0" y="T1"/>
              </a:cxn>
              <a:cxn ang="T7">
                <a:pos x="T2" y="T3"/>
              </a:cxn>
              <a:cxn ang="T8">
                <a:pos x="T4" y="T5"/>
              </a:cxn>
            </a:cxnLst>
            <a:rect l="T9" t="T10" r="T11" b="T12"/>
            <a:pathLst>
              <a:path w="112" h="168">
                <a:moveTo>
                  <a:pt x="112" y="144"/>
                </a:moveTo>
                <a:cubicBezTo>
                  <a:pt x="72" y="156"/>
                  <a:pt x="32" y="168"/>
                  <a:pt x="16" y="144"/>
                </a:cubicBezTo>
                <a:cubicBezTo>
                  <a:pt x="0" y="120"/>
                  <a:pt x="16" y="24"/>
                  <a:pt x="16" y="0"/>
                </a:cubicBezTo>
              </a:path>
            </a:pathLst>
          </a:custGeom>
          <a:noFill/>
          <a:ln w="9525">
            <a:solidFill>
              <a:schemeClr val="tx1"/>
            </a:solidFill>
            <a:round/>
            <a:headEnd/>
            <a:tailEnd/>
          </a:ln>
          <a:extLst>
            <a:ext uri="{909E8E84-426E-40dd-AFC4-6F175D3DCCD1}">
              <a14:hiddenFill xmlns:lc="http://schemas.openxmlformats.org/drawingml/2006/lockedCanvas" xmlns:a14="http://schemas.microsoft.com/office/drawing/2010/main" xmlns="">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AutoShape 21">
            <a:extLst>
              <a:ext uri="{FF2B5EF4-FFF2-40B4-BE49-F238E27FC236}">
                <a16:creationId xmlns:a16="http://schemas.microsoft.com/office/drawing/2014/main" id="{26B3C990-8D1F-7E79-8805-47B3CEC6A768}"/>
              </a:ext>
            </a:extLst>
          </p:cNvPr>
          <p:cNvSpPr>
            <a:spLocks noChangeArrowheads="1"/>
          </p:cNvSpPr>
          <p:nvPr/>
        </p:nvSpPr>
        <p:spPr bwMode="auto">
          <a:xfrm flipV="1">
            <a:off x="4358830" y="5195998"/>
            <a:ext cx="152400" cy="76200"/>
          </a:xfrm>
          <a:prstGeom prst="hexagon">
            <a:avLst>
              <a:gd name="adj" fmla="val 50000"/>
              <a:gd name="vf" fmla="val 115470"/>
            </a:avLst>
          </a:prstGeom>
          <a:solidFill>
            <a:srgbClr val="FFFF00"/>
          </a:solidFill>
          <a:ln w="9525">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sp>
        <p:nvSpPr>
          <p:cNvPr id="20" name="TextBox 78">
            <a:extLst>
              <a:ext uri="{FF2B5EF4-FFF2-40B4-BE49-F238E27FC236}">
                <a16:creationId xmlns:a16="http://schemas.microsoft.com/office/drawing/2014/main" id="{4B2DEC75-0588-EF32-66A8-8E14CC669CEA}"/>
              </a:ext>
            </a:extLst>
          </p:cNvPr>
          <p:cNvSpPr txBox="1">
            <a:spLocks noChangeArrowheads="1"/>
          </p:cNvSpPr>
          <p:nvPr/>
        </p:nvSpPr>
        <p:spPr bwMode="auto">
          <a:xfrm>
            <a:off x="3268217" y="5164248"/>
            <a:ext cx="639763" cy="369887"/>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en-US" sz="1800"/>
              <a:t>X,Y,Z</a:t>
            </a:r>
          </a:p>
        </p:txBody>
      </p:sp>
      <p:cxnSp>
        <p:nvCxnSpPr>
          <p:cNvPr id="21" name="Straight Arrow Connector 20">
            <a:extLst>
              <a:ext uri="{FF2B5EF4-FFF2-40B4-BE49-F238E27FC236}">
                <a16:creationId xmlns:a16="http://schemas.microsoft.com/office/drawing/2014/main" id="{2CCBA89E-7468-CBFB-D967-1A7EC4A8C78C}"/>
              </a:ext>
            </a:extLst>
          </p:cNvPr>
          <p:cNvCxnSpPr>
            <a:cxnSpLocks noChangeShapeType="1"/>
          </p:cNvCxnSpPr>
          <p:nvPr/>
        </p:nvCxnSpPr>
        <p:spPr bwMode="auto">
          <a:xfrm flipV="1">
            <a:off x="3973067" y="5272198"/>
            <a:ext cx="280988" cy="762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lc="http://schemas.openxmlformats.org/drawingml/2006/lockedCanvas" xmlns:a14="http://schemas.microsoft.com/office/drawing/2010/main" xmlns="">
                <a:noFill/>
              </a14:hiddenFill>
            </a:ext>
          </a:extLst>
        </p:spPr>
      </p:cxnSp>
      <p:sp>
        <p:nvSpPr>
          <p:cNvPr id="78" name="Freeform 10">
            <a:extLst>
              <a:ext uri="{FF2B5EF4-FFF2-40B4-BE49-F238E27FC236}">
                <a16:creationId xmlns:a16="http://schemas.microsoft.com/office/drawing/2014/main" id="{7144053C-6CEB-3F6F-6F69-6456C4505358}"/>
              </a:ext>
            </a:extLst>
          </p:cNvPr>
          <p:cNvSpPr>
            <a:spLocks/>
          </p:cNvSpPr>
          <p:nvPr/>
        </p:nvSpPr>
        <p:spPr bwMode="auto">
          <a:xfrm>
            <a:off x="586930" y="5624428"/>
            <a:ext cx="8077200" cy="342900"/>
          </a:xfrm>
          <a:custGeom>
            <a:avLst/>
            <a:gdLst>
              <a:gd name="T0" fmla="*/ 0 w 5040"/>
              <a:gd name="T1" fmla="*/ 2147483647 h 168"/>
              <a:gd name="T2" fmla="*/ 2147483647 w 5040"/>
              <a:gd name="T3" fmla="*/ 2147483647 h 168"/>
              <a:gd name="T4" fmla="*/ 2147483647 w 5040"/>
              <a:gd name="T5" fmla="*/ 2147483647 h 168"/>
              <a:gd name="T6" fmla="*/ 2147483647 w 5040"/>
              <a:gd name="T7" fmla="*/ 2147483647 h 168"/>
              <a:gd name="T8" fmla="*/ 2147483647 w 5040"/>
              <a:gd name="T9" fmla="*/ 2147483647 h 168"/>
              <a:gd name="T10" fmla="*/ 0 60000 65536"/>
              <a:gd name="T11" fmla="*/ 0 60000 65536"/>
              <a:gd name="T12" fmla="*/ 0 60000 65536"/>
              <a:gd name="T13" fmla="*/ 0 60000 65536"/>
              <a:gd name="T14" fmla="*/ 0 60000 65536"/>
              <a:gd name="T15" fmla="*/ 0 w 5040"/>
              <a:gd name="T16" fmla="*/ 0 h 168"/>
              <a:gd name="T17" fmla="*/ 5040 w 5040"/>
              <a:gd name="T18" fmla="*/ 168 h 168"/>
            </a:gdLst>
            <a:ahLst/>
            <a:cxnLst>
              <a:cxn ang="T10">
                <a:pos x="T0" y="T1"/>
              </a:cxn>
              <a:cxn ang="T11">
                <a:pos x="T2" y="T3"/>
              </a:cxn>
              <a:cxn ang="T12">
                <a:pos x="T4" y="T5"/>
              </a:cxn>
              <a:cxn ang="T13">
                <a:pos x="T6" y="T7"/>
              </a:cxn>
              <a:cxn ang="T14">
                <a:pos x="T8" y="T9"/>
              </a:cxn>
            </a:cxnLst>
            <a:rect l="T15" t="T16" r="T17" b="T18"/>
            <a:pathLst>
              <a:path w="5040" h="168">
                <a:moveTo>
                  <a:pt x="0" y="120"/>
                </a:moveTo>
                <a:cubicBezTo>
                  <a:pt x="92" y="104"/>
                  <a:pt x="184" y="88"/>
                  <a:pt x="576" y="72"/>
                </a:cubicBezTo>
                <a:cubicBezTo>
                  <a:pt x="968" y="56"/>
                  <a:pt x="1808" y="32"/>
                  <a:pt x="2352" y="24"/>
                </a:cubicBezTo>
                <a:cubicBezTo>
                  <a:pt x="2896" y="16"/>
                  <a:pt x="3392" y="0"/>
                  <a:pt x="3840" y="24"/>
                </a:cubicBezTo>
                <a:cubicBezTo>
                  <a:pt x="4288" y="48"/>
                  <a:pt x="4840" y="144"/>
                  <a:pt x="5040" y="168"/>
                </a:cubicBezTo>
              </a:path>
            </a:pathLst>
          </a:custGeom>
          <a:noFill/>
          <a:ln w="28575" cmpd="sng">
            <a:solidFill>
              <a:schemeClr val="tx1"/>
            </a:solidFill>
            <a:round/>
            <a:headEnd/>
            <a:tailEnd/>
          </a:ln>
          <a:extLst>
            <a:ext uri="{909E8E84-426E-40dd-AFC4-6F175D3DCCD1}">
              <a14:hiddenFill xmlns:lc="http://schemas.openxmlformats.org/drawingml/2006/lockedCanvas" xmlns:a14="http://schemas.microsoft.com/office/drawing/2010/main" xmlns="">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 name="Content Placeholder 2">
            <a:extLst>
              <a:ext uri="{FF2B5EF4-FFF2-40B4-BE49-F238E27FC236}">
                <a16:creationId xmlns:a16="http://schemas.microsoft.com/office/drawing/2014/main" id="{4B330F1E-FB98-72BD-E598-A05E32FFDA55}"/>
              </a:ext>
            </a:extLst>
          </p:cNvPr>
          <p:cNvSpPr txBox="1">
            <a:spLocks/>
          </p:cNvSpPr>
          <p:nvPr/>
        </p:nvSpPr>
        <p:spPr bwMode="auto">
          <a:xfrm>
            <a:off x="457200" y="977949"/>
            <a:ext cx="8591550" cy="2268538"/>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buFont typeface="Arial" panose="020B0604020202020204" pitchFamily="34" charset="0"/>
              <a:buChar char="•"/>
            </a:pPr>
            <a:r>
              <a:rPr lang="en-US" altLang="en-US" sz="2400" dirty="0">
                <a:cs typeface="Arial" panose="020B0604020202020204" pitchFamily="34" charset="0"/>
              </a:rPr>
              <a:t>Constellation of 31 satellites; each houses an atomic clock. </a:t>
            </a:r>
          </a:p>
          <a:p>
            <a:pPr>
              <a:spcBef>
                <a:spcPct val="20000"/>
              </a:spcBef>
              <a:buFont typeface="Arial" panose="020B0604020202020204" pitchFamily="34" charset="0"/>
              <a:buChar char="•"/>
            </a:pPr>
            <a:r>
              <a:rPr lang="en-US" altLang="en-US" sz="2400" dirty="0">
                <a:cs typeface="Arial" panose="020B0604020202020204" pitchFamily="34" charset="0"/>
              </a:rPr>
              <a:t>Precise time information is sent to a receiver on Earth. </a:t>
            </a:r>
          </a:p>
          <a:p>
            <a:pPr>
              <a:spcBef>
                <a:spcPct val="20000"/>
              </a:spcBef>
              <a:buFont typeface="Arial" panose="020B0604020202020204" pitchFamily="34" charset="0"/>
              <a:buChar char="•"/>
            </a:pPr>
            <a:r>
              <a:rPr lang="en-US" altLang="en-US" sz="2400" dirty="0">
                <a:cs typeface="Arial" panose="020B0604020202020204" pitchFamily="34" charset="0"/>
              </a:rPr>
              <a:t>A minimum of 4 satellites in sky view is needed to obtain a coordinate.</a:t>
            </a:r>
          </a:p>
        </p:txBody>
      </p:sp>
    </p:spTree>
    <p:extLst>
      <p:ext uri="{BB962C8B-B14F-4D97-AF65-F5344CB8AC3E}">
        <p14:creationId xmlns:p14="http://schemas.microsoft.com/office/powerpoint/2010/main" val="300018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087CD-C400-086E-E1AC-01FBAC5B664A}"/>
              </a:ext>
            </a:extLst>
          </p:cNvPr>
          <p:cNvSpPr>
            <a:spLocks noGrp="1"/>
          </p:cNvSpPr>
          <p:nvPr>
            <p:ph type="title"/>
          </p:nvPr>
        </p:nvSpPr>
        <p:spPr/>
        <p:txBody>
          <a:bodyPr/>
          <a:lstStyle/>
          <a:p>
            <a:r>
              <a:rPr lang="en-US" dirty="0"/>
              <a:t>Global Positioning System</a:t>
            </a:r>
          </a:p>
        </p:txBody>
      </p:sp>
      <p:sp>
        <p:nvSpPr>
          <p:cNvPr id="4" name="Text Placeholder 3">
            <a:extLst>
              <a:ext uri="{FF2B5EF4-FFF2-40B4-BE49-F238E27FC236}">
                <a16:creationId xmlns:a16="http://schemas.microsoft.com/office/drawing/2014/main" id="{75B58274-C9E7-CE49-6ED7-51B5C14AD30C}"/>
              </a:ext>
            </a:extLst>
          </p:cNvPr>
          <p:cNvSpPr>
            <a:spLocks noGrp="1"/>
          </p:cNvSpPr>
          <p:nvPr/>
        </p:nvSpPr>
        <p:spPr>
          <a:xfrm>
            <a:off x="238758" y="1591148"/>
            <a:ext cx="3540442" cy="5029200"/>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33866" tIns="33866" rIns="33866" bIns="33866" anchor="ctr"/>
          <a:lstStyle>
            <a:lvl1pPr marL="146630" marR="0" indent="-146630" algn="l" defTabSz="309551" eaLnBrk="1" latinLnBrk="0" hangingPunct="1">
              <a:lnSpc>
                <a:spcPct val="100000"/>
              </a:lnSpc>
              <a:spcBef>
                <a:spcPts val="1951"/>
              </a:spcBef>
              <a:spcAft>
                <a:spcPts val="0"/>
              </a:spcAft>
              <a:buClr>
                <a:srgbClr val="535353"/>
              </a:buClr>
              <a:buSzPct val="82000"/>
              <a:buFontTx/>
              <a:buChar char="•"/>
              <a:tabLst/>
              <a:defRPr sz="1371" b="0" i="0" u="none" strike="noStrike" cap="none" spc="0" baseline="0">
                <a:ln>
                  <a:noFill/>
                </a:ln>
                <a:solidFill>
                  <a:srgbClr val="242424"/>
                </a:solidFill>
                <a:uFillTx/>
                <a:latin typeface="Helvetica Light"/>
                <a:ea typeface="Helvetica Light"/>
                <a:cs typeface="Helvetica Light"/>
                <a:sym typeface="Helvetica Light"/>
              </a:defRPr>
            </a:lvl1pPr>
            <a:lvl2pPr marL="414511" marR="0" indent="-146630" algn="l" defTabSz="309551" eaLnBrk="1" latinLnBrk="0" hangingPunct="1">
              <a:lnSpc>
                <a:spcPct val="100000"/>
              </a:lnSpc>
              <a:spcBef>
                <a:spcPts val="1951"/>
              </a:spcBef>
              <a:spcAft>
                <a:spcPts val="0"/>
              </a:spcAft>
              <a:buClr>
                <a:srgbClr val="535353"/>
              </a:buClr>
              <a:buSzPct val="82000"/>
              <a:buFontTx/>
              <a:buChar char="•"/>
              <a:tabLst/>
              <a:defRPr sz="1371" b="0" i="0" u="none" strike="noStrike" cap="none" spc="0" baseline="0">
                <a:ln>
                  <a:noFill/>
                </a:ln>
                <a:solidFill>
                  <a:srgbClr val="242424"/>
                </a:solidFill>
                <a:uFillTx/>
                <a:latin typeface="Helvetica Light"/>
                <a:ea typeface="Helvetica Light"/>
                <a:cs typeface="Helvetica Light"/>
                <a:sym typeface="Helvetica Light"/>
              </a:defRPr>
            </a:lvl2pPr>
            <a:lvl3pPr marL="682392" marR="0" indent="-146630" algn="l" defTabSz="309551" eaLnBrk="1" latinLnBrk="0" hangingPunct="1">
              <a:lnSpc>
                <a:spcPct val="100000"/>
              </a:lnSpc>
              <a:spcBef>
                <a:spcPts val="1951"/>
              </a:spcBef>
              <a:spcAft>
                <a:spcPts val="0"/>
              </a:spcAft>
              <a:buClr>
                <a:srgbClr val="535353"/>
              </a:buClr>
              <a:buSzPct val="82000"/>
              <a:buFontTx/>
              <a:buChar char="•"/>
              <a:tabLst/>
              <a:defRPr sz="1371" b="0" i="0" u="none" strike="noStrike" cap="none" spc="0" baseline="0">
                <a:ln>
                  <a:noFill/>
                </a:ln>
                <a:solidFill>
                  <a:srgbClr val="242424"/>
                </a:solidFill>
                <a:uFillTx/>
                <a:latin typeface="Helvetica Light"/>
                <a:ea typeface="Helvetica Light"/>
                <a:cs typeface="Helvetica Light"/>
                <a:sym typeface="Helvetica Light"/>
              </a:defRPr>
            </a:lvl3pPr>
            <a:lvl4pPr marL="950273" marR="0" indent="-146630" algn="l" defTabSz="309551" eaLnBrk="1" latinLnBrk="0" hangingPunct="1">
              <a:lnSpc>
                <a:spcPct val="100000"/>
              </a:lnSpc>
              <a:spcBef>
                <a:spcPts val="1951"/>
              </a:spcBef>
              <a:spcAft>
                <a:spcPts val="0"/>
              </a:spcAft>
              <a:buClr>
                <a:srgbClr val="535353"/>
              </a:buClr>
              <a:buSzPct val="82000"/>
              <a:buFontTx/>
              <a:buChar char="•"/>
              <a:tabLst/>
              <a:defRPr sz="1371" b="0" i="0" u="none" strike="noStrike" cap="none" spc="0" baseline="0">
                <a:ln>
                  <a:noFill/>
                </a:ln>
                <a:solidFill>
                  <a:srgbClr val="242424"/>
                </a:solidFill>
                <a:uFillTx/>
                <a:latin typeface="Helvetica Light"/>
                <a:ea typeface="Helvetica Light"/>
                <a:cs typeface="Helvetica Light"/>
                <a:sym typeface="Helvetica Light"/>
              </a:defRPr>
            </a:lvl4pPr>
            <a:lvl5pPr marL="1218154" marR="0" indent="-146630" algn="l" defTabSz="309551" eaLnBrk="1" latinLnBrk="0" hangingPunct="1">
              <a:lnSpc>
                <a:spcPct val="100000"/>
              </a:lnSpc>
              <a:spcBef>
                <a:spcPts val="1951"/>
              </a:spcBef>
              <a:spcAft>
                <a:spcPts val="0"/>
              </a:spcAft>
              <a:buClr>
                <a:srgbClr val="535353"/>
              </a:buClr>
              <a:buSzPct val="82000"/>
              <a:buFontTx/>
              <a:buChar char="•"/>
              <a:tabLst/>
              <a:defRPr sz="1371" b="0" i="0" u="none" strike="noStrike" cap="none" spc="0" baseline="0">
                <a:ln>
                  <a:noFill/>
                </a:ln>
                <a:solidFill>
                  <a:srgbClr val="242424"/>
                </a:solidFill>
                <a:uFillTx/>
                <a:latin typeface="Helvetica Light"/>
                <a:ea typeface="Helvetica Light"/>
                <a:cs typeface="Helvetica Light"/>
                <a:sym typeface="Helvetica Light"/>
              </a:defRPr>
            </a:lvl5pPr>
            <a:lvl6pPr marL="1486740"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6pPr>
            <a:lvl7pPr marL="1754621"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7pPr>
            <a:lvl8pPr marL="2022503"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8pPr>
            <a:lvl9pPr marL="2290384"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9pPr>
          </a:lstStyle>
          <a:p>
            <a:r>
              <a:rPr lang="en-US" sz="2000" dirty="0"/>
              <a:t>Advantage is cm to sub-cm precision!</a:t>
            </a:r>
          </a:p>
          <a:p>
            <a:r>
              <a:rPr lang="en-US" sz="2000" dirty="0"/>
              <a:t>Base station and unknown points must share same occupation time</a:t>
            </a:r>
          </a:p>
          <a:p>
            <a:r>
              <a:rPr lang="en-US" sz="2000" dirty="0"/>
              <a:t>Base stations and unknown points must “see” same errors (same sky view). Practical limit is 100km.</a:t>
            </a:r>
          </a:p>
          <a:p>
            <a:r>
              <a:rPr lang="en-US" sz="2000" dirty="0"/>
              <a:t>Vertical precision will always be ~2x less precise than horizontal precision.</a:t>
            </a:r>
          </a:p>
          <a:p>
            <a:endParaRPr lang="en-US" sz="2000" dirty="0"/>
          </a:p>
        </p:txBody>
      </p:sp>
      <p:sp>
        <p:nvSpPr>
          <p:cNvPr id="5" name="Content Placeholder 2">
            <a:extLst>
              <a:ext uri="{FF2B5EF4-FFF2-40B4-BE49-F238E27FC236}">
                <a16:creationId xmlns:a16="http://schemas.microsoft.com/office/drawing/2014/main" id="{97EDE965-510C-304B-A5A4-4D94F6FBEC83}"/>
              </a:ext>
            </a:extLst>
          </p:cNvPr>
          <p:cNvSpPr txBox="1">
            <a:spLocks/>
          </p:cNvSpPr>
          <p:nvPr/>
        </p:nvSpPr>
        <p:spPr>
          <a:xfrm>
            <a:off x="246454" y="647713"/>
            <a:ext cx="8577262" cy="817563"/>
          </a:xfrm>
          <a:prstGeom prst="rect">
            <a:avLst/>
          </a:prstGeom>
          <a:ln w="9525">
            <a:round/>
          </a:ln>
          <a:extLst>
            <a:ext uri="{C572A759-6A51-4108-AA02-DFA0A04FC94B}">
              <ma14:wrappingTextBoxFlag xmlns:lc="http://schemas.openxmlformats.org/drawingml/2006/lockedCanvas" xmlns:ma14="http://schemas.microsoft.com/office/mac/drawingml/2011/main" xmlns="" val="1"/>
            </a:ext>
          </a:extLst>
        </p:spPr>
        <p:txBody>
          <a:bodyPr lIns="91439" tIns="45719" rIns="91439" bIns="45719"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charset="0"/>
              <a:buNone/>
              <a:defRPr/>
            </a:pPr>
            <a:r>
              <a:rPr lang="en-US" sz="2400" kern="0">
                <a:ea typeface="ＭＳ Ｐゴシック" charset="-128"/>
              </a:rPr>
              <a:t>Uses known reference points (base stations) on the Earth to provide corrections for unknown points.</a:t>
            </a:r>
          </a:p>
          <a:p>
            <a:pPr>
              <a:buFont typeface="Arial" charset="0"/>
              <a:buChar char="•"/>
              <a:defRPr/>
            </a:pPr>
            <a:endParaRPr lang="en-US" sz="2400" kern="0" dirty="0">
              <a:ea typeface="ＭＳ Ｐゴシック" charset="-128"/>
            </a:endParaRPr>
          </a:p>
        </p:txBody>
      </p:sp>
      <p:pic>
        <p:nvPicPr>
          <p:cNvPr id="6" name="Picture 5">
            <a:extLst>
              <a:ext uri="{FF2B5EF4-FFF2-40B4-BE49-F238E27FC236}">
                <a16:creationId xmlns:a16="http://schemas.microsoft.com/office/drawing/2014/main" id="{76FE7D35-1FB0-BCE6-5439-6666F1487E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2984" y="1194949"/>
            <a:ext cx="2807651" cy="2450709"/>
          </a:xfrm>
          <a:prstGeom prst="rect">
            <a:avLst/>
          </a:prstGeom>
        </p:spPr>
      </p:pic>
      <p:pic>
        <p:nvPicPr>
          <p:cNvPr id="7" name="Picture 6">
            <a:extLst>
              <a:ext uri="{FF2B5EF4-FFF2-40B4-BE49-F238E27FC236}">
                <a16:creationId xmlns:a16="http://schemas.microsoft.com/office/drawing/2014/main" id="{284CFEBA-AF8B-FE6A-4B4E-F71719B604F0}"/>
              </a:ext>
            </a:extLst>
          </p:cNvPr>
          <p:cNvPicPr>
            <a:picLocks noChangeAspect="1"/>
          </p:cNvPicPr>
          <p:nvPr/>
        </p:nvPicPr>
        <p:blipFill>
          <a:blip r:embed="rId4">
            <a:extLst>
              <a:ext uri="{28A0092B-C50C-407E-A947-70E740481C1C}">
                <a14:useLocalDpi xmlns:a14="http://schemas.microsoft.com/office/drawing/2010/main" val="0"/>
              </a:ext>
            </a:extLst>
          </a:blip>
          <a:srcRect l="17986" t="11664" r="10378"/>
          <a:stretch>
            <a:fillRect/>
          </a:stretch>
        </p:blipFill>
        <p:spPr bwMode="auto">
          <a:xfrm>
            <a:off x="4444900" y="3577310"/>
            <a:ext cx="3336167" cy="2562978"/>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98111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EF93A-B894-ADCB-9E4C-F40BFB500584}"/>
              </a:ext>
            </a:extLst>
          </p:cNvPr>
          <p:cNvSpPr>
            <a:spLocks noGrp="1"/>
          </p:cNvSpPr>
          <p:nvPr>
            <p:ph type="title"/>
          </p:nvPr>
        </p:nvSpPr>
        <p:spPr/>
        <p:txBody>
          <a:bodyPr/>
          <a:lstStyle/>
          <a:p>
            <a:r>
              <a:rPr lang="en-US" dirty="0"/>
              <a:t>GPS Errors</a:t>
            </a:r>
          </a:p>
        </p:txBody>
      </p:sp>
      <p:pic>
        <p:nvPicPr>
          <p:cNvPr id="4" name="Picture 3">
            <a:extLst>
              <a:ext uri="{FF2B5EF4-FFF2-40B4-BE49-F238E27FC236}">
                <a16:creationId xmlns:a16="http://schemas.microsoft.com/office/drawing/2014/main" id="{FDE6AD2A-900C-2419-A42A-70E1DAD3A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7416" y="3158509"/>
            <a:ext cx="1186408" cy="663894"/>
          </a:xfrm>
          <a:prstGeom prst="rect">
            <a:avLst/>
          </a:prstGeom>
        </p:spPr>
      </p:pic>
      <p:pic>
        <p:nvPicPr>
          <p:cNvPr id="5" name="Picture 4">
            <a:extLst>
              <a:ext uri="{FF2B5EF4-FFF2-40B4-BE49-F238E27FC236}">
                <a16:creationId xmlns:a16="http://schemas.microsoft.com/office/drawing/2014/main" id="{ECCACC05-41B0-ECA6-175F-A5A55EDA93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5942" y="2805903"/>
            <a:ext cx="1186408" cy="663894"/>
          </a:xfrm>
          <a:prstGeom prst="rect">
            <a:avLst/>
          </a:prstGeom>
        </p:spPr>
      </p:pic>
      <p:pic>
        <p:nvPicPr>
          <p:cNvPr id="6" name="Picture 5">
            <a:extLst>
              <a:ext uri="{FF2B5EF4-FFF2-40B4-BE49-F238E27FC236}">
                <a16:creationId xmlns:a16="http://schemas.microsoft.com/office/drawing/2014/main" id="{10968295-446A-A511-7091-631AEB0E79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011" y="2661949"/>
            <a:ext cx="1186408" cy="663894"/>
          </a:xfrm>
          <a:prstGeom prst="rect">
            <a:avLst/>
          </a:prstGeom>
        </p:spPr>
      </p:pic>
      <p:pic>
        <p:nvPicPr>
          <p:cNvPr id="7" name="Picture 6">
            <a:extLst>
              <a:ext uri="{FF2B5EF4-FFF2-40B4-BE49-F238E27FC236}">
                <a16:creationId xmlns:a16="http://schemas.microsoft.com/office/drawing/2014/main" id="{C1C67D85-F95A-385A-9428-47BA9B0291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7638" y="2880585"/>
            <a:ext cx="1186408" cy="663894"/>
          </a:xfrm>
          <a:prstGeom prst="rect">
            <a:avLst/>
          </a:prstGeom>
        </p:spPr>
      </p:pic>
      <p:pic>
        <p:nvPicPr>
          <p:cNvPr id="8" name="Picture 7">
            <a:extLst>
              <a:ext uri="{FF2B5EF4-FFF2-40B4-BE49-F238E27FC236}">
                <a16:creationId xmlns:a16="http://schemas.microsoft.com/office/drawing/2014/main" id="{7A16C88E-4AFA-7BA0-F685-288B5C5321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024" y="3138529"/>
            <a:ext cx="1186408" cy="663894"/>
          </a:xfrm>
          <a:prstGeom prst="rect">
            <a:avLst/>
          </a:prstGeom>
        </p:spPr>
      </p:pic>
      <p:pic>
        <p:nvPicPr>
          <p:cNvPr id="9" name="Picture 8">
            <a:extLst>
              <a:ext uri="{FF2B5EF4-FFF2-40B4-BE49-F238E27FC236}">
                <a16:creationId xmlns:a16="http://schemas.microsoft.com/office/drawing/2014/main" id="{6A6DF1F6-A316-0F3E-27BF-E21582B827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316" y="4141770"/>
            <a:ext cx="1272933" cy="1800259"/>
          </a:xfrm>
          <a:prstGeom prst="rect">
            <a:avLst/>
          </a:prstGeom>
        </p:spPr>
      </p:pic>
      <p:pic>
        <p:nvPicPr>
          <p:cNvPr id="10" name="Picture 9">
            <a:extLst>
              <a:ext uri="{FF2B5EF4-FFF2-40B4-BE49-F238E27FC236}">
                <a16:creationId xmlns:a16="http://schemas.microsoft.com/office/drawing/2014/main" id="{D4E8D720-8DDC-573C-AEF1-93BEB5FF77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5652" y="4082821"/>
            <a:ext cx="1272933" cy="1800259"/>
          </a:xfrm>
          <a:prstGeom prst="rect">
            <a:avLst/>
          </a:prstGeom>
        </p:spPr>
      </p:pic>
      <p:grpSp>
        <p:nvGrpSpPr>
          <p:cNvPr id="11" name="Group 10">
            <a:extLst>
              <a:ext uri="{FF2B5EF4-FFF2-40B4-BE49-F238E27FC236}">
                <a16:creationId xmlns:a16="http://schemas.microsoft.com/office/drawing/2014/main" id="{6D86714E-B854-D3A8-0716-DAD7D9E338CA}"/>
              </a:ext>
            </a:extLst>
          </p:cNvPr>
          <p:cNvGrpSpPr>
            <a:grpSpLocks/>
          </p:cNvGrpSpPr>
          <p:nvPr/>
        </p:nvGrpSpPr>
        <p:grpSpPr bwMode="auto">
          <a:xfrm>
            <a:off x="6571457" y="1172370"/>
            <a:ext cx="511177" cy="771525"/>
            <a:chOff x="874" y="952"/>
            <a:chExt cx="1674" cy="1486"/>
          </a:xfrm>
        </p:grpSpPr>
        <p:sp>
          <p:nvSpPr>
            <p:cNvPr id="189" name="Line 51">
              <a:extLst>
                <a:ext uri="{FF2B5EF4-FFF2-40B4-BE49-F238E27FC236}">
                  <a16:creationId xmlns:a16="http://schemas.microsoft.com/office/drawing/2014/main" id="{F352B6A9-B030-3156-4F83-B1EDAD6A2345}"/>
                </a:ext>
              </a:extLst>
            </p:cNvPr>
            <p:cNvSpPr>
              <a:spLocks noChangeShapeType="1"/>
            </p:cNvSpPr>
            <p:nvPr/>
          </p:nvSpPr>
          <p:spPr bwMode="auto">
            <a:xfrm flipH="1">
              <a:off x="1935" y="952"/>
              <a:ext cx="613" cy="544"/>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800" dirty="0">
                  <a:latin typeface="Arial" charset="0"/>
                  <a:ea typeface="ＭＳ Ｐゴシック" charset="-128"/>
                  <a:cs typeface="ＭＳ Ｐゴシック" charset="-128"/>
                </a:rPr>
                <a:t> </a:t>
              </a:r>
            </a:p>
          </p:txBody>
        </p:sp>
        <p:sp>
          <p:nvSpPr>
            <p:cNvPr id="190" name="Line 52">
              <a:extLst>
                <a:ext uri="{FF2B5EF4-FFF2-40B4-BE49-F238E27FC236}">
                  <a16:creationId xmlns:a16="http://schemas.microsoft.com/office/drawing/2014/main" id="{7E533AE2-FB1A-5D4D-9525-B385D5E9A7EB}"/>
                </a:ext>
              </a:extLst>
            </p:cNvPr>
            <p:cNvSpPr>
              <a:spLocks noChangeShapeType="1"/>
            </p:cNvSpPr>
            <p:nvPr/>
          </p:nvSpPr>
          <p:spPr bwMode="auto">
            <a:xfrm>
              <a:off x="1935" y="1490"/>
              <a:ext cx="52" cy="13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91" name="Line 53">
              <a:extLst>
                <a:ext uri="{FF2B5EF4-FFF2-40B4-BE49-F238E27FC236}">
                  <a16:creationId xmlns:a16="http://schemas.microsoft.com/office/drawing/2014/main" id="{447CB6CC-8EB1-4D69-C933-41F882ACED10}"/>
                </a:ext>
              </a:extLst>
            </p:cNvPr>
            <p:cNvSpPr>
              <a:spLocks noChangeShapeType="1"/>
            </p:cNvSpPr>
            <p:nvPr/>
          </p:nvSpPr>
          <p:spPr bwMode="auto">
            <a:xfrm flipH="1" flipV="1">
              <a:off x="1825" y="1475"/>
              <a:ext cx="161" cy="15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92" name="Line 54">
              <a:extLst>
                <a:ext uri="{FF2B5EF4-FFF2-40B4-BE49-F238E27FC236}">
                  <a16:creationId xmlns:a16="http://schemas.microsoft.com/office/drawing/2014/main" id="{3252FB4C-103F-21C8-2EAE-2A025C93FC21}"/>
                </a:ext>
              </a:extLst>
            </p:cNvPr>
            <p:cNvSpPr>
              <a:spLocks noChangeShapeType="1"/>
            </p:cNvSpPr>
            <p:nvPr/>
          </p:nvSpPr>
          <p:spPr bwMode="auto">
            <a:xfrm>
              <a:off x="1825" y="1484"/>
              <a:ext cx="83" cy="168"/>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93" name="Line 55">
              <a:extLst>
                <a:ext uri="{FF2B5EF4-FFF2-40B4-BE49-F238E27FC236}">
                  <a16:creationId xmlns:a16="http://schemas.microsoft.com/office/drawing/2014/main" id="{CA34728B-66A7-0687-15A0-DC8381831166}"/>
                </a:ext>
              </a:extLst>
            </p:cNvPr>
            <p:cNvSpPr>
              <a:spLocks noChangeShapeType="1"/>
            </p:cNvSpPr>
            <p:nvPr/>
          </p:nvSpPr>
          <p:spPr bwMode="auto">
            <a:xfrm flipH="1" flipV="1">
              <a:off x="1815" y="1594"/>
              <a:ext cx="94" cy="61"/>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94" name="Line 56">
              <a:extLst>
                <a:ext uri="{FF2B5EF4-FFF2-40B4-BE49-F238E27FC236}">
                  <a16:creationId xmlns:a16="http://schemas.microsoft.com/office/drawing/2014/main" id="{26DC4A55-C3D4-DC9B-F053-C0A9E020AAB8}"/>
                </a:ext>
              </a:extLst>
            </p:cNvPr>
            <p:cNvSpPr>
              <a:spLocks noChangeShapeType="1"/>
            </p:cNvSpPr>
            <p:nvPr/>
          </p:nvSpPr>
          <p:spPr bwMode="auto">
            <a:xfrm flipH="1">
              <a:off x="1399" y="1600"/>
              <a:ext cx="416" cy="358"/>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95" name="Line 57">
              <a:extLst>
                <a:ext uri="{FF2B5EF4-FFF2-40B4-BE49-F238E27FC236}">
                  <a16:creationId xmlns:a16="http://schemas.microsoft.com/office/drawing/2014/main" id="{63564C52-C86C-53D5-2971-616E8AB7CAAE}"/>
                </a:ext>
              </a:extLst>
            </p:cNvPr>
            <p:cNvSpPr>
              <a:spLocks noChangeShapeType="1"/>
            </p:cNvSpPr>
            <p:nvPr/>
          </p:nvSpPr>
          <p:spPr bwMode="auto">
            <a:xfrm>
              <a:off x="1399" y="1955"/>
              <a:ext cx="68" cy="141"/>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96" name="Line 58">
              <a:extLst>
                <a:ext uri="{FF2B5EF4-FFF2-40B4-BE49-F238E27FC236}">
                  <a16:creationId xmlns:a16="http://schemas.microsoft.com/office/drawing/2014/main" id="{7C8CEAC4-5EE1-5B46-A22D-0077F2CB2A4B}"/>
                </a:ext>
              </a:extLst>
            </p:cNvPr>
            <p:cNvSpPr>
              <a:spLocks noChangeShapeType="1"/>
            </p:cNvSpPr>
            <p:nvPr/>
          </p:nvSpPr>
          <p:spPr bwMode="auto">
            <a:xfrm flipH="1" flipV="1">
              <a:off x="1311" y="1946"/>
              <a:ext cx="156" cy="15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97" name="Line 59">
              <a:extLst>
                <a:ext uri="{FF2B5EF4-FFF2-40B4-BE49-F238E27FC236}">
                  <a16:creationId xmlns:a16="http://schemas.microsoft.com/office/drawing/2014/main" id="{4E04A75A-258A-BB7F-7D5F-3A3F8A9B390B}"/>
                </a:ext>
              </a:extLst>
            </p:cNvPr>
            <p:cNvSpPr>
              <a:spLocks noChangeShapeType="1"/>
            </p:cNvSpPr>
            <p:nvPr/>
          </p:nvSpPr>
          <p:spPr bwMode="auto">
            <a:xfrm>
              <a:off x="1311" y="1955"/>
              <a:ext cx="83" cy="162"/>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98" name="Line 60">
              <a:extLst>
                <a:ext uri="{FF2B5EF4-FFF2-40B4-BE49-F238E27FC236}">
                  <a16:creationId xmlns:a16="http://schemas.microsoft.com/office/drawing/2014/main" id="{CECE68BA-2C9E-BDF5-9290-9106A6270D3F}"/>
                </a:ext>
              </a:extLst>
            </p:cNvPr>
            <p:cNvSpPr>
              <a:spLocks noChangeShapeType="1"/>
            </p:cNvSpPr>
            <p:nvPr/>
          </p:nvSpPr>
          <p:spPr bwMode="auto">
            <a:xfrm flipH="1" flipV="1">
              <a:off x="1285" y="2071"/>
              <a:ext cx="109" cy="52"/>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99" name="Line 61">
              <a:extLst>
                <a:ext uri="{FF2B5EF4-FFF2-40B4-BE49-F238E27FC236}">
                  <a16:creationId xmlns:a16="http://schemas.microsoft.com/office/drawing/2014/main" id="{5346D032-E062-546A-9162-857F1DC115DD}"/>
                </a:ext>
              </a:extLst>
            </p:cNvPr>
            <p:cNvSpPr>
              <a:spLocks noChangeShapeType="1"/>
            </p:cNvSpPr>
            <p:nvPr/>
          </p:nvSpPr>
          <p:spPr bwMode="auto">
            <a:xfrm flipH="1">
              <a:off x="874" y="2077"/>
              <a:ext cx="416" cy="361"/>
            </a:xfrm>
            <a:prstGeom prst="line">
              <a:avLst/>
            </a:prstGeom>
            <a:noFill/>
            <a:ln w="28575">
              <a:solidFill>
                <a:srgbClr val="FF0000"/>
              </a:solidFill>
              <a:round/>
              <a:headEnd/>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grpSp>
      <p:sp>
        <p:nvSpPr>
          <p:cNvPr id="12" name="Freeform 10">
            <a:extLst>
              <a:ext uri="{FF2B5EF4-FFF2-40B4-BE49-F238E27FC236}">
                <a16:creationId xmlns:a16="http://schemas.microsoft.com/office/drawing/2014/main" id="{88B0E584-D3FF-93D2-E45D-54571F1FBE08}"/>
              </a:ext>
            </a:extLst>
          </p:cNvPr>
          <p:cNvSpPr>
            <a:spLocks/>
          </p:cNvSpPr>
          <p:nvPr/>
        </p:nvSpPr>
        <p:spPr bwMode="auto">
          <a:xfrm>
            <a:off x="570706" y="5777706"/>
            <a:ext cx="8077200" cy="342900"/>
          </a:xfrm>
          <a:custGeom>
            <a:avLst/>
            <a:gdLst>
              <a:gd name="T0" fmla="*/ 0 w 5040"/>
              <a:gd name="T1" fmla="*/ 2147483647 h 168"/>
              <a:gd name="T2" fmla="*/ 2147483647 w 5040"/>
              <a:gd name="T3" fmla="*/ 2147483647 h 168"/>
              <a:gd name="T4" fmla="*/ 2147483647 w 5040"/>
              <a:gd name="T5" fmla="*/ 2147483647 h 168"/>
              <a:gd name="T6" fmla="*/ 2147483647 w 5040"/>
              <a:gd name="T7" fmla="*/ 2147483647 h 168"/>
              <a:gd name="T8" fmla="*/ 2147483647 w 5040"/>
              <a:gd name="T9" fmla="*/ 2147483647 h 168"/>
              <a:gd name="T10" fmla="*/ 0 60000 65536"/>
              <a:gd name="T11" fmla="*/ 0 60000 65536"/>
              <a:gd name="T12" fmla="*/ 0 60000 65536"/>
              <a:gd name="T13" fmla="*/ 0 60000 65536"/>
              <a:gd name="T14" fmla="*/ 0 60000 65536"/>
              <a:gd name="T15" fmla="*/ 0 w 5040"/>
              <a:gd name="T16" fmla="*/ 0 h 168"/>
              <a:gd name="T17" fmla="*/ 5040 w 5040"/>
              <a:gd name="T18" fmla="*/ 168 h 168"/>
            </a:gdLst>
            <a:ahLst/>
            <a:cxnLst>
              <a:cxn ang="T10">
                <a:pos x="T0" y="T1"/>
              </a:cxn>
              <a:cxn ang="T11">
                <a:pos x="T2" y="T3"/>
              </a:cxn>
              <a:cxn ang="T12">
                <a:pos x="T4" y="T5"/>
              </a:cxn>
              <a:cxn ang="T13">
                <a:pos x="T6" y="T7"/>
              </a:cxn>
              <a:cxn ang="T14">
                <a:pos x="T8" y="T9"/>
              </a:cxn>
            </a:cxnLst>
            <a:rect l="T15" t="T16" r="T17" b="T18"/>
            <a:pathLst>
              <a:path w="5040" h="168">
                <a:moveTo>
                  <a:pt x="0" y="120"/>
                </a:moveTo>
                <a:cubicBezTo>
                  <a:pt x="92" y="104"/>
                  <a:pt x="184" y="88"/>
                  <a:pt x="576" y="72"/>
                </a:cubicBezTo>
                <a:cubicBezTo>
                  <a:pt x="968" y="56"/>
                  <a:pt x="1808" y="32"/>
                  <a:pt x="2352" y="24"/>
                </a:cubicBezTo>
                <a:cubicBezTo>
                  <a:pt x="2896" y="16"/>
                  <a:pt x="3392" y="0"/>
                  <a:pt x="3840" y="24"/>
                </a:cubicBezTo>
                <a:cubicBezTo>
                  <a:pt x="4288" y="48"/>
                  <a:pt x="4840" y="144"/>
                  <a:pt x="5040" y="168"/>
                </a:cubicBezTo>
              </a:path>
            </a:pathLst>
          </a:custGeom>
          <a:noFill/>
          <a:ln w="9525">
            <a:solidFill>
              <a:schemeClr val="tx1"/>
            </a:solidFill>
            <a:round/>
            <a:headEnd/>
            <a:tailEnd/>
          </a:ln>
          <a:extLst>
            <a:ext uri="{909E8E84-426E-40dd-AFC4-6F175D3DCCD1}">
              <a14:hiddenFill xmlns:lc="http://schemas.openxmlformats.org/drawingml/2006/lockedCanvas" xmlns:a14="http://schemas.microsoft.com/office/drawing/2010/main" xmlns="">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AutoShape 11">
            <a:extLst>
              <a:ext uri="{FF2B5EF4-FFF2-40B4-BE49-F238E27FC236}">
                <a16:creationId xmlns:a16="http://schemas.microsoft.com/office/drawing/2014/main" id="{604351E3-9D5A-A4B3-69C1-4CEA630CC316}"/>
              </a:ext>
            </a:extLst>
          </p:cNvPr>
          <p:cNvSpPr>
            <a:spLocks noChangeArrowheads="1"/>
          </p:cNvSpPr>
          <p:nvPr/>
        </p:nvSpPr>
        <p:spPr bwMode="auto">
          <a:xfrm>
            <a:off x="2475706" y="5396706"/>
            <a:ext cx="152400" cy="152400"/>
          </a:xfrm>
          <a:prstGeom prst="smileyFace">
            <a:avLst>
              <a:gd name="adj" fmla="val 4653"/>
            </a:avLst>
          </a:prstGeom>
          <a:solidFill>
            <a:srgbClr val="FFFF99"/>
          </a:solidFill>
          <a:ln w="9525">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sp>
        <p:nvSpPr>
          <p:cNvPr id="14" name="Line 12">
            <a:extLst>
              <a:ext uri="{FF2B5EF4-FFF2-40B4-BE49-F238E27FC236}">
                <a16:creationId xmlns:a16="http://schemas.microsoft.com/office/drawing/2014/main" id="{3FE29925-BB8B-5F88-1715-629AFDF88CEE}"/>
              </a:ext>
            </a:extLst>
          </p:cNvPr>
          <p:cNvSpPr>
            <a:spLocks noChangeShapeType="1"/>
          </p:cNvSpPr>
          <p:nvPr/>
        </p:nvSpPr>
        <p:spPr bwMode="auto">
          <a:xfrm>
            <a:off x="2551906" y="5549106"/>
            <a:ext cx="0" cy="152400"/>
          </a:xfrm>
          <a:prstGeom prst="line">
            <a:avLst/>
          </a:prstGeom>
          <a:noFill/>
          <a:ln w="9525">
            <a:solidFill>
              <a:schemeClr val="tx1"/>
            </a:solidFill>
            <a:round/>
            <a:headEnd/>
            <a:tailEnd/>
          </a:ln>
          <a:extLst>
            <a:ext uri="{909E8E84-426E-40dd-AFC4-6F175D3DCCD1}">
              <a14:hiddenFill xmlns:lc="http://schemas.openxmlformats.org/drawingml/2006/lockedCanvas" xmlns:a14="http://schemas.microsoft.com/office/drawing/2010/main" xmlns="">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Line 13">
            <a:extLst>
              <a:ext uri="{FF2B5EF4-FFF2-40B4-BE49-F238E27FC236}">
                <a16:creationId xmlns:a16="http://schemas.microsoft.com/office/drawing/2014/main" id="{EE74E5F2-AD27-6C31-DC8C-9976CEF503F6}"/>
              </a:ext>
            </a:extLst>
          </p:cNvPr>
          <p:cNvSpPr>
            <a:spLocks noChangeShapeType="1"/>
          </p:cNvSpPr>
          <p:nvPr/>
        </p:nvSpPr>
        <p:spPr bwMode="auto">
          <a:xfrm>
            <a:off x="2551906" y="5701506"/>
            <a:ext cx="76200" cy="152400"/>
          </a:xfrm>
          <a:prstGeom prst="line">
            <a:avLst/>
          </a:prstGeom>
          <a:noFill/>
          <a:ln w="9525">
            <a:solidFill>
              <a:schemeClr val="tx1"/>
            </a:solidFill>
            <a:round/>
            <a:headEnd/>
            <a:tailEnd/>
          </a:ln>
          <a:extLst>
            <a:ext uri="{909E8E84-426E-40dd-AFC4-6F175D3DCCD1}">
              <a14:hiddenFill xmlns:lc="http://schemas.openxmlformats.org/drawingml/2006/lockedCanvas" xmlns:a14="http://schemas.microsoft.com/office/drawing/2010/main" xmlns="">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Line 14">
            <a:extLst>
              <a:ext uri="{FF2B5EF4-FFF2-40B4-BE49-F238E27FC236}">
                <a16:creationId xmlns:a16="http://schemas.microsoft.com/office/drawing/2014/main" id="{2350339B-086B-F7E0-7D81-81847F9C7961}"/>
              </a:ext>
            </a:extLst>
          </p:cNvPr>
          <p:cNvSpPr>
            <a:spLocks noChangeShapeType="1"/>
          </p:cNvSpPr>
          <p:nvPr/>
        </p:nvSpPr>
        <p:spPr bwMode="auto">
          <a:xfrm flipH="1">
            <a:off x="2475706" y="5701506"/>
            <a:ext cx="76200" cy="152400"/>
          </a:xfrm>
          <a:prstGeom prst="line">
            <a:avLst/>
          </a:prstGeom>
          <a:noFill/>
          <a:ln w="9525">
            <a:solidFill>
              <a:schemeClr val="tx1"/>
            </a:solidFill>
            <a:round/>
            <a:headEnd/>
            <a:tailEnd/>
          </a:ln>
          <a:extLst>
            <a:ext uri="{909E8E84-426E-40dd-AFC4-6F175D3DCCD1}">
              <a14:hiddenFill xmlns:lc="http://schemas.openxmlformats.org/drawingml/2006/lockedCanvas" xmlns:a14="http://schemas.microsoft.com/office/drawing/2010/main" xmlns="">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Line 15">
            <a:extLst>
              <a:ext uri="{FF2B5EF4-FFF2-40B4-BE49-F238E27FC236}">
                <a16:creationId xmlns:a16="http://schemas.microsoft.com/office/drawing/2014/main" id="{CBF8CF2A-535F-757D-2062-AA871B2498C8}"/>
              </a:ext>
            </a:extLst>
          </p:cNvPr>
          <p:cNvSpPr>
            <a:spLocks noChangeShapeType="1"/>
          </p:cNvSpPr>
          <p:nvPr/>
        </p:nvSpPr>
        <p:spPr bwMode="auto">
          <a:xfrm flipH="1" flipV="1">
            <a:off x="2475706" y="5549106"/>
            <a:ext cx="76200" cy="76200"/>
          </a:xfrm>
          <a:prstGeom prst="line">
            <a:avLst/>
          </a:prstGeom>
          <a:noFill/>
          <a:ln w="9525">
            <a:solidFill>
              <a:schemeClr val="tx1"/>
            </a:solidFill>
            <a:round/>
            <a:headEnd/>
            <a:tailEnd/>
          </a:ln>
          <a:extLst>
            <a:ext uri="{909E8E84-426E-40dd-AFC4-6F175D3DCCD1}">
              <a14:hiddenFill xmlns:lc="http://schemas.openxmlformats.org/drawingml/2006/lockedCanvas" xmlns:a14="http://schemas.microsoft.com/office/drawing/2010/main" xmlns="">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Line 16">
            <a:extLst>
              <a:ext uri="{FF2B5EF4-FFF2-40B4-BE49-F238E27FC236}">
                <a16:creationId xmlns:a16="http://schemas.microsoft.com/office/drawing/2014/main" id="{8D8C2A88-2DC6-5A29-73C0-92ED3D60EB1C}"/>
              </a:ext>
            </a:extLst>
          </p:cNvPr>
          <p:cNvSpPr>
            <a:spLocks noChangeShapeType="1"/>
          </p:cNvSpPr>
          <p:nvPr/>
        </p:nvSpPr>
        <p:spPr bwMode="auto">
          <a:xfrm>
            <a:off x="2551906" y="5625306"/>
            <a:ext cx="76200" cy="0"/>
          </a:xfrm>
          <a:prstGeom prst="line">
            <a:avLst/>
          </a:prstGeom>
          <a:noFill/>
          <a:ln w="9525">
            <a:solidFill>
              <a:schemeClr val="tx1"/>
            </a:solidFill>
            <a:round/>
            <a:headEnd/>
            <a:tailEnd/>
          </a:ln>
          <a:extLst>
            <a:ext uri="{909E8E84-426E-40dd-AFC4-6F175D3DCCD1}">
              <a14:hiddenFill xmlns:lc="http://schemas.openxmlformats.org/drawingml/2006/lockedCanvas" xmlns:a14="http://schemas.microsoft.com/office/drawing/2010/main" xmlns="">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17">
            <a:extLst>
              <a:ext uri="{FF2B5EF4-FFF2-40B4-BE49-F238E27FC236}">
                <a16:creationId xmlns:a16="http://schemas.microsoft.com/office/drawing/2014/main" id="{B718BD0E-785E-F4AA-316C-10A54313DB27}"/>
              </a:ext>
            </a:extLst>
          </p:cNvPr>
          <p:cNvSpPr>
            <a:spLocks/>
          </p:cNvSpPr>
          <p:nvPr/>
        </p:nvSpPr>
        <p:spPr bwMode="auto">
          <a:xfrm>
            <a:off x="2374106" y="5396706"/>
            <a:ext cx="177800" cy="266700"/>
          </a:xfrm>
          <a:custGeom>
            <a:avLst/>
            <a:gdLst>
              <a:gd name="T0" fmla="*/ 2147483647 w 112"/>
              <a:gd name="T1" fmla="*/ 2147483647 h 168"/>
              <a:gd name="T2" fmla="*/ 2147483647 w 112"/>
              <a:gd name="T3" fmla="*/ 2147483647 h 168"/>
              <a:gd name="T4" fmla="*/ 2147483647 w 112"/>
              <a:gd name="T5" fmla="*/ 0 h 168"/>
              <a:gd name="T6" fmla="*/ 0 60000 65536"/>
              <a:gd name="T7" fmla="*/ 0 60000 65536"/>
              <a:gd name="T8" fmla="*/ 0 60000 65536"/>
              <a:gd name="T9" fmla="*/ 0 w 112"/>
              <a:gd name="T10" fmla="*/ 0 h 168"/>
              <a:gd name="T11" fmla="*/ 112 w 112"/>
              <a:gd name="T12" fmla="*/ 168 h 168"/>
            </a:gdLst>
            <a:ahLst/>
            <a:cxnLst>
              <a:cxn ang="T6">
                <a:pos x="T0" y="T1"/>
              </a:cxn>
              <a:cxn ang="T7">
                <a:pos x="T2" y="T3"/>
              </a:cxn>
              <a:cxn ang="T8">
                <a:pos x="T4" y="T5"/>
              </a:cxn>
            </a:cxnLst>
            <a:rect l="T9" t="T10" r="T11" b="T12"/>
            <a:pathLst>
              <a:path w="112" h="168">
                <a:moveTo>
                  <a:pt x="112" y="144"/>
                </a:moveTo>
                <a:cubicBezTo>
                  <a:pt x="72" y="156"/>
                  <a:pt x="32" y="168"/>
                  <a:pt x="16" y="144"/>
                </a:cubicBezTo>
                <a:cubicBezTo>
                  <a:pt x="0" y="120"/>
                  <a:pt x="16" y="24"/>
                  <a:pt x="16" y="0"/>
                </a:cubicBezTo>
              </a:path>
            </a:pathLst>
          </a:custGeom>
          <a:noFill/>
          <a:ln w="9525">
            <a:solidFill>
              <a:schemeClr val="tx1"/>
            </a:solidFill>
            <a:round/>
            <a:headEnd/>
            <a:tailEnd/>
          </a:ln>
          <a:extLst>
            <a:ext uri="{909E8E84-426E-40dd-AFC4-6F175D3DCCD1}">
              <a14:hiddenFill xmlns:lc="http://schemas.openxmlformats.org/drawingml/2006/lockedCanvas" xmlns:a14="http://schemas.microsoft.com/office/drawing/2010/main" xmlns="">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AutoShape 18">
            <a:extLst>
              <a:ext uri="{FF2B5EF4-FFF2-40B4-BE49-F238E27FC236}">
                <a16:creationId xmlns:a16="http://schemas.microsoft.com/office/drawing/2014/main" id="{957A228E-2B00-AFA1-8B12-5C594A532FB1}"/>
              </a:ext>
            </a:extLst>
          </p:cNvPr>
          <p:cNvSpPr>
            <a:spLocks noChangeArrowheads="1"/>
          </p:cNvSpPr>
          <p:nvPr/>
        </p:nvSpPr>
        <p:spPr bwMode="auto">
          <a:xfrm flipV="1">
            <a:off x="2323306" y="5396706"/>
            <a:ext cx="152400" cy="76200"/>
          </a:xfrm>
          <a:prstGeom prst="hexagon">
            <a:avLst>
              <a:gd name="adj" fmla="val 50000"/>
              <a:gd name="vf" fmla="val 115470"/>
            </a:avLst>
          </a:prstGeom>
          <a:solidFill>
            <a:srgbClr val="FFFF00"/>
          </a:solidFill>
          <a:ln w="9525">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sp>
        <p:nvSpPr>
          <p:cNvPr id="21" name="Text Box 27">
            <a:extLst>
              <a:ext uri="{FF2B5EF4-FFF2-40B4-BE49-F238E27FC236}">
                <a16:creationId xmlns:a16="http://schemas.microsoft.com/office/drawing/2014/main" id="{C7472DFB-C03B-CC04-F11A-21D05C379F92}"/>
              </a:ext>
            </a:extLst>
          </p:cNvPr>
          <p:cNvSpPr txBox="1">
            <a:spLocks noChangeArrowheads="1"/>
          </p:cNvSpPr>
          <p:nvPr/>
        </p:nvSpPr>
        <p:spPr bwMode="auto">
          <a:xfrm>
            <a:off x="4755356" y="4925219"/>
            <a:ext cx="1544638" cy="40005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en-US" sz="2000" dirty="0">
                <a:cs typeface="Arial" panose="020B0604020202020204" pitchFamily="34" charset="0"/>
              </a:rPr>
              <a:t>Multi-Path</a:t>
            </a:r>
          </a:p>
        </p:txBody>
      </p:sp>
      <p:sp>
        <p:nvSpPr>
          <p:cNvPr id="22" name="Freeform 28">
            <a:extLst>
              <a:ext uri="{FF2B5EF4-FFF2-40B4-BE49-F238E27FC236}">
                <a16:creationId xmlns:a16="http://schemas.microsoft.com/office/drawing/2014/main" id="{B64D06D9-D86A-4EC3-8844-F9A52B530821}"/>
              </a:ext>
            </a:extLst>
          </p:cNvPr>
          <p:cNvSpPr>
            <a:spLocks/>
          </p:cNvSpPr>
          <p:nvPr/>
        </p:nvSpPr>
        <p:spPr bwMode="auto">
          <a:xfrm>
            <a:off x="570706" y="3098006"/>
            <a:ext cx="8077200" cy="1155700"/>
          </a:xfrm>
          <a:custGeom>
            <a:avLst/>
            <a:gdLst>
              <a:gd name="T0" fmla="*/ 0 w 5088"/>
              <a:gd name="T1" fmla="*/ 2147483647 h 728"/>
              <a:gd name="T2" fmla="*/ 2147483647 w 5088"/>
              <a:gd name="T3" fmla="*/ 2147483647 h 728"/>
              <a:gd name="T4" fmla="*/ 2147483647 w 5088"/>
              <a:gd name="T5" fmla="*/ 2147483647 h 728"/>
              <a:gd name="T6" fmla="*/ 2147483647 w 5088"/>
              <a:gd name="T7" fmla="*/ 2147483647 h 728"/>
              <a:gd name="T8" fmla="*/ 2147483647 w 5088"/>
              <a:gd name="T9" fmla="*/ 2147483647 h 728"/>
              <a:gd name="T10" fmla="*/ 0 60000 65536"/>
              <a:gd name="T11" fmla="*/ 0 60000 65536"/>
              <a:gd name="T12" fmla="*/ 0 60000 65536"/>
              <a:gd name="T13" fmla="*/ 0 60000 65536"/>
              <a:gd name="T14" fmla="*/ 0 60000 65536"/>
              <a:gd name="T15" fmla="*/ 0 w 5088"/>
              <a:gd name="T16" fmla="*/ 0 h 728"/>
              <a:gd name="T17" fmla="*/ 5088 w 5088"/>
              <a:gd name="T18" fmla="*/ 728 h 728"/>
            </a:gdLst>
            <a:ahLst/>
            <a:cxnLst>
              <a:cxn ang="T10">
                <a:pos x="T0" y="T1"/>
              </a:cxn>
              <a:cxn ang="T11">
                <a:pos x="T2" y="T3"/>
              </a:cxn>
              <a:cxn ang="T12">
                <a:pos x="T4" y="T5"/>
              </a:cxn>
              <a:cxn ang="T13">
                <a:pos x="T6" y="T7"/>
              </a:cxn>
              <a:cxn ang="T14">
                <a:pos x="T8" y="T9"/>
              </a:cxn>
            </a:cxnLst>
            <a:rect l="T15" t="T16" r="T17" b="T18"/>
            <a:pathLst>
              <a:path w="5088" h="728">
                <a:moveTo>
                  <a:pt x="0" y="728"/>
                </a:moveTo>
                <a:cubicBezTo>
                  <a:pt x="424" y="580"/>
                  <a:pt x="848" y="432"/>
                  <a:pt x="1152" y="344"/>
                </a:cubicBezTo>
                <a:cubicBezTo>
                  <a:pt x="1456" y="256"/>
                  <a:pt x="1504" y="248"/>
                  <a:pt x="1824" y="200"/>
                </a:cubicBezTo>
                <a:cubicBezTo>
                  <a:pt x="2144" y="152"/>
                  <a:pt x="2528" y="0"/>
                  <a:pt x="3072" y="56"/>
                </a:cubicBezTo>
                <a:cubicBezTo>
                  <a:pt x="3616" y="112"/>
                  <a:pt x="4352" y="324"/>
                  <a:pt x="5088" y="536"/>
                </a:cubicBezTo>
              </a:path>
            </a:pathLst>
          </a:custGeom>
          <a:noFill/>
          <a:ln w="9525" cap="flat">
            <a:solidFill>
              <a:srgbClr val="0000FF"/>
            </a:solidFill>
            <a:prstDash val="lgDashDot"/>
            <a:round/>
            <a:headEnd/>
            <a:tailEnd/>
          </a:ln>
          <a:extLst>
            <a:ext uri="{909E8E84-426E-40dd-AFC4-6F175D3DCCD1}">
              <a14:hiddenFill xmlns:lc="http://schemas.openxmlformats.org/drawingml/2006/lockedCanvas" xmlns:a14="http://schemas.microsoft.com/office/drawing/2010/main" xmlns="">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Text Box 29">
            <a:extLst>
              <a:ext uri="{FF2B5EF4-FFF2-40B4-BE49-F238E27FC236}">
                <a16:creationId xmlns:a16="http://schemas.microsoft.com/office/drawing/2014/main" id="{A0D4B5DA-E1CC-11A7-36CB-1FE35F3F3140}"/>
              </a:ext>
            </a:extLst>
          </p:cNvPr>
          <p:cNvSpPr txBox="1">
            <a:spLocks noChangeArrowheads="1"/>
          </p:cNvSpPr>
          <p:nvPr/>
        </p:nvSpPr>
        <p:spPr bwMode="auto">
          <a:xfrm>
            <a:off x="6339681" y="2780506"/>
            <a:ext cx="1905000" cy="40005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50000"/>
              </a:spcBef>
            </a:pPr>
            <a:r>
              <a:rPr lang="en-US" altLang="en-US" sz="2000" dirty="0">
                <a:cs typeface="Arial" panose="020B0604020202020204" pitchFamily="34" charset="0"/>
              </a:rPr>
              <a:t>Troposphere</a:t>
            </a:r>
          </a:p>
        </p:txBody>
      </p:sp>
      <p:sp>
        <p:nvSpPr>
          <p:cNvPr id="24" name="Freeform 28">
            <a:extLst>
              <a:ext uri="{FF2B5EF4-FFF2-40B4-BE49-F238E27FC236}">
                <a16:creationId xmlns:a16="http://schemas.microsoft.com/office/drawing/2014/main" id="{D6F23B56-D4CB-FA85-14E4-B299A6F0160C}"/>
              </a:ext>
            </a:extLst>
          </p:cNvPr>
          <p:cNvSpPr>
            <a:spLocks/>
          </p:cNvSpPr>
          <p:nvPr/>
        </p:nvSpPr>
        <p:spPr bwMode="auto">
          <a:xfrm>
            <a:off x="570706" y="1781969"/>
            <a:ext cx="8077200" cy="663575"/>
          </a:xfrm>
          <a:custGeom>
            <a:avLst/>
            <a:gdLst>
              <a:gd name="T0" fmla="*/ 0 w 5088"/>
              <a:gd name="T1" fmla="*/ 728 h 728"/>
              <a:gd name="T2" fmla="*/ 1152 w 5088"/>
              <a:gd name="T3" fmla="*/ 344 h 728"/>
              <a:gd name="T4" fmla="*/ 1824 w 5088"/>
              <a:gd name="T5" fmla="*/ 200 h 728"/>
              <a:gd name="T6" fmla="*/ 3072 w 5088"/>
              <a:gd name="T7" fmla="*/ 56 h 728"/>
              <a:gd name="T8" fmla="*/ 5088 w 5088"/>
              <a:gd name="T9" fmla="*/ 536 h 728"/>
              <a:gd name="T10" fmla="*/ 0 60000 65536"/>
              <a:gd name="T11" fmla="*/ 0 60000 65536"/>
              <a:gd name="T12" fmla="*/ 0 60000 65536"/>
              <a:gd name="T13" fmla="*/ 0 60000 65536"/>
              <a:gd name="T14" fmla="*/ 0 60000 65536"/>
              <a:gd name="T15" fmla="*/ 0 w 5088"/>
              <a:gd name="T16" fmla="*/ 0 h 728"/>
              <a:gd name="T17" fmla="*/ 5088 w 5088"/>
              <a:gd name="T18" fmla="*/ 728 h 728"/>
            </a:gdLst>
            <a:ahLst/>
            <a:cxnLst>
              <a:cxn ang="T10">
                <a:pos x="T0" y="T1"/>
              </a:cxn>
              <a:cxn ang="T11">
                <a:pos x="T2" y="T3"/>
              </a:cxn>
              <a:cxn ang="T12">
                <a:pos x="T4" y="T5"/>
              </a:cxn>
              <a:cxn ang="T13">
                <a:pos x="T6" y="T7"/>
              </a:cxn>
              <a:cxn ang="T14">
                <a:pos x="T8" y="T9"/>
              </a:cxn>
            </a:cxnLst>
            <a:rect l="T15" t="T16" r="T17" b="T18"/>
            <a:pathLst>
              <a:path w="5088" h="728">
                <a:moveTo>
                  <a:pt x="0" y="728"/>
                </a:moveTo>
                <a:cubicBezTo>
                  <a:pt x="424" y="580"/>
                  <a:pt x="848" y="432"/>
                  <a:pt x="1152" y="344"/>
                </a:cubicBezTo>
                <a:cubicBezTo>
                  <a:pt x="1456" y="256"/>
                  <a:pt x="1504" y="248"/>
                  <a:pt x="1824" y="200"/>
                </a:cubicBezTo>
                <a:cubicBezTo>
                  <a:pt x="2144" y="152"/>
                  <a:pt x="2528" y="0"/>
                  <a:pt x="3072" y="56"/>
                </a:cubicBezTo>
                <a:cubicBezTo>
                  <a:pt x="3616" y="112"/>
                  <a:pt x="4352" y="324"/>
                  <a:pt x="5088" y="536"/>
                </a:cubicBezTo>
              </a:path>
            </a:pathLst>
          </a:custGeom>
          <a:noFill/>
          <a:ln w="9525" cap="flat">
            <a:solidFill>
              <a:schemeClr val="accent4">
                <a:lumMod val="50000"/>
              </a:schemeClr>
            </a:solidFill>
            <a:prstDash val="lgDashDotDot"/>
            <a:round/>
            <a:headEnd/>
            <a:tailEnd/>
          </a:ln>
          <a:extLst>
            <a:ext uri="{909E8E84-426E-40dd-AFC4-6F175D3DCCD1}">
              <a14:hiddenFill xmlns:lc="http://schemas.openxmlformats.org/drawingml/2006/lockedCanvas" xmlns:a14="http://schemas.microsoft.com/office/drawing/2010/main" xmlns="">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25" name="Text Box 29">
            <a:extLst>
              <a:ext uri="{FF2B5EF4-FFF2-40B4-BE49-F238E27FC236}">
                <a16:creationId xmlns:a16="http://schemas.microsoft.com/office/drawing/2014/main" id="{F9C2EE08-1A15-745B-D5B8-C743EF64BAC4}"/>
              </a:ext>
            </a:extLst>
          </p:cNvPr>
          <p:cNvSpPr txBox="1">
            <a:spLocks noChangeArrowheads="1"/>
          </p:cNvSpPr>
          <p:nvPr/>
        </p:nvSpPr>
        <p:spPr bwMode="auto">
          <a:xfrm>
            <a:off x="1499394" y="1508919"/>
            <a:ext cx="1487487" cy="40005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50000"/>
              </a:spcBef>
            </a:pPr>
            <a:r>
              <a:rPr lang="en-US" altLang="en-US" sz="2000" dirty="0">
                <a:cs typeface="Arial" panose="020B0604020202020204" pitchFamily="34" charset="0"/>
              </a:rPr>
              <a:t>Ionosphere</a:t>
            </a:r>
          </a:p>
        </p:txBody>
      </p:sp>
      <p:grpSp>
        <p:nvGrpSpPr>
          <p:cNvPr id="26" name="Group 25">
            <a:extLst>
              <a:ext uri="{FF2B5EF4-FFF2-40B4-BE49-F238E27FC236}">
                <a16:creationId xmlns:a16="http://schemas.microsoft.com/office/drawing/2014/main" id="{E880CFBA-A2B2-FD66-6E73-D8A2519372F5}"/>
              </a:ext>
            </a:extLst>
          </p:cNvPr>
          <p:cNvGrpSpPr>
            <a:grpSpLocks/>
          </p:cNvGrpSpPr>
          <p:nvPr/>
        </p:nvGrpSpPr>
        <p:grpSpPr bwMode="auto">
          <a:xfrm flipH="1">
            <a:off x="570705" y="997743"/>
            <a:ext cx="1820863" cy="4398962"/>
            <a:chOff x="874" y="952"/>
            <a:chExt cx="1674" cy="1486"/>
          </a:xfrm>
        </p:grpSpPr>
        <p:sp>
          <p:nvSpPr>
            <p:cNvPr id="178" name="Line 51">
              <a:extLst>
                <a:ext uri="{FF2B5EF4-FFF2-40B4-BE49-F238E27FC236}">
                  <a16:creationId xmlns:a16="http://schemas.microsoft.com/office/drawing/2014/main" id="{AF49BF80-D7BB-3F3F-707B-065B72668E56}"/>
                </a:ext>
              </a:extLst>
            </p:cNvPr>
            <p:cNvSpPr>
              <a:spLocks noChangeShapeType="1"/>
            </p:cNvSpPr>
            <p:nvPr/>
          </p:nvSpPr>
          <p:spPr bwMode="auto">
            <a:xfrm flipH="1">
              <a:off x="1932" y="952"/>
              <a:ext cx="616" cy="54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800" dirty="0">
                  <a:latin typeface="Arial" charset="0"/>
                  <a:ea typeface="ＭＳ Ｐゴシック" charset="-128"/>
                  <a:cs typeface="ＭＳ Ｐゴシック" charset="-128"/>
                </a:rPr>
                <a:t> </a:t>
              </a:r>
            </a:p>
          </p:txBody>
        </p:sp>
        <p:sp>
          <p:nvSpPr>
            <p:cNvPr id="179" name="Line 52">
              <a:extLst>
                <a:ext uri="{FF2B5EF4-FFF2-40B4-BE49-F238E27FC236}">
                  <a16:creationId xmlns:a16="http://schemas.microsoft.com/office/drawing/2014/main" id="{0DE33F52-DE2B-0793-3A54-76669A8AE7B0}"/>
                </a:ext>
              </a:extLst>
            </p:cNvPr>
            <p:cNvSpPr>
              <a:spLocks noChangeShapeType="1"/>
            </p:cNvSpPr>
            <p:nvPr/>
          </p:nvSpPr>
          <p:spPr bwMode="auto">
            <a:xfrm>
              <a:off x="1936" y="1491"/>
              <a:ext cx="50" cy="13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80" name="Line 53">
              <a:extLst>
                <a:ext uri="{FF2B5EF4-FFF2-40B4-BE49-F238E27FC236}">
                  <a16:creationId xmlns:a16="http://schemas.microsoft.com/office/drawing/2014/main" id="{60273C49-5EDC-C799-410D-2E62BAA02676}"/>
                </a:ext>
              </a:extLst>
            </p:cNvPr>
            <p:cNvSpPr>
              <a:spLocks noChangeShapeType="1"/>
            </p:cNvSpPr>
            <p:nvPr/>
          </p:nvSpPr>
          <p:spPr bwMode="auto">
            <a:xfrm flipH="1" flipV="1">
              <a:off x="1824" y="1475"/>
              <a:ext cx="161" cy="151"/>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81" name="Line 54">
              <a:extLst>
                <a:ext uri="{FF2B5EF4-FFF2-40B4-BE49-F238E27FC236}">
                  <a16:creationId xmlns:a16="http://schemas.microsoft.com/office/drawing/2014/main" id="{D6864725-656F-21E9-A05C-4A292FEE7131}"/>
                </a:ext>
              </a:extLst>
            </p:cNvPr>
            <p:cNvSpPr>
              <a:spLocks noChangeShapeType="1"/>
            </p:cNvSpPr>
            <p:nvPr/>
          </p:nvSpPr>
          <p:spPr bwMode="auto">
            <a:xfrm>
              <a:off x="1826" y="1483"/>
              <a:ext cx="86" cy="17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82" name="Line 55">
              <a:extLst>
                <a:ext uri="{FF2B5EF4-FFF2-40B4-BE49-F238E27FC236}">
                  <a16:creationId xmlns:a16="http://schemas.microsoft.com/office/drawing/2014/main" id="{D25C88F1-931B-94B8-EC62-A536F6A52421}"/>
                </a:ext>
              </a:extLst>
            </p:cNvPr>
            <p:cNvSpPr>
              <a:spLocks noChangeShapeType="1"/>
            </p:cNvSpPr>
            <p:nvPr/>
          </p:nvSpPr>
          <p:spPr bwMode="auto">
            <a:xfrm flipH="1" flipV="1">
              <a:off x="1812" y="1594"/>
              <a:ext cx="98" cy="6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83" name="Line 56">
              <a:extLst>
                <a:ext uri="{FF2B5EF4-FFF2-40B4-BE49-F238E27FC236}">
                  <a16:creationId xmlns:a16="http://schemas.microsoft.com/office/drawing/2014/main" id="{A18C93DA-C286-8958-0F79-588EFA749DEE}"/>
                </a:ext>
              </a:extLst>
            </p:cNvPr>
            <p:cNvSpPr>
              <a:spLocks noChangeShapeType="1"/>
            </p:cNvSpPr>
            <p:nvPr/>
          </p:nvSpPr>
          <p:spPr bwMode="auto">
            <a:xfrm flipH="1">
              <a:off x="1399" y="1599"/>
              <a:ext cx="416" cy="358"/>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84" name="Line 57">
              <a:extLst>
                <a:ext uri="{FF2B5EF4-FFF2-40B4-BE49-F238E27FC236}">
                  <a16:creationId xmlns:a16="http://schemas.microsoft.com/office/drawing/2014/main" id="{314ECDE4-8F15-F405-CCF4-CE59EC2F839E}"/>
                </a:ext>
              </a:extLst>
            </p:cNvPr>
            <p:cNvSpPr>
              <a:spLocks noChangeShapeType="1"/>
            </p:cNvSpPr>
            <p:nvPr/>
          </p:nvSpPr>
          <p:spPr bwMode="auto">
            <a:xfrm>
              <a:off x="1401" y="1954"/>
              <a:ext cx="67" cy="143"/>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85" name="Line 58">
              <a:extLst>
                <a:ext uri="{FF2B5EF4-FFF2-40B4-BE49-F238E27FC236}">
                  <a16:creationId xmlns:a16="http://schemas.microsoft.com/office/drawing/2014/main" id="{5E026F8A-659A-8D86-8FE2-89C446DFA455}"/>
                </a:ext>
              </a:extLst>
            </p:cNvPr>
            <p:cNvSpPr>
              <a:spLocks noChangeShapeType="1"/>
            </p:cNvSpPr>
            <p:nvPr/>
          </p:nvSpPr>
          <p:spPr bwMode="auto">
            <a:xfrm flipH="1" flipV="1">
              <a:off x="1309" y="1946"/>
              <a:ext cx="161" cy="149"/>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86" name="Line 59">
              <a:extLst>
                <a:ext uri="{FF2B5EF4-FFF2-40B4-BE49-F238E27FC236}">
                  <a16:creationId xmlns:a16="http://schemas.microsoft.com/office/drawing/2014/main" id="{1443EAA8-C446-4317-80AB-AF3370C4903D}"/>
                </a:ext>
              </a:extLst>
            </p:cNvPr>
            <p:cNvSpPr>
              <a:spLocks noChangeShapeType="1"/>
            </p:cNvSpPr>
            <p:nvPr/>
          </p:nvSpPr>
          <p:spPr bwMode="auto">
            <a:xfrm>
              <a:off x="1310" y="1954"/>
              <a:ext cx="83" cy="164"/>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87" name="Line 60">
              <a:extLst>
                <a:ext uri="{FF2B5EF4-FFF2-40B4-BE49-F238E27FC236}">
                  <a16:creationId xmlns:a16="http://schemas.microsoft.com/office/drawing/2014/main" id="{BB61CA94-73D5-76E0-0E9F-4710B81B79ED}"/>
                </a:ext>
              </a:extLst>
            </p:cNvPr>
            <p:cNvSpPr>
              <a:spLocks noChangeShapeType="1"/>
            </p:cNvSpPr>
            <p:nvPr/>
          </p:nvSpPr>
          <p:spPr bwMode="auto">
            <a:xfrm flipH="1" flipV="1">
              <a:off x="1287" y="2071"/>
              <a:ext cx="107" cy="53"/>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88" name="Line 61">
              <a:extLst>
                <a:ext uri="{FF2B5EF4-FFF2-40B4-BE49-F238E27FC236}">
                  <a16:creationId xmlns:a16="http://schemas.microsoft.com/office/drawing/2014/main" id="{BB28EA90-847D-1335-3E37-10BA1C2A7220}"/>
                </a:ext>
              </a:extLst>
            </p:cNvPr>
            <p:cNvSpPr>
              <a:spLocks noChangeShapeType="1"/>
            </p:cNvSpPr>
            <p:nvPr/>
          </p:nvSpPr>
          <p:spPr bwMode="auto">
            <a:xfrm flipH="1">
              <a:off x="874" y="2076"/>
              <a:ext cx="414" cy="362"/>
            </a:xfrm>
            <a:prstGeom prst="line">
              <a:avLst/>
            </a:prstGeom>
            <a:noFill/>
            <a:ln w="28575">
              <a:solidFill>
                <a:srgbClr val="FF0000"/>
              </a:solidFill>
              <a:round/>
              <a:headEnd/>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grpSp>
      <p:grpSp>
        <p:nvGrpSpPr>
          <p:cNvPr id="27" name="Group 26">
            <a:extLst>
              <a:ext uri="{FF2B5EF4-FFF2-40B4-BE49-F238E27FC236}">
                <a16:creationId xmlns:a16="http://schemas.microsoft.com/office/drawing/2014/main" id="{7674C063-3B5D-801F-B831-3492A2659E63}"/>
              </a:ext>
            </a:extLst>
          </p:cNvPr>
          <p:cNvGrpSpPr>
            <a:grpSpLocks/>
          </p:cNvGrpSpPr>
          <p:nvPr/>
        </p:nvGrpSpPr>
        <p:grpSpPr bwMode="auto">
          <a:xfrm>
            <a:off x="2396331" y="1097754"/>
            <a:ext cx="1573214" cy="4292599"/>
            <a:chOff x="874" y="952"/>
            <a:chExt cx="1674" cy="1486"/>
          </a:xfrm>
        </p:grpSpPr>
        <p:sp>
          <p:nvSpPr>
            <p:cNvPr id="167" name="Line 51">
              <a:extLst>
                <a:ext uri="{FF2B5EF4-FFF2-40B4-BE49-F238E27FC236}">
                  <a16:creationId xmlns:a16="http://schemas.microsoft.com/office/drawing/2014/main" id="{A167E899-E358-952D-489A-625031F4B43C}"/>
                </a:ext>
              </a:extLst>
            </p:cNvPr>
            <p:cNvSpPr>
              <a:spLocks noChangeShapeType="1"/>
            </p:cNvSpPr>
            <p:nvPr/>
          </p:nvSpPr>
          <p:spPr bwMode="auto">
            <a:xfrm flipH="1">
              <a:off x="1931" y="952"/>
              <a:ext cx="617" cy="54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800" dirty="0">
                  <a:latin typeface="Arial" charset="0"/>
                  <a:ea typeface="ＭＳ Ｐゴシック" charset="-128"/>
                  <a:cs typeface="ＭＳ Ｐゴシック" charset="-128"/>
                </a:rPr>
                <a:t> </a:t>
              </a:r>
            </a:p>
          </p:txBody>
        </p:sp>
        <p:sp>
          <p:nvSpPr>
            <p:cNvPr id="168" name="Line 52">
              <a:extLst>
                <a:ext uri="{FF2B5EF4-FFF2-40B4-BE49-F238E27FC236}">
                  <a16:creationId xmlns:a16="http://schemas.microsoft.com/office/drawing/2014/main" id="{15F0C2C8-724B-EB00-FDCD-BE926250FA29}"/>
                </a:ext>
              </a:extLst>
            </p:cNvPr>
            <p:cNvSpPr>
              <a:spLocks noChangeShapeType="1"/>
            </p:cNvSpPr>
            <p:nvPr/>
          </p:nvSpPr>
          <p:spPr bwMode="auto">
            <a:xfrm>
              <a:off x="1937" y="1491"/>
              <a:ext cx="49" cy="13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69" name="Line 53">
              <a:extLst>
                <a:ext uri="{FF2B5EF4-FFF2-40B4-BE49-F238E27FC236}">
                  <a16:creationId xmlns:a16="http://schemas.microsoft.com/office/drawing/2014/main" id="{68F89168-719D-D7AA-6133-F6017BE8CA83}"/>
                </a:ext>
              </a:extLst>
            </p:cNvPr>
            <p:cNvSpPr>
              <a:spLocks noChangeShapeType="1"/>
            </p:cNvSpPr>
            <p:nvPr/>
          </p:nvSpPr>
          <p:spPr bwMode="auto">
            <a:xfrm flipH="1" flipV="1">
              <a:off x="1823" y="1475"/>
              <a:ext cx="160" cy="151"/>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70" name="Line 54">
              <a:extLst>
                <a:ext uri="{FF2B5EF4-FFF2-40B4-BE49-F238E27FC236}">
                  <a16:creationId xmlns:a16="http://schemas.microsoft.com/office/drawing/2014/main" id="{C7061FF5-95AF-BA40-C41D-75C1AF855ED9}"/>
                </a:ext>
              </a:extLst>
            </p:cNvPr>
            <p:cNvSpPr>
              <a:spLocks noChangeShapeType="1"/>
            </p:cNvSpPr>
            <p:nvPr/>
          </p:nvSpPr>
          <p:spPr bwMode="auto">
            <a:xfrm>
              <a:off x="1827" y="1483"/>
              <a:ext cx="84" cy="17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71" name="Line 55">
              <a:extLst>
                <a:ext uri="{FF2B5EF4-FFF2-40B4-BE49-F238E27FC236}">
                  <a16:creationId xmlns:a16="http://schemas.microsoft.com/office/drawing/2014/main" id="{E6198CD6-621B-284C-0881-F804912116F3}"/>
                </a:ext>
              </a:extLst>
            </p:cNvPr>
            <p:cNvSpPr>
              <a:spLocks noChangeShapeType="1"/>
            </p:cNvSpPr>
            <p:nvPr/>
          </p:nvSpPr>
          <p:spPr bwMode="auto">
            <a:xfrm flipH="1" flipV="1">
              <a:off x="1813" y="1594"/>
              <a:ext cx="96" cy="6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72" name="Line 56">
              <a:extLst>
                <a:ext uri="{FF2B5EF4-FFF2-40B4-BE49-F238E27FC236}">
                  <a16:creationId xmlns:a16="http://schemas.microsoft.com/office/drawing/2014/main" id="{1ADCA1EA-7BD9-C1BF-378B-EEB60E9F0B69}"/>
                </a:ext>
              </a:extLst>
            </p:cNvPr>
            <p:cNvSpPr>
              <a:spLocks noChangeShapeType="1"/>
            </p:cNvSpPr>
            <p:nvPr/>
          </p:nvSpPr>
          <p:spPr bwMode="auto">
            <a:xfrm flipH="1">
              <a:off x="1399" y="1599"/>
              <a:ext cx="417" cy="358"/>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73" name="Line 57">
              <a:extLst>
                <a:ext uri="{FF2B5EF4-FFF2-40B4-BE49-F238E27FC236}">
                  <a16:creationId xmlns:a16="http://schemas.microsoft.com/office/drawing/2014/main" id="{81F11341-13A7-DB5C-90D6-D7D98F7F4863}"/>
                </a:ext>
              </a:extLst>
            </p:cNvPr>
            <p:cNvSpPr>
              <a:spLocks noChangeShapeType="1"/>
            </p:cNvSpPr>
            <p:nvPr/>
          </p:nvSpPr>
          <p:spPr bwMode="auto">
            <a:xfrm>
              <a:off x="1401" y="1954"/>
              <a:ext cx="68" cy="143"/>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74" name="Line 58">
              <a:extLst>
                <a:ext uri="{FF2B5EF4-FFF2-40B4-BE49-F238E27FC236}">
                  <a16:creationId xmlns:a16="http://schemas.microsoft.com/office/drawing/2014/main" id="{B274C179-E601-AC99-0F19-89248D266407}"/>
                </a:ext>
              </a:extLst>
            </p:cNvPr>
            <p:cNvSpPr>
              <a:spLocks noChangeShapeType="1"/>
            </p:cNvSpPr>
            <p:nvPr/>
          </p:nvSpPr>
          <p:spPr bwMode="auto">
            <a:xfrm flipH="1" flipV="1">
              <a:off x="1310" y="1946"/>
              <a:ext cx="159" cy="149"/>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75" name="Line 59">
              <a:extLst>
                <a:ext uri="{FF2B5EF4-FFF2-40B4-BE49-F238E27FC236}">
                  <a16:creationId xmlns:a16="http://schemas.microsoft.com/office/drawing/2014/main" id="{858F2B18-1A60-853B-9FEB-B3CE64B3A061}"/>
                </a:ext>
              </a:extLst>
            </p:cNvPr>
            <p:cNvSpPr>
              <a:spLocks noChangeShapeType="1"/>
            </p:cNvSpPr>
            <p:nvPr/>
          </p:nvSpPr>
          <p:spPr bwMode="auto">
            <a:xfrm>
              <a:off x="1312" y="1954"/>
              <a:ext cx="83" cy="164"/>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76" name="Line 60">
              <a:extLst>
                <a:ext uri="{FF2B5EF4-FFF2-40B4-BE49-F238E27FC236}">
                  <a16:creationId xmlns:a16="http://schemas.microsoft.com/office/drawing/2014/main" id="{975657B3-65B8-0B90-47F5-5FC198EA849B}"/>
                </a:ext>
              </a:extLst>
            </p:cNvPr>
            <p:cNvSpPr>
              <a:spLocks noChangeShapeType="1"/>
            </p:cNvSpPr>
            <p:nvPr/>
          </p:nvSpPr>
          <p:spPr bwMode="auto">
            <a:xfrm flipH="1" flipV="1">
              <a:off x="1286" y="2071"/>
              <a:ext cx="108" cy="53"/>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77" name="Line 61">
              <a:extLst>
                <a:ext uri="{FF2B5EF4-FFF2-40B4-BE49-F238E27FC236}">
                  <a16:creationId xmlns:a16="http://schemas.microsoft.com/office/drawing/2014/main" id="{9E452D4C-11BA-E8A3-E6BE-919C1684CD9E}"/>
                </a:ext>
              </a:extLst>
            </p:cNvPr>
            <p:cNvSpPr>
              <a:spLocks noChangeShapeType="1"/>
            </p:cNvSpPr>
            <p:nvPr/>
          </p:nvSpPr>
          <p:spPr bwMode="auto">
            <a:xfrm flipH="1">
              <a:off x="874" y="2076"/>
              <a:ext cx="416" cy="362"/>
            </a:xfrm>
            <a:prstGeom prst="line">
              <a:avLst/>
            </a:prstGeom>
            <a:noFill/>
            <a:ln w="28575">
              <a:solidFill>
                <a:srgbClr val="FF0000"/>
              </a:solidFill>
              <a:round/>
              <a:headEnd/>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grpSp>
      <p:grpSp>
        <p:nvGrpSpPr>
          <p:cNvPr id="28" name="Group 27">
            <a:extLst>
              <a:ext uri="{FF2B5EF4-FFF2-40B4-BE49-F238E27FC236}">
                <a16:creationId xmlns:a16="http://schemas.microsoft.com/office/drawing/2014/main" id="{737DE00F-FE0B-6576-FF46-B906D883A348}"/>
              </a:ext>
            </a:extLst>
          </p:cNvPr>
          <p:cNvGrpSpPr>
            <a:grpSpLocks/>
          </p:cNvGrpSpPr>
          <p:nvPr/>
        </p:nvGrpSpPr>
        <p:grpSpPr bwMode="auto">
          <a:xfrm>
            <a:off x="2391570" y="997745"/>
            <a:ext cx="4533902" cy="4392615"/>
            <a:chOff x="874" y="952"/>
            <a:chExt cx="1674" cy="1486"/>
          </a:xfrm>
        </p:grpSpPr>
        <p:sp>
          <p:nvSpPr>
            <p:cNvPr id="156" name="Line 51">
              <a:extLst>
                <a:ext uri="{FF2B5EF4-FFF2-40B4-BE49-F238E27FC236}">
                  <a16:creationId xmlns:a16="http://schemas.microsoft.com/office/drawing/2014/main" id="{D5B8E679-A822-6570-DF1C-356EACF0FF0B}"/>
                </a:ext>
              </a:extLst>
            </p:cNvPr>
            <p:cNvSpPr>
              <a:spLocks noChangeShapeType="1"/>
            </p:cNvSpPr>
            <p:nvPr/>
          </p:nvSpPr>
          <p:spPr bwMode="auto">
            <a:xfrm flipH="1">
              <a:off x="1932" y="952"/>
              <a:ext cx="616" cy="54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800" dirty="0">
                  <a:latin typeface="Arial" charset="0"/>
                  <a:ea typeface="ＭＳ Ｐゴシック" charset="-128"/>
                  <a:cs typeface="ＭＳ Ｐゴシック" charset="-128"/>
                </a:rPr>
                <a:t> </a:t>
              </a:r>
            </a:p>
          </p:txBody>
        </p:sp>
        <p:sp>
          <p:nvSpPr>
            <p:cNvPr id="157" name="Line 52">
              <a:extLst>
                <a:ext uri="{FF2B5EF4-FFF2-40B4-BE49-F238E27FC236}">
                  <a16:creationId xmlns:a16="http://schemas.microsoft.com/office/drawing/2014/main" id="{4D5D12B0-D085-3CF4-162E-AF54188E5549}"/>
                </a:ext>
              </a:extLst>
            </p:cNvPr>
            <p:cNvSpPr>
              <a:spLocks noChangeShapeType="1"/>
            </p:cNvSpPr>
            <p:nvPr/>
          </p:nvSpPr>
          <p:spPr bwMode="auto">
            <a:xfrm>
              <a:off x="1937" y="1491"/>
              <a:ext cx="49" cy="13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58" name="Line 53">
              <a:extLst>
                <a:ext uri="{FF2B5EF4-FFF2-40B4-BE49-F238E27FC236}">
                  <a16:creationId xmlns:a16="http://schemas.microsoft.com/office/drawing/2014/main" id="{4B5C50E3-3CDE-DDDF-4426-DD19F4CA90E1}"/>
                </a:ext>
              </a:extLst>
            </p:cNvPr>
            <p:cNvSpPr>
              <a:spLocks noChangeShapeType="1"/>
            </p:cNvSpPr>
            <p:nvPr/>
          </p:nvSpPr>
          <p:spPr bwMode="auto">
            <a:xfrm flipH="1" flipV="1">
              <a:off x="1824" y="1475"/>
              <a:ext cx="160" cy="151"/>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59" name="Line 54">
              <a:extLst>
                <a:ext uri="{FF2B5EF4-FFF2-40B4-BE49-F238E27FC236}">
                  <a16:creationId xmlns:a16="http://schemas.microsoft.com/office/drawing/2014/main" id="{76017F9F-766D-C387-D140-2B5B2AD9ED43}"/>
                </a:ext>
              </a:extLst>
            </p:cNvPr>
            <p:cNvSpPr>
              <a:spLocks noChangeShapeType="1"/>
            </p:cNvSpPr>
            <p:nvPr/>
          </p:nvSpPr>
          <p:spPr bwMode="auto">
            <a:xfrm>
              <a:off x="1826" y="1483"/>
              <a:ext cx="85" cy="17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60" name="Line 55">
              <a:extLst>
                <a:ext uri="{FF2B5EF4-FFF2-40B4-BE49-F238E27FC236}">
                  <a16:creationId xmlns:a16="http://schemas.microsoft.com/office/drawing/2014/main" id="{6C3016DC-946E-EB04-6B7D-687898AFF0EB}"/>
                </a:ext>
              </a:extLst>
            </p:cNvPr>
            <p:cNvSpPr>
              <a:spLocks noChangeShapeType="1"/>
            </p:cNvSpPr>
            <p:nvPr/>
          </p:nvSpPr>
          <p:spPr bwMode="auto">
            <a:xfrm flipH="1" flipV="1">
              <a:off x="1813" y="1594"/>
              <a:ext cx="97" cy="6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61" name="Line 56">
              <a:extLst>
                <a:ext uri="{FF2B5EF4-FFF2-40B4-BE49-F238E27FC236}">
                  <a16:creationId xmlns:a16="http://schemas.microsoft.com/office/drawing/2014/main" id="{A851CB1F-6D15-5D28-D70F-2447B0513540}"/>
                </a:ext>
              </a:extLst>
            </p:cNvPr>
            <p:cNvSpPr>
              <a:spLocks noChangeShapeType="1"/>
            </p:cNvSpPr>
            <p:nvPr/>
          </p:nvSpPr>
          <p:spPr bwMode="auto">
            <a:xfrm flipH="1">
              <a:off x="1400" y="1599"/>
              <a:ext cx="417" cy="358"/>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62" name="Line 57">
              <a:extLst>
                <a:ext uri="{FF2B5EF4-FFF2-40B4-BE49-F238E27FC236}">
                  <a16:creationId xmlns:a16="http://schemas.microsoft.com/office/drawing/2014/main" id="{EB4CC528-5813-56A6-B011-545557D8A0D1}"/>
                </a:ext>
              </a:extLst>
            </p:cNvPr>
            <p:cNvSpPr>
              <a:spLocks noChangeShapeType="1"/>
            </p:cNvSpPr>
            <p:nvPr/>
          </p:nvSpPr>
          <p:spPr bwMode="auto">
            <a:xfrm>
              <a:off x="1401" y="1954"/>
              <a:ext cx="67" cy="143"/>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63" name="Line 58">
              <a:extLst>
                <a:ext uri="{FF2B5EF4-FFF2-40B4-BE49-F238E27FC236}">
                  <a16:creationId xmlns:a16="http://schemas.microsoft.com/office/drawing/2014/main" id="{A0235A8A-2316-6609-A170-754487348995}"/>
                </a:ext>
              </a:extLst>
            </p:cNvPr>
            <p:cNvSpPr>
              <a:spLocks noChangeShapeType="1"/>
            </p:cNvSpPr>
            <p:nvPr/>
          </p:nvSpPr>
          <p:spPr bwMode="auto">
            <a:xfrm flipH="1" flipV="1">
              <a:off x="1309" y="1946"/>
              <a:ext cx="160" cy="149"/>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64" name="Line 59">
              <a:extLst>
                <a:ext uri="{FF2B5EF4-FFF2-40B4-BE49-F238E27FC236}">
                  <a16:creationId xmlns:a16="http://schemas.microsoft.com/office/drawing/2014/main" id="{3E93EB0D-8595-03D3-FEB2-99BB38C1CBA1}"/>
                </a:ext>
              </a:extLst>
            </p:cNvPr>
            <p:cNvSpPr>
              <a:spLocks noChangeShapeType="1"/>
            </p:cNvSpPr>
            <p:nvPr/>
          </p:nvSpPr>
          <p:spPr bwMode="auto">
            <a:xfrm>
              <a:off x="1311" y="1954"/>
              <a:ext cx="83" cy="164"/>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65" name="Line 60">
              <a:extLst>
                <a:ext uri="{FF2B5EF4-FFF2-40B4-BE49-F238E27FC236}">
                  <a16:creationId xmlns:a16="http://schemas.microsoft.com/office/drawing/2014/main" id="{84605A14-8AED-C4C7-7881-A6F71B59954E}"/>
                </a:ext>
              </a:extLst>
            </p:cNvPr>
            <p:cNvSpPr>
              <a:spLocks noChangeShapeType="1"/>
            </p:cNvSpPr>
            <p:nvPr/>
          </p:nvSpPr>
          <p:spPr bwMode="auto">
            <a:xfrm flipH="1" flipV="1">
              <a:off x="1287" y="2071"/>
              <a:ext cx="107" cy="53"/>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66" name="Line 61">
              <a:extLst>
                <a:ext uri="{FF2B5EF4-FFF2-40B4-BE49-F238E27FC236}">
                  <a16:creationId xmlns:a16="http://schemas.microsoft.com/office/drawing/2014/main" id="{70DAE247-E5EB-FCD5-98FF-C197A97D9E8F}"/>
                </a:ext>
              </a:extLst>
            </p:cNvPr>
            <p:cNvSpPr>
              <a:spLocks noChangeShapeType="1"/>
            </p:cNvSpPr>
            <p:nvPr/>
          </p:nvSpPr>
          <p:spPr bwMode="auto">
            <a:xfrm flipH="1">
              <a:off x="874" y="2076"/>
              <a:ext cx="415" cy="362"/>
            </a:xfrm>
            <a:prstGeom prst="line">
              <a:avLst/>
            </a:prstGeom>
            <a:noFill/>
            <a:ln w="28575">
              <a:solidFill>
                <a:srgbClr val="FF0000"/>
              </a:solidFill>
              <a:round/>
              <a:headEnd/>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grpSp>
      <p:grpSp>
        <p:nvGrpSpPr>
          <p:cNvPr id="29" name="Group 28">
            <a:extLst>
              <a:ext uri="{FF2B5EF4-FFF2-40B4-BE49-F238E27FC236}">
                <a16:creationId xmlns:a16="http://schemas.microsoft.com/office/drawing/2014/main" id="{BD24D3C8-CCB0-357A-3F5A-240A7D39919D}"/>
              </a:ext>
            </a:extLst>
          </p:cNvPr>
          <p:cNvGrpSpPr>
            <a:grpSpLocks/>
          </p:cNvGrpSpPr>
          <p:nvPr/>
        </p:nvGrpSpPr>
        <p:grpSpPr bwMode="auto">
          <a:xfrm>
            <a:off x="4266407" y="1150144"/>
            <a:ext cx="2811464" cy="4310062"/>
            <a:chOff x="874" y="952"/>
            <a:chExt cx="1674" cy="1486"/>
          </a:xfrm>
        </p:grpSpPr>
        <p:sp>
          <p:nvSpPr>
            <p:cNvPr id="145" name="Line 51">
              <a:extLst>
                <a:ext uri="{FF2B5EF4-FFF2-40B4-BE49-F238E27FC236}">
                  <a16:creationId xmlns:a16="http://schemas.microsoft.com/office/drawing/2014/main" id="{85A2F8D9-C8E5-9740-F179-4307B0C799A4}"/>
                </a:ext>
              </a:extLst>
            </p:cNvPr>
            <p:cNvSpPr>
              <a:spLocks noChangeShapeType="1"/>
            </p:cNvSpPr>
            <p:nvPr/>
          </p:nvSpPr>
          <p:spPr bwMode="auto">
            <a:xfrm flipH="1">
              <a:off x="1932" y="952"/>
              <a:ext cx="616" cy="545"/>
            </a:xfrm>
            <a:prstGeom prst="line">
              <a:avLst/>
            </a:prstGeom>
            <a:noFill/>
            <a:ln w="28575">
              <a:solidFill>
                <a:srgbClr val="FF0000"/>
              </a:solidFill>
              <a:round/>
              <a:headEnd type="none"/>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800" dirty="0">
                  <a:latin typeface="Arial" charset="0"/>
                  <a:ea typeface="ＭＳ Ｐゴシック" charset="-128"/>
                  <a:cs typeface="ＭＳ Ｐゴシック" charset="-128"/>
                </a:rPr>
                <a:t> </a:t>
              </a:r>
            </a:p>
          </p:txBody>
        </p:sp>
        <p:sp>
          <p:nvSpPr>
            <p:cNvPr id="146" name="Line 52">
              <a:extLst>
                <a:ext uri="{FF2B5EF4-FFF2-40B4-BE49-F238E27FC236}">
                  <a16:creationId xmlns:a16="http://schemas.microsoft.com/office/drawing/2014/main" id="{8E631A21-F9DF-3A99-721B-F48F091A4CD8}"/>
                </a:ext>
              </a:extLst>
            </p:cNvPr>
            <p:cNvSpPr>
              <a:spLocks noChangeShapeType="1"/>
            </p:cNvSpPr>
            <p:nvPr/>
          </p:nvSpPr>
          <p:spPr bwMode="auto">
            <a:xfrm>
              <a:off x="1937" y="1491"/>
              <a:ext cx="43" cy="135"/>
            </a:xfrm>
            <a:prstGeom prst="line">
              <a:avLst/>
            </a:prstGeom>
            <a:noFill/>
            <a:ln w="28575">
              <a:solidFill>
                <a:srgbClr val="FF0000"/>
              </a:solidFill>
              <a:round/>
              <a:headEnd type="none"/>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47" name="Line 53">
              <a:extLst>
                <a:ext uri="{FF2B5EF4-FFF2-40B4-BE49-F238E27FC236}">
                  <a16:creationId xmlns:a16="http://schemas.microsoft.com/office/drawing/2014/main" id="{B3886AE6-C989-C564-9069-12495D647695}"/>
                </a:ext>
              </a:extLst>
            </p:cNvPr>
            <p:cNvSpPr>
              <a:spLocks noChangeShapeType="1"/>
            </p:cNvSpPr>
            <p:nvPr/>
          </p:nvSpPr>
          <p:spPr bwMode="auto">
            <a:xfrm flipH="1" flipV="1">
              <a:off x="1824" y="1475"/>
              <a:ext cx="160" cy="151"/>
            </a:xfrm>
            <a:prstGeom prst="line">
              <a:avLst/>
            </a:prstGeom>
            <a:noFill/>
            <a:ln w="28575">
              <a:solidFill>
                <a:srgbClr val="FF0000"/>
              </a:solidFill>
              <a:round/>
              <a:headEnd type="none"/>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48" name="Line 54">
              <a:extLst>
                <a:ext uri="{FF2B5EF4-FFF2-40B4-BE49-F238E27FC236}">
                  <a16:creationId xmlns:a16="http://schemas.microsoft.com/office/drawing/2014/main" id="{69199B23-F613-49FF-B116-59FCC934E560}"/>
                </a:ext>
              </a:extLst>
            </p:cNvPr>
            <p:cNvSpPr>
              <a:spLocks noChangeShapeType="1"/>
            </p:cNvSpPr>
            <p:nvPr/>
          </p:nvSpPr>
          <p:spPr bwMode="auto">
            <a:xfrm>
              <a:off x="1826" y="1483"/>
              <a:ext cx="85" cy="170"/>
            </a:xfrm>
            <a:prstGeom prst="line">
              <a:avLst/>
            </a:prstGeom>
            <a:noFill/>
            <a:ln w="28575">
              <a:solidFill>
                <a:srgbClr val="FF0000"/>
              </a:solidFill>
              <a:round/>
              <a:headEnd type="none"/>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49" name="Line 55">
              <a:extLst>
                <a:ext uri="{FF2B5EF4-FFF2-40B4-BE49-F238E27FC236}">
                  <a16:creationId xmlns:a16="http://schemas.microsoft.com/office/drawing/2014/main" id="{B3879009-C0CC-9957-ED6B-96EF1AC6E68E}"/>
                </a:ext>
              </a:extLst>
            </p:cNvPr>
            <p:cNvSpPr>
              <a:spLocks noChangeShapeType="1"/>
            </p:cNvSpPr>
            <p:nvPr/>
          </p:nvSpPr>
          <p:spPr bwMode="auto">
            <a:xfrm flipH="1" flipV="1">
              <a:off x="1813" y="1594"/>
              <a:ext cx="97" cy="60"/>
            </a:xfrm>
            <a:prstGeom prst="line">
              <a:avLst/>
            </a:prstGeom>
            <a:noFill/>
            <a:ln w="28575">
              <a:solidFill>
                <a:srgbClr val="FF0000"/>
              </a:solidFill>
              <a:round/>
              <a:headEnd type="none"/>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50" name="Line 56">
              <a:extLst>
                <a:ext uri="{FF2B5EF4-FFF2-40B4-BE49-F238E27FC236}">
                  <a16:creationId xmlns:a16="http://schemas.microsoft.com/office/drawing/2014/main" id="{72F46619-49A3-68E9-069F-6D60812EEAA2}"/>
                </a:ext>
              </a:extLst>
            </p:cNvPr>
            <p:cNvSpPr>
              <a:spLocks noChangeShapeType="1"/>
            </p:cNvSpPr>
            <p:nvPr/>
          </p:nvSpPr>
          <p:spPr bwMode="auto">
            <a:xfrm flipH="1">
              <a:off x="1400" y="1599"/>
              <a:ext cx="423" cy="358"/>
            </a:xfrm>
            <a:prstGeom prst="line">
              <a:avLst/>
            </a:prstGeom>
            <a:noFill/>
            <a:ln w="28575">
              <a:solidFill>
                <a:srgbClr val="FF0000"/>
              </a:solidFill>
              <a:round/>
              <a:headEnd type="none"/>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51" name="Line 57">
              <a:extLst>
                <a:ext uri="{FF2B5EF4-FFF2-40B4-BE49-F238E27FC236}">
                  <a16:creationId xmlns:a16="http://schemas.microsoft.com/office/drawing/2014/main" id="{A979BAF6-91C6-A166-7FED-4B8E73B144A0}"/>
                </a:ext>
              </a:extLst>
            </p:cNvPr>
            <p:cNvSpPr>
              <a:spLocks noChangeShapeType="1"/>
            </p:cNvSpPr>
            <p:nvPr/>
          </p:nvSpPr>
          <p:spPr bwMode="auto">
            <a:xfrm>
              <a:off x="1401" y="1954"/>
              <a:ext cx="61" cy="143"/>
            </a:xfrm>
            <a:prstGeom prst="line">
              <a:avLst/>
            </a:prstGeom>
            <a:noFill/>
            <a:ln w="28575">
              <a:solidFill>
                <a:srgbClr val="FF0000"/>
              </a:solidFill>
              <a:round/>
              <a:headEnd type="none"/>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52" name="Line 58">
              <a:extLst>
                <a:ext uri="{FF2B5EF4-FFF2-40B4-BE49-F238E27FC236}">
                  <a16:creationId xmlns:a16="http://schemas.microsoft.com/office/drawing/2014/main" id="{9331F349-DD8D-799D-0BB3-4CD2E0C8374C}"/>
                </a:ext>
              </a:extLst>
            </p:cNvPr>
            <p:cNvSpPr>
              <a:spLocks noChangeShapeType="1"/>
            </p:cNvSpPr>
            <p:nvPr/>
          </p:nvSpPr>
          <p:spPr bwMode="auto">
            <a:xfrm flipH="1" flipV="1">
              <a:off x="1309" y="1946"/>
              <a:ext cx="160" cy="149"/>
            </a:xfrm>
            <a:prstGeom prst="line">
              <a:avLst/>
            </a:prstGeom>
            <a:noFill/>
            <a:ln w="28575">
              <a:solidFill>
                <a:srgbClr val="FF0000"/>
              </a:solidFill>
              <a:round/>
              <a:headEnd type="none"/>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53" name="Line 59">
              <a:extLst>
                <a:ext uri="{FF2B5EF4-FFF2-40B4-BE49-F238E27FC236}">
                  <a16:creationId xmlns:a16="http://schemas.microsoft.com/office/drawing/2014/main" id="{93777285-42B9-DFA5-3ECA-8C106286F357}"/>
                </a:ext>
              </a:extLst>
            </p:cNvPr>
            <p:cNvSpPr>
              <a:spLocks noChangeShapeType="1"/>
            </p:cNvSpPr>
            <p:nvPr/>
          </p:nvSpPr>
          <p:spPr bwMode="auto">
            <a:xfrm>
              <a:off x="1311" y="1954"/>
              <a:ext cx="83" cy="164"/>
            </a:xfrm>
            <a:prstGeom prst="line">
              <a:avLst/>
            </a:prstGeom>
            <a:noFill/>
            <a:ln w="28575">
              <a:solidFill>
                <a:srgbClr val="FF0000"/>
              </a:solidFill>
              <a:round/>
              <a:headEnd type="none"/>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54" name="Line 60">
              <a:extLst>
                <a:ext uri="{FF2B5EF4-FFF2-40B4-BE49-F238E27FC236}">
                  <a16:creationId xmlns:a16="http://schemas.microsoft.com/office/drawing/2014/main" id="{BA66D804-020D-F629-0624-9F732D2AA222}"/>
                </a:ext>
              </a:extLst>
            </p:cNvPr>
            <p:cNvSpPr>
              <a:spLocks noChangeShapeType="1"/>
            </p:cNvSpPr>
            <p:nvPr/>
          </p:nvSpPr>
          <p:spPr bwMode="auto">
            <a:xfrm flipH="1" flipV="1">
              <a:off x="1287" y="2071"/>
              <a:ext cx="107" cy="53"/>
            </a:xfrm>
            <a:prstGeom prst="line">
              <a:avLst/>
            </a:prstGeom>
            <a:noFill/>
            <a:ln w="28575">
              <a:solidFill>
                <a:srgbClr val="FF0000"/>
              </a:solidFill>
              <a:round/>
              <a:headEnd type="none"/>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55" name="Line 61">
              <a:extLst>
                <a:ext uri="{FF2B5EF4-FFF2-40B4-BE49-F238E27FC236}">
                  <a16:creationId xmlns:a16="http://schemas.microsoft.com/office/drawing/2014/main" id="{1F286231-8842-E981-7C04-E25D51D233E6}"/>
                </a:ext>
              </a:extLst>
            </p:cNvPr>
            <p:cNvSpPr>
              <a:spLocks noChangeShapeType="1"/>
            </p:cNvSpPr>
            <p:nvPr/>
          </p:nvSpPr>
          <p:spPr bwMode="auto">
            <a:xfrm flipH="1">
              <a:off x="874" y="2076"/>
              <a:ext cx="415" cy="362"/>
            </a:xfrm>
            <a:prstGeom prst="line">
              <a:avLst/>
            </a:prstGeom>
            <a:noFill/>
            <a:ln w="28575">
              <a:solidFill>
                <a:srgbClr val="FF0000"/>
              </a:solidFill>
              <a:round/>
              <a:headEnd type="none"/>
              <a:tailEnd type="non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grpSp>
      <p:grpSp>
        <p:nvGrpSpPr>
          <p:cNvPr id="30" name="Group 29">
            <a:extLst>
              <a:ext uri="{FF2B5EF4-FFF2-40B4-BE49-F238E27FC236}">
                <a16:creationId xmlns:a16="http://schemas.microsoft.com/office/drawing/2014/main" id="{8D1B23B8-9301-2011-39F0-B946BBE67A53}"/>
              </a:ext>
            </a:extLst>
          </p:cNvPr>
          <p:cNvGrpSpPr>
            <a:grpSpLocks/>
          </p:cNvGrpSpPr>
          <p:nvPr/>
        </p:nvGrpSpPr>
        <p:grpSpPr bwMode="auto">
          <a:xfrm flipV="1">
            <a:off x="2410620" y="5306220"/>
            <a:ext cx="1855788" cy="153986"/>
            <a:chOff x="874" y="952"/>
            <a:chExt cx="1674" cy="1486"/>
          </a:xfrm>
        </p:grpSpPr>
        <p:sp>
          <p:nvSpPr>
            <p:cNvPr id="134" name="Line 51">
              <a:extLst>
                <a:ext uri="{FF2B5EF4-FFF2-40B4-BE49-F238E27FC236}">
                  <a16:creationId xmlns:a16="http://schemas.microsoft.com/office/drawing/2014/main" id="{6DBCED48-84BE-0676-F55F-AA7489E2F81A}"/>
                </a:ext>
              </a:extLst>
            </p:cNvPr>
            <p:cNvSpPr>
              <a:spLocks noChangeShapeType="1"/>
            </p:cNvSpPr>
            <p:nvPr/>
          </p:nvSpPr>
          <p:spPr bwMode="auto">
            <a:xfrm flipH="1">
              <a:off x="1932" y="952"/>
              <a:ext cx="616" cy="552"/>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800" dirty="0">
                  <a:latin typeface="Arial" charset="0"/>
                  <a:ea typeface="ＭＳ Ｐゴシック" charset="-128"/>
                  <a:cs typeface="ＭＳ Ｐゴシック" charset="-128"/>
                </a:rPr>
                <a:t> </a:t>
              </a:r>
            </a:p>
          </p:txBody>
        </p:sp>
        <p:sp>
          <p:nvSpPr>
            <p:cNvPr id="135" name="Line 52">
              <a:extLst>
                <a:ext uri="{FF2B5EF4-FFF2-40B4-BE49-F238E27FC236}">
                  <a16:creationId xmlns:a16="http://schemas.microsoft.com/office/drawing/2014/main" id="{1FE0DE1C-9E91-8D91-9D2E-40209FC6D0CC}"/>
                </a:ext>
              </a:extLst>
            </p:cNvPr>
            <p:cNvSpPr>
              <a:spLocks noChangeShapeType="1"/>
            </p:cNvSpPr>
            <p:nvPr/>
          </p:nvSpPr>
          <p:spPr bwMode="auto">
            <a:xfrm>
              <a:off x="1937" y="1488"/>
              <a:ext cx="50" cy="138"/>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36" name="Line 53">
              <a:extLst>
                <a:ext uri="{FF2B5EF4-FFF2-40B4-BE49-F238E27FC236}">
                  <a16:creationId xmlns:a16="http://schemas.microsoft.com/office/drawing/2014/main" id="{603DE7CE-9B8A-A6D3-09C7-B30AA66B1244}"/>
                </a:ext>
              </a:extLst>
            </p:cNvPr>
            <p:cNvSpPr>
              <a:spLocks noChangeShapeType="1"/>
            </p:cNvSpPr>
            <p:nvPr/>
          </p:nvSpPr>
          <p:spPr bwMode="auto">
            <a:xfrm flipH="1" flipV="1">
              <a:off x="1823" y="1473"/>
              <a:ext cx="159" cy="153"/>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37" name="Line 54">
              <a:extLst>
                <a:ext uri="{FF2B5EF4-FFF2-40B4-BE49-F238E27FC236}">
                  <a16:creationId xmlns:a16="http://schemas.microsoft.com/office/drawing/2014/main" id="{77A3DF0F-A8DA-51AF-77AC-274CDFC429C2}"/>
                </a:ext>
              </a:extLst>
            </p:cNvPr>
            <p:cNvSpPr>
              <a:spLocks noChangeShapeType="1"/>
            </p:cNvSpPr>
            <p:nvPr/>
          </p:nvSpPr>
          <p:spPr bwMode="auto">
            <a:xfrm>
              <a:off x="1826" y="1488"/>
              <a:ext cx="83" cy="169"/>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38" name="Line 55">
              <a:extLst>
                <a:ext uri="{FF2B5EF4-FFF2-40B4-BE49-F238E27FC236}">
                  <a16:creationId xmlns:a16="http://schemas.microsoft.com/office/drawing/2014/main" id="{C301A136-8210-0EE5-D49F-26FF01A9875C}"/>
                </a:ext>
              </a:extLst>
            </p:cNvPr>
            <p:cNvSpPr>
              <a:spLocks noChangeShapeType="1"/>
            </p:cNvSpPr>
            <p:nvPr/>
          </p:nvSpPr>
          <p:spPr bwMode="auto">
            <a:xfrm flipH="1" flipV="1">
              <a:off x="1813" y="1595"/>
              <a:ext cx="96" cy="61"/>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39" name="Line 56">
              <a:extLst>
                <a:ext uri="{FF2B5EF4-FFF2-40B4-BE49-F238E27FC236}">
                  <a16:creationId xmlns:a16="http://schemas.microsoft.com/office/drawing/2014/main" id="{07568000-0E18-48E7-19A0-9C5103468B75}"/>
                </a:ext>
              </a:extLst>
            </p:cNvPr>
            <p:cNvSpPr>
              <a:spLocks noChangeShapeType="1"/>
            </p:cNvSpPr>
            <p:nvPr/>
          </p:nvSpPr>
          <p:spPr bwMode="auto">
            <a:xfrm flipH="1">
              <a:off x="1400" y="1595"/>
              <a:ext cx="418" cy="368"/>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40" name="Line 57">
              <a:extLst>
                <a:ext uri="{FF2B5EF4-FFF2-40B4-BE49-F238E27FC236}">
                  <a16:creationId xmlns:a16="http://schemas.microsoft.com/office/drawing/2014/main" id="{CD9CE5C1-BA0E-C999-EC32-474C7E41AD24}"/>
                </a:ext>
              </a:extLst>
            </p:cNvPr>
            <p:cNvSpPr>
              <a:spLocks noChangeShapeType="1"/>
            </p:cNvSpPr>
            <p:nvPr/>
          </p:nvSpPr>
          <p:spPr bwMode="auto">
            <a:xfrm>
              <a:off x="1401" y="1948"/>
              <a:ext cx="67" cy="153"/>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41" name="Line 58">
              <a:extLst>
                <a:ext uri="{FF2B5EF4-FFF2-40B4-BE49-F238E27FC236}">
                  <a16:creationId xmlns:a16="http://schemas.microsoft.com/office/drawing/2014/main" id="{A539B93D-087B-D2D1-BD4E-D0153B2C3B02}"/>
                </a:ext>
              </a:extLst>
            </p:cNvPr>
            <p:cNvSpPr>
              <a:spLocks noChangeShapeType="1"/>
            </p:cNvSpPr>
            <p:nvPr/>
          </p:nvSpPr>
          <p:spPr bwMode="auto">
            <a:xfrm flipH="1" flipV="1">
              <a:off x="1309" y="1948"/>
              <a:ext cx="160" cy="153"/>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42" name="Line 59">
              <a:extLst>
                <a:ext uri="{FF2B5EF4-FFF2-40B4-BE49-F238E27FC236}">
                  <a16:creationId xmlns:a16="http://schemas.microsoft.com/office/drawing/2014/main" id="{2757A89E-48E6-EE66-B452-A87C2E7F9AF6}"/>
                </a:ext>
              </a:extLst>
            </p:cNvPr>
            <p:cNvSpPr>
              <a:spLocks noChangeShapeType="1"/>
            </p:cNvSpPr>
            <p:nvPr/>
          </p:nvSpPr>
          <p:spPr bwMode="auto">
            <a:xfrm>
              <a:off x="1311" y="1948"/>
              <a:ext cx="83" cy="169"/>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43" name="Line 60">
              <a:extLst>
                <a:ext uri="{FF2B5EF4-FFF2-40B4-BE49-F238E27FC236}">
                  <a16:creationId xmlns:a16="http://schemas.microsoft.com/office/drawing/2014/main" id="{85A0C18E-D242-04B6-8DCF-E1C36A941188}"/>
                </a:ext>
              </a:extLst>
            </p:cNvPr>
            <p:cNvSpPr>
              <a:spLocks noChangeShapeType="1"/>
            </p:cNvSpPr>
            <p:nvPr/>
          </p:nvSpPr>
          <p:spPr bwMode="auto">
            <a:xfrm flipH="1" flipV="1">
              <a:off x="1286" y="2070"/>
              <a:ext cx="106" cy="61"/>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44" name="Line 61">
              <a:extLst>
                <a:ext uri="{FF2B5EF4-FFF2-40B4-BE49-F238E27FC236}">
                  <a16:creationId xmlns:a16="http://schemas.microsoft.com/office/drawing/2014/main" id="{E19823A0-338C-63C0-F2DC-F076E10005ED}"/>
                </a:ext>
              </a:extLst>
            </p:cNvPr>
            <p:cNvSpPr>
              <a:spLocks noChangeShapeType="1"/>
            </p:cNvSpPr>
            <p:nvPr/>
          </p:nvSpPr>
          <p:spPr bwMode="auto">
            <a:xfrm flipH="1">
              <a:off x="874" y="2070"/>
              <a:ext cx="415" cy="368"/>
            </a:xfrm>
            <a:prstGeom prst="line">
              <a:avLst/>
            </a:prstGeom>
            <a:noFill/>
            <a:ln w="28575">
              <a:solidFill>
                <a:srgbClr val="FF0000"/>
              </a:solidFill>
              <a:round/>
              <a:headEnd/>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grpSp>
      <p:sp>
        <p:nvSpPr>
          <p:cNvPr id="31" name="Freeform 28">
            <a:extLst>
              <a:ext uri="{FF2B5EF4-FFF2-40B4-BE49-F238E27FC236}">
                <a16:creationId xmlns:a16="http://schemas.microsoft.com/office/drawing/2014/main" id="{02EA730A-8BAB-F78A-7364-B9E426FCBCCE}"/>
              </a:ext>
            </a:extLst>
          </p:cNvPr>
          <p:cNvSpPr>
            <a:spLocks/>
          </p:cNvSpPr>
          <p:nvPr/>
        </p:nvSpPr>
        <p:spPr bwMode="auto">
          <a:xfrm>
            <a:off x="680244" y="1837531"/>
            <a:ext cx="8077200" cy="663575"/>
          </a:xfrm>
          <a:custGeom>
            <a:avLst/>
            <a:gdLst>
              <a:gd name="T0" fmla="*/ 0 w 5088"/>
              <a:gd name="T1" fmla="*/ 728 h 728"/>
              <a:gd name="T2" fmla="*/ 1152 w 5088"/>
              <a:gd name="T3" fmla="*/ 344 h 728"/>
              <a:gd name="T4" fmla="*/ 1824 w 5088"/>
              <a:gd name="T5" fmla="*/ 200 h 728"/>
              <a:gd name="T6" fmla="*/ 3072 w 5088"/>
              <a:gd name="T7" fmla="*/ 56 h 728"/>
              <a:gd name="T8" fmla="*/ 5088 w 5088"/>
              <a:gd name="T9" fmla="*/ 536 h 728"/>
              <a:gd name="T10" fmla="*/ 0 60000 65536"/>
              <a:gd name="T11" fmla="*/ 0 60000 65536"/>
              <a:gd name="T12" fmla="*/ 0 60000 65536"/>
              <a:gd name="T13" fmla="*/ 0 60000 65536"/>
              <a:gd name="T14" fmla="*/ 0 60000 65536"/>
              <a:gd name="T15" fmla="*/ 0 w 5088"/>
              <a:gd name="T16" fmla="*/ 0 h 728"/>
              <a:gd name="T17" fmla="*/ 5088 w 5088"/>
              <a:gd name="T18" fmla="*/ 728 h 728"/>
            </a:gdLst>
            <a:ahLst/>
            <a:cxnLst>
              <a:cxn ang="T10">
                <a:pos x="T0" y="T1"/>
              </a:cxn>
              <a:cxn ang="T11">
                <a:pos x="T2" y="T3"/>
              </a:cxn>
              <a:cxn ang="T12">
                <a:pos x="T4" y="T5"/>
              </a:cxn>
              <a:cxn ang="T13">
                <a:pos x="T6" y="T7"/>
              </a:cxn>
              <a:cxn ang="T14">
                <a:pos x="T8" y="T9"/>
              </a:cxn>
            </a:cxnLst>
            <a:rect l="T15" t="T16" r="T17" b="T18"/>
            <a:pathLst>
              <a:path w="5088" h="728">
                <a:moveTo>
                  <a:pt x="0" y="728"/>
                </a:moveTo>
                <a:cubicBezTo>
                  <a:pt x="424" y="580"/>
                  <a:pt x="848" y="432"/>
                  <a:pt x="1152" y="344"/>
                </a:cubicBezTo>
                <a:cubicBezTo>
                  <a:pt x="1456" y="256"/>
                  <a:pt x="1504" y="248"/>
                  <a:pt x="1824" y="200"/>
                </a:cubicBezTo>
                <a:cubicBezTo>
                  <a:pt x="2144" y="152"/>
                  <a:pt x="2528" y="0"/>
                  <a:pt x="3072" y="56"/>
                </a:cubicBezTo>
                <a:cubicBezTo>
                  <a:pt x="3616" y="112"/>
                  <a:pt x="4352" y="324"/>
                  <a:pt x="5088" y="536"/>
                </a:cubicBezTo>
              </a:path>
            </a:pathLst>
          </a:custGeom>
          <a:noFill/>
          <a:ln w="9525" cap="flat">
            <a:solidFill>
              <a:schemeClr val="accent6">
                <a:lumMod val="75000"/>
              </a:schemeClr>
            </a:solidFill>
            <a:prstDash val="lgDashDotDot"/>
            <a:round/>
            <a:headEnd/>
            <a:tailEnd/>
          </a:ln>
          <a:extLst>
            <a:ext uri="{909E8E84-426E-40dd-AFC4-6F175D3DCCD1}">
              <a14:hiddenFill xmlns:lc="http://schemas.openxmlformats.org/drawingml/2006/lockedCanvas" xmlns:a14="http://schemas.microsoft.com/office/drawing/2010/main" xmlns="">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32" name="Freeform 28">
            <a:extLst>
              <a:ext uri="{FF2B5EF4-FFF2-40B4-BE49-F238E27FC236}">
                <a16:creationId xmlns:a16="http://schemas.microsoft.com/office/drawing/2014/main" id="{33A59486-C92F-7FBA-963A-5396B25FCED1}"/>
              </a:ext>
            </a:extLst>
          </p:cNvPr>
          <p:cNvSpPr>
            <a:spLocks/>
          </p:cNvSpPr>
          <p:nvPr/>
        </p:nvSpPr>
        <p:spPr bwMode="auto">
          <a:xfrm>
            <a:off x="421481" y="1708944"/>
            <a:ext cx="8077200" cy="663575"/>
          </a:xfrm>
          <a:custGeom>
            <a:avLst/>
            <a:gdLst>
              <a:gd name="T0" fmla="*/ 0 w 5088"/>
              <a:gd name="T1" fmla="*/ 728 h 728"/>
              <a:gd name="T2" fmla="*/ 1152 w 5088"/>
              <a:gd name="T3" fmla="*/ 344 h 728"/>
              <a:gd name="T4" fmla="*/ 1824 w 5088"/>
              <a:gd name="T5" fmla="*/ 200 h 728"/>
              <a:gd name="T6" fmla="*/ 3072 w 5088"/>
              <a:gd name="T7" fmla="*/ 56 h 728"/>
              <a:gd name="T8" fmla="*/ 5088 w 5088"/>
              <a:gd name="T9" fmla="*/ 536 h 728"/>
              <a:gd name="T10" fmla="*/ 0 60000 65536"/>
              <a:gd name="T11" fmla="*/ 0 60000 65536"/>
              <a:gd name="T12" fmla="*/ 0 60000 65536"/>
              <a:gd name="T13" fmla="*/ 0 60000 65536"/>
              <a:gd name="T14" fmla="*/ 0 60000 65536"/>
              <a:gd name="T15" fmla="*/ 0 w 5088"/>
              <a:gd name="T16" fmla="*/ 0 h 728"/>
              <a:gd name="T17" fmla="*/ 5088 w 5088"/>
              <a:gd name="T18" fmla="*/ 728 h 728"/>
            </a:gdLst>
            <a:ahLst/>
            <a:cxnLst>
              <a:cxn ang="T10">
                <a:pos x="T0" y="T1"/>
              </a:cxn>
              <a:cxn ang="T11">
                <a:pos x="T2" y="T3"/>
              </a:cxn>
              <a:cxn ang="T12">
                <a:pos x="T4" y="T5"/>
              </a:cxn>
              <a:cxn ang="T13">
                <a:pos x="T6" y="T7"/>
              </a:cxn>
              <a:cxn ang="T14">
                <a:pos x="T8" y="T9"/>
              </a:cxn>
            </a:cxnLst>
            <a:rect l="T15" t="T16" r="T17" b="T18"/>
            <a:pathLst>
              <a:path w="5088" h="728">
                <a:moveTo>
                  <a:pt x="0" y="728"/>
                </a:moveTo>
                <a:cubicBezTo>
                  <a:pt x="424" y="580"/>
                  <a:pt x="848" y="432"/>
                  <a:pt x="1152" y="344"/>
                </a:cubicBezTo>
                <a:cubicBezTo>
                  <a:pt x="1456" y="256"/>
                  <a:pt x="1504" y="248"/>
                  <a:pt x="1824" y="200"/>
                </a:cubicBezTo>
                <a:cubicBezTo>
                  <a:pt x="2144" y="152"/>
                  <a:pt x="2528" y="0"/>
                  <a:pt x="3072" y="56"/>
                </a:cubicBezTo>
                <a:cubicBezTo>
                  <a:pt x="3616" y="112"/>
                  <a:pt x="4352" y="324"/>
                  <a:pt x="5088" y="536"/>
                </a:cubicBezTo>
              </a:path>
            </a:pathLst>
          </a:custGeom>
          <a:noFill/>
          <a:ln w="9525" cap="flat">
            <a:solidFill>
              <a:schemeClr val="accent3">
                <a:lumMod val="75000"/>
              </a:schemeClr>
            </a:solidFill>
            <a:prstDash val="lgDashDotDot"/>
            <a:round/>
            <a:headEnd/>
            <a:tailEnd/>
          </a:ln>
          <a:extLst>
            <a:ext uri="{909E8E84-426E-40dd-AFC4-6F175D3DCCD1}">
              <a14:hiddenFill xmlns:lc="http://schemas.openxmlformats.org/drawingml/2006/lockedCanvas" xmlns:a14="http://schemas.microsoft.com/office/drawing/2010/main" xmlns="">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grpSp>
        <p:nvGrpSpPr>
          <p:cNvPr id="33" name="Group 32">
            <a:extLst>
              <a:ext uri="{FF2B5EF4-FFF2-40B4-BE49-F238E27FC236}">
                <a16:creationId xmlns:a16="http://schemas.microsoft.com/office/drawing/2014/main" id="{0424A808-8CAD-6EB9-EDB1-EDCBEF4E412C}"/>
              </a:ext>
            </a:extLst>
          </p:cNvPr>
          <p:cNvGrpSpPr>
            <a:grpSpLocks/>
          </p:cNvGrpSpPr>
          <p:nvPr/>
        </p:nvGrpSpPr>
        <p:grpSpPr bwMode="auto">
          <a:xfrm flipH="1">
            <a:off x="597697" y="1002507"/>
            <a:ext cx="584198" cy="1370015"/>
            <a:chOff x="874" y="952"/>
            <a:chExt cx="1674" cy="1486"/>
          </a:xfrm>
        </p:grpSpPr>
        <p:sp>
          <p:nvSpPr>
            <p:cNvPr id="123" name="Line 51">
              <a:extLst>
                <a:ext uri="{FF2B5EF4-FFF2-40B4-BE49-F238E27FC236}">
                  <a16:creationId xmlns:a16="http://schemas.microsoft.com/office/drawing/2014/main" id="{382953DC-576B-67F3-B929-BC158E87355E}"/>
                </a:ext>
              </a:extLst>
            </p:cNvPr>
            <p:cNvSpPr>
              <a:spLocks noChangeShapeType="1"/>
            </p:cNvSpPr>
            <p:nvPr/>
          </p:nvSpPr>
          <p:spPr bwMode="auto">
            <a:xfrm flipH="1">
              <a:off x="1934" y="952"/>
              <a:ext cx="614" cy="546"/>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800" dirty="0">
                  <a:latin typeface="Arial" charset="0"/>
                  <a:ea typeface="ＭＳ Ｐゴシック" charset="-128"/>
                  <a:cs typeface="ＭＳ Ｐゴシック" charset="-128"/>
                </a:rPr>
                <a:t> </a:t>
              </a:r>
            </a:p>
          </p:txBody>
        </p:sp>
        <p:sp>
          <p:nvSpPr>
            <p:cNvPr id="124" name="Line 52">
              <a:extLst>
                <a:ext uri="{FF2B5EF4-FFF2-40B4-BE49-F238E27FC236}">
                  <a16:creationId xmlns:a16="http://schemas.microsoft.com/office/drawing/2014/main" id="{8701C994-3E50-6766-1EAA-D9809FFC1845}"/>
                </a:ext>
              </a:extLst>
            </p:cNvPr>
            <p:cNvSpPr>
              <a:spLocks noChangeShapeType="1"/>
            </p:cNvSpPr>
            <p:nvPr/>
          </p:nvSpPr>
          <p:spPr bwMode="auto">
            <a:xfrm>
              <a:off x="1938" y="1491"/>
              <a:ext cx="45" cy="134"/>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25" name="Line 53">
              <a:extLst>
                <a:ext uri="{FF2B5EF4-FFF2-40B4-BE49-F238E27FC236}">
                  <a16:creationId xmlns:a16="http://schemas.microsoft.com/office/drawing/2014/main" id="{7F9C61DD-6C39-9B44-1ECE-F99DE60146B3}"/>
                </a:ext>
              </a:extLst>
            </p:cNvPr>
            <p:cNvSpPr>
              <a:spLocks noChangeShapeType="1"/>
            </p:cNvSpPr>
            <p:nvPr/>
          </p:nvSpPr>
          <p:spPr bwMode="auto">
            <a:xfrm flipH="1" flipV="1">
              <a:off x="1825" y="1475"/>
              <a:ext cx="159" cy="15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26" name="Line 54">
              <a:extLst>
                <a:ext uri="{FF2B5EF4-FFF2-40B4-BE49-F238E27FC236}">
                  <a16:creationId xmlns:a16="http://schemas.microsoft.com/office/drawing/2014/main" id="{E160770D-DA75-08AC-2730-BA2946BF819A}"/>
                </a:ext>
              </a:extLst>
            </p:cNvPr>
            <p:cNvSpPr>
              <a:spLocks noChangeShapeType="1"/>
            </p:cNvSpPr>
            <p:nvPr/>
          </p:nvSpPr>
          <p:spPr bwMode="auto">
            <a:xfrm>
              <a:off x="1825" y="1482"/>
              <a:ext cx="86" cy="17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27" name="Line 55">
              <a:extLst>
                <a:ext uri="{FF2B5EF4-FFF2-40B4-BE49-F238E27FC236}">
                  <a16:creationId xmlns:a16="http://schemas.microsoft.com/office/drawing/2014/main" id="{E3D80253-1ADD-5A4B-786D-CAFEA4E2F188}"/>
                </a:ext>
              </a:extLst>
            </p:cNvPr>
            <p:cNvSpPr>
              <a:spLocks noChangeShapeType="1"/>
            </p:cNvSpPr>
            <p:nvPr/>
          </p:nvSpPr>
          <p:spPr bwMode="auto">
            <a:xfrm flipH="1" flipV="1">
              <a:off x="1811" y="1594"/>
              <a:ext cx="100" cy="6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28" name="Line 56">
              <a:extLst>
                <a:ext uri="{FF2B5EF4-FFF2-40B4-BE49-F238E27FC236}">
                  <a16:creationId xmlns:a16="http://schemas.microsoft.com/office/drawing/2014/main" id="{9233FC3A-5636-0A63-E0A8-1E0F8CFAF20C}"/>
                </a:ext>
              </a:extLst>
            </p:cNvPr>
            <p:cNvSpPr>
              <a:spLocks noChangeShapeType="1"/>
            </p:cNvSpPr>
            <p:nvPr/>
          </p:nvSpPr>
          <p:spPr bwMode="auto">
            <a:xfrm flipH="1">
              <a:off x="1402" y="1599"/>
              <a:ext cx="414" cy="358"/>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29" name="Line 57">
              <a:extLst>
                <a:ext uri="{FF2B5EF4-FFF2-40B4-BE49-F238E27FC236}">
                  <a16:creationId xmlns:a16="http://schemas.microsoft.com/office/drawing/2014/main" id="{3B239574-F36C-CC56-C1B1-934FB9C38AD2}"/>
                </a:ext>
              </a:extLst>
            </p:cNvPr>
            <p:cNvSpPr>
              <a:spLocks noChangeShapeType="1"/>
            </p:cNvSpPr>
            <p:nvPr/>
          </p:nvSpPr>
          <p:spPr bwMode="auto">
            <a:xfrm>
              <a:off x="1402" y="1954"/>
              <a:ext cx="68" cy="143"/>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30" name="Line 58">
              <a:extLst>
                <a:ext uri="{FF2B5EF4-FFF2-40B4-BE49-F238E27FC236}">
                  <a16:creationId xmlns:a16="http://schemas.microsoft.com/office/drawing/2014/main" id="{813430F2-647A-1F51-D339-64A56D6CAC56}"/>
                </a:ext>
              </a:extLst>
            </p:cNvPr>
            <p:cNvSpPr>
              <a:spLocks noChangeShapeType="1"/>
            </p:cNvSpPr>
            <p:nvPr/>
          </p:nvSpPr>
          <p:spPr bwMode="auto">
            <a:xfrm flipH="1" flipV="1">
              <a:off x="1311" y="1946"/>
              <a:ext cx="159" cy="15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31" name="Line 59">
              <a:extLst>
                <a:ext uri="{FF2B5EF4-FFF2-40B4-BE49-F238E27FC236}">
                  <a16:creationId xmlns:a16="http://schemas.microsoft.com/office/drawing/2014/main" id="{31422C8C-F05E-923D-D7B3-AD3F966DF5FB}"/>
                </a:ext>
              </a:extLst>
            </p:cNvPr>
            <p:cNvSpPr>
              <a:spLocks noChangeShapeType="1"/>
            </p:cNvSpPr>
            <p:nvPr/>
          </p:nvSpPr>
          <p:spPr bwMode="auto">
            <a:xfrm>
              <a:off x="1311" y="1954"/>
              <a:ext cx="82" cy="164"/>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32" name="Line 60">
              <a:extLst>
                <a:ext uri="{FF2B5EF4-FFF2-40B4-BE49-F238E27FC236}">
                  <a16:creationId xmlns:a16="http://schemas.microsoft.com/office/drawing/2014/main" id="{A77C0221-785C-9A62-5CBD-1A447CEE0246}"/>
                </a:ext>
              </a:extLst>
            </p:cNvPr>
            <p:cNvSpPr>
              <a:spLocks noChangeShapeType="1"/>
            </p:cNvSpPr>
            <p:nvPr/>
          </p:nvSpPr>
          <p:spPr bwMode="auto">
            <a:xfrm flipH="1" flipV="1">
              <a:off x="1288" y="2071"/>
              <a:ext cx="105" cy="53"/>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33" name="Line 61">
              <a:extLst>
                <a:ext uri="{FF2B5EF4-FFF2-40B4-BE49-F238E27FC236}">
                  <a16:creationId xmlns:a16="http://schemas.microsoft.com/office/drawing/2014/main" id="{2F30BE69-0190-C447-BFCD-AD768926E286}"/>
                </a:ext>
              </a:extLst>
            </p:cNvPr>
            <p:cNvSpPr>
              <a:spLocks noChangeShapeType="1"/>
            </p:cNvSpPr>
            <p:nvPr/>
          </p:nvSpPr>
          <p:spPr bwMode="auto">
            <a:xfrm flipH="1">
              <a:off x="874" y="2076"/>
              <a:ext cx="414" cy="362"/>
            </a:xfrm>
            <a:prstGeom prst="line">
              <a:avLst/>
            </a:prstGeom>
            <a:noFill/>
            <a:ln w="28575">
              <a:solidFill>
                <a:srgbClr val="FF0000"/>
              </a:solidFill>
              <a:round/>
              <a:headEnd/>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grpSp>
      <p:grpSp>
        <p:nvGrpSpPr>
          <p:cNvPr id="34" name="Group 33">
            <a:extLst>
              <a:ext uri="{FF2B5EF4-FFF2-40B4-BE49-F238E27FC236}">
                <a16:creationId xmlns:a16="http://schemas.microsoft.com/office/drawing/2014/main" id="{864B8044-B00C-784A-34A4-FDCE63B4256B}"/>
              </a:ext>
            </a:extLst>
          </p:cNvPr>
          <p:cNvGrpSpPr>
            <a:grpSpLocks/>
          </p:cNvGrpSpPr>
          <p:nvPr/>
        </p:nvGrpSpPr>
        <p:grpSpPr bwMode="auto">
          <a:xfrm>
            <a:off x="3640932" y="1094580"/>
            <a:ext cx="342900" cy="944563"/>
            <a:chOff x="874" y="952"/>
            <a:chExt cx="1674" cy="1486"/>
          </a:xfrm>
        </p:grpSpPr>
        <p:sp>
          <p:nvSpPr>
            <p:cNvPr id="112" name="Line 51">
              <a:extLst>
                <a:ext uri="{FF2B5EF4-FFF2-40B4-BE49-F238E27FC236}">
                  <a16:creationId xmlns:a16="http://schemas.microsoft.com/office/drawing/2014/main" id="{5071F8A5-3933-BAB8-D7E0-9C50B86559DA}"/>
                </a:ext>
              </a:extLst>
            </p:cNvPr>
            <p:cNvSpPr>
              <a:spLocks noChangeShapeType="1"/>
            </p:cNvSpPr>
            <p:nvPr/>
          </p:nvSpPr>
          <p:spPr bwMode="auto">
            <a:xfrm flipH="1">
              <a:off x="1936" y="952"/>
              <a:ext cx="612" cy="544"/>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800" dirty="0">
                  <a:latin typeface="Arial" charset="0"/>
                  <a:ea typeface="ＭＳ Ｐゴシック" charset="-128"/>
                  <a:cs typeface="ＭＳ Ｐゴシック" charset="-128"/>
                </a:rPr>
                <a:t> </a:t>
              </a:r>
            </a:p>
          </p:txBody>
        </p:sp>
        <p:sp>
          <p:nvSpPr>
            <p:cNvPr id="113" name="Line 52">
              <a:extLst>
                <a:ext uri="{FF2B5EF4-FFF2-40B4-BE49-F238E27FC236}">
                  <a16:creationId xmlns:a16="http://schemas.microsoft.com/office/drawing/2014/main" id="{8239033C-9667-BEA2-E05C-93BFB8FE0C7C}"/>
                </a:ext>
              </a:extLst>
            </p:cNvPr>
            <p:cNvSpPr>
              <a:spLocks noChangeShapeType="1"/>
            </p:cNvSpPr>
            <p:nvPr/>
          </p:nvSpPr>
          <p:spPr bwMode="auto">
            <a:xfrm>
              <a:off x="1936" y="1491"/>
              <a:ext cx="47" cy="13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14" name="Line 53">
              <a:extLst>
                <a:ext uri="{FF2B5EF4-FFF2-40B4-BE49-F238E27FC236}">
                  <a16:creationId xmlns:a16="http://schemas.microsoft.com/office/drawing/2014/main" id="{66B75E88-16F4-6BD7-90C5-A6C81C5CFB06}"/>
                </a:ext>
              </a:extLst>
            </p:cNvPr>
            <p:cNvSpPr>
              <a:spLocks noChangeShapeType="1"/>
            </p:cNvSpPr>
            <p:nvPr/>
          </p:nvSpPr>
          <p:spPr bwMode="auto">
            <a:xfrm flipH="1" flipV="1">
              <a:off x="1827" y="1474"/>
              <a:ext cx="155" cy="152"/>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15" name="Line 54">
              <a:extLst>
                <a:ext uri="{FF2B5EF4-FFF2-40B4-BE49-F238E27FC236}">
                  <a16:creationId xmlns:a16="http://schemas.microsoft.com/office/drawing/2014/main" id="{867C0CC2-A357-A96D-6FE8-A6A0854D72BA}"/>
                </a:ext>
              </a:extLst>
            </p:cNvPr>
            <p:cNvSpPr>
              <a:spLocks noChangeShapeType="1"/>
            </p:cNvSpPr>
            <p:nvPr/>
          </p:nvSpPr>
          <p:spPr bwMode="auto">
            <a:xfrm>
              <a:off x="1827" y="1484"/>
              <a:ext cx="85" cy="17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16" name="Line 55">
              <a:extLst>
                <a:ext uri="{FF2B5EF4-FFF2-40B4-BE49-F238E27FC236}">
                  <a16:creationId xmlns:a16="http://schemas.microsoft.com/office/drawing/2014/main" id="{37BD0553-53E0-30FB-A4C8-10513E55BDC4}"/>
                </a:ext>
              </a:extLst>
            </p:cNvPr>
            <p:cNvSpPr>
              <a:spLocks noChangeShapeType="1"/>
            </p:cNvSpPr>
            <p:nvPr/>
          </p:nvSpPr>
          <p:spPr bwMode="auto">
            <a:xfrm flipH="1" flipV="1">
              <a:off x="1812" y="1594"/>
              <a:ext cx="101" cy="6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17" name="Line 56">
              <a:extLst>
                <a:ext uri="{FF2B5EF4-FFF2-40B4-BE49-F238E27FC236}">
                  <a16:creationId xmlns:a16="http://schemas.microsoft.com/office/drawing/2014/main" id="{4CDA6D83-3C47-08A0-6B71-2A14C066E2AB}"/>
                </a:ext>
              </a:extLst>
            </p:cNvPr>
            <p:cNvSpPr>
              <a:spLocks noChangeShapeType="1"/>
            </p:cNvSpPr>
            <p:nvPr/>
          </p:nvSpPr>
          <p:spPr bwMode="auto">
            <a:xfrm flipH="1">
              <a:off x="1401" y="1599"/>
              <a:ext cx="419" cy="357"/>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18" name="Line 57">
              <a:extLst>
                <a:ext uri="{FF2B5EF4-FFF2-40B4-BE49-F238E27FC236}">
                  <a16:creationId xmlns:a16="http://schemas.microsoft.com/office/drawing/2014/main" id="{C5134059-B280-0764-5647-185DAE2C5D16}"/>
                </a:ext>
              </a:extLst>
            </p:cNvPr>
            <p:cNvSpPr>
              <a:spLocks noChangeShapeType="1"/>
            </p:cNvSpPr>
            <p:nvPr/>
          </p:nvSpPr>
          <p:spPr bwMode="auto">
            <a:xfrm>
              <a:off x="1401" y="1953"/>
              <a:ext cx="70" cy="142"/>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19" name="Line 58">
              <a:extLst>
                <a:ext uri="{FF2B5EF4-FFF2-40B4-BE49-F238E27FC236}">
                  <a16:creationId xmlns:a16="http://schemas.microsoft.com/office/drawing/2014/main" id="{461E8D2A-2A89-C9DB-6F6A-D8845C119B47}"/>
                </a:ext>
              </a:extLst>
            </p:cNvPr>
            <p:cNvSpPr>
              <a:spLocks noChangeShapeType="1"/>
            </p:cNvSpPr>
            <p:nvPr/>
          </p:nvSpPr>
          <p:spPr bwMode="auto">
            <a:xfrm flipH="1" flipV="1">
              <a:off x="1308" y="1946"/>
              <a:ext cx="163" cy="15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20" name="Line 59">
              <a:extLst>
                <a:ext uri="{FF2B5EF4-FFF2-40B4-BE49-F238E27FC236}">
                  <a16:creationId xmlns:a16="http://schemas.microsoft.com/office/drawing/2014/main" id="{EE6EB770-19D2-4A1E-326D-2EC16F1668C0}"/>
                </a:ext>
              </a:extLst>
            </p:cNvPr>
            <p:cNvSpPr>
              <a:spLocks noChangeShapeType="1"/>
            </p:cNvSpPr>
            <p:nvPr/>
          </p:nvSpPr>
          <p:spPr bwMode="auto">
            <a:xfrm>
              <a:off x="1308" y="1953"/>
              <a:ext cx="85" cy="16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21" name="Line 60">
              <a:extLst>
                <a:ext uri="{FF2B5EF4-FFF2-40B4-BE49-F238E27FC236}">
                  <a16:creationId xmlns:a16="http://schemas.microsoft.com/office/drawing/2014/main" id="{8DFB3A81-2255-4D9A-F846-175A50232CAC}"/>
                </a:ext>
              </a:extLst>
            </p:cNvPr>
            <p:cNvSpPr>
              <a:spLocks noChangeShapeType="1"/>
            </p:cNvSpPr>
            <p:nvPr/>
          </p:nvSpPr>
          <p:spPr bwMode="auto">
            <a:xfrm flipH="1" flipV="1">
              <a:off x="1285" y="2071"/>
              <a:ext cx="109" cy="52"/>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22" name="Line 61">
              <a:extLst>
                <a:ext uri="{FF2B5EF4-FFF2-40B4-BE49-F238E27FC236}">
                  <a16:creationId xmlns:a16="http://schemas.microsoft.com/office/drawing/2014/main" id="{D2E81780-FD91-9CDF-F81A-0EF83CCC2F5B}"/>
                </a:ext>
              </a:extLst>
            </p:cNvPr>
            <p:cNvSpPr>
              <a:spLocks noChangeShapeType="1"/>
            </p:cNvSpPr>
            <p:nvPr/>
          </p:nvSpPr>
          <p:spPr bwMode="auto">
            <a:xfrm flipH="1">
              <a:off x="874" y="2076"/>
              <a:ext cx="419" cy="362"/>
            </a:xfrm>
            <a:prstGeom prst="line">
              <a:avLst/>
            </a:prstGeom>
            <a:noFill/>
            <a:ln w="28575">
              <a:solidFill>
                <a:srgbClr val="FF0000"/>
              </a:solidFill>
              <a:round/>
              <a:headEnd/>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grpSp>
      <p:grpSp>
        <p:nvGrpSpPr>
          <p:cNvPr id="35" name="Group 34">
            <a:extLst>
              <a:ext uri="{FF2B5EF4-FFF2-40B4-BE49-F238E27FC236}">
                <a16:creationId xmlns:a16="http://schemas.microsoft.com/office/drawing/2014/main" id="{1544645D-2E96-ACE7-6935-F83E5ED8257D}"/>
              </a:ext>
            </a:extLst>
          </p:cNvPr>
          <p:cNvGrpSpPr>
            <a:grpSpLocks/>
          </p:cNvGrpSpPr>
          <p:nvPr/>
        </p:nvGrpSpPr>
        <p:grpSpPr bwMode="auto">
          <a:xfrm>
            <a:off x="6006306" y="991392"/>
            <a:ext cx="923926" cy="917573"/>
            <a:chOff x="874" y="952"/>
            <a:chExt cx="1674" cy="1486"/>
          </a:xfrm>
        </p:grpSpPr>
        <p:sp>
          <p:nvSpPr>
            <p:cNvPr id="101" name="Line 51">
              <a:extLst>
                <a:ext uri="{FF2B5EF4-FFF2-40B4-BE49-F238E27FC236}">
                  <a16:creationId xmlns:a16="http://schemas.microsoft.com/office/drawing/2014/main" id="{535FADB4-34F7-73EB-FB62-1288132319A8}"/>
                </a:ext>
              </a:extLst>
            </p:cNvPr>
            <p:cNvSpPr>
              <a:spLocks noChangeShapeType="1"/>
            </p:cNvSpPr>
            <p:nvPr/>
          </p:nvSpPr>
          <p:spPr bwMode="auto">
            <a:xfrm flipH="1">
              <a:off x="1932" y="952"/>
              <a:ext cx="616" cy="54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800" dirty="0">
                  <a:latin typeface="Arial" charset="0"/>
                  <a:ea typeface="ＭＳ Ｐゴシック" charset="-128"/>
                  <a:cs typeface="ＭＳ Ｐゴシック" charset="-128"/>
                </a:rPr>
                <a:t> </a:t>
              </a:r>
            </a:p>
          </p:txBody>
        </p:sp>
        <p:sp>
          <p:nvSpPr>
            <p:cNvPr id="102" name="Line 52">
              <a:extLst>
                <a:ext uri="{FF2B5EF4-FFF2-40B4-BE49-F238E27FC236}">
                  <a16:creationId xmlns:a16="http://schemas.microsoft.com/office/drawing/2014/main" id="{7BB77C6D-1331-85F5-6BAC-0F5D00B6A770}"/>
                </a:ext>
              </a:extLst>
            </p:cNvPr>
            <p:cNvSpPr>
              <a:spLocks noChangeShapeType="1"/>
            </p:cNvSpPr>
            <p:nvPr/>
          </p:nvSpPr>
          <p:spPr bwMode="auto">
            <a:xfrm>
              <a:off x="1938" y="1492"/>
              <a:ext cx="49" cy="134"/>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03" name="Line 53">
              <a:extLst>
                <a:ext uri="{FF2B5EF4-FFF2-40B4-BE49-F238E27FC236}">
                  <a16:creationId xmlns:a16="http://schemas.microsoft.com/office/drawing/2014/main" id="{BF0DB29C-C63F-B791-C689-6F6694D57D06}"/>
                </a:ext>
              </a:extLst>
            </p:cNvPr>
            <p:cNvSpPr>
              <a:spLocks noChangeShapeType="1"/>
            </p:cNvSpPr>
            <p:nvPr/>
          </p:nvSpPr>
          <p:spPr bwMode="auto">
            <a:xfrm flipH="1" flipV="1">
              <a:off x="1823" y="1474"/>
              <a:ext cx="161" cy="152"/>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04" name="Line 54">
              <a:extLst>
                <a:ext uri="{FF2B5EF4-FFF2-40B4-BE49-F238E27FC236}">
                  <a16:creationId xmlns:a16="http://schemas.microsoft.com/office/drawing/2014/main" id="{FBD001FA-AA1F-103B-FF14-DE6FAB0E4DFD}"/>
                </a:ext>
              </a:extLst>
            </p:cNvPr>
            <p:cNvSpPr>
              <a:spLocks noChangeShapeType="1"/>
            </p:cNvSpPr>
            <p:nvPr/>
          </p:nvSpPr>
          <p:spPr bwMode="auto">
            <a:xfrm>
              <a:off x="1826" y="1484"/>
              <a:ext cx="86" cy="17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05" name="Line 55">
              <a:extLst>
                <a:ext uri="{FF2B5EF4-FFF2-40B4-BE49-F238E27FC236}">
                  <a16:creationId xmlns:a16="http://schemas.microsoft.com/office/drawing/2014/main" id="{2025DFD1-E62E-E4B7-0CF0-E2899B403B48}"/>
                </a:ext>
              </a:extLst>
            </p:cNvPr>
            <p:cNvSpPr>
              <a:spLocks noChangeShapeType="1"/>
            </p:cNvSpPr>
            <p:nvPr/>
          </p:nvSpPr>
          <p:spPr bwMode="auto">
            <a:xfrm flipH="1" flipV="1">
              <a:off x="1812" y="1595"/>
              <a:ext cx="98" cy="59"/>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06" name="Line 56">
              <a:extLst>
                <a:ext uri="{FF2B5EF4-FFF2-40B4-BE49-F238E27FC236}">
                  <a16:creationId xmlns:a16="http://schemas.microsoft.com/office/drawing/2014/main" id="{812BD704-19B3-3FD3-29DF-DC29B9FF7F53}"/>
                </a:ext>
              </a:extLst>
            </p:cNvPr>
            <p:cNvSpPr>
              <a:spLocks noChangeShapeType="1"/>
            </p:cNvSpPr>
            <p:nvPr/>
          </p:nvSpPr>
          <p:spPr bwMode="auto">
            <a:xfrm flipH="1">
              <a:off x="1400" y="1600"/>
              <a:ext cx="417" cy="357"/>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07" name="Line 57">
              <a:extLst>
                <a:ext uri="{FF2B5EF4-FFF2-40B4-BE49-F238E27FC236}">
                  <a16:creationId xmlns:a16="http://schemas.microsoft.com/office/drawing/2014/main" id="{0E4159A6-0DA7-01AD-EC57-4C94D96E652C}"/>
                </a:ext>
              </a:extLst>
            </p:cNvPr>
            <p:cNvSpPr>
              <a:spLocks noChangeShapeType="1"/>
            </p:cNvSpPr>
            <p:nvPr/>
          </p:nvSpPr>
          <p:spPr bwMode="auto">
            <a:xfrm>
              <a:off x="1400" y="1955"/>
              <a:ext cx="69" cy="141"/>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08" name="Line 58">
              <a:extLst>
                <a:ext uri="{FF2B5EF4-FFF2-40B4-BE49-F238E27FC236}">
                  <a16:creationId xmlns:a16="http://schemas.microsoft.com/office/drawing/2014/main" id="{A5CF4711-94DE-189A-D923-458D999645BE}"/>
                </a:ext>
              </a:extLst>
            </p:cNvPr>
            <p:cNvSpPr>
              <a:spLocks noChangeShapeType="1"/>
            </p:cNvSpPr>
            <p:nvPr/>
          </p:nvSpPr>
          <p:spPr bwMode="auto">
            <a:xfrm flipH="1" flipV="1">
              <a:off x="1308" y="1947"/>
              <a:ext cx="161" cy="149"/>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09" name="Line 59">
              <a:extLst>
                <a:ext uri="{FF2B5EF4-FFF2-40B4-BE49-F238E27FC236}">
                  <a16:creationId xmlns:a16="http://schemas.microsoft.com/office/drawing/2014/main" id="{B337FAE0-E294-6250-C86D-E72C354CCD3F}"/>
                </a:ext>
              </a:extLst>
            </p:cNvPr>
            <p:cNvSpPr>
              <a:spLocks noChangeShapeType="1"/>
            </p:cNvSpPr>
            <p:nvPr/>
          </p:nvSpPr>
          <p:spPr bwMode="auto">
            <a:xfrm>
              <a:off x="1311" y="1955"/>
              <a:ext cx="83" cy="16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10" name="Line 60">
              <a:extLst>
                <a:ext uri="{FF2B5EF4-FFF2-40B4-BE49-F238E27FC236}">
                  <a16:creationId xmlns:a16="http://schemas.microsoft.com/office/drawing/2014/main" id="{ED20E6AF-A8E3-4FA1-62B9-72E0DE08CD8B}"/>
                </a:ext>
              </a:extLst>
            </p:cNvPr>
            <p:cNvSpPr>
              <a:spLocks noChangeShapeType="1"/>
            </p:cNvSpPr>
            <p:nvPr/>
          </p:nvSpPr>
          <p:spPr bwMode="auto">
            <a:xfrm flipH="1" flipV="1">
              <a:off x="1288" y="2070"/>
              <a:ext cx="106" cy="54"/>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11" name="Line 61">
              <a:extLst>
                <a:ext uri="{FF2B5EF4-FFF2-40B4-BE49-F238E27FC236}">
                  <a16:creationId xmlns:a16="http://schemas.microsoft.com/office/drawing/2014/main" id="{3903B236-0B1D-E53D-6205-32357CD5B9A9}"/>
                </a:ext>
              </a:extLst>
            </p:cNvPr>
            <p:cNvSpPr>
              <a:spLocks noChangeShapeType="1"/>
            </p:cNvSpPr>
            <p:nvPr/>
          </p:nvSpPr>
          <p:spPr bwMode="auto">
            <a:xfrm flipH="1">
              <a:off x="874" y="2075"/>
              <a:ext cx="414" cy="363"/>
            </a:xfrm>
            <a:prstGeom prst="line">
              <a:avLst/>
            </a:prstGeom>
            <a:noFill/>
            <a:ln w="28575">
              <a:solidFill>
                <a:srgbClr val="FF0000"/>
              </a:solidFill>
              <a:round/>
              <a:headEnd/>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grpSp>
      <p:grpSp>
        <p:nvGrpSpPr>
          <p:cNvPr id="36" name="Group 35">
            <a:extLst>
              <a:ext uri="{FF2B5EF4-FFF2-40B4-BE49-F238E27FC236}">
                <a16:creationId xmlns:a16="http://schemas.microsoft.com/office/drawing/2014/main" id="{E7151EAF-B9AE-EC58-51F2-3817F58F0BA0}"/>
              </a:ext>
            </a:extLst>
          </p:cNvPr>
          <p:cNvGrpSpPr>
            <a:grpSpLocks/>
          </p:cNvGrpSpPr>
          <p:nvPr/>
        </p:nvGrpSpPr>
        <p:grpSpPr bwMode="auto">
          <a:xfrm flipH="1">
            <a:off x="596104" y="996155"/>
            <a:ext cx="1138239" cy="2805110"/>
            <a:chOff x="874" y="952"/>
            <a:chExt cx="1674" cy="1486"/>
          </a:xfrm>
        </p:grpSpPr>
        <p:sp>
          <p:nvSpPr>
            <p:cNvPr id="90" name="Line 51">
              <a:extLst>
                <a:ext uri="{FF2B5EF4-FFF2-40B4-BE49-F238E27FC236}">
                  <a16:creationId xmlns:a16="http://schemas.microsoft.com/office/drawing/2014/main" id="{AE458B08-C4B3-118F-9C31-56852EDDC559}"/>
                </a:ext>
              </a:extLst>
            </p:cNvPr>
            <p:cNvSpPr>
              <a:spLocks noChangeShapeType="1"/>
            </p:cNvSpPr>
            <p:nvPr/>
          </p:nvSpPr>
          <p:spPr bwMode="auto">
            <a:xfrm flipH="1">
              <a:off x="1932" y="952"/>
              <a:ext cx="616" cy="54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800" dirty="0">
                  <a:latin typeface="Arial" charset="0"/>
                  <a:ea typeface="ＭＳ Ｐゴシック" charset="-128"/>
                  <a:cs typeface="ＭＳ Ｐゴシック" charset="-128"/>
                </a:rPr>
                <a:t> </a:t>
              </a:r>
            </a:p>
          </p:txBody>
        </p:sp>
        <p:sp>
          <p:nvSpPr>
            <p:cNvPr id="91" name="Line 52">
              <a:extLst>
                <a:ext uri="{FF2B5EF4-FFF2-40B4-BE49-F238E27FC236}">
                  <a16:creationId xmlns:a16="http://schemas.microsoft.com/office/drawing/2014/main" id="{078367C5-4C8F-24E3-C376-A9CE84499835}"/>
                </a:ext>
              </a:extLst>
            </p:cNvPr>
            <p:cNvSpPr>
              <a:spLocks noChangeShapeType="1"/>
            </p:cNvSpPr>
            <p:nvPr/>
          </p:nvSpPr>
          <p:spPr bwMode="auto">
            <a:xfrm>
              <a:off x="1936" y="1491"/>
              <a:ext cx="49" cy="13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92" name="Line 53">
              <a:extLst>
                <a:ext uri="{FF2B5EF4-FFF2-40B4-BE49-F238E27FC236}">
                  <a16:creationId xmlns:a16="http://schemas.microsoft.com/office/drawing/2014/main" id="{9B54D22C-701C-F743-B332-ACACF97C3C62}"/>
                </a:ext>
              </a:extLst>
            </p:cNvPr>
            <p:cNvSpPr>
              <a:spLocks noChangeShapeType="1"/>
            </p:cNvSpPr>
            <p:nvPr/>
          </p:nvSpPr>
          <p:spPr bwMode="auto">
            <a:xfrm flipH="1" flipV="1">
              <a:off x="1824" y="1475"/>
              <a:ext cx="159" cy="151"/>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93" name="Line 54">
              <a:extLst>
                <a:ext uri="{FF2B5EF4-FFF2-40B4-BE49-F238E27FC236}">
                  <a16:creationId xmlns:a16="http://schemas.microsoft.com/office/drawing/2014/main" id="{401050CD-1E56-36A6-CBA8-7AB8E1E8936E}"/>
                </a:ext>
              </a:extLst>
            </p:cNvPr>
            <p:cNvSpPr>
              <a:spLocks noChangeShapeType="1"/>
            </p:cNvSpPr>
            <p:nvPr/>
          </p:nvSpPr>
          <p:spPr bwMode="auto">
            <a:xfrm>
              <a:off x="1827" y="1483"/>
              <a:ext cx="84" cy="172"/>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94" name="Line 55">
              <a:extLst>
                <a:ext uri="{FF2B5EF4-FFF2-40B4-BE49-F238E27FC236}">
                  <a16:creationId xmlns:a16="http://schemas.microsoft.com/office/drawing/2014/main" id="{02E37C95-77D6-5C7E-2958-3A4CDB2BC3CB}"/>
                </a:ext>
              </a:extLst>
            </p:cNvPr>
            <p:cNvSpPr>
              <a:spLocks noChangeShapeType="1"/>
            </p:cNvSpPr>
            <p:nvPr/>
          </p:nvSpPr>
          <p:spPr bwMode="auto">
            <a:xfrm flipH="1" flipV="1">
              <a:off x="1813" y="1594"/>
              <a:ext cx="98" cy="61"/>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95" name="Line 56">
              <a:extLst>
                <a:ext uri="{FF2B5EF4-FFF2-40B4-BE49-F238E27FC236}">
                  <a16:creationId xmlns:a16="http://schemas.microsoft.com/office/drawing/2014/main" id="{292AE9C4-E6A5-2A6C-AA53-5B7A54E86B2C}"/>
                </a:ext>
              </a:extLst>
            </p:cNvPr>
            <p:cNvSpPr>
              <a:spLocks noChangeShapeType="1"/>
            </p:cNvSpPr>
            <p:nvPr/>
          </p:nvSpPr>
          <p:spPr bwMode="auto">
            <a:xfrm flipH="1">
              <a:off x="1399" y="1599"/>
              <a:ext cx="418" cy="358"/>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96" name="Line 57">
              <a:extLst>
                <a:ext uri="{FF2B5EF4-FFF2-40B4-BE49-F238E27FC236}">
                  <a16:creationId xmlns:a16="http://schemas.microsoft.com/office/drawing/2014/main" id="{F85E894B-20F7-8C1B-CD3A-03E8EE379691}"/>
                </a:ext>
              </a:extLst>
            </p:cNvPr>
            <p:cNvSpPr>
              <a:spLocks noChangeShapeType="1"/>
            </p:cNvSpPr>
            <p:nvPr/>
          </p:nvSpPr>
          <p:spPr bwMode="auto">
            <a:xfrm>
              <a:off x="1402" y="1954"/>
              <a:ext cx="65" cy="14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97" name="Line 58">
              <a:extLst>
                <a:ext uri="{FF2B5EF4-FFF2-40B4-BE49-F238E27FC236}">
                  <a16:creationId xmlns:a16="http://schemas.microsoft.com/office/drawing/2014/main" id="{F8CA31C7-8E3A-4F52-C936-91964CAAE297}"/>
                </a:ext>
              </a:extLst>
            </p:cNvPr>
            <p:cNvSpPr>
              <a:spLocks noChangeShapeType="1"/>
            </p:cNvSpPr>
            <p:nvPr/>
          </p:nvSpPr>
          <p:spPr bwMode="auto">
            <a:xfrm flipH="1" flipV="1">
              <a:off x="1308" y="1946"/>
              <a:ext cx="161" cy="149"/>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98" name="Line 59">
              <a:extLst>
                <a:ext uri="{FF2B5EF4-FFF2-40B4-BE49-F238E27FC236}">
                  <a16:creationId xmlns:a16="http://schemas.microsoft.com/office/drawing/2014/main" id="{DCD930D4-432F-44F0-C8D0-390C3A4E5AA1}"/>
                </a:ext>
              </a:extLst>
            </p:cNvPr>
            <p:cNvSpPr>
              <a:spLocks noChangeShapeType="1"/>
            </p:cNvSpPr>
            <p:nvPr/>
          </p:nvSpPr>
          <p:spPr bwMode="auto">
            <a:xfrm>
              <a:off x="1311" y="1954"/>
              <a:ext cx="84" cy="164"/>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99" name="Line 60">
              <a:extLst>
                <a:ext uri="{FF2B5EF4-FFF2-40B4-BE49-F238E27FC236}">
                  <a16:creationId xmlns:a16="http://schemas.microsoft.com/office/drawing/2014/main" id="{2B2765AF-91CC-097C-E935-D297A3328D2C}"/>
                </a:ext>
              </a:extLst>
            </p:cNvPr>
            <p:cNvSpPr>
              <a:spLocks noChangeShapeType="1"/>
            </p:cNvSpPr>
            <p:nvPr/>
          </p:nvSpPr>
          <p:spPr bwMode="auto">
            <a:xfrm flipH="1" flipV="1">
              <a:off x="1287" y="2071"/>
              <a:ext cx="107" cy="53"/>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100" name="Line 61">
              <a:extLst>
                <a:ext uri="{FF2B5EF4-FFF2-40B4-BE49-F238E27FC236}">
                  <a16:creationId xmlns:a16="http://schemas.microsoft.com/office/drawing/2014/main" id="{0C66BBA3-96AE-87C4-4F80-F6485D5F4B1F}"/>
                </a:ext>
              </a:extLst>
            </p:cNvPr>
            <p:cNvSpPr>
              <a:spLocks noChangeShapeType="1"/>
            </p:cNvSpPr>
            <p:nvPr/>
          </p:nvSpPr>
          <p:spPr bwMode="auto">
            <a:xfrm flipH="1">
              <a:off x="874" y="2076"/>
              <a:ext cx="416" cy="362"/>
            </a:xfrm>
            <a:prstGeom prst="line">
              <a:avLst/>
            </a:prstGeom>
            <a:noFill/>
            <a:ln w="28575">
              <a:solidFill>
                <a:srgbClr val="FF0000"/>
              </a:solidFill>
              <a:round/>
              <a:headEnd/>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grpSp>
      <p:grpSp>
        <p:nvGrpSpPr>
          <p:cNvPr id="37" name="Group 36">
            <a:extLst>
              <a:ext uri="{FF2B5EF4-FFF2-40B4-BE49-F238E27FC236}">
                <a16:creationId xmlns:a16="http://schemas.microsoft.com/office/drawing/2014/main" id="{E3D109D2-15AE-D1DD-456A-396D770B359B}"/>
              </a:ext>
            </a:extLst>
          </p:cNvPr>
          <p:cNvGrpSpPr>
            <a:grpSpLocks/>
          </p:cNvGrpSpPr>
          <p:nvPr/>
        </p:nvGrpSpPr>
        <p:grpSpPr bwMode="auto">
          <a:xfrm>
            <a:off x="3058319" y="1089819"/>
            <a:ext cx="933449" cy="2381250"/>
            <a:chOff x="874" y="952"/>
            <a:chExt cx="1674" cy="1486"/>
          </a:xfrm>
        </p:grpSpPr>
        <p:sp>
          <p:nvSpPr>
            <p:cNvPr id="79" name="Line 51">
              <a:extLst>
                <a:ext uri="{FF2B5EF4-FFF2-40B4-BE49-F238E27FC236}">
                  <a16:creationId xmlns:a16="http://schemas.microsoft.com/office/drawing/2014/main" id="{2429E97A-42A5-BED5-AE78-33EBCF63F424}"/>
                </a:ext>
              </a:extLst>
            </p:cNvPr>
            <p:cNvSpPr>
              <a:spLocks noChangeShapeType="1"/>
            </p:cNvSpPr>
            <p:nvPr/>
          </p:nvSpPr>
          <p:spPr bwMode="auto">
            <a:xfrm flipH="1">
              <a:off x="1933" y="952"/>
              <a:ext cx="615" cy="54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800" dirty="0">
                  <a:latin typeface="Arial" charset="0"/>
                  <a:ea typeface="ＭＳ Ｐゴシック" charset="-128"/>
                  <a:cs typeface="ＭＳ Ｐゴシック" charset="-128"/>
                </a:rPr>
                <a:t> </a:t>
              </a:r>
            </a:p>
          </p:txBody>
        </p:sp>
        <p:sp>
          <p:nvSpPr>
            <p:cNvPr id="80" name="Line 52">
              <a:extLst>
                <a:ext uri="{FF2B5EF4-FFF2-40B4-BE49-F238E27FC236}">
                  <a16:creationId xmlns:a16="http://schemas.microsoft.com/office/drawing/2014/main" id="{EA5A28A9-C7B9-CD22-D77A-37DE812AF6A1}"/>
                </a:ext>
              </a:extLst>
            </p:cNvPr>
            <p:cNvSpPr>
              <a:spLocks noChangeShapeType="1"/>
            </p:cNvSpPr>
            <p:nvPr/>
          </p:nvSpPr>
          <p:spPr bwMode="auto">
            <a:xfrm>
              <a:off x="1936" y="1491"/>
              <a:ext cx="51" cy="13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81" name="Line 53">
              <a:extLst>
                <a:ext uri="{FF2B5EF4-FFF2-40B4-BE49-F238E27FC236}">
                  <a16:creationId xmlns:a16="http://schemas.microsoft.com/office/drawing/2014/main" id="{2B536114-F028-25FA-9C70-F11C2479C672}"/>
                </a:ext>
              </a:extLst>
            </p:cNvPr>
            <p:cNvSpPr>
              <a:spLocks noChangeShapeType="1"/>
            </p:cNvSpPr>
            <p:nvPr/>
          </p:nvSpPr>
          <p:spPr bwMode="auto">
            <a:xfrm flipH="1" flipV="1">
              <a:off x="1825" y="1475"/>
              <a:ext cx="159" cy="151"/>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82" name="Line 54">
              <a:extLst>
                <a:ext uri="{FF2B5EF4-FFF2-40B4-BE49-F238E27FC236}">
                  <a16:creationId xmlns:a16="http://schemas.microsoft.com/office/drawing/2014/main" id="{25C23544-016B-B35B-6B5B-A88A2EF801EF}"/>
                </a:ext>
              </a:extLst>
            </p:cNvPr>
            <p:cNvSpPr>
              <a:spLocks noChangeShapeType="1"/>
            </p:cNvSpPr>
            <p:nvPr/>
          </p:nvSpPr>
          <p:spPr bwMode="auto">
            <a:xfrm>
              <a:off x="1825" y="1483"/>
              <a:ext cx="85" cy="17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83" name="Line 55">
              <a:extLst>
                <a:ext uri="{FF2B5EF4-FFF2-40B4-BE49-F238E27FC236}">
                  <a16:creationId xmlns:a16="http://schemas.microsoft.com/office/drawing/2014/main" id="{88DFA839-C5AA-E304-CBE7-8F5ED0E694A0}"/>
                </a:ext>
              </a:extLst>
            </p:cNvPr>
            <p:cNvSpPr>
              <a:spLocks noChangeShapeType="1"/>
            </p:cNvSpPr>
            <p:nvPr/>
          </p:nvSpPr>
          <p:spPr bwMode="auto">
            <a:xfrm flipH="1" flipV="1">
              <a:off x="1813" y="1594"/>
              <a:ext cx="97" cy="60"/>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84" name="Line 56">
              <a:extLst>
                <a:ext uri="{FF2B5EF4-FFF2-40B4-BE49-F238E27FC236}">
                  <a16:creationId xmlns:a16="http://schemas.microsoft.com/office/drawing/2014/main" id="{A7662994-A73E-2176-B921-59D60F344B18}"/>
                </a:ext>
              </a:extLst>
            </p:cNvPr>
            <p:cNvSpPr>
              <a:spLocks noChangeShapeType="1"/>
            </p:cNvSpPr>
            <p:nvPr/>
          </p:nvSpPr>
          <p:spPr bwMode="auto">
            <a:xfrm flipH="1">
              <a:off x="1401" y="1599"/>
              <a:ext cx="416" cy="358"/>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85" name="Line 57">
              <a:extLst>
                <a:ext uri="{FF2B5EF4-FFF2-40B4-BE49-F238E27FC236}">
                  <a16:creationId xmlns:a16="http://schemas.microsoft.com/office/drawing/2014/main" id="{0FA32766-D8E1-6DE0-6EA5-F5B2361A81C8}"/>
                </a:ext>
              </a:extLst>
            </p:cNvPr>
            <p:cNvSpPr>
              <a:spLocks noChangeShapeType="1"/>
            </p:cNvSpPr>
            <p:nvPr/>
          </p:nvSpPr>
          <p:spPr bwMode="auto">
            <a:xfrm>
              <a:off x="1401" y="1954"/>
              <a:ext cx="68" cy="149"/>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86" name="Line 58">
              <a:extLst>
                <a:ext uri="{FF2B5EF4-FFF2-40B4-BE49-F238E27FC236}">
                  <a16:creationId xmlns:a16="http://schemas.microsoft.com/office/drawing/2014/main" id="{F5CD571C-CF74-E7E8-233F-9AAB286AE2E5}"/>
                </a:ext>
              </a:extLst>
            </p:cNvPr>
            <p:cNvSpPr>
              <a:spLocks noChangeShapeType="1"/>
            </p:cNvSpPr>
            <p:nvPr/>
          </p:nvSpPr>
          <p:spPr bwMode="auto">
            <a:xfrm flipH="1" flipV="1">
              <a:off x="1310" y="1946"/>
              <a:ext cx="159" cy="155"/>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87" name="Line 59">
              <a:extLst>
                <a:ext uri="{FF2B5EF4-FFF2-40B4-BE49-F238E27FC236}">
                  <a16:creationId xmlns:a16="http://schemas.microsoft.com/office/drawing/2014/main" id="{E3007FFB-7B56-0F76-A6C1-7ADD9D57BFD6}"/>
                </a:ext>
              </a:extLst>
            </p:cNvPr>
            <p:cNvSpPr>
              <a:spLocks noChangeShapeType="1"/>
            </p:cNvSpPr>
            <p:nvPr/>
          </p:nvSpPr>
          <p:spPr bwMode="auto">
            <a:xfrm>
              <a:off x="1310" y="1954"/>
              <a:ext cx="85" cy="164"/>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88" name="Line 60">
              <a:extLst>
                <a:ext uri="{FF2B5EF4-FFF2-40B4-BE49-F238E27FC236}">
                  <a16:creationId xmlns:a16="http://schemas.microsoft.com/office/drawing/2014/main" id="{02379598-A103-70EC-0E6E-CC9512DC21B3}"/>
                </a:ext>
              </a:extLst>
            </p:cNvPr>
            <p:cNvSpPr>
              <a:spLocks noChangeShapeType="1"/>
            </p:cNvSpPr>
            <p:nvPr/>
          </p:nvSpPr>
          <p:spPr bwMode="auto">
            <a:xfrm flipH="1" flipV="1">
              <a:off x="1287" y="2071"/>
              <a:ext cx="108" cy="53"/>
            </a:xfrm>
            <a:prstGeom prst="line">
              <a:avLst/>
            </a:prstGeom>
            <a:noFill/>
            <a:ln w="28575">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89" name="Line 61">
              <a:extLst>
                <a:ext uri="{FF2B5EF4-FFF2-40B4-BE49-F238E27FC236}">
                  <a16:creationId xmlns:a16="http://schemas.microsoft.com/office/drawing/2014/main" id="{0DA13380-3491-E35D-72EF-FAE6271AF0DD}"/>
                </a:ext>
              </a:extLst>
            </p:cNvPr>
            <p:cNvSpPr>
              <a:spLocks noChangeShapeType="1"/>
            </p:cNvSpPr>
            <p:nvPr/>
          </p:nvSpPr>
          <p:spPr bwMode="auto">
            <a:xfrm flipH="1">
              <a:off x="874" y="2076"/>
              <a:ext cx="416" cy="362"/>
            </a:xfrm>
            <a:prstGeom prst="line">
              <a:avLst/>
            </a:prstGeom>
            <a:noFill/>
            <a:ln w="28575">
              <a:solidFill>
                <a:srgbClr val="FF0000"/>
              </a:solidFill>
              <a:round/>
              <a:headEnd/>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grpSp>
      <p:grpSp>
        <p:nvGrpSpPr>
          <p:cNvPr id="38" name="Group 37">
            <a:extLst>
              <a:ext uri="{FF2B5EF4-FFF2-40B4-BE49-F238E27FC236}">
                <a16:creationId xmlns:a16="http://schemas.microsoft.com/office/drawing/2014/main" id="{46A98632-91FC-1AC6-1C38-3A5AD1EA436D}"/>
              </a:ext>
            </a:extLst>
          </p:cNvPr>
          <p:cNvGrpSpPr>
            <a:grpSpLocks/>
          </p:cNvGrpSpPr>
          <p:nvPr/>
        </p:nvGrpSpPr>
        <p:grpSpPr bwMode="auto">
          <a:xfrm>
            <a:off x="4631531" y="989806"/>
            <a:ext cx="2300288" cy="2206624"/>
            <a:chOff x="4670950" y="1232454"/>
            <a:chExt cx="2300384" cy="2206548"/>
          </a:xfrm>
        </p:grpSpPr>
        <p:sp>
          <p:nvSpPr>
            <p:cNvPr id="68" name="Line 51">
              <a:extLst>
                <a:ext uri="{FF2B5EF4-FFF2-40B4-BE49-F238E27FC236}">
                  <a16:creationId xmlns:a16="http://schemas.microsoft.com/office/drawing/2014/main" id="{045BFB23-0897-F980-048B-0AB01E2E98C6}"/>
                </a:ext>
              </a:extLst>
            </p:cNvPr>
            <p:cNvSpPr>
              <a:spLocks noChangeShapeType="1"/>
            </p:cNvSpPr>
            <p:nvPr/>
          </p:nvSpPr>
          <p:spPr bwMode="auto">
            <a:xfrm flipH="1">
              <a:off x="6125161" y="1232454"/>
              <a:ext cx="846173" cy="809597"/>
            </a:xfrm>
            <a:prstGeom prst="line">
              <a:avLst/>
            </a:prstGeom>
            <a:noFill/>
            <a:ln w="28575">
              <a:solidFill>
                <a:srgbClr val="FF0000"/>
              </a:solidFill>
              <a:round/>
              <a:headEnd/>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800" dirty="0">
                  <a:latin typeface="Arial" charset="0"/>
                  <a:ea typeface="ＭＳ Ｐゴシック" charset="-128"/>
                  <a:cs typeface="ＭＳ Ｐゴシック" charset="-128"/>
                </a:rPr>
                <a:t> </a:t>
              </a:r>
            </a:p>
          </p:txBody>
        </p:sp>
        <p:sp>
          <p:nvSpPr>
            <p:cNvPr id="69" name="Line 52">
              <a:extLst>
                <a:ext uri="{FF2B5EF4-FFF2-40B4-BE49-F238E27FC236}">
                  <a16:creationId xmlns:a16="http://schemas.microsoft.com/office/drawing/2014/main" id="{8D5FCC36-6EDB-AE21-9E95-335AC1F6D987}"/>
                </a:ext>
              </a:extLst>
            </p:cNvPr>
            <p:cNvSpPr>
              <a:spLocks noChangeShapeType="1"/>
            </p:cNvSpPr>
            <p:nvPr/>
          </p:nvSpPr>
          <p:spPr bwMode="auto">
            <a:xfrm>
              <a:off x="6131511" y="2032526"/>
              <a:ext cx="68266" cy="200018"/>
            </a:xfrm>
            <a:prstGeom prst="line">
              <a:avLst/>
            </a:prstGeom>
            <a:noFill/>
            <a:ln w="28575">
              <a:solidFill>
                <a:srgbClr val="FF0000"/>
              </a:solidFill>
              <a:round/>
              <a:headEnd/>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70" name="Line 53">
              <a:extLst>
                <a:ext uri="{FF2B5EF4-FFF2-40B4-BE49-F238E27FC236}">
                  <a16:creationId xmlns:a16="http://schemas.microsoft.com/office/drawing/2014/main" id="{A1DFE3B6-652E-EFF8-7BA0-9481BB453B8F}"/>
                </a:ext>
              </a:extLst>
            </p:cNvPr>
            <p:cNvSpPr>
              <a:spLocks noChangeShapeType="1"/>
            </p:cNvSpPr>
            <p:nvPr/>
          </p:nvSpPr>
          <p:spPr bwMode="auto">
            <a:xfrm flipH="1" flipV="1">
              <a:off x="5975929" y="2008715"/>
              <a:ext cx="220672" cy="223829"/>
            </a:xfrm>
            <a:prstGeom prst="line">
              <a:avLst/>
            </a:prstGeom>
            <a:noFill/>
            <a:ln w="28575">
              <a:solidFill>
                <a:srgbClr val="FF0000"/>
              </a:solidFill>
              <a:round/>
              <a:headEnd/>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71" name="Line 54">
              <a:extLst>
                <a:ext uri="{FF2B5EF4-FFF2-40B4-BE49-F238E27FC236}">
                  <a16:creationId xmlns:a16="http://schemas.microsoft.com/office/drawing/2014/main" id="{EEA3FF3B-F5B5-4BCC-FC40-781DCE315B8C}"/>
                </a:ext>
              </a:extLst>
            </p:cNvPr>
            <p:cNvSpPr>
              <a:spLocks noChangeShapeType="1"/>
            </p:cNvSpPr>
            <p:nvPr/>
          </p:nvSpPr>
          <p:spPr bwMode="auto">
            <a:xfrm>
              <a:off x="5979105" y="2021414"/>
              <a:ext cx="117480" cy="252403"/>
            </a:xfrm>
            <a:prstGeom prst="line">
              <a:avLst/>
            </a:prstGeom>
            <a:noFill/>
            <a:ln w="28575">
              <a:solidFill>
                <a:srgbClr val="FF0000"/>
              </a:solidFill>
              <a:round/>
              <a:headEnd/>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72" name="Line 55">
              <a:extLst>
                <a:ext uri="{FF2B5EF4-FFF2-40B4-BE49-F238E27FC236}">
                  <a16:creationId xmlns:a16="http://schemas.microsoft.com/office/drawing/2014/main" id="{416258F0-86F5-C2FD-79D3-9930B4A93346}"/>
                </a:ext>
              </a:extLst>
            </p:cNvPr>
            <p:cNvSpPr>
              <a:spLocks noChangeShapeType="1"/>
            </p:cNvSpPr>
            <p:nvPr/>
          </p:nvSpPr>
          <p:spPr bwMode="auto">
            <a:xfrm flipH="1" flipV="1">
              <a:off x="5961642" y="2186509"/>
              <a:ext cx="133356" cy="88897"/>
            </a:xfrm>
            <a:prstGeom prst="line">
              <a:avLst/>
            </a:prstGeom>
            <a:noFill/>
            <a:ln w="28575">
              <a:solidFill>
                <a:srgbClr val="FF0000"/>
              </a:solidFill>
              <a:round/>
              <a:headEnd/>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73" name="Line 56">
              <a:extLst>
                <a:ext uri="{FF2B5EF4-FFF2-40B4-BE49-F238E27FC236}">
                  <a16:creationId xmlns:a16="http://schemas.microsoft.com/office/drawing/2014/main" id="{58D609BA-4628-578D-19EC-08AB38466BC9}"/>
                </a:ext>
              </a:extLst>
            </p:cNvPr>
            <p:cNvSpPr>
              <a:spLocks noChangeShapeType="1"/>
            </p:cNvSpPr>
            <p:nvPr/>
          </p:nvSpPr>
          <p:spPr bwMode="auto">
            <a:xfrm flipH="1">
              <a:off x="5393293" y="2192858"/>
              <a:ext cx="573111" cy="531793"/>
            </a:xfrm>
            <a:prstGeom prst="line">
              <a:avLst/>
            </a:prstGeom>
            <a:noFill/>
            <a:ln w="28575">
              <a:solidFill>
                <a:srgbClr val="FF0000"/>
              </a:solidFill>
              <a:round/>
              <a:headEnd/>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74" name="Line 57">
              <a:extLst>
                <a:ext uri="{FF2B5EF4-FFF2-40B4-BE49-F238E27FC236}">
                  <a16:creationId xmlns:a16="http://schemas.microsoft.com/office/drawing/2014/main" id="{B571ECB5-EF6F-82AA-98F3-E234033DBFCF}"/>
                </a:ext>
              </a:extLst>
            </p:cNvPr>
            <p:cNvSpPr>
              <a:spLocks noChangeShapeType="1"/>
            </p:cNvSpPr>
            <p:nvPr/>
          </p:nvSpPr>
          <p:spPr bwMode="auto">
            <a:xfrm>
              <a:off x="5394880" y="2719890"/>
              <a:ext cx="92079" cy="212718"/>
            </a:xfrm>
            <a:prstGeom prst="line">
              <a:avLst/>
            </a:prstGeom>
            <a:noFill/>
            <a:ln w="28575">
              <a:solidFill>
                <a:srgbClr val="FF0000"/>
              </a:solidFill>
              <a:round/>
              <a:headEnd/>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75" name="Line 58">
              <a:extLst>
                <a:ext uri="{FF2B5EF4-FFF2-40B4-BE49-F238E27FC236}">
                  <a16:creationId xmlns:a16="http://schemas.microsoft.com/office/drawing/2014/main" id="{1AE20B7A-BE90-BB9D-1538-BDCE266886D0}"/>
                </a:ext>
              </a:extLst>
            </p:cNvPr>
            <p:cNvSpPr>
              <a:spLocks noChangeShapeType="1"/>
            </p:cNvSpPr>
            <p:nvPr/>
          </p:nvSpPr>
          <p:spPr bwMode="auto">
            <a:xfrm flipH="1" flipV="1">
              <a:off x="5269463" y="2708777"/>
              <a:ext cx="219084" cy="220655"/>
            </a:xfrm>
            <a:prstGeom prst="line">
              <a:avLst/>
            </a:prstGeom>
            <a:noFill/>
            <a:ln w="28575">
              <a:solidFill>
                <a:srgbClr val="FF0000"/>
              </a:solidFill>
              <a:round/>
              <a:headEnd/>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76" name="Line 59">
              <a:extLst>
                <a:ext uri="{FF2B5EF4-FFF2-40B4-BE49-F238E27FC236}">
                  <a16:creationId xmlns:a16="http://schemas.microsoft.com/office/drawing/2014/main" id="{D5D8135B-3E43-DF1B-EAB3-06E75181406E}"/>
                </a:ext>
              </a:extLst>
            </p:cNvPr>
            <p:cNvSpPr>
              <a:spLocks noChangeShapeType="1"/>
            </p:cNvSpPr>
            <p:nvPr/>
          </p:nvSpPr>
          <p:spPr bwMode="auto">
            <a:xfrm>
              <a:off x="5271050" y="2719890"/>
              <a:ext cx="114305" cy="244466"/>
            </a:xfrm>
            <a:prstGeom prst="line">
              <a:avLst/>
            </a:prstGeom>
            <a:noFill/>
            <a:ln w="28575">
              <a:solidFill>
                <a:srgbClr val="FF0000"/>
              </a:solidFill>
              <a:round/>
              <a:headEnd/>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77" name="Line 60">
              <a:extLst>
                <a:ext uri="{FF2B5EF4-FFF2-40B4-BE49-F238E27FC236}">
                  <a16:creationId xmlns:a16="http://schemas.microsoft.com/office/drawing/2014/main" id="{49C459B3-4CAA-7614-6629-1D2E019E2074}"/>
                </a:ext>
              </a:extLst>
            </p:cNvPr>
            <p:cNvSpPr>
              <a:spLocks noChangeShapeType="1"/>
            </p:cNvSpPr>
            <p:nvPr/>
          </p:nvSpPr>
          <p:spPr bwMode="auto">
            <a:xfrm flipH="1" flipV="1">
              <a:off x="5237712" y="2894509"/>
              <a:ext cx="147643" cy="77784"/>
            </a:xfrm>
            <a:prstGeom prst="line">
              <a:avLst/>
            </a:prstGeom>
            <a:noFill/>
            <a:ln w="28575">
              <a:solidFill>
                <a:srgbClr val="FF0000"/>
              </a:solidFill>
              <a:round/>
              <a:headEnd/>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78" name="Line 61">
              <a:extLst>
                <a:ext uri="{FF2B5EF4-FFF2-40B4-BE49-F238E27FC236}">
                  <a16:creationId xmlns:a16="http://schemas.microsoft.com/office/drawing/2014/main" id="{D2E6E50E-AD36-38CC-FCFE-D531DC8FA42F}"/>
                </a:ext>
              </a:extLst>
            </p:cNvPr>
            <p:cNvSpPr>
              <a:spLocks noChangeShapeType="1"/>
            </p:cNvSpPr>
            <p:nvPr/>
          </p:nvSpPr>
          <p:spPr bwMode="auto">
            <a:xfrm flipH="1">
              <a:off x="4670950" y="2900859"/>
              <a:ext cx="569937" cy="538143"/>
            </a:xfrm>
            <a:prstGeom prst="line">
              <a:avLst/>
            </a:prstGeom>
            <a:noFill/>
            <a:ln w="28575">
              <a:solidFill>
                <a:srgbClr val="FF0000"/>
              </a:solidFill>
              <a:round/>
              <a:headEnd/>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grpSp>
      <p:grpSp>
        <p:nvGrpSpPr>
          <p:cNvPr id="39" name="Group 38">
            <a:extLst>
              <a:ext uri="{FF2B5EF4-FFF2-40B4-BE49-F238E27FC236}">
                <a16:creationId xmlns:a16="http://schemas.microsoft.com/office/drawing/2014/main" id="{3683CDC7-5148-F4B7-EAC3-64E812692789}"/>
              </a:ext>
            </a:extLst>
          </p:cNvPr>
          <p:cNvGrpSpPr>
            <a:grpSpLocks/>
          </p:cNvGrpSpPr>
          <p:nvPr/>
        </p:nvGrpSpPr>
        <p:grpSpPr bwMode="auto">
          <a:xfrm>
            <a:off x="5723728" y="1172369"/>
            <a:ext cx="1343024" cy="2036762"/>
            <a:chOff x="5762327" y="1414603"/>
            <a:chExt cx="1342992" cy="2036042"/>
          </a:xfrm>
        </p:grpSpPr>
        <p:sp>
          <p:nvSpPr>
            <p:cNvPr id="57" name="Line 51">
              <a:extLst>
                <a:ext uri="{FF2B5EF4-FFF2-40B4-BE49-F238E27FC236}">
                  <a16:creationId xmlns:a16="http://schemas.microsoft.com/office/drawing/2014/main" id="{2DF78ABF-D45A-C804-3423-8CD15042B04E}"/>
                </a:ext>
              </a:extLst>
            </p:cNvPr>
            <p:cNvSpPr>
              <a:spLocks noChangeShapeType="1"/>
            </p:cNvSpPr>
            <p:nvPr/>
          </p:nvSpPr>
          <p:spPr bwMode="auto">
            <a:xfrm flipH="1">
              <a:off x="6611619" y="1414603"/>
              <a:ext cx="493700" cy="747448"/>
            </a:xfrm>
            <a:prstGeom prst="line">
              <a:avLst/>
            </a:prstGeom>
            <a:noFill/>
            <a:ln w="28575">
              <a:solidFill>
                <a:srgbClr val="FF0000"/>
              </a:solidFill>
              <a:round/>
              <a:headEnd type="none"/>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800" dirty="0">
                  <a:latin typeface="Arial" charset="0"/>
                  <a:ea typeface="ＭＳ Ｐゴシック" charset="-128"/>
                  <a:cs typeface="ＭＳ Ｐゴシック" charset="-128"/>
                </a:rPr>
                <a:t> </a:t>
              </a:r>
            </a:p>
          </p:txBody>
        </p:sp>
        <p:sp>
          <p:nvSpPr>
            <p:cNvPr id="58" name="Line 52">
              <a:extLst>
                <a:ext uri="{FF2B5EF4-FFF2-40B4-BE49-F238E27FC236}">
                  <a16:creationId xmlns:a16="http://schemas.microsoft.com/office/drawing/2014/main" id="{9B68188E-47C3-2BA8-2E46-7D5C837E4AA6}"/>
                </a:ext>
              </a:extLst>
            </p:cNvPr>
            <p:cNvSpPr>
              <a:spLocks noChangeShapeType="1"/>
            </p:cNvSpPr>
            <p:nvPr/>
          </p:nvSpPr>
          <p:spPr bwMode="auto">
            <a:xfrm>
              <a:off x="6614794" y="2152529"/>
              <a:ext cx="39686" cy="185672"/>
            </a:xfrm>
            <a:prstGeom prst="line">
              <a:avLst/>
            </a:prstGeom>
            <a:noFill/>
            <a:ln w="28575">
              <a:solidFill>
                <a:srgbClr val="FF0000"/>
              </a:solidFill>
              <a:round/>
              <a:headEnd type="none"/>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59" name="Line 53">
              <a:extLst>
                <a:ext uri="{FF2B5EF4-FFF2-40B4-BE49-F238E27FC236}">
                  <a16:creationId xmlns:a16="http://schemas.microsoft.com/office/drawing/2014/main" id="{769B9091-BB38-AB5A-03BA-5ED899E9347C}"/>
                </a:ext>
              </a:extLst>
            </p:cNvPr>
            <p:cNvSpPr>
              <a:spLocks noChangeShapeType="1"/>
            </p:cNvSpPr>
            <p:nvPr/>
          </p:nvSpPr>
          <p:spPr bwMode="auto">
            <a:xfrm flipH="1" flipV="1">
              <a:off x="6524308" y="2131899"/>
              <a:ext cx="128585" cy="206302"/>
            </a:xfrm>
            <a:prstGeom prst="line">
              <a:avLst/>
            </a:prstGeom>
            <a:noFill/>
            <a:ln w="28575">
              <a:solidFill>
                <a:srgbClr val="FF0000"/>
              </a:solidFill>
              <a:round/>
              <a:headEnd type="none"/>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60" name="Line 54">
              <a:extLst>
                <a:ext uri="{FF2B5EF4-FFF2-40B4-BE49-F238E27FC236}">
                  <a16:creationId xmlns:a16="http://schemas.microsoft.com/office/drawing/2014/main" id="{83B2CB3A-E62A-B98C-855B-656832AE80D5}"/>
                </a:ext>
              </a:extLst>
            </p:cNvPr>
            <p:cNvSpPr>
              <a:spLocks noChangeShapeType="1"/>
            </p:cNvSpPr>
            <p:nvPr/>
          </p:nvSpPr>
          <p:spPr bwMode="auto">
            <a:xfrm>
              <a:off x="6525896" y="2141421"/>
              <a:ext cx="68260" cy="233280"/>
            </a:xfrm>
            <a:prstGeom prst="line">
              <a:avLst/>
            </a:prstGeom>
            <a:noFill/>
            <a:ln w="28575">
              <a:solidFill>
                <a:srgbClr val="FF0000"/>
              </a:solidFill>
              <a:round/>
              <a:headEnd type="none"/>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61" name="Line 55">
              <a:extLst>
                <a:ext uri="{FF2B5EF4-FFF2-40B4-BE49-F238E27FC236}">
                  <a16:creationId xmlns:a16="http://schemas.microsoft.com/office/drawing/2014/main" id="{6336F93A-E122-021B-D69D-C6C1D438B099}"/>
                </a:ext>
              </a:extLst>
            </p:cNvPr>
            <p:cNvSpPr>
              <a:spLocks noChangeShapeType="1"/>
            </p:cNvSpPr>
            <p:nvPr/>
          </p:nvSpPr>
          <p:spPr bwMode="auto">
            <a:xfrm flipH="1" flipV="1">
              <a:off x="6516371" y="2293767"/>
              <a:ext cx="77785" cy="82521"/>
            </a:xfrm>
            <a:prstGeom prst="line">
              <a:avLst/>
            </a:prstGeom>
            <a:noFill/>
            <a:ln w="28575">
              <a:solidFill>
                <a:srgbClr val="FF0000"/>
              </a:solidFill>
              <a:round/>
              <a:headEnd type="none"/>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62" name="Line 56">
              <a:extLst>
                <a:ext uri="{FF2B5EF4-FFF2-40B4-BE49-F238E27FC236}">
                  <a16:creationId xmlns:a16="http://schemas.microsoft.com/office/drawing/2014/main" id="{7F5235A3-2D87-9AA9-E771-AD949FE3FCCE}"/>
                </a:ext>
              </a:extLst>
            </p:cNvPr>
            <p:cNvSpPr>
              <a:spLocks noChangeShapeType="1"/>
            </p:cNvSpPr>
            <p:nvPr/>
          </p:nvSpPr>
          <p:spPr bwMode="auto">
            <a:xfrm flipH="1">
              <a:off x="6184592" y="2301701"/>
              <a:ext cx="334955" cy="490365"/>
            </a:xfrm>
            <a:prstGeom prst="line">
              <a:avLst/>
            </a:prstGeom>
            <a:noFill/>
            <a:ln w="28575">
              <a:solidFill>
                <a:srgbClr val="FF0000"/>
              </a:solidFill>
              <a:round/>
              <a:headEnd type="none"/>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63" name="Line 57">
              <a:extLst>
                <a:ext uri="{FF2B5EF4-FFF2-40B4-BE49-F238E27FC236}">
                  <a16:creationId xmlns:a16="http://schemas.microsoft.com/office/drawing/2014/main" id="{FA602D34-5F90-F7F8-863E-CBEA3FC7DDAB}"/>
                </a:ext>
              </a:extLst>
            </p:cNvPr>
            <p:cNvSpPr>
              <a:spLocks noChangeShapeType="1"/>
            </p:cNvSpPr>
            <p:nvPr/>
          </p:nvSpPr>
          <p:spPr bwMode="auto">
            <a:xfrm>
              <a:off x="6184592" y="2787305"/>
              <a:ext cx="53974" cy="196780"/>
            </a:xfrm>
            <a:prstGeom prst="line">
              <a:avLst/>
            </a:prstGeom>
            <a:noFill/>
            <a:ln w="28575">
              <a:solidFill>
                <a:srgbClr val="FF0000"/>
              </a:solidFill>
              <a:round/>
              <a:headEnd type="none"/>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64" name="Line 58">
              <a:extLst>
                <a:ext uri="{FF2B5EF4-FFF2-40B4-BE49-F238E27FC236}">
                  <a16:creationId xmlns:a16="http://schemas.microsoft.com/office/drawing/2014/main" id="{1DA90A69-8B09-9792-2FD7-D3D0D5444456}"/>
                </a:ext>
              </a:extLst>
            </p:cNvPr>
            <p:cNvSpPr>
              <a:spLocks noChangeShapeType="1"/>
            </p:cNvSpPr>
            <p:nvPr/>
          </p:nvSpPr>
          <p:spPr bwMode="auto">
            <a:xfrm flipH="1" flipV="1">
              <a:off x="6111568" y="2776197"/>
              <a:ext cx="128585" cy="204715"/>
            </a:xfrm>
            <a:prstGeom prst="line">
              <a:avLst/>
            </a:prstGeom>
            <a:noFill/>
            <a:ln w="28575">
              <a:solidFill>
                <a:srgbClr val="FF0000"/>
              </a:solidFill>
              <a:round/>
              <a:headEnd type="none"/>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65" name="Line 59">
              <a:extLst>
                <a:ext uri="{FF2B5EF4-FFF2-40B4-BE49-F238E27FC236}">
                  <a16:creationId xmlns:a16="http://schemas.microsoft.com/office/drawing/2014/main" id="{114089E1-9362-FB60-5E8E-E15148B325B8}"/>
                </a:ext>
              </a:extLst>
            </p:cNvPr>
            <p:cNvSpPr>
              <a:spLocks noChangeShapeType="1"/>
            </p:cNvSpPr>
            <p:nvPr/>
          </p:nvSpPr>
          <p:spPr bwMode="auto">
            <a:xfrm>
              <a:off x="6113156" y="2787305"/>
              <a:ext cx="66673" cy="225345"/>
            </a:xfrm>
            <a:prstGeom prst="line">
              <a:avLst/>
            </a:prstGeom>
            <a:noFill/>
            <a:ln w="28575">
              <a:solidFill>
                <a:srgbClr val="FF0000"/>
              </a:solidFill>
              <a:round/>
              <a:headEnd type="none"/>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66" name="Line 60">
              <a:extLst>
                <a:ext uri="{FF2B5EF4-FFF2-40B4-BE49-F238E27FC236}">
                  <a16:creationId xmlns:a16="http://schemas.microsoft.com/office/drawing/2014/main" id="{0B84C0D1-491E-4E41-45EC-157E6B84A413}"/>
                </a:ext>
              </a:extLst>
            </p:cNvPr>
            <p:cNvSpPr>
              <a:spLocks noChangeShapeType="1"/>
            </p:cNvSpPr>
            <p:nvPr/>
          </p:nvSpPr>
          <p:spPr bwMode="auto">
            <a:xfrm flipH="1" flipV="1">
              <a:off x="6094107" y="2947586"/>
              <a:ext cx="85723" cy="72999"/>
            </a:xfrm>
            <a:prstGeom prst="line">
              <a:avLst/>
            </a:prstGeom>
            <a:noFill/>
            <a:ln w="28575">
              <a:solidFill>
                <a:srgbClr val="FF0000"/>
              </a:solidFill>
              <a:round/>
              <a:headEnd type="none"/>
              <a:tailEnd type="none"/>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sp>
          <p:nvSpPr>
            <p:cNvPr id="67" name="Line 61">
              <a:extLst>
                <a:ext uri="{FF2B5EF4-FFF2-40B4-BE49-F238E27FC236}">
                  <a16:creationId xmlns:a16="http://schemas.microsoft.com/office/drawing/2014/main" id="{982E4933-C93D-BB0D-A7B6-F7114C7FB862}"/>
                </a:ext>
              </a:extLst>
            </p:cNvPr>
            <p:cNvSpPr>
              <a:spLocks noChangeShapeType="1"/>
            </p:cNvSpPr>
            <p:nvPr/>
          </p:nvSpPr>
          <p:spPr bwMode="auto">
            <a:xfrm flipH="1">
              <a:off x="5762327" y="2953934"/>
              <a:ext cx="333367" cy="496711"/>
            </a:xfrm>
            <a:prstGeom prst="line">
              <a:avLst/>
            </a:prstGeom>
            <a:noFill/>
            <a:ln w="28575">
              <a:solidFill>
                <a:srgbClr val="FF0000"/>
              </a:solidFill>
              <a:round/>
              <a:headEnd type="none"/>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a:latin typeface="Arial" charset="0"/>
                <a:ea typeface="ＭＳ Ｐゴシック" charset="-128"/>
                <a:cs typeface="ＭＳ Ｐゴシック" charset="-128"/>
              </a:endParaRPr>
            </a:p>
          </p:txBody>
        </p:sp>
      </p:grpSp>
      <p:grpSp>
        <p:nvGrpSpPr>
          <p:cNvPr id="40" name="Group 39">
            <a:extLst>
              <a:ext uri="{FF2B5EF4-FFF2-40B4-BE49-F238E27FC236}">
                <a16:creationId xmlns:a16="http://schemas.microsoft.com/office/drawing/2014/main" id="{8229341C-8079-488F-FB13-295F1AEC5827}"/>
              </a:ext>
            </a:extLst>
          </p:cNvPr>
          <p:cNvGrpSpPr>
            <a:grpSpLocks/>
          </p:cNvGrpSpPr>
          <p:nvPr/>
        </p:nvGrpSpPr>
        <p:grpSpPr bwMode="auto">
          <a:xfrm>
            <a:off x="386570" y="737394"/>
            <a:ext cx="368302" cy="352425"/>
            <a:chOff x="1621" y="1008"/>
            <a:chExt cx="231" cy="231"/>
          </a:xfrm>
        </p:grpSpPr>
        <p:sp>
          <p:nvSpPr>
            <p:cNvPr id="54" name="Rectangle 53">
              <a:extLst>
                <a:ext uri="{FF2B5EF4-FFF2-40B4-BE49-F238E27FC236}">
                  <a16:creationId xmlns:a16="http://schemas.microsoft.com/office/drawing/2014/main" id="{931F8E03-F9BD-9783-2194-B3007B034C3A}"/>
                </a:ext>
              </a:extLst>
            </p:cNvPr>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sp>
          <p:nvSpPr>
            <p:cNvPr id="55" name="Rectangle 54">
              <a:extLst>
                <a:ext uri="{FF2B5EF4-FFF2-40B4-BE49-F238E27FC236}">
                  <a16:creationId xmlns:a16="http://schemas.microsoft.com/office/drawing/2014/main" id="{44AEA309-F02F-928E-0013-18F75C7FEDE6}"/>
                </a:ext>
              </a:extLst>
            </p:cNvPr>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sp>
          <p:nvSpPr>
            <p:cNvPr id="56" name="Oval 55">
              <a:extLst>
                <a:ext uri="{FF2B5EF4-FFF2-40B4-BE49-F238E27FC236}">
                  <a16:creationId xmlns:a16="http://schemas.microsoft.com/office/drawing/2014/main" id="{475DB9C2-905D-5BFC-31FC-694A67A99313}"/>
                </a:ext>
              </a:extLst>
            </p:cNvPr>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grpSp>
      <p:grpSp>
        <p:nvGrpSpPr>
          <p:cNvPr id="41" name="Group 40">
            <a:extLst>
              <a:ext uri="{FF2B5EF4-FFF2-40B4-BE49-F238E27FC236}">
                <a16:creationId xmlns:a16="http://schemas.microsoft.com/office/drawing/2014/main" id="{7A982C48-5C1B-0F0F-4F42-B7B44FEA6D47}"/>
              </a:ext>
            </a:extLst>
          </p:cNvPr>
          <p:cNvGrpSpPr>
            <a:grpSpLocks/>
          </p:cNvGrpSpPr>
          <p:nvPr/>
        </p:nvGrpSpPr>
        <p:grpSpPr bwMode="auto">
          <a:xfrm>
            <a:off x="6957219" y="1092994"/>
            <a:ext cx="217487" cy="217487"/>
            <a:chOff x="1621" y="1008"/>
            <a:chExt cx="231" cy="231"/>
          </a:xfrm>
        </p:grpSpPr>
        <p:sp>
          <p:nvSpPr>
            <p:cNvPr id="51" name="Rectangle 50">
              <a:extLst>
                <a:ext uri="{FF2B5EF4-FFF2-40B4-BE49-F238E27FC236}">
                  <a16:creationId xmlns:a16="http://schemas.microsoft.com/office/drawing/2014/main" id="{1D4845C4-16A8-3C05-37B9-7E928D8A7B12}"/>
                </a:ext>
              </a:extLst>
            </p:cNvPr>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sp>
          <p:nvSpPr>
            <p:cNvPr id="52" name="Rectangle 51">
              <a:extLst>
                <a:ext uri="{FF2B5EF4-FFF2-40B4-BE49-F238E27FC236}">
                  <a16:creationId xmlns:a16="http://schemas.microsoft.com/office/drawing/2014/main" id="{E05E8925-9FA2-8E4D-BFB9-6F99BA96276F}"/>
                </a:ext>
              </a:extLst>
            </p:cNvPr>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sp>
          <p:nvSpPr>
            <p:cNvPr id="53" name="Oval 52">
              <a:extLst>
                <a:ext uri="{FF2B5EF4-FFF2-40B4-BE49-F238E27FC236}">
                  <a16:creationId xmlns:a16="http://schemas.microsoft.com/office/drawing/2014/main" id="{8CC14D4C-4167-F267-7428-3F4F362C8962}"/>
                </a:ext>
              </a:extLst>
            </p:cNvPr>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grpSp>
      <p:grpSp>
        <p:nvGrpSpPr>
          <p:cNvPr id="42" name="Group 41">
            <a:extLst>
              <a:ext uri="{FF2B5EF4-FFF2-40B4-BE49-F238E27FC236}">
                <a16:creationId xmlns:a16="http://schemas.microsoft.com/office/drawing/2014/main" id="{B5F53BD4-1850-1815-C6A2-617B4AFEDB8F}"/>
              </a:ext>
            </a:extLst>
          </p:cNvPr>
          <p:cNvGrpSpPr>
            <a:grpSpLocks/>
          </p:cNvGrpSpPr>
          <p:nvPr/>
        </p:nvGrpSpPr>
        <p:grpSpPr bwMode="auto">
          <a:xfrm>
            <a:off x="6715919" y="781844"/>
            <a:ext cx="404812" cy="339725"/>
            <a:chOff x="1621" y="1008"/>
            <a:chExt cx="231" cy="231"/>
          </a:xfrm>
        </p:grpSpPr>
        <p:sp>
          <p:nvSpPr>
            <p:cNvPr id="48" name="Rectangle 47">
              <a:extLst>
                <a:ext uri="{FF2B5EF4-FFF2-40B4-BE49-F238E27FC236}">
                  <a16:creationId xmlns:a16="http://schemas.microsoft.com/office/drawing/2014/main" id="{219387F6-648D-C52B-BE21-B667E5882918}"/>
                </a:ext>
              </a:extLst>
            </p:cNvPr>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sp>
          <p:nvSpPr>
            <p:cNvPr id="49" name="Rectangle 48">
              <a:extLst>
                <a:ext uri="{FF2B5EF4-FFF2-40B4-BE49-F238E27FC236}">
                  <a16:creationId xmlns:a16="http://schemas.microsoft.com/office/drawing/2014/main" id="{BADA191C-69F5-B549-F210-83140EA39F24}"/>
                </a:ext>
              </a:extLst>
            </p:cNvPr>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sp>
          <p:nvSpPr>
            <p:cNvPr id="50" name="Oval 49">
              <a:extLst>
                <a:ext uri="{FF2B5EF4-FFF2-40B4-BE49-F238E27FC236}">
                  <a16:creationId xmlns:a16="http://schemas.microsoft.com/office/drawing/2014/main" id="{E3997357-7332-ACEC-F7C7-DDDED3C9026E}"/>
                </a:ext>
              </a:extLst>
            </p:cNvPr>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grpSp>
      <p:grpSp>
        <p:nvGrpSpPr>
          <p:cNvPr id="43" name="Group 42">
            <a:extLst>
              <a:ext uri="{FF2B5EF4-FFF2-40B4-BE49-F238E27FC236}">
                <a16:creationId xmlns:a16="http://schemas.microsoft.com/office/drawing/2014/main" id="{F10968C9-9CAC-0F57-E047-CA6EC4DBBE9D}"/>
              </a:ext>
            </a:extLst>
          </p:cNvPr>
          <p:cNvGrpSpPr>
            <a:grpSpLocks/>
          </p:cNvGrpSpPr>
          <p:nvPr/>
        </p:nvGrpSpPr>
        <p:grpSpPr bwMode="auto">
          <a:xfrm>
            <a:off x="3853649" y="870744"/>
            <a:ext cx="276224" cy="265112"/>
            <a:chOff x="1621" y="1008"/>
            <a:chExt cx="231" cy="231"/>
          </a:xfrm>
        </p:grpSpPr>
        <p:sp>
          <p:nvSpPr>
            <p:cNvPr id="45" name="Rectangle 44">
              <a:extLst>
                <a:ext uri="{FF2B5EF4-FFF2-40B4-BE49-F238E27FC236}">
                  <a16:creationId xmlns:a16="http://schemas.microsoft.com/office/drawing/2014/main" id="{F2DAC5DA-2072-305D-0CA7-0421E2E5B0B7}"/>
                </a:ext>
              </a:extLst>
            </p:cNvPr>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sp>
          <p:nvSpPr>
            <p:cNvPr id="46" name="Rectangle 45">
              <a:extLst>
                <a:ext uri="{FF2B5EF4-FFF2-40B4-BE49-F238E27FC236}">
                  <a16:creationId xmlns:a16="http://schemas.microsoft.com/office/drawing/2014/main" id="{DF7B141C-483B-AFCC-8B2D-6576EA023139}"/>
                </a:ext>
              </a:extLst>
            </p:cNvPr>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sp>
          <p:nvSpPr>
            <p:cNvPr id="47" name="Oval 46">
              <a:extLst>
                <a:ext uri="{FF2B5EF4-FFF2-40B4-BE49-F238E27FC236}">
                  <a16:creationId xmlns:a16="http://schemas.microsoft.com/office/drawing/2014/main" id="{B106469E-AE51-66BB-8B9C-0EF601F38E2A}"/>
                </a:ext>
              </a:extLst>
            </p:cNvPr>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sz="1800"/>
            </a:p>
          </p:txBody>
        </p:sp>
      </p:grpSp>
      <p:pic>
        <p:nvPicPr>
          <p:cNvPr id="44" name="Picture 43">
            <a:extLst>
              <a:ext uri="{FF2B5EF4-FFF2-40B4-BE49-F238E27FC236}">
                <a16:creationId xmlns:a16="http://schemas.microsoft.com/office/drawing/2014/main" id="{07CE7F82-2323-6D84-3D40-C2DF6DD567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5907" y="5321634"/>
            <a:ext cx="1902128" cy="676048"/>
          </a:xfrm>
          <a:prstGeom prst="rect">
            <a:avLst/>
          </a:prstGeom>
        </p:spPr>
      </p:pic>
    </p:spTree>
    <p:extLst>
      <p:ext uri="{BB962C8B-B14F-4D97-AF65-F5344CB8AC3E}">
        <p14:creationId xmlns:p14="http://schemas.microsoft.com/office/powerpoint/2010/main" val="3162300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3D599-C626-2A8D-B09D-D2D45643B7F7}"/>
              </a:ext>
            </a:extLst>
          </p:cNvPr>
          <p:cNvSpPr>
            <a:spLocks noGrp="1"/>
          </p:cNvSpPr>
          <p:nvPr>
            <p:ph type="title"/>
          </p:nvPr>
        </p:nvSpPr>
        <p:spPr/>
        <p:txBody>
          <a:bodyPr/>
          <a:lstStyle/>
          <a:p>
            <a:r>
              <a:rPr lang="en-US" dirty="0"/>
              <a:t>Image Quality Check</a:t>
            </a:r>
          </a:p>
        </p:txBody>
      </p:sp>
      <p:pic>
        <p:nvPicPr>
          <p:cNvPr id="4" name="Picture 3">
            <a:extLst>
              <a:ext uri="{FF2B5EF4-FFF2-40B4-BE49-F238E27FC236}">
                <a16:creationId xmlns:a16="http://schemas.microsoft.com/office/drawing/2014/main" id="{414789E6-2BFB-7536-4642-286D5492F9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041" y="820531"/>
            <a:ext cx="6955917" cy="5216938"/>
          </a:xfrm>
          <a:prstGeom prst="rect">
            <a:avLst/>
          </a:prstGeom>
        </p:spPr>
      </p:pic>
    </p:spTree>
    <p:extLst>
      <p:ext uri="{BB962C8B-B14F-4D97-AF65-F5344CB8AC3E}">
        <p14:creationId xmlns:p14="http://schemas.microsoft.com/office/powerpoint/2010/main" val="295112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3B654-2882-C460-4C48-1E6330A98C1F}"/>
              </a:ext>
            </a:extLst>
          </p:cNvPr>
          <p:cNvSpPr>
            <a:spLocks noGrp="1"/>
          </p:cNvSpPr>
          <p:nvPr>
            <p:ph type="title"/>
          </p:nvPr>
        </p:nvSpPr>
        <p:spPr/>
        <p:txBody>
          <a:bodyPr/>
          <a:lstStyle/>
          <a:p>
            <a:r>
              <a:rPr lang="en-US" dirty="0"/>
              <a:t>Software Workflow</a:t>
            </a:r>
          </a:p>
        </p:txBody>
      </p:sp>
      <p:pic>
        <p:nvPicPr>
          <p:cNvPr id="4" name="Picture 3">
            <a:extLst>
              <a:ext uri="{FF2B5EF4-FFF2-40B4-BE49-F238E27FC236}">
                <a16:creationId xmlns:a16="http://schemas.microsoft.com/office/drawing/2014/main" id="{993B53F7-D407-D366-8037-408B9A04C2F7}"/>
              </a:ext>
            </a:extLst>
          </p:cNvPr>
          <p:cNvPicPr/>
          <p:nvPr/>
        </p:nvPicPr>
        <p:blipFill rotWithShape="1">
          <a:blip r:embed="rId3">
            <a:extLst>
              <a:ext uri="{28A0092B-C50C-407E-A947-70E740481C1C}">
                <a14:useLocalDpi xmlns:a14="http://schemas.microsoft.com/office/drawing/2010/main" val="0"/>
              </a:ext>
            </a:extLst>
          </a:blip>
          <a:srcRect t="18637"/>
          <a:stretch/>
        </p:blipFill>
        <p:spPr>
          <a:xfrm>
            <a:off x="134991" y="4192985"/>
            <a:ext cx="8874017" cy="1440180"/>
          </a:xfrm>
          <a:prstGeom prst="rect">
            <a:avLst/>
          </a:prstGeom>
        </p:spPr>
      </p:pic>
      <p:pic>
        <p:nvPicPr>
          <p:cNvPr id="5" name="Picture 4">
            <a:extLst>
              <a:ext uri="{FF2B5EF4-FFF2-40B4-BE49-F238E27FC236}">
                <a16:creationId xmlns:a16="http://schemas.microsoft.com/office/drawing/2014/main" id="{EF749F56-BF35-8178-A615-EA349C19FC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4694" y="1224835"/>
            <a:ext cx="2755462" cy="233448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C7801AF-1C2A-A214-6EC2-763D80CB55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465" y="1224835"/>
            <a:ext cx="2787160" cy="233448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86C9CA2-0605-C464-28EC-AF865B48DBB4}"/>
              </a:ext>
            </a:extLst>
          </p:cNvPr>
          <p:cNvPicPr>
            <a:picLocks noChangeAspect="1"/>
          </p:cNvPicPr>
          <p:nvPr/>
        </p:nvPicPr>
        <p:blipFill rotWithShape="1">
          <a:blip r:embed="rId6">
            <a:extLst>
              <a:ext uri="{28A0092B-C50C-407E-A947-70E740481C1C}">
                <a14:useLocalDpi xmlns:a14="http://schemas.microsoft.com/office/drawing/2010/main" val="0"/>
              </a:ext>
            </a:extLst>
          </a:blip>
          <a:srcRect b="1217"/>
          <a:stretch/>
        </p:blipFill>
        <p:spPr>
          <a:xfrm>
            <a:off x="6149348" y="1224835"/>
            <a:ext cx="2859660" cy="23741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7977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From Motion</a:t>
            </a:r>
          </a:p>
        </p:txBody>
      </p:sp>
      <p:sp>
        <p:nvSpPr>
          <p:cNvPr id="4" name="Text Placeholder 2">
            <a:extLst>
              <a:ext uri="{FF2B5EF4-FFF2-40B4-BE49-F238E27FC236}">
                <a16:creationId xmlns:a16="http://schemas.microsoft.com/office/drawing/2014/main" id="{54E183E0-401F-591B-8032-1C8D31317397}"/>
              </a:ext>
            </a:extLst>
          </p:cNvPr>
          <p:cNvSpPr>
            <a:spLocks noGrp="1"/>
          </p:cNvSpPr>
          <p:nvPr/>
        </p:nvSpPr>
        <p:spPr>
          <a:xfrm>
            <a:off x="251611" y="5500077"/>
            <a:ext cx="8435189" cy="1040130"/>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33866" tIns="33866" rIns="33866" bIns="33866" anchor="ctr"/>
          <a:lstStyle>
            <a:lvl1pPr marL="148364"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1pPr>
            <a:lvl2pPr marL="416246"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2pPr>
            <a:lvl3pPr marL="684127"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3pPr>
            <a:lvl4pPr marL="952008"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4pPr>
            <a:lvl5pPr marL="1219889"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5pPr>
            <a:lvl6pPr marL="1486740"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6pPr>
            <a:lvl7pPr marL="1754621"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7pPr>
            <a:lvl8pPr marL="2022503"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8pPr>
            <a:lvl9pPr marL="2290384"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9pPr>
          </a:lstStyle>
          <a:p>
            <a:pPr marL="0" indent="0" algn="ctr">
              <a:buNone/>
            </a:pPr>
            <a:r>
              <a:rPr lang="en-US" sz="2400" dirty="0"/>
              <a:t>Use the locations of the camera (motion) to interpret the geometry or 3D model (structure) of a scene </a:t>
            </a:r>
          </a:p>
          <a:p>
            <a:pPr marL="0" indent="0" algn="ctr">
              <a:buNone/>
            </a:pPr>
            <a:endParaRPr lang="en-US" sz="2400" dirty="0"/>
          </a:p>
        </p:txBody>
      </p:sp>
      <p:pic>
        <p:nvPicPr>
          <p:cNvPr id="5" name="Picture 4">
            <a:extLst>
              <a:ext uri="{FF2B5EF4-FFF2-40B4-BE49-F238E27FC236}">
                <a16:creationId xmlns:a16="http://schemas.microsoft.com/office/drawing/2014/main" id="{B3A7A088-FDAF-DC1A-ED77-C982F3A19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5126" y="1045951"/>
            <a:ext cx="5799776" cy="4090047"/>
          </a:xfrm>
          <a:prstGeom prst="rect">
            <a:avLst/>
          </a:prstGeom>
        </p:spPr>
      </p:pic>
    </p:spTree>
    <p:extLst>
      <p:ext uri="{BB962C8B-B14F-4D97-AF65-F5344CB8AC3E}">
        <p14:creationId xmlns:p14="http://schemas.microsoft.com/office/powerpoint/2010/main" val="3493488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07CBE-77CD-240B-1728-2CFCB58EF088}"/>
              </a:ext>
            </a:extLst>
          </p:cNvPr>
          <p:cNvSpPr>
            <a:spLocks noGrp="1"/>
          </p:cNvSpPr>
          <p:nvPr>
            <p:ph type="title"/>
          </p:nvPr>
        </p:nvSpPr>
        <p:spPr/>
        <p:txBody>
          <a:bodyPr/>
          <a:lstStyle/>
          <a:p>
            <a:r>
              <a:rPr lang="en-US" dirty="0"/>
              <a:t>Parameters</a:t>
            </a:r>
          </a:p>
        </p:txBody>
      </p:sp>
      <p:sp>
        <p:nvSpPr>
          <p:cNvPr id="4" name="Text Placeholder 2">
            <a:extLst>
              <a:ext uri="{FF2B5EF4-FFF2-40B4-BE49-F238E27FC236}">
                <a16:creationId xmlns:a16="http://schemas.microsoft.com/office/drawing/2014/main" id="{E09E4F3C-8646-3C2E-2E2E-2756F7704FA7}"/>
              </a:ext>
            </a:extLst>
          </p:cNvPr>
          <p:cNvSpPr>
            <a:spLocks noGrp="1"/>
          </p:cNvSpPr>
          <p:nvPr/>
        </p:nvSpPr>
        <p:spPr>
          <a:xfrm>
            <a:off x="505777" y="1581273"/>
            <a:ext cx="4066223" cy="3612920"/>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33866" tIns="33866" rIns="33866" bIns="33866" anchor="ctr"/>
          <a:lstStyle>
            <a:lvl1pPr marL="148364"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1pPr>
            <a:lvl2pPr marL="416246"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2pPr>
            <a:lvl3pPr marL="684127"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3pPr>
            <a:lvl4pPr marL="952008"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4pPr>
            <a:lvl5pPr marL="1219889"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5pPr>
            <a:lvl6pPr marL="1486740"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6pPr>
            <a:lvl7pPr marL="1754621"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7pPr>
            <a:lvl8pPr marL="2022503"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8pPr>
            <a:lvl9pPr marL="2290384"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9pPr>
          </a:lstStyle>
          <a:p>
            <a:r>
              <a:rPr lang="en-US" dirty="0"/>
              <a:t>Camera focal length</a:t>
            </a:r>
          </a:p>
          <a:p>
            <a:r>
              <a:rPr lang="en-US" dirty="0"/>
              <a:t>Camera sensor size</a:t>
            </a:r>
          </a:p>
          <a:p>
            <a:r>
              <a:rPr lang="en-US" dirty="0"/>
              <a:t>Aspect ratio of photograph </a:t>
            </a:r>
          </a:p>
          <a:p>
            <a:r>
              <a:rPr lang="en-US" dirty="0"/>
              <a:t>Effective megapixels of camera</a:t>
            </a:r>
          </a:p>
          <a:p>
            <a:r>
              <a:rPr lang="en-US" dirty="0"/>
              <a:t>Distance between camera and feature </a:t>
            </a:r>
          </a:p>
          <a:p>
            <a:r>
              <a:rPr lang="en-US" dirty="0"/>
              <a:t>Scale of feature </a:t>
            </a:r>
          </a:p>
        </p:txBody>
      </p:sp>
      <p:sp>
        <p:nvSpPr>
          <p:cNvPr id="5" name="TextBox 6">
            <a:extLst>
              <a:ext uri="{FF2B5EF4-FFF2-40B4-BE49-F238E27FC236}">
                <a16:creationId xmlns:a16="http://schemas.microsoft.com/office/drawing/2014/main" id="{F07DF931-9DAB-3429-8ACA-D52A2BDCCDEB}"/>
              </a:ext>
            </a:extLst>
          </p:cNvPr>
          <p:cNvSpPr txBox="1"/>
          <p:nvPr/>
        </p:nvSpPr>
        <p:spPr>
          <a:xfrm>
            <a:off x="505777" y="1095671"/>
            <a:ext cx="3392167" cy="48560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none" lIns="27093" tIns="27093" rIns="27093" bIns="270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587022" rtl="0" fontAlgn="auto" latinLnBrk="0" hangingPunct="0">
              <a:lnSpc>
                <a:spcPct val="100000"/>
              </a:lnSpc>
              <a:spcBef>
                <a:spcPts val="0"/>
              </a:spcBef>
              <a:spcAft>
                <a:spcPts val="0"/>
              </a:spcAft>
              <a:buClrTx/>
              <a:buSzTx/>
              <a:buFontTx/>
              <a:buNone/>
              <a:tabLst/>
            </a:pPr>
            <a:r>
              <a:rPr lang="en-US" sz="2800" dirty="0">
                <a:solidFill>
                  <a:srgbClr val="535353"/>
                </a:solidFill>
                <a:sym typeface="Gill Sans Light"/>
              </a:rPr>
              <a:t>Photo characteristics</a:t>
            </a:r>
            <a:endParaRPr kumimoji="0" lang="en-US" sz="2800" b="0" i="0" u="none" strike="noStrike" cap="none" spc="0" normalizeH="0" baseline="0" dirty="0">
              <a:ln>
                <a:noFill/>
              </a:ln>
              <a:solidFill>
                <a:srgbClr val="535353"/>
              </a:solidFill>
              <a:effectLst/>
              <a:uFillTx/>
              <a:sym typeface="Gill Sans Light"/>
            </a:endParaRPr>
          </a:p>
        </p:txBody>
      </p:sp>
      <p:sp>
        <p:nvSpPr>
          <p:cNvPr id="7" name="TextBox 8">
            <a:extLst>
              <a:ext uri="{FF2B5EF4-FFF2-40B4-BE49-F238E27FC236}">
                <a16:creationId xmlns:a16="http://schemas.microsoft.com/office/drawing/2014/main" id="{2CBCFDBE-5E47-F911-CEFA-F2C6FBBDB988}"/>
              </a:ext>
            </a:extLst>
          </p:cNvPr>
          <p:cNvSpPr txBox="1"/>
          <p:nvPr/>
        </p:nvSpPr>
        <p:spPr>
          <a:xfrm>
            <a:off x="4582406" y="1095671"/>
            <a:ext cx="3594146" cy="48560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none" lIns="27093" tIns="27093" rIns="27093" bIns="270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587022" rtl="0" fontAlgn="auto" latinLnBrk="0" hangingPunct="0">
              <a:lnSpc>
                <a:spcPct val="100000"/>
              </a:lnSpc>
              <a:spcBef>
                <a:spcPts val="0"/>
              </a:spcBef>
              <a:spcAft>
                <a:spcPts val="0"/>
              </a:spcAft>
              <a:buClrTx/>
              <a:buSzTx/>
              <a:buFontTx/>
              <a:buNone/>
              <a:tabLst/>
            </a:pPr>
            <a:r>
              <a:rPr lang="en-US" sz="2800" dirty="0">
                <a:solidFill>
                  <a:srgbClr val="535353"/>
                </a:solidFill>
                <a:sym typeface="Gill Sans Light"/>
              </a:rPr>
              <a:t>Survey considerations</a:t>
            </a:r>
            <a:endParaRPr kumimoji="0" lang="en-US" sz="2800" b="0" i="0" u="none" strike="noStrike" cap="none" spc="0" normalizeH="0" baseline="0" dirty="0">
              <a:ln>
                <a:noFill/>
              </a:ln>
              <a:solidFill>
                <a:srgbClr val="535353"/>
              </a:solidFill>
              <a:effectLst/>
              <a:uFillTx/>
              <a:sym typeface="Gill Sans Light"/>
            </a:endParaRPr>
          </a:p>
        </p:txBody>
      </p:sp>
      <p:sp>
        <p:nvSpPr>
          <p:cNvPr id="9" name="Text Placeholder 2">
            <a:extLst>
              <a:ext uri="{FF2B5EF4-FFF2-40B4-BE49-F238E27FC236}">
                <a16:creationId xmlns:a16="http://schemas.microsoft.com/office/drawing/2014/main" id="{A9032A92-551D-ECF5-2190-7632420BDF28}"/>
              </a:ext>
            </a:extLst>
          </p:cNvPr>
          <p:cNvSpPr>
            <a:spLocks noGrp="1"/>
          </p:cNvSpPr>
          <p:nvPr/>
        </p:nvSpPr>
        <p:spPr>
          <a:xfrm>
            <a:off x="4620577" y="1581273"/>
            <a:ext cx="4066223" cy="3612920"/>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33866" tIns="33866" rIns="33866" bIns="33866" anchor="ctr"/>
          <a:lstStyle>
            <a:lvl1pPr marL="148364"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1pPr>
            <a:lvl2pPr marL="416246"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2pPr>
            <a:lvl3pPr marL="684127"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3pPr>
            <a:lvl4pPr marL="952008"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4pPr>
            <a:lvl5pPr marL="1219889"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5pPr>
            <a:lvl6pPr marL="1486740"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6pPr>
            <a:lvl7pPr marL="1754621"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7pPr>
            <a:lvl8pPr marL="2022503"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8pPr>
            <a:lvl9pPr marL="2290384"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9pPr>
          </a:lstStyle>
          <a:p>
            <a:r>
              <a:rPr lang="en-US" dirty="0"/>
              <a:t>Angle of photographs</a:t>
            </a:r>
          </a:p>
          <a:p>
            <a:r>
              <a:rPr lang="en-US" dirty="0"/>
              <a:t>Overlap between photographs</a:t>
            </a:r>
          </a:p>
          <a:p>
            <a:r>
              <a:rPr lang="en-US" dirty="0"/>
              <a:t>Platform</a:t>
            </a:r>
          </a:p>
          <a:p>
            <a:r>
              <a:rPr lang="en-US" dirty="0"/>
              <a:t>Targets/GPS</a:t>
            </a:r>
          </a:p>
          <a:p>
            <a:r>
              <a:rPr lang="en-US" dirty="0"/>
              <a:t>Surface texture</a:t>
            </a:r>
          </a:p>
          <a:p>
            <a:r>
              <a:rPr lang="en-US" dirty="0"/>
              <a:t>Lighting</a:t>
            </a:r>
          </a:p>
        </p:txBody>
      </p:sp>
    </p:spTree>
    <p:extLst>
      <p:ext uri="{BB962C8B-B14F-4D97-AF65-F5344CB8AC3E}">
        <p14:creationId xmlns:p14="http://schemas.microsoft.com/office/powerpoint/2010/main" val="3459005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6DCE4-28D1-DFC1-BDBF-5AE68E86B8F5}"/>
              </a:ext>
            </a:extLst>
          </p:cNvPr>
          <p:cNvSpPr>
            <a:spLocks noGrp="1"/>
          </p:cNvSpPr>
          <p:nvPr>
            <p:ph type="title"/>
          </p:nvPr>
        </p:nvSpPr>
        <p:spPr/>
        <p:txBody>
          <a:bodyPr/>
          <a:lstStyle/>
          <a:p>
            <a:r>
              <a:rPr lang="en-US" dirty="0"/>
              <a:t>Photo Characteristics</a:t>
            </a:r>
          </a:p>
        </p:txBody>
      </p:sp>
      <p:pic>
        <p:nvPicPr>
          <p:cNvPr id="4" name="Picture 3">
            <a:extLst>
              <a:ext uri="{FF2B5EF4-FFF2-40B4-BE49-F238E27FC236}">
                <a16:creationId xmlns:a16="http://schemas.microsoft.com/office/drawing/2014/main" id="{73DC9005-9512-E108-F819-6A481A89A8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36016"/>
            <a:ext cx="9144000" cy="5185968"/>
          </a:xfrm>
          <a:prstGeom prst="rect">
            <a:avLst/>
          </a:prstGeom>
        </p:spPr>
      </p:pic>
    </p:spTree>
    <p:extLst>
      <p:ext uri="{BB962C8B-B14F-4D97-AF65-F5344CB8AC3E}">
        <p14:creationId xmlns:p14="http://schemas.microsoft.com/office/powerpoint/2010/main" val="769615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F39C-ECC4-6C2D-8D84-32DCB9A6424A}"/>
              </a:ext>
            </a:extLst>
          </p:cNvPr>
          <p:cNvSpPr>
            <a:spLocks noGrp="1"/>
          </p:cNvSpPr>
          <p:nvPr>
            <p:ph type="title"/>
          </p:nvPr>
        </p:nvSpPr>
        <p:spPr/>
        <p:txBody>
          <a:bodyPr/>
          <a:lstStyle/>
          <a:p>
            <a:r>
              <a:rPr lang="en-US" dirty="0"/>
              <a:t>Angle of Photographs</a:t>
            </a:r>
          </a:p>
        </p:txBody>
      </p:sp>
      <p:pic>
        <p:nvPicPr>
          <p:cNvPr id="4" name="Picture 3">
            <a:extLst>
              <a:ext uri="{FF2B5EF4-FFF2-40B4-BE49-F238E27FC236}">
                <a16:creationId xmlns:a16="http://schemas.microsoft.com/office/drawing/2014/main" id="{DF538D47-1F7E-A67C-3C99-34D238FB46B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45087" y="2118641"/>
            <a:ext cx="9839102" cy="3675998"/>
          </a:xfrm>
          <a:prstGeom prst="rect">
            <a:avLst/>
          </a:prstGeom>
        </p:spPr>
      </p:pic>
      <p:sp>
        <p:nvSpPr>
          <p:cNvPr id="5" name="TextBox 4">
            <a:extLst>
              <a:ext uri="{FF2B5EF4-FFF2-40B4-BE49-F238E27FC236}">
                <a16:creationId xmlns:a16="http://schemas.microsoft.com/office/drawing/2014/main" id="{4F2F214B-80CA-5F66-1AC3-C0EF50FD80D9}"/>
              </a:ext>
            </a:extLst>
          </p:cNvPr>
          <p:cNvSpPr txBox="1"/>
          <p:nvPr/>
        </p:nvSpPr>
        <p:spPr>
          <a:xfrm>
            <a:off x="6708203" y="1063361"/>
            <a:ext cx="2172283" cy="54715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none" lIns="27093" tIns="27093" rIns="27093" bIns="270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587022" rtl="0" fontAlgn="auto" latinLnBrk="0" hangingPunct="0">
              <a:lnSpc>
                <a:spcPct val="100000"/>
              </a:lnSpc>
              <a:spcBef>
                <a:spcPts val="0"/>
              </a:spcBef>
              <a:spcAft>
                <a:spcPts val="0"/>
              </a:spcAft>
              <a:buClrTx/>
              <a:buSzTx/>
              <a:buFontTx/>
              <a:buNone/>
              <a:tabLst/>
            </a:pPr>
            <a:r>
              <a:rPr lang="en-US" sz="3200" dirty="0">
                <a:solidFill>
                  <a:srgbClr val="535353"/>
                </a:solidFill>
                <a:sym typeface="Gill Sans Light"/>
              </a:rPr>
              <a:t>C</a:t>
            </a:r>
            <a:r>
              <a:rPr kumimoji="0" lang="en-US" sz="3200" b="0" i="0" u="none" strike="noStrike" cap="none" spc="0" normalizeH="0" baseline="0" dirty="0">
                <a:ln>
                  <a:noFill/>
                </a:ln>
                <a:solidFill>
                  <a:srgbClr val="535353"/>
                </a:solidFill>
                <a:effectLst/>
                <a:uFillTx/>
                <a:latin typeface="+mn-lt"/>
                <a:ea typeface="+mn-ea"/>
                <a:cs typeface="+mn-cs"/>
                <a:sym typeface="Gill Sans Light"/>
              </a:rPr>
              <a:t>onvergent</a:t>
            </a:r>
          </a:p>
        </p:txBody>
      </p:sp>
      <p:sp>
        <p:nvSpPr>
          <p:cNvPr id="6" name="TextBox 5">
            <a:extLst>
              <a:ext uri="{FF2B5EF4-FFF2-40B4-BE49-F238E27FC236}">
                <a16:creationId xmlns:a16="http://schemas.microsoft.com/office/drawing/2014/main" id="{93DEFF93-B6E5-3E1B-472C-1F8ABA76D880}"/>
              </a:ext>
            </a:extLst>
          </p:cNvPr>
          <p:cNvSpPr txBox="1"/>
          <p:nvPr/>
        </p:nvSpPr>
        <p:spPr>
          <a:xfrm>
            <a:off x="3670696" y="1063361"/>
            <a:ext cx="1808400" cy="54715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none" lIns="27093" tIns="27093" rIns="27093" bIns="270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587022" rtl="0" fontAlgn="auto" latinLnBrk="0" hangingPunct="0">
              <a:lnSpc>
                <a:spcPct val="100000"/>
              </a:lnSpc>
              <a:spcBef>
                <a:spcPts val="0"/>
              </a:spcBef>
              <a:spcAft>
                <a:spcPts val="0"/>
              </a:spcAft>
              <a:buClrTx/>
              <a:buSzTx/>
              <a:buFontTx/>
              <a:buNone/>
              <a:tabLst/>
            </a:pPr>
            <a:r>
              <a:rPr lang="en-US" sz="3200" dirty="0">
                <a:solidFill>
                  <a:srgbClr val="535353"/>
                </a:solidFill>
                <a:sym typeface="Gill Sans Light"/>
              </a:rPr>
              <a:t>Divergent</a:t>
            </a:r>
            <a:endParaRPr kumimoji="0" lang="en-US" sz="32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7" name="TextBox 6">
            <a:extLst>
              <a:ext uri="{FF2B5EF4-FFF2-40B4-BE49-F238E27FC236}">
                <a16:creationId xmlns:a16="http://schemas.microsoft.com/office/drawing/2014/main" id="{E75CD3EE-BB03-8EB0-2007-6088D87AF41E}"/>
              </a:ext>
            </a:extLst>
          </p:cNvPr>
          <p:cNvSpPr txBox="1"/>
          <p:nvPr/>
        </p:nvSpPr>
        <p:spPr>
          <a:xfrm>
            <a:off x="884092" y="1063361"/>
            <a:ext cx="1034150" cy="54715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none" lIns="27093" tIns="27093" rIns="27093" bIns="270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587022" rtl="0" fontAlgn="auto" latinLnBrk="0" hangingPunct="0">
              <a:lnSpc>
                <a:spcPct val="100000"/>
              </a:lnSpc>
              <a:spcBef>
                <a:spcPts val="0"/>
              </a:spcBef>
              <a:spcAft>
                <a:spcPts val="0"/>
              </a:spcAft>
              <a:buClrTx/>
              <a:buSzTx/>
              <a:buFontTx/>
              <a:buNone/>
              <a:tabLst/>
            </a:pPr>
            <a:r>
              <a:rPr lang="en-US" sz="3200" dirty="0">
                <a:solidFill>
                  <a:srgbClr val="535353"/>
                </a:solidFill>
                <a:sym typeface="Gill Sans Light"/>
              </a:rPr>
              <a:t>Nadir</a:t>
            </a:r>
            <a:endParaRPr kumimoji="0" lang="en-US" sz="3200" b="0" i="0" u="none" strike="noStrike" cap="none" spc="0" normalizeH="0" baseline="0" dirty="0">
              <a:ln>
                <a:noFill/>
              </a:ln>
              <a:solidFill>
                <a:srgbClr val="535353"/>
              </a:solidFill>
              <a:effectLst/>
              <a:uFillTx/>
              <a:latin typeface="+mn-lt"/>
              <a:ea typeface="+mn-ea"/>
              <a:cs typeface="+mn-cs"/>
              <a:sym typeface="Gill Sans Light"/>
            </a:endParaRPr>
          </a:p>
        </p:txBody>
      </p:sp>
    </p:spTree>
    <p:extLst>
      <p:ext uri="{BB962C8B-B14F-4D97-AF65-F5344CB8AC3E}">
        <p14:creationId xmlns:p14="http://schemas.microsoft.com/office/powerpoint/2010/main" val="2217123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3A40-A66C-860A-9DD9-B21C46DA762C}"/>
              </a:ext>
            </a:extLst>
          </p:cNvPr>
          <p:cNvSpPr>
            <a:spLocks noGrp="1"/>
          </p:cNvSpPr>
          <p:nvPr>
            <p:ph type="title"/>
          </p:nvPr>
        </p:nvSpPr>
        <p:spPr>
          <a:xfrm>
            <a:off x="457200" y="237652"/>
            <a:ext cx="8229600" cy="502088"/>
          </a:xfrm>
        </p:spPr>
        <p:txBody>
          <a:bodyPr anchor="ctr">
            <a:normAutofit/>
          </a:bodyPr>
          <a:lstStyle/>
          <a:p>
            <a:pPr>
              <a:lnSpc>
                <a:spcPct val="90000"/>
              </a:lnSpc>
            </a:pPr>
            <a:r>
              <a:rPr lang="en-US" sz="2900"/>
              <a:t>Overlap, Distance From Feature</a:t>
            </a:r>
          </a:p>
        </p:txBody>
      </p:sp>
      <p:pic>
        <p:nvPicPr>
          <p:cNvPr id="4" name="Picture 3">
            <a:extLst>
              <a:ext uri="{FF2B5EF4-FFF2-40B4-BE49-F238E27FC236}">
                <a16:creationId xmlns:a16="http://schemas.microsoft.com/office/drawing/2014/main" id="{5DDE572B-98B8-C23F-9566-B0698D69F186}"/>
              </a:ext>
            </a:extLst>
          </p:cNvPr>
          <p:cNvPicPr/>
          <p:nvPr/>
        </p:nvPicPr>
        <p:blipFill rotWithShape="1">
          <a:blip r:embed="rId3" cstate="print">
            <a:extLst>
              <a:ext uri="{28A0092B-C50C-407E-A947-70E740481C1C}">
                <a14:useLocalDpi xmlns:a14="http://schemas.microsoft.com/office/drawing/2010/main" val="0"/>
              </a:ext>
            </a:extLst>
          </a:blip>
          <a:srcRect b="20526"/>
          <a:stretch/>
        </p:blipFill>
        <p:spPr bwMode="auto">
          <a:xfrm>
            <a:off x="457200" y="1231181"/>
            <a:ext cx="8229600" cy="4202197"/>
          </a:xfrm>
          <a:prstGeom prst="rect">
            <a:avLst/>
          </a:prstGeom>
          <a:noFill/>
          <a:ln>
            <a:noFill/>
          </a:ln>
          <a:extLst>
            <a:ext uri="{53640926-AAD7-44d8-BBD7-CCE9431645EC}">
              <a14:shadowObscured xmlns="" xmlns:a14="http://schemas.microsoft.com/office/drawing/2010/main" xmlns:lc="http://schemas.openxmlformats.org/drawingml/2006/lockedCanvas"/>
            </a:ext>
          </a:extLst>
        </p:spPr>
      </p:pic>
    </p:spTree>
    <p:extLst>
      <p:ext uri="{BB962C8B-B14F-4D97-AF65-F5344CB8AC3E}">
        <p14:creationId xmlns:p14="http://schemas.microsoft.com/office/powerpoint/2010/main" val="3413680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4518-A6E3-6A10-0FC3-837074B3A8CC}"/>
              </a:ext>
            </a:extLst>
          </p:cNvPr>
          <p:cNvSpPr>
            <a:spLocks noGrp="1"/>
          </p:cNvSpPr>
          <p:nvPr>
            <p:ph type="title"/>
          </p:nvPr>
        </p:nvSpPr>
        <p:spPr/>
        <p:txBody>
          <a:bodyPr/>
          <a:lstStyle/>
          <a:p>
            <a:r>
              <a:rPr lang="en-US"/>
              <a:t>Platforms</a:t>
            </a:r>
            <a:endParaRPr lang="en-US" dirty="0"/>
          </a:p>
        </p:txBody>
      </p:sp>
      <p:pic>
        <p:nvPicPr>
          <p:cNvPr id="4" name="Picture 3">
            <a:extLst>
              <a:ext uri="{FF2B5EF4-FFF2-40B4-BE49-F238E27FC236}">
                <a16:creationId xmlns:a16="http://schemas.microsoft.com/office/drawing/2014/main" id="{E6D59ED2-6983-D794-23F0-1D9B516BBC1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28600" y="1212043"/>
            <a:ext cx="8686800" cy="4433914"/>
          </a:xfrm>
          <a:prstGeom prst="rect">
            <a:avLst/>
          </a:prstGeom>
        </p:spPr>
      </p:pic>
    </p:spTree>
    <p:extLst>
      <p:ext uri="{BB962C8B-B14F-4D97-AF65-F5344CB8AC3E}">
        <p14:creationId xmlns:p14="http://schemas.microsoft.com/office/powerpoint/2010/main" val="3711902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83D45-5394-A4D4-5467-E2746203E2EC}"/>
              </a:ext>
            </a:extLst>
          </p:cNvPr>
          <p:cNvSpPr>
            <a:spLocks noGrp="1"/>
          </p:cNvSpPr>
          <p:nvPr>
            <p:ph type="title"/>
          </p:nvPr>
        </p:nvSpPr>
        <p:spPr/>
        <p:txBody>
          <a:bodyPr/>
          <a:lstStyle/>
          <a:p>
            <a:r>
              <a:rPr lang="en-US" dirty="0"/>
              <a:t>Platform Selection</a:t>
            </a:r>
          </a:p>
        </p:txBody>
      </p:sp>
      <p:sp>
        <p:nvSpPr>
          <p:cNvPr id="4" name="Text Placeholder 2">
            <a:extLst>
              <a:ext uri="{FF2B5EF4-FFF2-40B4-BE49-F238E27FC236}">
                <a16:creationId xmlns:a16="http://schemas.microsoft.com/office/drawing/2014/main" id="{70C0E311-7685-E523-031C-BB1E431E4EC2}"/>
              </a:ext>
            </a:extLst>
          </p:cNvPr>
          <p:cNvSpPr>
            <a:spLocks noGrp="1"/>
          </p:cNvSpPr>
          <p:nvPr/>
        </p:nvSpPr>
        <p:spPr>
          <a:xfrm>
            <a:off x="354405" y="1350931"/>
            <a:ext cx="8435189" cy="4790122"/>
          </a:xfrm>
          <a:prstGeom prst="rect">
            <a:avLst/>
          </a:prstGeom>
          <a:ln w="3175">
            <a:miter lim="400000"/>
          </a:ln>
          <a:extLst>
            <a:ext uri="{C572A759-6A51-4108-AA02-DFA0A04FC94B}">
              <ma14:wrappingTextBoxFlag xmlns:lc="http://schemas.openxmlformats.org/drawingml/2006/lockedCanvas" xmlns:ma14="http://schemas.microsoft.com/office/mac/drawingml/2011/main" xmlns="" val="1"/>
            </a:ext>
          </a:extLst>
        </p:spPr>
        <p:txBody>
          <a:bodyPr lIns="33866" tIns="33866" rIns="33866" bIns="33866" anchor="ctr"/>
          <a:lstStyle>
            <a:lvl1pPr marL="148364"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1pPr>
            <a:lvl2pPr marL="416246"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2pPr>
            <a:lvl3pPr marL="684127"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3pPr>
            <a:lvl4pPr marL="952008"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4pPr>
            <a:lvl5pPr marL="1219889"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5pPr>
            <a:lvl6pPr marL="1486740"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6pPr>
            <a:lvl7pPr marL="1754621"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7pPr>
            <a:lvl8pPr marL="2022503"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8pPr>
            <a:lvl9pPr marL="2290384"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9pPr>
          </a:lstStyle>
          <a:p>
            <a:pPr marL="457200" indent="-457200">
              <a:buFont typeface="+mj-lt"/>
              <a:buAutoNum type="arabicPeriod"/>
            </a:pPr>
            <a:r>
              <a:rPr lang="en-US" sz="3200" dirty="0"/>
              <a:t>How large is the area of interest? </a:t>
            </a:r>
          </a:p>
          <a:p>
            <a:pPr marL="457200" indent="-457200">
              <a:buFont typeface="+mj-lt"/>
              <a:buAutoNum type="arabicPeriod"/>
            </a:pPr>
            <a:r>
              <a:rPr lang="en-US" sz="3200" dirty="0"/>
              <a:t>What is financially feasible? </a:t>
            </a:r>
          </a:p>
          <a:p>
            <a:pPr marL="457200" indent="-457200">
              <a:buFont typeface="+mj-lt"/>
              <a:buAutoNum type="arabicPeriod"/>
            </a:pPr>
            <a:r>
              <a:rPr lang="en-US" sz="3200" dirty="0"/>
              <a:t>How large is the intended camera? </a:t>
            </a:r>
          </a:p>
          <a:p>
            <a:pPr marL="457200" indent="-457200">
              <a:buFont typeface="+mj-lt"/>
              <a:buAutoNum type="arabicPeriod"/>
            </a:pPr>
            <a:r>
              <a:rPr lang="en-US" sz="3200" dirty="0"/>
              <a:t>Is the survey collection path accessible or will a UAS need to be used? </a:t>
            </a:r>
          </a:p>
          <a:p>
            <a:pPr marL="457200" indent="-457200">
              <a:buFont typeface="+mj-lt"/>
              <a:buAutoNum type="arabicPeriod"/>
            </a:pPr>
            <a:r>
              <a:rPr lang="en-US" sz="3200" dirty="0"/>
              <a:t>What additional components are needed and does the field area support these? (i.e., batteries, helium, specific weather)</a:t>
            </a:r>
          </a:p>
          <a:p>
            <a:pPr marL="457200" indent="-457200">
              <a:buFont typeface="+mj-lt"/>
              <a:buAutoNum type="arabicPeriod"/>
            </a:pPr>
            <a:endParaRPr lang="en-US" sz="3200" dirty="0"/>
          </a:p>
        </p:txBody>
      </p:sp>
    </p:spTree>
    <p:extLst>
      <p:ext uri="{BB962C8B-B14F-4D97-AF65-F5344CB8AC3E}">
        <p14:creationId xmlns:p14="http://schemas.microsoft.com/office/powerpoint/2010/main" val="1303445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1BBF0-4236-CB97-675D-7E91F0A60F61}"/>
              </a:ext>
            </a:extLst>
          </p:cNvPr>
          <p:cNvSpPr>
            <a:spLocks noGrp="1"/>
          </p:cNvSpPr>
          <p:nvPr>
            <p:ph type="title"/>
          </p:nvPr>
        </p:nvSpPr>
        <p:spPr>
          <a:xfrm>
            <a:off x="457200" y="237652"/>
            <a:ext cx="8229600" cy="502088"/>
          </a:xfrm>
        </p:spPr>
        <p:txBody>
          <a:bodyPr anchor="ctr">
            <a:normAutofit/>
          </a:bodyPr>
          <a:lstStyle/>
          <a:p>
            <a:pPr>
              <a:lnSpc>
                <a:spcPct val="90000"/>
              </a:lnSpc>
            </a:pPr>
            <a:r>
              <a:rPr lang="en-US" sz="2900"/>
              <a:t>Target</a:t>
            </a:r>
          </a:p>
        </p:txBody>
      </p:sp>
      <p:pic>
        <p:nvPicPr>
          <p:cNvPr id="4" name="Picture 3">
            <a:extLst>
              <a:ext uri="{FF2B5EF4-FFF2-40B4-BE49-F238E27FC236}">
                <a16:creationId xmlns:a16="http://schemas.microsoft.com/office/drawing/2014/main" id="{AF4819DD-2276-C5B9-A06D-8918588C36B7}"/>
              </a:ext>
            </a:extLst>
          </p:cNvPr>
          <p:cNvPicPr/>
          <p:nvPr/>
        </p:nvPicPr>
        <p:blipFill rotWithShape="1">
          <a:blip r:embed="rId3" cstate="print">
            <a:extLst>
              <a:ext uri="{28A0092B-C50C-407E-A947-70E740481C1C}">
                <a14:useLocalDpi xmlns:a14="http://schemas.microsoft.com/office/drawing/2010/main" val="0"/>
              </a:ext>
            </a:extLst>
          </a:blip>
          <a:srcRect l="4722" r="4624" b="1"/>
          <a:stretch/>
        </p:blipFill>
        <p:spPr>
          <a:xfrm>
            <a:off x="457200" y="949332"/>
            <a:ext cx="8229600" cy="4765896"/>
          </a:xfrm>
          <a:prstGeom prst="rect">
            <a:avLst/>
          </a:prstGeom>
          <a:noFill/>
        </p:spPr>
      </p:pic>
    </p:spTree>
    <p:extLst>
      <p:ext uri="{BB962C8B-B14F-4D97-AF65-F5344CB8AC3E}">
        <p14:creationId xmlns:p14="http://schemas.microsoft.com/office/powerpoint/2010/main" val="392045584"/>
      </p:ext>
    </p:extLst>
  </p:cSld>
  <p:clrMapOvr>
    <a:masterClrMapping/>
  </p:clrMapOvr>
</p:sld>
</file>

<file path=ppt/theme/theme1.xml><?xml version="1.0" encoding="utf-8"?>
<a:theme xmlns:a="http://schemas.openxmlformats.org/drawingml/2006/main" name="GETSI pptx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GETSI pptx template.potx</Template>
  <TotalTime>1012</TotalTime>
  <Words>1989</Words>
  <Application>Microsoft Macintosh PowerPoint</Application>
  <PresentationFormat>On-screen Show (4:3)</PresentationFormat>
  <Paragraphs>161</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ＭＳ Ｐゴシック</vt:lpstr>
      <vt:lpstr>Arial</vt:lpstr>
      <vt:lpstr>Calibri</vt:lpstr>
      <vt:lpstr>Gill Sans Light</vt:lpstr>
      <vt:lpstr>GETSI pptx template</vt:lpstr>
      <vt:lpstr>Unit 1 Structure From Motion: Workflow</vt:lpstr>
      <vt:lpstr>Structure From Motion</vt:lpstr>
      <vt:lpstr>Parameters</vt:lpstr>
      <vt:lpstr>Photo Characteristics</vt:lpstr>
      <vt:lpstr>Angle of Photographs</vt:lpstr>
      <vt:lpstr>Overlap, Distance From Feature</vt:lpstr>
      <vt:lpstr>Platforms</vt:lpstr>
      <vt:lpstr>Platform Selection</vt:lpstr>
      <vt:lpstr>Target</vt:lpstr>
      <vt:lpstr>Survey Workflow: Before the Field</vt:lpstr>
      <vt:lpstr>Equipment List</vt:lpstr>
      <vt:lpstr>Survey Workflow: In the Field</vt:lpstr>
      <vt:lpstr>Survey Workflow: Target Placement</vt:lpstr>
      <vt:lpstr>Global Positioning System</vt:lpstr>
      <vt:lpstr>Global Positioning System</vt:lpstr>
      <vt:lpstr>GPS Errors</vt:lpstr>
      <vt:lpstr>Image Quality Check</vt:lpstr>
      <vt:lpstr>Software Workflow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Pratt-Sitaula</dc:creator>
  <cp:lastModifiedBy>Beth Pratt-Sitaula</cp:lastModifiedBy>
  <cp:revision>33</cp:revision>
  <dcterms:created xsi:type="dcterms:W3CDTF">2014-01-07T13:46:23Z</dcterms:created>
  <dcterms:modified xsi:type="dcterms:W3CDTF">2025-08-10T21:16:26Z</dcterms:modified>
</cp:coreProperties>
</file>