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69" r:id="rId4"/>
    <p:sldId id="257" r:id="rId5"/>
    <p:sldId id="258" r:id="rId6"/>
    <p:sldId id="259" r:id="rId7"/>
    <p:sldId id="260" r:id="rId8"/>
    <p:sldId id="261" r:id="rId9"/>
    <p:sldId id="262" r:id="rId10"/>
    <p:sldId id="265" r:id="rId11"/>
    <p:sldId id="264" r:id="rId12"/>
    <p:sldId id="266"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3" d="100"/>
          <a:sy n="73" d="100"/>
        </p:scale>
        <p:origin x="-43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Sally%20Needell\My%20Documents\EET%20Workshop\SEAT.xls"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800" b="1" i="0" u="none" strike="noStrike" baseline="0">
                <a:solidFill>
                  <a:srgbClr val="000000"/>
                </a:solidFill>
                <a:latin typeface="Calibri"/>
                <a:ea typeface="Calibri"/>
                <a:cs typeface="Calibri"/>
              </a:defRPr>
            </a:pPr>
            <a:r>
              <a:rPr lang="en-US" dirty="0"/>
              <a:t>Seattle GPS Data for North-South Direction June 2003 to</a:t>
            </a:r>
            <a:r>
              <a:rPr lang="en-US" baseline="0" dirty="0"/>
              <a:t> July 2009</a:t>
            </a:r>
            <a:r>
              <a:rPr lang="en-US" dirty="0"/>
              <a:t> </a:t>
            </a:r>
          </a:p>
        </c:rich>
      </c:tx>
      <c:layout>
        <c:manualLayout>
          <c:xMode val="edge"/>
          <c:yMode val="edge"/>
          <c:x val="0.13789286251112895"/>
          <c:y val="2.6302478502782001E-2"/>
        </c:manualLayout>
      </c:layout>
      <c:spPr>
        <a:noFill/>
        <a:ln w="25400">
          <a:noFill/>
        </a:ln>
      </c:spPr>
    </c:title>
    <c:plotArea>
      <c:layout>
        <c:manualLayout>
          <c:layoutTarget val="inner"/>
          <c:xMode val="edge"/>
          <c:yMode val="edge"/>
          <c:x val="9.0308370044052927E-2"/>
          <c:y val="0.10015174506828539"/>
          <c:w val="0.84471365638766549"/>
          <c:h val="0.81638846737481063"/>
        </c:manualLayout>
      </c:layout>
      <c:scatterChart>
        <c:scatterStyle val="lineMarker"/>
        <c:ser>
          <c:idx val="0"/>
          <c:order val="0"/>
          <c:spPr>
            <a:ln w="28575">
              <a:noFill/>
            </a:ln>
          </c:spPr>
          <c:marker>
            <c:symbol val="diamond"/>
            <c:size val="5"/>
            <c:spPr>
              <a:solidFill>
                <a:srgbClr val="666699"/>
              </a:solidFill>
              <a:ln>
                <a:solidFill>
                  <a:srgbClr val="666699"/>
                </a:solidFill>
                <a:prstDash val="solid"/>
              </a:ln>
            </c:spPr>
          </c:marker>
          <c:trendline>
            <c:spPr>
              <a:ln w="3175">
                <a:solidFill>
                  <a:srgbClr val="000000"/>
                </a:solidFill>
                <a:prstDash val="solid"/>
              </a:ln>
            </c:spPr>
            <c:trendlineType val="linear"/>
          </c:trendline>
          <c:xVal>
            <c:numRef>
              <c:f>'SEAT.pbo-1 (2)'!$A$2:$A$1690</c:f>
              <c:numCache>
                <c:formatCode>m/d/yyyy</c:formatCode>
                <c:ptCount val="1689"/>
                <c:pt idx="0">
                  <c:v>37992</c:v>
                </c:pt>
                <c:pt idx="1">
                  <c:v>37993</c:v>
                </c:pt>
                <c:pt idx="2">
                  <c:v>37994</c:v>
                </c:pt>
                <c:pt idx="3">
                  <c:v>37995</c:v>
                </c:pt>
                <c:pt idx="4">
                  <c:v>37996</c:v>
                </c:pt>
                <c:pt idx="5">
                  <c:v>37997</c:v>
                </c:pt>
                <c:pt idx="6">
                  <c:v>37998</c:v>
                </c:pt>
                <c:pt idx="7">
                  <c:v>37999</c:v>
                </c:pt>
                <c:pt idx="8">
                  <c:v>38000</c:v>
                </c:pt>
                <c:pt idx="9">
                  <c:v>38001</c:v>
                </c:pt>
                <c:pt idx="10">
                  <c:v>38002</c:v>
                </c:pt>
                <c:pt idx="11">
                  <c:v>38003</c:v>
                </c:pt>
                <c:pt idx="12">
                  <c:v>38004</c:v>
                </c:pt>
                <c:pt idx="13">
                  <c:v>38005</c:v>
                </c:pt>
                <c:pt idx="14">
                  <c:v>38006</c:v>
                </c:pt>
                <c:pt idx="15">
                  <c:v>38007</c:v>
                </c:pt>
                <c:pt idx="16">
                  <c:v>38008</c:v>
                </c:pt>
                <c:pt idx="17">
                  <c:v>38009</c:v>
                </c:pt>
                <c:pt idx="18">
                  <c:v>38010</c:v>
                </c:pt>
                <c:pt idx="19">
                  <c:v>38011</c:v>
                </c:pt>
                <c:pt idx="20">
                  <c:v>38021</c:v>
                </c:pt>
                <c:pt idx="21">
                  <c:v>38022</c:v>
                </c:pt>
                <c:pt idx="22">
                  <c:v>38023</c:v>
                </c:pt>
                <c:pt idx="23">
                  <c:v>38024</c:v>
                </c:pt>
                <c:pt idx="24">
                  <c:v>38025</c:v>
                </c:pt>
                <c:pt idx="25">
                  <c:v>38026</c:v>
                </c:pt>
                <c:pt idx="26">
                  <c:v>38027</c:v>
                </c:pt>
                <c:pt idx="27">
                  <c:v>38028</c:v>
                </c:pt>
                <c:pt idx="28">
                  <c:v>38029</c:v>
                </c:pt>
                <c:pt idx="29">
                  <c:v>38030</c:v>
                </c:pt>
                <c:pt idx="30">
                  <c:v>38031</c:v>
                </c:pt>
                <c:pt idx="31">
                  <c:v>38032</c:v>
                </c:pt>
                <c:pt idx="32">
                  <c:v>38033</c:v>
                </c:pt>
                <c:pt idx="33">
                  <c:v>38034</c:v>
                </c:pt>
                <c:pt idx="34">
                  <c:v>38035</c:v>
                </c:pt>
                <c:pt idx="35">
                  <c:v>38036</c:v>
                </c:pt>
                <c:pt idx="36">
                  <c:v>38037</c:v>
                </c:pt>
                <c:pt idx="37">
                  <c:v>38038</c:v>
                </c:pt>
                <c:pt idx="38">
                  <c:v>38039</c:v>
                </c:pt>
                <c:pt idx="39">
                  <c:v>38040</c:v>
                </c:pt>
                <c:pt idx="40">
                  <c:v>38041</c:v>
                </c:pt>
                <c:pt idx="41">
                  <c:v>38042</c:v>
                </c:pt>
                <c:pt idx="42">
                  <c:v>38043</c:v>
                </c:pt>
                <c:pt idx="43">
                  <c:v>38044</c:v>
                </c:pt>
                <c:pt idx="44">
                  <c:v>38045</c:v>
                </c:pt>
                <c:pt idx="45">
                  <c:v>38046</c:v>
                </c:pt>
                <c:pt idx="46">
                  <c:v>38047</c:v>
                </c:pt>
                <c:pt idx="47">
                  <c:v>38048</c:v>
                </c:pt>
                <c:pt idx="48">
                  <c:v>38049</c:v>
                </c:pt>
                <c:pt idx="49">
                  <c:v>38050</c:v>
                </c:pt>
                <c:pt idx="50">
                  <c:v>38051</c:v>
                </c:pt>
                <c:pt idx="51">
                  <c:v>38052</c:v>
                </c:pt>
                <c:pt idx="52">
                  <c:v>38053</c:v>
                </c:pt>
                <c:pt idx="53">
                  <c:v>38054</c:v>
                </c:pt>
                <c:pt idx="54">
                  <c:v>38055</c:v>
                </c:pt>
                <c:pt idx="55">
                  <c:v>38056</c:v>
                </c:pt>
                <c:pt idx="56">
                  <c:v>38057</c:v>
                </c:pt>
                <c:pt idx="57">
                  <c:v>38058</c:v>
                </c:pt>
                <c:pt idx="58">
                  <c:v>38059</c:v>
                </c:pt>
                <c:pt idx="59">
                  <c:v>38060</c:v>
                </c:pt>
                <c:pt idx="60">
                  <c:v>38061</c:v>
                </c:pt>
                <c:pt idx="61">
                  <c:v>38062</c:v>
                </c:pt>
                <c:pt idx="62">
                  <c:v>38063</c:v>
                </c:pt>
                <c:pt idx="63">
                  <c:v>38064</c:v>
                </c:pt>
                <c:pt idx="64">
                  <c:v>38065</c:v>
                </c:pt>
                <c:pt idx="65">
                  <c:v>38066</c:v>
                </c:pt>
                <c:pt idx="66">
                  <c:v>38067</c:v>
                </c:pt>
                <c:pt idx="67">
                  <c:v>38068</c:v>
                </c:pt>
                <c:pt idx="68">
                  <c:v>38069</c:v>
                </c:pt>
                <c:pt idx="69">
                  <c:v>38070</c:v>
                </c:pt>
                <c:pt idx="70">
                  <c:v>38071</c:v>
                </c:pt>
                <c:pt idx="71">
                  <c:v>38072</c:v>
                </c:pt>
                <c:pt idx="72">
                  <c:v>38073</c:v>
                </c:pt>
                <c:pt idx="73">
                  <c:v>38074</c:v>
                </c:pt>
                <c:pt idx="74">
                  <c:v>38075</c:v>
                </c:pt>
                <c:pt idx="75">
                  <c:v>38076</c:v>
                </c:pt>
                <c:pt idx="76">
                  <c:v>38077</c:v>
                </c:pt>
                <c:pt idx="77">
                  <c:v>38078</c:v>
                </c:pt>
                <c:pt idx="78">
                  <c:v>38079</c:v>
                </c:pt>
                <c:pt idx="79">
                  <c:v>38080</c:v>
                </c:pt>
                <c:pt idx="80">
                  <c:v>38081</c:v>
                </c:pt>
                <c:pt idx="81">
                  <c:v>38082</c:v>
                </c:pt>
                <c:pt idx="82">
                  <c:v>38083</c:v>
                </c:pt>
                <c:pt idx="83">
                  <c:v>38084</c:v>
                </c:pt>
                <c:pt idx="84">
                  <c:v>38085</c:v>
                </c:pt>
                <c:pt idx="85">
                  <c:v>38086</c:v>
                </c:pt>
                <c:pt idx="86">
                  <c:v>38087</c:v>
                </c:pt>
                <c:pt idx="87">
                  <c:v>38088</c:v>
                </c:pt>
                <c:pt idx="88">
                  <c:v>38089</c:v>
                </c:pt>
                <c:pt idx="89">
                  <c:v>38090</c:v>
                </c:pt>
                <c:pt idx="90">
                  <c:v>38091</c:v>
                </c:pt>
                <c:pt idx="91">
                  <c:v>38092</c:v>
                </c:pt>
                <c:pt idx="92">
                  <c:v>38093</c:v>
                </c:pt>
                <c:pt idx="93">
                  <c:v>38094</c:v>
                </c:pt>
                <c:pt idx="94">
                  <c:v>38095</c:v>
                </c:pt>
                <c:pt idx="95">
                  <c:v>38096</c:v>
                </c:pt>
                <c:pt idx="96">
                  <c:v>38097</c:v>
                </c:pt>
                <c:pt idx="97">
                  <c:v>38098</c:v>
                </c:pt>
                <c:pt idx="98">
                  <c:v>38099</c:v>
                </c:pt>
                <c:pt idx="99">
                  <c:v>38100</c:v>
                </c:pt>
                <c:pt idx="100">
                  <c:v>38101</c:v>
                </c:pt>
                <c:pt idx="101">
                  <c:v>38102</c:v>
                </c:pt>
                <c:pt idx="102">
                  <c:v>38103</c:v>
                </c:pt>
                <c:pt idx="103">
                  <c:v>38104</c:v>
                </c:pt>
                <c:pt idx="104">
                  <c:v>38105</c:v>
                </c:pt>
                <c:pt idx="105">
                  <c:v>38106</c:v>
                </c:pt>
                <c:pt idx="106">
                  <c:v>38107</c:v>
                </c:pt>
                <c:pt idx="107">
                  <c:v>38108</c:v>
                </c:pt>
                <c:pt idx="108">
                  <c:v>38109</c:v>
                </c:pt>
                <c:pt idx="109">
                  <c:v>38110</c:v>
                </c:pt>
                <c:pt idx="110">
                  <c:v>38111</c:v>
                </c:pt>
                <c:pt idx="111">
                  <c:v>38112</c:v>
                </c:pt>
                <c:pt idx="112">
                  <c:v>38113</c:v>
                </c:pt>
                <c:pt idx="113">
                  <c:v>38114</c:v>
                </c:pt>
                <c:pt idx="114">
                  <c:v>38115</c:v>
                </c:pt>
                <c:pt idx="115">
                  <c:v>38116</c:v>
                </c:pt>
                <c:pt idx="116">
                  <c:v>38117</c:v>
                </c:pt>
                <c:pt idx="117">
                  <c:v>38118</c:v>
                </c:pt>
                <c:pt idx="118">
                  <c:v>38119</c:v>
                </c:pt>
                <c:pt idx="119">
                  <c:v>38120</c:v>
                </c:pt>
                <c:pt idx="120">
                  <c:v>38121</c:v>
                </c:pt>
                <c:pt idx="121">
                  <c:v>38122</c:v>
                </c:pt>
                <c:pt idx="122">
                  <c:v>38123</c:v>
                </c:pt>
                <c:pt idx="123">
                  <c:v>38124</c:v>
                </c:pt>
                <c:pt idx="124">
                  <c:v>38125</c:v>
                </c:pt>
                <c:pt idx="125">
                  <c:v>38126</c:v>
                </c:pt>
                <c:pt idx="126">
                  <c:v>38127</c:v>
                </c:pt>
                <c:pt idx="127">
                  <c:v>38128</c:v>
                </c:pt>
                <c:pt idx="128">
                  <c:v>38129</c:v>
                </c:pt>
                <c:pt idx="129">
                  <c:v>38130</c:v>
                </c:pt>
                <c:pt idx="130">
                  <c:v>38131</c:v>
                </c:pt>
                <c:pt idx="131">
                  <c:v>38132</c:v>
                </c:pt>
                <c:pt idx="132">
                  <c:v>38133</c:v>
                </c:pt>
                <c:pt idx="133">
                  <c:v>38134</c:v>
                </c:pt>
                <c:pt idx="134">
                  <c:v>38135</c:v>
                </c:pt>
                <c:pt idx="135">
                  <c:v>38136</c:v>
                </c:pt>
                <c:pt idx="136">
                  <c:v>38137</c:v>
                </c:pt>
                <c:pt idx="137">
                  <c:v>38138</c:v>
                </c:pt>
                <c:pt idx="138">
                  <c:v>38139</c:v>
                </c:pt>
                <c:pt idx="139">
                  <c:v>38140</c:v>
                </c:pt>
                <c:pt idx="140">
                  <c:v>38141</c:v>
                </c:pt>
                <c:pt idx="141">
                  <c:v>38142</c:v>
                </c:pt>
                <c:pt idx="142">
                  <c:v>38143</c:v>
                </c:pt>
                <c:pt idx="143">
                  <c:v>38144</c:v>
                </c:pt>
                <c:pt idx="144">
                  <c:v>38145</c:v>
                </c:pt>
                <c:pt idx="145">
                  <c:v>38146</c:v>
                </c:pt>
                <c:pt idx="146">
                  <c:v>38147</c:v>
                </c:pt>
                <c:pt idx="147">
                  <c:v>38148</c:v>
                </c:pt>
                <c:pt idx="148">
                  <c:v>38149</c:v>
                </c:pt>
                <c:pt idx="149">
                  <c:v>38150</c:v>
                </c:pt>
                <c:pt idx="150">
                  <c:v>38152</c:v>
                </c:pt>
                <c:pt idx="151">
                  <c:v>38153</c:v>
                </c:pt>
                <c:pt idx="152">
                  <c:v>38154</c:v>
                </c:pt>
                <c:pt idx="153">
                  <c:v>38155</c:v>
                </c:pt>
                <c:pt idx="154">
                  <c:v>38156</c:v>
                </c:pt>
                <c:pt idx="155">
                  <c:v>38157</c:v>
                </c:pt>
                <c:pt idx="156">
                  <c:v>38158</c:v>
                </c:pt>
                <c:pt idx="157">
                  <c:v>38159</c:v>
                </c:pt>
                <c:pt idx="158">
                  <c:v>38160</c:v>
                </c:pt>
                <c:pt idx="159">
                  <c:v>38161</c:v>
                </c:pt>
                <c:pt idx="160">
                  <c:v>38162</c:v>
                </c:pt>
                <c:pt idx="161">
                  <c:v>38163</c:v>
                </c:pt>
                <c:pt idx="162">
                  <c:v>38164</c:v>
                </c:pt>
                <c:pt idx="163">
                  <c:v>38165</c:v>
                </c:pt>
                <c:pt idx="164">
                  <c:v>38166</c:v>
                </c:pt>
                <c:pt idx="165">
                  <c:v>38167</c:v>
                </c:pt>
                <c:pt idx="166">
                  <c:v>38168</c:v>
                </c:pt>
                <c:pt idx="167">
                  <c:v>38169</c:v>
                </c:pt>
                <c:pt idx="168">
                  <c:v>38170</c:v>
                </c:pt>
                <c:pt idx="169">
                  <c:v>38171</c:v>
                </c:pt>
                <c:pt idx="170">
                  <c:v>38172</c:v>
                </c:pt>
                <c:pt idx="171">
                  <c:v>38173</c:v>
                </c:pt>
                <c:pt idx="172">
                  <c:v>38174</c:v>
                </c:pt>
                <c:pt idx="173">
                  <c:v>38175</c:v>
                </c:pt>
                <c:pt idx="174">
                  <c:v>38176</c:v>
                </c:pt>
                <c:pt idx="175">
                  <c:v>38177</c:v>
                </c:pt>
                <c:pt idx="176">
                  <c:v>38178</c:v>
                </c:pt>
                <c:pt idx="177">
                  <c:v>38179</c:v>
                </c:pt>
                <c:pt idx="178">
                  <c:v>38180</c:v>
                </c:pt>
                <c:pt idx="179">
                  <c:v>38181</c:v>
                </c:pt>
                <c:pt idx="180">
                  <c:v>38182</c:v>
                </c:pt>
                <c:pt idx="181">
                  <c:v>38183</c:v>
                </c:pt>
                <c:pt idx="182">
                  <c:v>38184</c:v>
                </c:pt>
                <c:pt idx="183">
                  <c:v>38185</c:v>
                </c:pt>
                <c:pt idx="184">
                  <c:v>38186</c:v>
                </c:pt>
                <c:pt idx="185">
                  <c:v>38187</c:v>
                </c:pt>
                <c:pt idx="186">
                  <c:v>38188</c:v>
                </c:pt>
                <c:pt idx="187">
                  <c:v>38189</c:v>
                </c:pt>
                <c:pt idx="188">
                  <c:v>38190</c:v>
                </c:pt>
                <c:pt idx="189">
                  <c:v>38191</c:v>
                </c:pt>
                <c:pt idx="190">
                  <c:v>38192</c:v>
                </c:pt>
                <c:pt idx="191">
                  <c:v>38193</c:v>
                </c:pt>
                <c:pt idx="192">
                  <c:v>38194</c:v>
                </c:pt>
                <c:pt idx="193">
                  <c:v>38195</c:v>
                </c:pt>
                <c:pt idx="194">
                  <c:v>38196</c:v>
                </c:pt>
                <c:pt idx="195">
                  <c:v>38197</c:v>
                </c:pt>
                <c:pt idx="196">
                  <c:v>38198</c:v>
                </c:pt>
                <c:pt idx="197">
                  <c:v>38199</c:v>
                </c:pt>
                <c:pt idx="198">
                  <c:v>38200</c:v>
                </c:pt>
                <c:pt idx="199">
                  <c:v>38201</c:v>
                </c:pt>
                <c:pt idx="200">
                  <c:v>38202</c:v>
                </c:pt>
                <c:pt idx="201">
                  <c:v>38203</c:v>
                </c:pt>
                <c:pt idx="202">
                  <c:v>38204</c:v>
                </c:pt>
                <c:pt idx="203">
                  <c:v>38205</c:v>
                </c:pt>
                <c:pt idx="204">
                  <c:v>38206</c:v>
                </c:pt>
                <c:pt idx="205">
                  <c:v>38207</c:v>
                </c:pt>
                <c:pt idx="206">
                  <c:v>38208</c:v>
                </c:pt>
                <c:pt idx="207">
                  <c:v>38209</c:v>
                </c:pt>
                <c:pt idx="208">
                  <c:v>38210</c:v>
                </c:pt>
                <c:pt idx="209">
                  <c:v>38211</c:v>
                </c:pt>
                <c:pt idx="210">
                  <c:v>38212</c:v>
                </c:pt>
                <c:pt idx="211">
                  <c:v>38213</c:v>
                </c:pt>
                <c:pt idx="212">
                  <c:v>38214</c:v>
                </c:pt>
                <c:pt idx="213">
                  <c:v>38215</c:v>
                </c:pt>
                <c:pt idx="214">
                  <c:v>38216</c:v>
                </c:pt>
                <c:pt idx="215">
                  <c:v>38217</c:v>
                </c:pt>
                <c:pt idx="216">
                  <c:v>38218</c:v>
                </c:pt>
                <c:pt idx="217">
                  <c:v>38219</c:v>
                </c:pt>
                <c:pt idx="218">
                  <c:v>38220</c:v>
                </c:pt>
                <c:pt idx="219">
                  <c:v>38221</c:v>
                </c:pt>
                <c:pt idx="220">
                  <c:v>38222</c:v>
                </c:pt>
                <c:pt idx="221">
                  <c:v>38223</c:v>
                </c:pt>
                <c:pt idx="222">
                  <c:v>38224</c:v>
                </c:pt>
                <c:pt idx="223">
                  <c:v>38225</c:v>
                </c:pt>
                <c:pt idx="224">
                  <c:v>38226</c:v>
                </c:pt>
                <c:pt idx="225">
                  <c:v>38227</c:v>
                </c:pt>
                <c:pt idx="226">
                  <c:v>38228</c:v>
                </c:pt>
                <c:pt idx="227">
                  <c:v>38229</c:v>
                </c:pt>
                <c:pt idx="228">
                  <c:v>38230</c:v>
                </c:pt>
                <c:pt idx="229">
                  <c:v>38231</c:v>
                </c:pt>
                <c:pt idx="230">
                  <c:v>38232</c:v>
                </c:pt>
                <c:pt idx="231">
                  <c:v>38233</c:v>
                </c:pt>
                <c:pt idx="232">
                  <c:v>38234</c:v>
                </c:pt>
                <c:pt idx="233">
                  <c:v>38235</c:v>
                </c:pt>
                <c:pt idx="234">
                  <c:v>38236</c:v>
                </c:pt>
                <c:pt idx="235">
                  <c:v>38237</c:v>
                </c:pt>
                <c:pt idx="236">
                  <c:v>38238</c:v>
                </c:pt>
                <c:pt idx="237">
                  <c:v>38239</c:v>
                </c:pt>
                <c:pt idx="238">
                  <c:v>38240</c:v>
                </c:pt>
                <c:pt idx="239">
                  <c:v>38241</c:v>
                </c:pt>
                <c:pt idx="240">
                  <c:v>38242</c:v>
                </c:pt>
                <c:pt idx="241">
                  <c:v>38243</c:v>
                </c:pt>
                <c:pt idx="242">
                  <c:v>38244</c:v>
                </c:pt>
                <c:pt idx="243">
                  <c:v>38245</c:v>
                </c:pt>
                <c:pt idx="244">
                  <c:v>38246</c:v>
                </c:pt>
                <c:pt idx="245">
                  <c:v>38247</c:v>
                </c:pt>
                <c:pt idx="246">
                  <c:v>38248</c:v>
                </c:pt>
                <c:pt idx="247">
                  <c:v>38249</c:v>
                </c:pt>
                <c:pt idx="248">
                  <c:v>38250</c:v>
                </c:pt>
                <c:pt idx="249">
                  <c:v>38251</c:v>
                </c:pt>
                <c:pt idx="250">
                  <c:v>38252</c:v>
                </c:pt>
                <c:pt idx="251">
                  <c:v>38253</c:v>
                </c:pt>
                <c:pt idx="252">
                  <c:v>38254</c:v>
                </c:pt>
                <c:pt idx="253">
                  <c:v>38255</c:v>
                </c:pt>
                <c:pt idx="254">
                  <c:v>38256</c:v>
                </c:pt>
                <c:pt idx="255">
                  <c:v>38257</c:v>
                </c:pt>
                <c:pt idx="256">
                  <c:v>38258</c:v>
                </c:pt>
                <c:pt idx="257">
                  <c:v>38259</c:v>
                </c:pt>
                <c:pt idx="258">
                  <c:v>38260</c:v>
                </c:pt>
                <c:pt idx="259">
                  <c:v>38261</c:v>
                </c:pt>
                <c:pt idx="260">
                  <c:v>38262</c:v>
                </c:pt>
                <c:pt idx="261">
                  <c:v>38263</c:v>
                </c:pt>
                <c:pt idx="262">
                  <c:v>38264</c:v>
                </c:pt>
                <c:pt idx="263">
                  <c:v>38265</c:v>
                </c:pt>
                <c:pt idx="264">
                  <c:v>38266</c:v>
                </c:pt>
                <c:pt idx="265">
                  <c:v>38267</c:v>
                </c:pt>
                <c:pt idx="266">
                  <c:v>38268</c:v>
                </c:pt>
                <c:pt idx="267">
                  <c:v>38269</c:v>
                </c:pt>
                <c:pt idx="268">
                  <c:v>38270</c:v>
                </c:pt>
                <c:pt idx="269">
                  <c:v>38271</c:v>
                </c:pt>
                <c:pt idx="270">
                  <c:v>38272</c:v>
                </c:pt>
                <c:pt idx="271">
                  <c:v>38273</c:v>
                </c:pt>
                <c:pt idx="272">
                  <c:v>38274</c:v>
                </c:pt>
                <c:pt idx="273">
                  <c:v>38275</c:v>
                </c:pt>
                <c:pt idx="274">
                  <c:v>38276</c:v>
                </c:pt>
                <c:pt idx="275">
                  <c:v>38277</c:v>
                </c:pt>
                <c:pt idx="276">
                  <c:v>38278</c:v>
                </c:pt>
                <c:pt idx="277">
                  <c:v>38279</c:v>
                </c:pt>
                <c:pt idx="278">
                  <c:v>38280</c:v>
                </c:pt>
                <c:pt idx="279">
                  <c:v>38281</c:v>
                </c:pt>
                <c:pt idx="280">
                  <c:v>38282</c:v>
                </c:pt>
                <c:pt idx="281">
                  <c:v>38283</c:v>
                </c:pt>
                <c:pt idx="282">
                  <c:v>38284</c:v>
                </c:pt>
                <c:pt idx="283">
                  <c:v>38285</c:v>
                </c:pt>
                <c:pt idx="284">
                  <c:v>38286</c:v>
                </c:pt>
                <c:pt idx="285">
                  <c:v>38287</c:v>
                </c:pt>
                <c:pt idx="286">
                  <c:v>38288</c:v>
                </c:pt>
                <c:pt idx="287">
                  <c:v>38289</c:v>
                </c:pt>
                <c:pt idx="288">
                  <c:v>38290</c:v>
                </c:pt>
                <c:pt idx="289">
                  <c:v>38291</c:v>
                </c:pt>
                <c:pt idx="290">
                  <c:v>38292</c:v>
                </c:pt>
                <c:pt idx="291">
                  <c:v>38293</c:v>
                </c:pt>
                <c:pt idx="292">
                  <c:v>38294</c:v>
                </c:pt>
                <c:pt idx="293">
                  <c:v>38295</c:v>
                </c:pt>
                <c:pt idx="294">
                  <c:v>38296</c:v>
                </c:pt>
                <c:pt idx="295">
                  <c:v>38297</c:v>
                </c:pt>
                <c:pt idx="296">
                  <c:v>38298</c:v>
                </c:pt>
                <c:pt idx="297">
                  <c:v>38299</c:v>
                </c:pt>
                <c:pt idx="298">
                  <c:v>38300</c:v>
                </c:pt>
                <c:pt idx="299">
                  <c:v>38301</c:v>
                </c:pt>
                <c:pt idx="300">
                  <c:v>38302</c:v>
                </c:pt>
                <c:pt idx="301">
                  <c:v>38303</c:v>
                </c:pt>
                <c:pt idx="302">
                  <c:v>38304</c:v>
                </c:pt>
                <c:pt idx="303">
                  <c:v>38305</c:v>
                </c:pt>
                <c:pt idx="304">
                  <c:v>38306</c:v>
                </c:pt>
                <c:pt idx="305">
                  <c:v>38307</c:v>
                </c:pt>
                <c:pt idx="306">
                  <c:v>38308</c:v>
                </c:pt>
                <c:pt idx="307">
                  <c:v>38309</c:v>
                </c:pt>
                <c:pt idx="308">
                  <c:v>38310</c:v>
                </c:pt>
                <c:pt idx="309">
                  <c:v>38311</c:v>
                </c:pt>
                <c:pt idx="310">
                  <c:v>38312</c:v>
                </c:pt>
                <c:pt idx="311">
                  <c:v>38313</c:v>
                </c:pt>
                <c:pt idx="312">
                  <c:v>38314</c:v>
                </c:pt>
                <c:pt idx="313">
                  <c:v>38315</c:v>
                </c:pt>
                <c:pt idx="314">
                  <c:v>38316</c:v>
                </c:pt>
                <c:pt idx="315">
                  <c:v>38317</c:v>
                </c:pt>
                <c:pt idx="316">
                  <c:v>38318</c:v>
                </c:pt>
                <c:pt idx="317">
                  <c:v>38319</c:v>
                </c:pt>
                <c:pt idx="318">
                  <c:v>38320</c:v>
                </c:pt>
                <c:pt idx="319">
                  <c:v>38321</c:v>
                </c:pt>
                <c:pt idx="320">
                  <c:v>38322</c:v>
                </c:pt>
                <c:pt idx="321">
                  <c:v>38323</c:v>
                </c:pt>
                <c:pt idx="322">
                  <c:v>38324</c:v>
                </c:pt>
                <c:pt idx="323">
                  <c:v>38325</c:v>
                </c:pt>
                <c:pt idx="324">
                  <c:v>38326</c:v>
                </c:pt>
                <c:pt idx="325">
                  <c:v>38327</c:v>
                </c:pt>
                <c:pt idx="326">
                  <c:v>38328</c:v>
                </c:pt>
                <c:pt idx="327">
                  <c:v>38329</c:v>
                </c:pt>
                <c:pt idx="328">
                  <c:v>38330</c:v>
                </c:pt>
                <c:pt idx="329">
                  <c:v>38331</c:v>
                </c:pt>
                <c:pt idx="330">
                  <c:v>38332</c:v>
                </c:pt>
                <c:pt idx="331">
                  <c:v>38333</c:v>
                </c:pt>
                <c:pt idx="332">
                  <c:v>38334</c:v>
                </c:pt>
                <c:pt idx="333">
                  <c:v>38335</c:v>
                </c:pt>
                <c:pt idx="334">
                  <c:v>38336</c:v>
                </c:pt>
                <c:pt idx="335">
                  <c:v>38337</c:v>
                </c:pt>
                <c:pt idx="336">
                  <c:v>38338</c:v>
                </c:pt>
                <c:pt idx="337">
                  <c:v>38339</c:v>
                </c:pt>
                <c:pt idx="338">
                  <c:v>38340</c:v>
                </c:pt>
                <c:pt idx="339">
                  <c:v>38341</c:v>
                </c:pt>
                <c:pt idx="340">
                  <c:v>38342</c:v>
                </c:pt>
                <c:pt idx="341">
                  <c:v>38343</c:v>
                </c:pt>
                <c:pt idx="342">
                  <c:v>38344</c:v>
                </c:pt>
                <c:pt idx="343">
                  <c:v>38345</c:v>
                </c:pt>
                <c:pt idx="344">
                  <c:v>38346</c:v>
                </c:pt>
                <c:pt idx="345">
                  <c:v>38347</c:v>
                </c:pt>
                <c:pt idx="346">
                  <c:v>38348</c:v>
                </c:pt>
                <c:pt idx="347">
                  <c:v>38349</c:v>
                </c:pt>
                <c:pt idx="348">
                  <c:v>38352</c:v>
                </c:pt>
                <c:pt idx="349">
                  <c:v>38353</c:v>
                </c:pt>
                <c:pt idx="350">
                  <c:v>38354</c:v>
                </c:pt>
                <c:pt idx="351">
                  <c:v>38355</c:v>
                </c:pt>
                <c:pt idx="352">
                  <c:v>38356</c:v>
                </c:pt>
                <c:pt idx="353">
                  <c:v>38357</c:v>
                </c:pt>
                <c:pt idx="354">
                  <c:v>38358</c:v>
                </c:pt>
                <c:pt idx="355">
                  <c:v>38359</c:v>
                </c:pt>
                <c:pt idx="356">
                  <c:v>38360</c:v>
                </c:pt>
                <c:pt idx="357">
                  <c:v>38361</c:v>
                </c:pt>
                <c:pt idx="358">
                  <c:v>38362</c:v>
                </c:pt>
                <c:pt idx="359">
                  <c:v>38363</c:v>
                </c:pt>
                <c:pt idx="360">
                  <c:v>38364</c:v>
                </c:pt>
                <c:pt idx="361">
                  <c:v>38365</c:v>
                </c:pt>
                <c:pt idx="362">
                  <c:v>38366</c:v>
                </c:pt>
                <c:pt idx="363">
                  <c:v>38367</c:v>
                </c:pt>
                <c:pt idx="364">
                  <c:v>38368</c:v>
                </c:pt>
                <c:pt idx="365">
                  <c:v>38369</c:v>
                </c:pt>
                <c:pt idx="366">
                  <c:v>38370</c:v>
                </c:pt>
                <c:pt idx="367">
                  <c:v>38371</c:v>
                </c:pt>
                <c:pt idx="368">
                  <c:v>38372</c:v>
                </c:pt>
                <c:pt idx="369">
                  <c:v>38373</c:v>
                </c:pt>
                <c:pt idx="370">
                  <c:v>38374</c:v>
                </c:pt>
                <c:pt idx="371">
                  <c:v>38375</c:v>
                </c:pt>
                <c:pt idx="372">
                  <c:v>38376</c:v>
                </c:pt>
                <c:pt idx="373">
                  <c:v>38377</c:v>
                </c:pt>
                <c:pt idx="374">
                  <c:v>38378</c:v>
                </c:pt>
                <c:pt idx="375">
                  <c:v>38379</c:v>
                </c:pt>
                <c:pt idx="376">
                  <c:v>38380</c:v>
                </c:pt>
                <c:pt idx="377">
                  <c:v>38381</c:v>
                </c:pt>
                <c:pt idx="378">
                  <c:v>38382</c:v>
                </c:pt>
                <c:pt idx="379">
                  <c:v>38383</c:v>
                </c:pt>
                <c:pt idx="380">
                  <c:v>38384</c:v>
                </c:pt>
                <c:pt idx="381">
                  <c:v>38385</c:v>
                </c:pt>
                <c:pt idx="382">
                  <c:v>38386</c:v>
                </c:pt>
                <c:pt idx="383">
                  <c:v>38387</c:v>
                </c:pt>
                <c:pt idx="384">
                  <c:v>38388</c:v>
                </c:pt>
                <c:pt idx="385">
                  <c:v>38389</c:v>
                </c:pt>
                <c:pt idx="386">
                  <c:v>38390</c:v>
                </c:pt>
                <c:pt idx="387">
                  <c:v>38391</c:v>
                </c:pt>
                <c:pt idx="388">
                  <c:v>38392</c:v>
                </c:pt>
                <c:pt idx="389">
                  <c:v>38393</c:v>
                </c:pt>
                <c:pt idx="390">
                  <c:v>38394</c:v>
                </c:pt>
                <c:pt idx="391">
                  <c:v>38395</c:v>
                </c:pt>
                <c:pt idx="392">
                  <c:v>38396</c:v>
                </c:pt>
                <c:pt idx="393">
                  <c:v>38397</c:v>
                </c:pt>
                <c:pt idx="394">
                  <c:v>38398</c:v>
                </c:pt>
                <c:pt idx="395">
                  <c:v>38399</c:v>
                </c:pt>
                <c:pt idx="396">
                  <c:v>38400</c:v>
                </c:pt>
                <c:pt idx="397">
                  <c:v>38401</c:v>
                </c:pt>
                <c:pt idx="398">
                  <c:v>38402</c:v>
                </c:pt>
                <c:pt idx="399">
                  <c:v>38403</c:v>
                </c:pt>
                <c:pt idx="400">
                  <c:v>38404</c:v>
                </c:pt>
                <c:pt idx="401">
                  <c:v>38405</c:v>
                </c:pt>
                <c:pt idx="402">
                  <c:v>38406</c:v>
                </c:pt>
                <c:pt idx="403">
                  <c:v>38407</c:v>
                </c:pt>
                <c:pt idx="404">
                  <c:v>38408</c:v>
                </c:pt>
                <c:pt idx="405">
                  <c:v>38409</c:v>
                </c:pt>
                <c:pt idx="406">
                  <c:v>38410</c:v>
                </c:pt>
                <c:pt idx="407">
                  <c:v>38411</c:v>
                </c:pt>
                <c:pt idx="408">
                  <c:v>38412</c:v>
                </c:pt>
                <c:pt idx="409">
                  <c:v>38413</c:v>
                </c:pt>
                <c:pt idx="410">
                  <c:v>38414</c:v>
                </c:pt>
                <c:pt idx="411">
                  <c:v>38415</c:v>
                </c:pt>
                <c:pt idx="412">
                  <c:v>38416</c:v>
                </c:pt>
                <c:pt idx="413">
                  <c:v>38417</c:v>
                </c:pt>
                <c:pt idx="414">
                  <c:v>38418</c:v>
                </c:pt>
                <c:pt idx="415">
                  <c:v>38419</c:v>
                </c:pt>
                <c:pt idx="416">
                  <c:v>38420</c:v>
                </c:pt>
                <c:pt idx="417">
                  <c:v>38421</c:v>
                </c:pt>
                <c:pt idx="418">
                  <c:v>38422</c:v>
                </c:pt>
                <c:pt idx="419">
                  <c:v>38423</c:v>
                </c:pt>
                <c:pt idx="420">
                  <c:v>38424</c:v>
                </c:pt>
                <c:pt idx="421">
                  <c:v>38425</c:v>
                </c:pt>
                <c:pt idx="422">
                  <c:v>38426</c:v>
                </c:pt>
                <c:pt idx="423">
                  <c:v>38427</c:v>
                </c:pt>
                <c:pt idx="424">
                  <c:v>38428</c:v>
                </c:pt>
                <c:pt idx="425">
                  <c:v>38429</c:v>
                </c:pt>
                <c:pt idx="426">
                  <c:v>38430</c:v>
                </c:pt>
                <c:pt idx="427">
                  <c:v>38431</c:v>
                </c:pt>
                <c:pt idx="428">
                  <c:v>38432</c:v>
                </c:pt>
                <c:pt idx="429">
                  <c:v>38433</c:v>
                </c:pt>
                <c:pt idx="430">
                  <c:v>38434</c:v>
                </c:pt>
                <c:pt idx="431">
                  <c:v>38435</c:v>
                </c:pt>
                <c:pt idx="432">
                  <c:v>38436</c:v>
                </c:pt>
                <c:pt idx="433">
                  <c:v>38437</c:v>
                </c:pt>
                <c:pt idx="434">
                  <c:v>38438</c:v>
                </c:pt>
                <c:pt idx="435">
                  <c:v>38439</c:v>
                </c:pt>
                <c:pt idx="436">
                  <c:v>38440</c:v>
                </c:pt>
                <c:pt idx="437">
                  <c:v>38441</c:v>
                </c:pt>
                <c:pt idx="438">
                  <c:v>38442</c:v>
                </c:pt>
                <c:pt idx="439">
                  <c:v>38443</c:v>
                </c:pt>
                <c:pt idx="440">
                  <c:v>38444</c:v>
                </c:pt>
                <c:pt idx="441">
                  <c:v>38445</c:v>
                </c:pt>
                <c:pt idx="442">
                  <c:v>38446</c:v>
                </c:pt>
                <c:pt idx="443">
                  <c:v>38447</c:v>
                </c:pt>
                <c:pt idx="444">
                  <c:v>38448</c:v>
                </c:pt>
                <c:pt idx="445">
                  <c:v>38449</c:v>
                </c:pt>
                <c:pt idx="446">
                  <c:v>38450</c:v>
                </c:pt>
                <c:pt idx="447">
                  <c:v>38451</c:v>
                </c:pt>
                <c:pt idx="448">
                  <c:v>38452</c:v>
                </c:pt>
                <c:pt idx="449">
                  <c:v>38453</c:v>
                </c:pt>
                <c:pt idx="450">
                  <c:v>38454</c:v>
                </c:pt>
                <c:pt idx="451">
                  <c:v>38455</c:v>
                </c:pt>
                <c:pt idx="452">
                  <c:v>38456</c:v>
                </c:pt>
                <c:pt idx="453">
                  <c:v>38457</c:v>
                </c:pt>
                <c:pt idx="454">
                  <c:v>38458</c:v>
                </c:pt>
                <c:pt idx="455">
                  <c:v>38459</c:v>
                </c:pt>
                <c:pt idx="456">
                  <c:v>38465</c:v>
                </c:pt>
                <c:pt idx="457">
                  <c:v>38466</c:v>
                </c:pt>
                <c:pt idx="458">
                  <c:v>38467</c:v>
                </c:pt>
                <c:pt idx="459">
                  <c:v>38469</c:v>
                </c:pt>
                <c:pt idx="460">
                  <c:v>38470</c:v>
                </c:pt>
                <c:pt idx="461">
                  <c:v>38471</c:v>
                </c:pt>
                <c:pt idx="462">
                  <c:v>38472</c:v>
                </c:pt>
                <c:pt idx="463">
                  <c:v>38473</c:v>
                </c:pt>
                <c:pt idx="464">
                  <c:v>38476</c:v>
                </c:pt>
                <c:pt idx="465">
                  <c:v>38477</c:v>
                </c:pt>
                <c:pt idx="466">
                  <c:v>38478</c:v>
                </c:pt>
                <c:pt idx="467">
                  <c:v>38479</c:v>
                </c:pt>
                <c:pt idx="468">
                  <c:v>38480</c:v>
                </c:pt>
                <c:pt idx="469">
                  <c:v>38481</c:v>
                </c:pt>
                <c:pt idx="470">
                  <c:v>38482</c:v>
                </c:pt>
                <c:pt idx="471">
                  <c:v>38483</c:v>
                </c:pt>
                <c:pt idx="472">
                  <c:v>38484</c:v>
                </c:pt>
                <c:pt idx="473">
                  <c:v>38485</c:v>
                </c:pt>
                <c:pt idx="474">
                  <c:v>38486</c:v>
                </c:pt>
                <c:pt idx="475">
                  <c:v>38487</c:v>
                </c:pt>
                <c:pt idx="476">
                  <c:v>38488</c:v>
                </c:pt>
                <c:pt idx="477">
                  <c:v>38489</c:v>
                </c:pt>
                <c:pt idx="478">
                  <c:v>38490</c:v>
                </c:pt>
                <c:pt idx="479">
                  <c:v>38491</c:v>
                </c:pt>
                <c:pt idx="480">
                  <c:v>38492</c:v>
                </c:pt>
                <c:pt idx="481">
                  <c:v>38493</c:v>
                </c:pt>
                <c:pt idx="482">
                  <c:v>38494</c:v>
                </c:pt>
                <c:pt idx="483">
                  <c:v>38495</c:v>
                </c:pt>
                <c:pt idx="484">
                  <c:v>38496</c:v>
                </c:pt>
                <c:pt idx="485">
                  <c:v>38497</c:v>
                </c:pt>
                <c:pt idx="486">
                  <c:v>38498</c:v>
                </c:pt>
                <c:pt idx="487">
                  <c:v>38499</c:v>
                </c:pt>
                <c:pt idx="488">
                  <c:v>38500</c:v>
                </c:pt>
                <c:pt idx="489">
                  <c:v>38501</c:v>
                </c:pt>
                <c:pt idx="490">
                  <c:v>38502</c:v>
                </c:pt>
                <c:pt idx="491">
                  <c:v>38503</c:v>
                </c:pt>
                <c:pt idx="492">
                  <c:v>38504</c:v>
                </c:pt>
                <c:pt idx="493">
                  <c:v>38505</c:v>
                </c:pt>
                <c:pt idx="494">
                  <c:v>38506</c:v>
                </c:pt>
                <c:pt idx="495">
                  <c:v>38507</c:v>
                </c:pt>
                <c:pt idx="496">
                  <c:v>38508</c:v>
                </c:pt>
                <c:pt idx="497">
                  <c:v>38509</c:v>
                </c:pt>
                <c:pt idx="498">
                  <c:v>38510</c:v>
                </c:pt>
                <c:pt idx="499">
                  <c:v>38511</c:v>
                </c:pt>
                <c:pt idx="500">
                  <c:v>38512</c:v>
                </c:pt>
                <c:pt idx="501">
                  <c:v>38513</c:v>
                </c:pt>
                <c:pt idx="502">
                  <c:v>38514</c:v>
                </c:pt>
                <c:pt idx="503">
                  <c:v>38515</c:v>
                </c:pt>
                <c:pt idx="504">
                  <c:v>38516</c:v>
                </c:pt>
                <c:pt idx="505">
                  <c:v>38517</c:v>
                </c:pt>
                <c:pt idx="506">
                  <c:v>38518</c:v>
                </c:pt>
                <c:pt idx="507">
                  <c:v>38519</c:v>
                </c:pt>
                <c:pt idx="508">
                  <c:v>38520</c:v>
                </c:pt>
                <c:pt idx="509">
                  <c:v>38521</c:v>
                </c:pt>
                <c:pt idx="510">
                  <c:v>38522</c:v>
                </c:pt>
                <c:pt idx="511">
                  <c:v>38523</c:v>
                </c:pt>
                <c:pt idx="512">
                  <c:v>38524</c:v>
                </c:pt>
                <c:pt idx="513">
                  <c:v>38525</c:v>
                </c:pt>
                <c:pt idx="514">
                  <c:v>38526</c:v>
                </c:pt>
                <c:pt idx="515">
                  <c:v>38527</c:v>
                </c:pt>
                <c:pt idx="516">
                  <c:v>38528</c:v>
                </c:pt>
                <c:pt idx="517">
                  <c:v>38529</c:v>
                </c:pt>
                <c:pt idx="518">
                  <c:v>38530</c:v>
                </c:pt>
                <c:pt idx="519">
                  <c:v>38531</c:v>
                </c:pt>
                <c:pt idx="520">
                  <c:v>38532</c:v>
                </c:pt>
                <c:pt idx="521">
                  <c:v>38533</c:v>
                </c:pt>
                <c:pt idx="522">
                  <c:v>38534</c:v>
                </c:pt>
                <c:pt idx="523">
                  <c:v>38535</c:v>
                </c:pt>
                <c:pt idx="524">
                  <c:v>38536</c:v>
                </c:pt>
                <c:pt idx="525">
                  <c:v>38537</c:v>
                </c:pt>
                <c:pt idx="526">
                  <c:v>38538</c:v>
                </c:pt>
                <c:pt idx="527">
                  <c:v>38539</c:v>
                </c:pt>
                <c:pt idx="528">
                  <c:v>38540</c:v>
                </c:pt>
                <c:pt idx="529">
                  <c:v>38560</c:v>
                </c:pt>
                <c:pt idx="530">
                  <c:v>38561</c:v>
                </c:pt>
                <c:pt idx="531">
                  <c:v>38562</c:v>
                </c:pt>
                <c:pt idx="532">
                  <c:v>38563</c:v>
                </c:pt>
                <c:pt idx="533">
                  <c:v>38564</c:v>
                </c:pt>
                <c:pt idx="534">
                  <c:v>38565</c:v>
                </c:pt>
                <c:pt idx="535">
                  <c:v>38566</c:v>
                </c:pt>
                <c:pt idx="536">
                  <c:v>38567</c:v>
                </c:pt>
                <c:pt idx="537">
                  <c:v>38568</c:v>
                </c:pt>
                <c:pt idx="538">
                  <c:v>38569</c:v>
                </c:pt>
                <c:pt idx="539">
                  <c:v>38570</c:v>
                </c:pt>
                <c:pt idx="540">
                  <c:v>38571</c:v>
                </c:pt>
                <c:pt idx="541">
                  <c:v>38572</c:v>
                </c:pt>
                <c:pt idx="542">
                  <c:v>38573</c:v>
                </c:pt>
                <c:pt idx="543">
                  <c:v>38574</c:v>
                </c:pt>
                <c:pt idx="544">
                  <c:v>38575</c:v>
                </c:pt>
                <c:pt idx="545">
                  <c:v>38576</c:v>
                </c:pt>
                <c:pt idx="546">
                  <c:v>38577</c:v>
                </c:pt>
                <c:pt idx="547">
                  <c:v>38578</c:v>
                </c:pt>
                <c:pt idx="548">
                  <c:v>38579</c:v>
                </c:pt>
                <c:pt idx="549">
                  <c:v>38580</c:v>
                </c:pt>
                <c:pt idx="550">
                  <c:v>38581</c:v>
                </c:pt>
                <c:pt idx="551">
                  <c:v>38582</c:v>
                </c:pt>
                <c:pt idx="552">
                  <c:v>38583</c:v>
                </c:pt>
                <c:pt idx="553">
                  <c:v>38584</c:v>
                </c:pt>
                <c:pt idx="554">
                  <c:v>38585</c:v>
                </c:pt>
                <c:pt idx="555">
                  <c:v>38586</c:v>
                </c:pt>
                <c:pt idx="556">
                  <c:v>38587</c:v>
                </c:pt>
                <c:pt idx="557">
                  <c:v>38588</c:v>
                </c:pt>
                <c:pt idx="558">
                  <c:v>38589</c:v>
                </c:pt>
                <c:pt idx="559">
                  <c:v>38590</c:v>
                </c:pt>
                <c:pt idx="560">
                  <c:v>38591</c:v>
                </c:pt>
                <c:pt idx="561">
                  <c:v>38592</c:v>
                </c:pt>
                <c:pt idx="562">
                  <c:v>38593</c:v>
                </c:pt>
                <c:pt idx="563">
                  <c:v>38594</c:v>
                </c:pt>
                <c:pt idx="564">
                  <c:v>38595</c:v>
                </c:pt>
                <c:pt idx="565">
                  <c:v>38596</c:v>
                </c:pt>
                <c:pt idx="566">
                  <c:v>38597</c:v>
                </c:pt>
                <c:pt idx="567">
                  <c:v>38598</c:v>
                </c:pt>
                <c:pt idx="568">
                  <c:v>38599</c:v>
                </c:pt>
                <c:pt idx="569">
                  <c:v>38600</c:v>
                </c:pt>
                <c:pt idx="570">
                  <c:v>38601</c:v>
                </c:pt>
                <c:pt idx="571">
                  <c:v>38602</c:v>
                </c:pt>
                <c:pt idx="572">
                  <c:v>38603</c:v>
                </c:pt>
                <c:pt idx="573">
                  <c:v>38604</c:v>
                </c:pt>
                <c:pt idx="574">
                  <c:v>38605</c:v>
                </c:pt>
                <c:pt idx="575">
                  <c:v>38606</c:v>
                </c:pt>
                <c:pt idx="576">
                  <c:v>38607</c:v>
                </c:pt>
                <c:pt idx="577">
                  <c:v>38608</c:v>
                </c:pt>
                <c:pt idx="578">
                  <c:v>38609</c:v>
                </c:pt>
                <c:pt idx="579">
                  <c:v>38610</c:v>
                </c:pt>
                <c:pt idx="580">
                  <c:v>38611</c:v>
                </c:pt>
                <c:pt idx="581">
                  <c:v>38612</c:v>
                </c:pt>
                <c:pt idx="582">
                  <c:v>38613</c:v>
                </c:pt>
                <c:pt idx="583">
                  <c:v>38614</c:v>
                </c:pt>
                <c:pt idx="584">
                  <c:v>38615</c:v>
                </c:pt>
                <c:pt idx="585">
                  <c:v>38616</c:v>
                </c:pt>
                <c:pt idx="586">
                  <c:v>38617</c:v>
                </c:pt>
                <c:pt idx="587">
                  <c:v>38618</c:v>
                </c:pt>
                <c:pt idx="588">
                  <c:v>38619</c:v>
                </c:pt>
                <c:pt idx="589">
                  <c:v>38620</c:v>
                </c:pt>
                <c:pt idx="590">
                  <c:v>38621</c:v>
                </c:pt>
                <c:pt idx="591">
                  <c:v>38622</c:v>
                </c:pt>
                <c:pt idx="592">
                  <c:v>38623</c:v>
                </c:pt>
                <c:pt idx="593">
                  <c:v>38624</c:v>
                </c:pt>
                <c:pt idx="594">
                  <c:v>38625</c:v>
                </c:pt>
                <c:pt idx="595">
                  <c:v>38626</c:v>
                </c:pt>
                <c:pt idx="596">
                  <c:v>38627</c:v>
                </c:pt>
                <c:pt idx="597">
                  <c:v>38628</c:v>
                </c:pt>
                <c:pt idx="598">
                  <c:v>38629</c:v>
                </c:pt>
                <c:pt idx="599">
                  <c:v>38630</c:v>
                </c:pt>
                <c:pt idx="600">
                  <c:v>38631</c:v>
                </c:pt>
                <c:pt idx="601">
                  <c:v>38632</c:v>
                </c:pt>
                <c:pt idx="602">
                  <c:v>38633</c:v>
                </c:pt>
                <c:pt idx="603">
                  <c:v>38634</c:v>
                </c:pt>
                <c:pt idx="604">
                  <c:v>38635</c:v>
                </c:pt>
                <c:pt idx="605">
                  <c:v>38636</c:v>
                </c:pt>
                <c:pt idx="606">
                  <c:v>38637</c:v>
                </c:pt>
                <c:pt idx="607">
                  <c:v>38638</c:v>
                </c:pt>
                <c:pt idx="608">
                  <c:v>38639</c:v>
                </c:pt>
                <c:pt idx="609">
                  <c:v>38640</c:v>
                </c:pt>
                <c:pt idx="610">
                  <c:v>38641</c:v>
                </c:pt>
                <c:pt idx="611">
                  <c:v>38642</c:v>
                </c:pt>
                <c:pt idx="612">
                  <c:v>38643</c:v>
                </c:pt>
                <c:pt idx="613">
                  <c:v>38644</c:v>
                </c:pt>
                <c:pt idx="614">
                  <c:v>38645</c:v>
                </c:pt>
                <c:pt idx="615">
                  <c:v>38646</c:v>
                </c:pt>
                <c:pt idx="616">
                  <c:v>38647</c:v>
                </c:pt>
                <c:pt idx="617">
                  <c:v>38648</c:v>
                </c:pt>
                <c:pt idx="618">
                  <c:v>38649</c:v>
                </c:pt>
                <c:pt idx="619">
                  <c:v>38650</c:v>
                </c:pt>
                <c:pt idx="620">
                  <c:v>38651</c:v>
                </c:pt>
                <c:pt idx="621">
                  <c:v>38652</c:v>
                </c:pt>
                <c:pt idx="622">
                  <c:v>38653</c:v>
                </c:pt>
                <c:pt idx="623">
                  <c:v>38654</c:v>
                </c:pt>
                <c:pt idx="624">
                  <c:v>38655</c:v>
                </c:pt>
                <c:pt idx="625">
                  <c:v>38656</c:v>
                </c:pt>
                <c:pt idx="626">
                  <c:v>38657</c:v>
                </c:pt>
                <c:pt idx="627">
                  <c:v>38658</c:v>
                </c:pt>
                <c:pt idx="628">
                  <c:v>38659</c:v>
                </c:pt>
                <c:pt idx="629">
                  <c:v>38660</c:v>
                </c:pt>
                <c:pt idx="630">
                  <c:v>38661</c:v>
                </c:pt>
                <c:pt idx="631">
                  <c:v>38662</c:v>
                </c:pt>
                <c:pt idx="632">
                  <c:v>38663</c:v>
                </c:pt>
                <c:pt idx="633">
                  <c:v>38664</c:v>
                </c:pt>
                <c:pt idx="634">
                  <c:v>38665</c:v>
                </c:pt>
                <c:pt idx="635">
                  <c:v>38666</c:v>
                </c:pt>
                <c:pt idx="636">
                  <c:v>38667</c:v>
                </c:pt>
                <c:pt idx="637">
                  <c:v>38668</c:v>
                </c:pt>
                <c:pt idx="638">
                  <c:v>38669</c:v>
                </c:pt>
                <c:pt idx="639">
                  <c:v>38670</c:v>
                </c:pt>
                <c:pt idx="640">
                  <c:v>38671</c:v>
                </c:pt>
                <c:pt idx="641">
                  <c:v>38672</c:v>
                </c:pt>
                <c:pt idx="642">
                  <c:v>38673</c:v>
                </c:pt>
                <c:pt idx="643">
                  <c:v>38674</c:v>
                </c:pt>
                <c:pt idx="644">
                  <c:v>38675</c:v>
                </c:pt>
                <c:pt idx="645">
                  <c:v>38676</c:v>
                </c:pt>
                <c:pt idx="646">
                  <c:v>38677</c:v>
                </c:pt>
                <c:pt idx="647">
                  <c:v>38678</c:v>
                </c:pt>
                <c:pt idx="648">
                  <c:v>38679</c:v>
                </c:pt>
                <c:pt idx="649">
                  <c:v>38680</c:v>
                </c:pt>
                <c:pt idx="650">
                  <c:v>38681</c:v>
                </c:pt>
                <c:pt idx="651">
                  <c:v>38682</c:v>
                </c:pt>
                <c:pt idx="652">
                  <c:v>38683</c:v>
                </c:pt>
                <c:pt idx="653">
                  <c:v>38684</c:v>
                </c:pt>
                <c:pt idx="654">
                  <c:v>38685</c:v>
                </c:pt>
                <c:pt idx="655">
                  <c:v>38686</c:v>
                </c:pt>
                <c:pt idx="656">
                  <c:v>38687</c:v>
                </c:pt>
                <c:pt idx="657">
                  <c:v>38688</c:v>
                </c:pt>
                <c:pt idx="658">
                  <c:v>38689</c:v>
                </c:pt>
                <c:pt idx="659">
                  <c:v>38690</c:v>
                </c:pt>
                <c:pt idx="660">
                  <c:v>38691</c:v>
                </c:pt>
                <c:pt idx="661">
                  <c:v>38692</c:v>
                </c:pt>
                <c:pt idx="662">
                  <c:v>38693</c:v>
                </c:pt>
                <c:pt idx="663">
                  <c:v>38694</c:v>
                </c:pt>
                <c:pt idx="664">
                  <c:v>38695</c:v>
                </c:pt>
                <c:pt idx="665">
                  <c:v>38696</c:v>
                </c:pt>
                <c:pt idx="666">
                  <c:v>38697</c:v>
                </c:pt>
                <c:pt idx="667">
                  <c:v>38698</c:v>
                </c:pt>
                <c:pt idx="668">
                  <c:v>38699</c:v>
                </c:pt>
                <c:pt idx="669">
                  <c:v>38700</c:v>
                </c:pt>
                <c:pt idx="670">
                  <c:v>38701</c:v>
                </c:pt>
                <c:pt idx="671">
                  <c:v>38702</c:v>
                </c:pt>
                <c:pt idx="672">
                  <c:v>38703</c:v>
                </c:pt>
                <c:pt idx="673">
                  <c:v>38704</c:v>
                </c:pt>
                <c:pt idx="674">
                  <c:v>38705</c:v>
                </c:pt>
                <c:pt idx="675">
                  <c:v>38706</c:v>
                </c:pt>
                <c:pt idx="676">
                  <c:v>38707</c:v>
                </c:pt>
                <c:pt idx="677">
                  <c:v>38708</c:v>
                </c:pt>
                <c:pt idx="678">
                  <c:v>38709</c:v>
                </c:pt>
                <c:pt idx="679">
                  <c:v>38710</c:v>
                </c:pt>
                <c:pt idx="680">
                  <c:v>38711</c:v>
                </c:pt>
                <c:pt idx="681">
                  <c:v>38712</c:v>
                </c:pt>
                <c:pt idx="682">
                  <c:v>38713</c:v>
                </c:pt>
                <c:pt idx="683">
                  <c:v>38714</c:v>
                </c:pt>
                <c:pt idx="684">
                  <c:v>38715</c:v>
                </c:pt>
                <c:pt idx="685">
                  <c:v>38716</c:v>
                </c:pt>
                <c:pt idx="686">
                  <c:v>38717</c:v>
                </c:pt>
                <c:pt idx="687">
                  <c:v>38718</c:v>
                </c:pt>
                <c:pt idx="688">
                  <c:v>38719</c:v>
                </c:pt>
                <c:pt idx="689">
                  <c:v>38720</c:v>
                </c:pt>
                <c:pt idx="690">
                  <c:v>38721</c:v>
                </c:pt>
                <c:pt idx="691">
                  <c:v>38722</c:v>
                </c:pt>
                <c:pt idx="692">
                  <c:v>38723</c:v>
                </c:pt>
                <c:pt idx="693">
                  <c:v>38724</c:v>
                </c:pt>
                <c:pt idx="694">
                  <c:v>38725</c:v>
                </c:pt>
                <c:pt idx="695">
                  <c:v>38726</c:v>
                </c:pt>
                <c:pt idx="696">
                  <c:v>38727</c:v>
                </c:pt>
                <c:pt idx="697">
                  <c:v>38728</c:v>
                </c:pt>
                <c:pt idx="698">
                  <c:v>38729</c:v>
                </c:pt>
                <c:pt idx="699">
                  <c:v>38730</c:v>
                </c:pt>
                <c:pt idx="700">
                  <c:v>38731</c:v>
                </c:pt>
                <c:pt idx="701">
                  <c:v>38732</c:v>
                </c:pt>
                <c:pt idx="702">
                  <c:v>38733</c:v>
                </c:pt>
                <c:pt idx="703">
                  <c:v>38734</c:v>
                </c:pt>
                <c:pt idx="704">
                  <c:v>38735</c:v>
                </c:pt>
                <c:pt idx="705">
                  <c:v>38736</c:v>
                </c:pt>
                <c:pt idx="706">
                  <c:v>38737</c:v>
                </c:pt>
                <c:pt idx="707">
                  <c:v>38738</c:v>
                </c:pt>
                <c:pt idx="708">
                  <c:v>38739</c:v>
                </c:pt>
                <c:pt idx="709">
                  <c:v>38740</c:v>
                </c:pt>
                <c:pt idx="710">
                  <c:v>38741</c:v>
                </c:pt>
                <c:pt idx="711">
                  <c:v>38742</c:v>
                </c:pt>
                <c:pt idx="712">
                  <c:v>38743</c:v>
                </c:pt>
                <c:pt idx="713">
                  <c:v>38744</c:v>
                </c:pt>
                <c:pt idx="714">
                  <c:v>38745</c:v>
                </c:pt>
                <c:pt idx="715">
                  <c:v>38746</c:v>
                </c:pt>
                <c:pt idx="716">
                  <c:v>38747</c:v>
                </c:pt>
                <c:pt idx="717">
                  <c:v>38748</c:v>
                </c:pt>
                <c:pt idx="718">
                  <c:v>38749</c:v>
                </c:pt>
                <c:pt idx="719">
                  <c:v>38750</c:v>
                </c:pt>
                <c:pt idx="720">
                  <c:v>38751</c:v>
                </c:pt>
                <c:pt idx="721">
                  <c:v>38752</c:v>
                </c:pt>
                <c:pt idx="722">
                  <c:v>38753</c:v>
                </c:pt>
                <c:pt idx="723">
                  <c:v>38754</c:v>
                </c:pt>
                <c:pt idx="724">
                  <c:v>38755</c:v>
                </c:pt>
                <c:pt idx="725">
                  <c:v>38756</c:v>
                </c:pt>
                <c:pt idx="726">
                  <c:v>38757</c:v>
                </c:pt>
                <c:pt idx="727">
                  <c:v>38758</c:v>
                </c:pt>
                <c:pt idx="728">
                  <c:v>38759</c:v>
                </c:pt>
                <c:pt idx="729">
                  <c:v>38760</c:v>
                </c:pt>
                <c:pt idx="730">
                  <c:v>38761</c:v>
                </c:pt>
                <c:pt idx="731">
                  <c:v>38762</c:v>
                </c:pt>
                <c:pt idx="732">
                  <c:v>38763</c:v>
                </c:pt>
                <c:pt idx="733">
                  <c:v>38764</c:v>
                </c:pt>
                <c:pt idx="734">
                  <c:v>38765</c:v>
                </c:pt>
                <c:pt idx="735">
                  <c:v>38766</c:v>
                </c:pt>
                <c:pt idx="736">
                  <c:v>38767</c:v>
                </c:pt>
                <c:pt idx="737">
                  <c:v>38768</c:v>
                </c:pt>
                <c:pt idx="738">
                  <c:v>38769</c:v>
                </c:pt>
                <c:pt idx="739">
                  <c:v>38770</c:v>
                </c:pt>
                <c:pt idx="740">
                  <c:v>38771</c:v>
                </c:pt>
                <c:pt idx="741">
                  <c:v>38772</c:v>
                </c:pt>
                <c:pt idx="742">
                  <c:v>38773</c:v>
                </c:pt>
                <c:pt idx="743">
                  <c:v>38774</c:v>
                </c:pt>
                <c:pt idx="744">
                  <c:v>38775</c:v>
                </c:pt>
                <c:pt idx="745">
                  <c:v>38776</c:v>
                </c:pt>
                <c:pt idx="746">
                  <c:v>38777</c:v>
                </c:pt>
                <c:pt idx="747">
                  <c:v>38778</c:v>
                </c:pt>
                <c:pt idx="748">
                  <c:v>38779</c:v>
                </c:pt>
                <c:pt idx="749">
                  <c:v>38780</c:v>
                </c:pt>
                <c:pt idx="750">
                  <c:v>38781</c:v>
                </c:pt>
                <c:pt idx="751">
                  <c:v>38782</c:v>
                </c:pt>
                <c:pt idx="752">
                  <c:v>38783</c:v>
                </c:pt>
                <c:pt idx="753">
                  <c:v>38784</c:v>
                </c:pt>
                <c:pt idx="754">
                  <c:v>38785</c:v>
                </c:pt>
                <c:pt idx="755">
                  <c:v>38786</c:v>
                </c:pt>
                <c:pt idx="756">
                  <c:v>38787</c:v>
                </c:pt>
                <c:pt idx="757">
                  <c:v>38788</c:v>
                </c:pt>
                <c:pt idx="758">
                  <c:v>38789</c:v>
                </c:pt>
                <c:pt idx="759">
                  <c:v>38790</c:v>
                </c:pt>
                <c:pt idx="760">
                  <c:v>38791</c:v>
                </c:pt>
                <c:pt idx="761">
                  <c:v>38792</c:v>
                </c:pt>
                <c:pt idx="762">
                  <c:v>38793</c:v>
                </c:pt>
                <c:pt idx="763">
                  <c:v>38794</c:v>
                </c:pt>
                <c:pt idx="764">
                  <c:v>38795</c:v>
                </c:pt>
                <c:pt idx="765">
                  <c:v>38796</c:v>
                </c:pt>
                <c:pt idx="766">
                  <c:v>38797</c:v>
                </c:pt>
                <c:pt idx="767">
                  <c:v>38798</c:v>
                </c:pt>
                <c:pt idx="768">
                  <c:v>38799</c:v>
                </c:pt>
                <c:pt idx="769">
                  <c:v>38800</c:v>
                </c:pt>
                <c:pt idx="770">
                  <c:v>38801</c:v>
                </c:pt>
                <c:pt idx="771">
                  <c:v>38802</c:v>
                </c:pt>
                <c:pt idx="772">
                  <c:v>38803</c:v>
                </c:pt>
                <c:pt idx="773">
                  <c:v>38804</c:v>
                </c:pt>
                <c:pt idx="774">
                  <c:v>38805</c:v>
                </c:pt>
                <c:pt idx="775">
                  <c:v>38806</c:v>
                </c:pt>
                <c:pt idx="776">
                  <c:v>38807</c:v>
                </c:pt>
                <c:pt idx="777">
                  <c:v>38808</c:v>
                </c:pt>
                <c:pt idx="778">
                  <c:v>38809</c:v>
                </c:pt>
                <c:pt idx="779">
                  <c:v>38810</c:v>
                </c:pt>
                <c:pt idx="780">
                  <c:v>38811</c:v>
                </c:pt>
                <c:pt idx="781">
                  <c:v>38812</c:v>
                </c:pt>
                <c:pt idx="782">
                  <c:v>38813</c:v>
                </c:pt>
                <c:pt idx="783">
                  <c:v>38814</c:v>
                </c:pt>
                <c:pt idx="784">
                  <c:v>38815</c:v>
                </c:pt>
                <c:pt idx="785">
                  <c:v>38816</c:v>
                </c:pt>
                <c:pt idx="786">
                  <c:v>38817</c:v>
                </c:pt>
                <c:pt idx="787">
                  <c:v>38818</c:v>
                </c:pt>
                <c:pt idx="788">
                  <c:v>38819</c:v>
                </c:pt>
                <c:pt idx="789">
                  <c:v>38820</c:v>
                </c:pt>
                <c:pt idx="790">
                  <c:v>38821</c:v>
                </c:pt>
                <c:pt idx="791">
                  <c:v>38822</c:v>
                </c:pt>
                <c:pt idx="792">
                  <c:v>38823</c:v>
                </c:pt>
                <c:pt idx="793">
                  <c:v>38824</c:v>
                </c:pt>
                <c:pt idx="794">
                  <c:v>38825</c:v>
                </c:pt>
                <c:pt idx="795">
                  <c:v>38826</c:v>
                </c:pt>
                <c:pt idx="796">
                  <c:v>38827</c:v>
                </c:pt>
                <c:pt idx="797">
                  <c:v>38828</c:v>
                </c:pt>
                <c:pt idx="798">
                  <c:v>38829</c:v>
                </c:pt>
                <c:pt idx="799">
                  <c:v>38830</c:v>
                </c:pt>
                <c:pt idx="800">
                  <c:v>38831</c:v>
                </c:pt>
                <c:pt idx="801">
                  <c:v>38832</c:v>
                </c:pt>
                <c:pt idx="802">
                  <c:v>38833</c:v>
                </c:pt>
                <c:pt idx="803">
                  <c:v>38834</c:v>
                </c:pt>
                <c:pt idx="804">
                  <c:v>38835</c:v>
                </c:pt>
                <c:pt idx="805">
                  <c:v>38836</c:v>
                </c:pt>
                <c:pt idx="806">
                  <c:v>38837</c:v>
                </c:pt>
                <c:pt idx="807">
                  <c:v>38838</c:v>
                </c:pt>
                <c:pt idx="808">
                  <c:v>38839</c:v>
                </c:pt>
                <c:pt idx="809">
                  <c:v>38840</c:v>
                </c:pt>
                <c:pt idx="810">
                  <c:v>38841</c:v>
                </c:pt>
                <c:pt idx="811">
                  <c:v>38842</c:v>
                </c:pt>
                <c:pt idx="812">
                  <c:v>38843</c:v>
                </c:pt>
                <c:pt idx="813">
                  <c:v>38844</c:v>
                </c:pt>
                <c:pt idx="814">
                  <c:v>38845</c:v>
                </c:pt>
                <c:pt idx="815">
                  <c:v>38846</c:v>
                </c:pt>
                <c:pt idx="816">
                  <c:v>38847</c:v>
                </c:pt>
                <c:pt idx="817">
                  <c:v>38848</c:v>
                </c:pt>
                <c:pt idx="818">
                  <c:v>38849</c:v>
                </c:pt>
                <c:pt idx="819">
                  <c:v>38850</c:v>
                </c:pt>
                <c:pt idx="820">
                  <c:v>38851</c:v>
                </c:pt>
                <c:pt idx="821">
                  <c:v>38852</c:v>
                </c:pt>
                <c:pt idx="822">
                  <c:v>38853</c:v>
                </c:pt>
                <c:pt idx="823">
                  <c:v>38854</c:v>
                </c:pt>
                <c:pt idx="824">
                  <c:v>38855</c:v>
                </c:pt>
                <c:pt idx="825">
                  <c:v>38856</c:v>
                </c:pt>
                <c:pt idx="826">
                  <c:v>38857</c:v>
                </c:pt>
                <c:pt idx="827">
                  <c:v>38858</c:v>
                </c:pt>
                <c:pt idx="828">
                  <c:v>38859</c:v>
                </c:pt>
                <c:pt idx="829">
                  <c:v>38860</c:v>
                </c:pt>
                <c:pt idx="830">
                  <c:v>38861</c:v>
                </c:pt>
                <c:pt idx="831">
                  <c:v>38862</c:v>
                </c:pt>
                <c:pt idx="832">
                  <c:v>38863</c:v>
                </c:pt>
                <c:pt idx="833">
                  <c:v>38864</c:v>
                </c:pt>
                <c:pt idx="834">
                  <c:v>38865</c:v>
                </c:pt>
                <c:pt idx="835">
                  <c:v>38866</c:v>
                </c:pt>
                <c:pt idx="836">
                  <c:v>38867</c:v>
                </c:pt>
                <c:pt idx="837">
                  <c:v>38868</c:v>
                </c:pt>
                <c:pt idx="838">
                  <c:v>38869</c:v>
                </c:pt>
                <c:pt idx="839">
                  <c:v>38870</c:v>
                </c:pt>
                <c:pt idx="840">
                  <c:v>38871</c:v>
                </c:pt>
                <c:pt idx="841">
                  <c:v>38872</c:v>
                </c:pt>
                <c:pt idx="842">
                  <c:v>38873</c:v>
                </c:pt>
                <c:pt idx="843">
                  <c:v>38874</c:v>
                </c:pt>
                <c:pt idx="844">
                  <c:v>38875</c:v>
                </c:pt>
                <c:pt idx="845">
                  <c:v>38876</c:v>
                </c:pt>
                <c:pt idx="846">
                  <c:v>38877</c:v>
                </c:pt>
                <c:pt idx="847">
                  <c:v>38878</c:v>
                </c:pt>
                <c:pt idx="848">
                  <c:v>38879</c:v>
                </c:pt>
                <c:pt idx="849">
                  <c:v>38880</c:v>
                </c:pt>
                <c:pt idx="850">
                  <c:v>38881</c:v>
                </c:pt>
                <c:pt idx="851">
                  <c:v>38882</c:v>
                </c:pt>
                <c:pt idx="852">
                  <c:v>38883</c:v>
                </c:pt>
                <c:pt idx="853">
                  <c:v>38884</c:v>
                </c:pt>
                <c:pt idx="854">
                  <c:v>38885</c:v>
                </c:pt>
                <c:pt idx="855">
                  <c:v>38886</c:v>
                </c:pt>
                <c:pt idx="856">
                  <c:v>38887</c:v>
                </c:pt>
                <c:pt idx="857">
                  <c:v>38888</c:v>
                </c:pt>
                <c:pt idx="858">
                  <c:v>38889</c:v>
                </c:pt>
                <c:pt idx="859">
                  <c:v>38890</c:v>
                </c:pt>
                <c:pt idx="860">
                  <c:v>38891</c:v>
                </c:pt>
                <c:pt idx="861">
                  <c:v>38892</c:v>
                </c:pt>
                <c:pt idx="862">
                  <c:v>38893</c:v>
                </c:pt>
                <c:pt idx="863">
                  <c:v>38894</c:v>
                </c:pt>
                <c:pt idx="864">
                  <c:v>38895</c:v>
                </c:pt>
                <c:pt idx="865">
                  <c:v>38896</c:v>
                </c:pt>
                <c:pt idx="866">
                  <c:v>38897</c:v>
                </c:pt>
                <c:pt idx="867">
                  <c:v>38898</c:v>
                </c:pt>
                <c:pt idx="868">
                  <c:v>38899</c:v>
                </c:pt>
                <c:pt idx="869">
                  <c:v>38900</c:v>
                </c:pt>
                <c:pt idx="870">
                  <c:v>38901</c:v>
                </c:pt>
                <c:pt idx="871">
                  <c:v>38902</c:v>
                </c:pt>
                <c:pt idx="872">
                  <c:v>38903</c:v>
                </c:pt>
                <c:pt idx="873">
                  <c:v>38904</c:v>
                </c:pt>
                <c:pt idx="874">
                  <c:v>38905</c:v>
                </c:pt>
                <c:pt idx="875">
                  <c:v>38906</c:v>
                </c:pt>
                <c:pt idx="876">
                  <c:v>38907</c:v>
                </c:pt>
                <c:pt idx="877">
                  <c:v>38908</c:v>
                </c:pt>
                <c:pt idx="878">
                  <c:v>38909</c:v>
                </c:pt>
                <c:pt idx="879">
                  <c:v>38910</c:v>
                </c:pt>
                <c:pt idx="880">
                  <c:v>38911</c:v>
                </c:pt>
                <c:pt idx="881">
                  <c:v>38912</c:v>
                </c:pt>
                <c:pt idx="882">
                  <c:v>38913</c:v>
                </c:pt>
                <c:pt idx="883">
                  <c:v>38914</c:v>
                </c:pt>
                <c:pt idx="884">
                  <c:v>38915</c:v>
                </c:pt>
                <c:pt idx="885">
                  <c:v>38916</c:v>
                </c:pt>
                <c:pt idx="886">
                  <c:v>38917</c:v>
                </c:pt>
                <c:pt idx="887">
                  <c:v>38918</c:v>
                </c:pt>
                <c:pt idx="888">
                  <c:v>38919</c:v>
                </c:pt>
                <c:pt idx="889">
                  <c:v>38920</c:v>
                </c:pt>
                <c:pt idx="890">
                  <c:v>38921</c:v>
                </c:pt>
                <c:pt idx="891">
                  <c:v>38922</c:v>
                </c:pt>
                <c:pt idx="892">
                  <c:v>38923</c:v>
                </c:pt>
                <c:pt idx="893">
                  <c:v>38924</c:v>
                </c:pt>
                <c:pt idx="894">
                  <c:v>38925</c:v>
                </c:pt>
                <c:pt idx="895">
                  <c:v>38926</c:v>
                </c:pt>
                <c:pt idx="896">
                  <c:v>38927</c:v>
                </c:pt>
                <c:pt idx="897">
                  <c:v>38928</c:v>
                </c:pt>
                <c:pt idx="898">
                  <c:v>38929</c:v>
                </c:pt>
                <c:pt idx="899">
                  <c:v>38930</c:v>
                </c:pt>
                <c:pt idx="900">
                  <c:v>38931</c:v>
                </c:pt>
                <c:pt idx="901">
                  <c:v>38932</c:v>
                </c:pt>
                <c:pt idx="902">
                  <c:v>38933</c:v>
                </c:pt>
                <c:pt idx="903">
                  <c:v>38934</c:v>
                </c:pt>
                <c:pt idx="904">
                  <c:v>38935</c:v>
                </c:pt>
                <c:pt idx="905">
                  <c:v>38936</c:v>
                </c:pt>
                <c:pt idx="906">
                  <c:v>38937</c:v>
                </c:pt>
                <c:pt idx="907">
                  <c:v>38938</c:v>
                </c:pt>
                <c:pt idx="908">
                  <c:v>38939</c:v>
                </c:pt>
                <c:pt idx="909">
                  <c:v>38940</c:v>
                </c:pt>
                <c:pt idx="910">
                  <c:v>38941</c:v>
                </c:pt>
                <c:pt idx="911">
                  <c:v>38942</c:v>
                </c:pt>
                <c:pt idx="912">
                  <c:v>38943</c:v>
                </c:pt>
                <c:pt idx="913">
                  <c:v>38944</c:v>
                </c:pt>
                <c:pt idx="914">
                  <c:v>38945</c:v>
                </c:pt>
                <c:pt idx="915">
                  <c:v>38946</c:v>
                </c:pt>
                <c:pt idx="916">
                  <c:v>38947</c:v>
                </c:pt>
                <c:pt idx="917">
                  <c:v>38948</c:v>
                </c:pt>
                <c:pt idx="918">
                  <c:v>38949</c:v>
                </c:pt>
                <c:pt idx="919">
                  <c:v>38950</c:v>
                </c:pt>
                <c:pt idx="920">
                  <c:v>38951</c:v>
                </c:pt>
                <c:pt idx="921">
                  <c:v>38952</c:v>
                </c:pt>
                <c:pt idx="922">
                  <c:v>38953</c:v>
                </c:pt>
                <c:pt idx="923">
                  <c:v>38954</c:v>
                </c:pt>
                <c:pt idx="924">
                  <c:v>38955</c:v>
                </c:pt>
                <c:pt idx="925">
                  <c:v>38956</c:v>
                </c:pt>
                <c:pt idx="926">
                  <c:v>38957</c:v>
                </c:pt>
                <c:pt idx="927">
                  <c:v>38958</c:v>
                </c:pt>
                <c:pt idx="928">
                  <c:v>38959</c:v>
                </c:pt>
                <c:pt idx="929">
                  <c:v>38960</c:v>
                </c:pt>
                <c:pt idx="930">
                  <c:v>38961</c:v>
                </c:pt>
                <c:pt idx="931">
                  <c:v>38962</c:v>
                </c:pt>
                <c:pt idx="932">
                  <c:v>38963</c:v>
                </c:pt>
                <c:pt idx="933">
                  <c:v>38964</c:v>
                </c:pt>
                <c:pt idx="934">
                  <c:v>38965</c:v>
                </c:pt>
                <c:pt idx="935">
                  <c:v>38966</c:v>
                </c:pt>
                <c:pt idx="936">
                  <c:v>38967</c:v>
                </c:pt>
                <c:pt idx="937">
                  <c:v>38968</c:v>
                </c:pt>
                <c:pt idx="938">
                  <c:v>38969</c:v>
                </c:pt>
                <c:pt idx="939">
                  <c:v>38970</c:v>
                </c:pt>
                <c:pt idx="940">
                  <c:v>38971</c:v>
                </c:pt>
                <c:pt idx="941">
                  <c:v>38972</c:v>
                </c:pt>
                <c:pt idx="942">
                  <c:v>38973</c:v>
                </c:pt>
                <c:pt idx="943">
                  <c:v>38974</c:v>
                </c:pt>
                <c:pt idx="944">
                  <c:v>38975</c:v>
                </c:pt>
                <c:pt idx="945">
                  <c:v>38976</c:v>
                </c:pt>
                <c:pt idx="946">
                  <c:v>38977</c:v>
                </c:pt>
                <c:pt idx="947">
                  <c:v>38978</c:v>
                </c:pt>
                <c:pt idx="948">
                  <c:v>38979</c:v>
                </c:pt>
                <c:pt idx="949">
                  <c:v>38980</c:v>
                </c:pt>
                <c:pt idx="950">
                  <c:v>38981</c:v>
                </c:pt>
                <c:pt idx="951">
                  <c:v>38982</c:v>
                </c:pt>
                <c:pt idx="952">
                  <c:v>38983</c:v>
                </c:pt>
                <c:pt idx="953">
                  <c:v>38984</c:v>
                </c:pt>
                <c:pt idx="954">
                  <c:v>38985</c:v>
                </c:pt>
                <c:pt idx="955">
                  <c:v>38986</c:v>
                </c:pt>
                <c:pt idx="956">
                  <c:v>38987</c:v>
                </c:pt>
                <c:pt idx="957">
                  <c:v>38988</c:v>
                </c:pt>
                <c:pt idx="958">
                  <c:v>38989</c:v>
                </c:pt>
                <c:pt idx="959">
                  <c:v>38990</c:v>
                </c:pt>
                <c:pt idx="960">
                  <c:v>38991</c:v>
                </c:pt>
                <c:pt idx="961">
                  <c:v>38992</c:v>
                </c:pt>
                <c:pt idx="962">
                  <c:v>38993</c:v>
                </c:pt>
                <c:pt idx="963">
                  <c:v>38994</c:v>
                </c:pt>
                <c:pt idx="964">
                  <c:v>38995</c:v>
                </c:pt>
                <c:pt idx="965">
                  <c:v>38996</c:v>
                </c:pt>
                <c:pt idx="966">
                  <c:v>38997</c:v>
                </c:pt>
                <c:pt idx="967">
                  <c:v>38998</c:v>
                </c:pt>
                <c:pt idx="968">
                  <c:v>38999</c:v>
                </c:pt>
                <c:pt idx="969">
                  <c:v>39000</c:v>
                </c:pt>
                <c:pt idx="970">
                  <c:v>39001</c:v>
                </c:pt>
                <c:pt idx="971">
                  <c:v>39002</c:v>
                </c:pt>
                <c:pt idx="972">
                  <c:v>39003</c:v>
                </c:pt>
                <c:pt idx="973">
                  <c:v>39004</c:v>
                </c:pt>
                <c:pt idx="974">
                  <c:v>39005</c:v>
                </c:pt>
                <c:pt idx="975">
                  <c:v>39006</c:v>
                </c:pt>
                <c:pt idx="976">
                  <c:v>39007</c:v>
                </c:pt>
                <c:pt idx="977">
                  <c:v>39008</c:v>
                </c:pt>
                <c:pt idx="978">
                  <c:v>39009</c:v>
                </c:pt>
                <c:pt idx="979">
                  <c:v>39010</c:v>
                </c:pt>
                <c:pt idx="980">
                  <c:v>39011</c:v>
                </c:pt>
                <c:pt idx="981">
                  <c:v>39012</c:v>
                </c:pt>
                <c:pt idx="982">
                  <c:v>39013</c:v>
                </c:pt>
                <c:pt idx="983">
                  <c:v>39014</c:v>
                </c:pt>
                <c:pt idx="984">
                  <c:v>39015</c:v>
                </c:pt>
                <c:pt idx="985">
                  <c:v>39016</c:v>
                </c:pt>
                <c:pt idx="986">
                  <c:v>39017</c:v>
                </c:pt>
                <c:pt idx="987">
                  <c:v>39018</c:v>
                </c:pt>
                <c:pt idx="988">
                  <c:v>39019</c:v>
                </c:pt>
                <c:pt idx="989">
                  <c:v>39020</c:v>
                </c:pt>
                <c:pt idx="990">
                  <c:v>39021</c:v>
                </c:pt>
                <c:pt idx="991">
                  <c:v>39022</c:v>
                </c:pt>
                <c:pt idx="992">
                  <c:v>39023</c:v>
                </c:pt>
                <c:pt idx="993">
                  <c:v>39024</c:v>
                </c:pt>
                <c:pt idx="994">
                  <c:v>39025</c:v>
                </c:pt>
                <c:pt idx="995">
                  <c:v>39026</c:v>
                </c:pt>
                <c:pt idx="996">
                  <c:v>39027</c:v>
                </c:pt>
                <c:pt idx="997">
                  <c:v>39028</c:v>
                </c:pt>
                <c:pt idx="998">
                  <c:v>39029</c:v>
                </c:pt>
                <c:pt idx="999">
                  <c:v>39030</c:v>
                </c:pt>
                <c:pt idx="1000">
                  <c:v>39031</c:v>
                </c:pt>
                <c:pt idx="1001">
                  <c:v>39032</c:v>
                </c:pt>
                <c:pt idx="1002">
                  <c:v>39033</c:v>
                </c:pt>
                <c:pt idx="1003">
                  <c:v>39034</c:v>
                </c:pt>
                <c:pt idx="1004">
                  <c:v>39035</c:v>
                </c:pt>
                <c:pt idx="1005">
                  <c:v>39036</c:v>
                </c:pt>
                <c:pt idx="1006">
                  <c:v>39037</c:v>
                </c:pt>
                <c:pt idx="1007">
                  <c:v>39038</c:v>
                </c:pt>
                <c:pt idx="1008">
                  <c:v>39039</c:v>
                </c:pt>
                <c:pt idx="1009">
                  <c:v>39040</c:v>
                </c:pt>
                <c:pt idx="1010">
                  <c:v>39041</c:v>
                </c:pt>
                <c:pt idx="1011">
                  <c:v>39042</c:v>
                </c:pt>
                <c:pt idx="1012">
                  <c:v>39043</c:v>
                </c:pt>
                <c:pt idx="1013">
                  <c:v>39044</c:v>
                </c:pt>
                <c:pt idx="1014">
                  <c:v>39045</c:v>
                </c:pt>
                <c:pt idx="1015">
                  <c:v>39046</c:v>
                </c:pt>
                <c:pt idx="1016">
                  <c:v>39047</c:v>
                </c:pt>
                <c:pt idx="1017">
                  <c:v>39048</c:v>
                </c:pt>
                <c:pt idx="1018">
                  <c:v>39049</c:v>
                </c:pt>
                <c:pt idx="1019">
                  <c:v>39050</c:v>
                </c:pt>
                <c:pt idx="1020">
                  <c:v>39051</c:v>
                </c:pt>
                <c:pt idx="1021">
                  <c:v>39052</c:v>
                </c:pt>
                <c:pt idx="1022">
                  <c:v>39053</c:v>
                </c:pt>
                <c:pt idx="1023">
                  <c:v>39054</c:v>
                </c:pt>
                <c:pt idx="1024">
                  <c:v>39055</c:v>
                </c:pt>
                <c:pt idx="1025">
                  <c:v>39056</c:v>
                </c:pt>
                <c:pt idx="1026">
                  <c:v>39057</c:v>
                </c:pt>
                <c:pt idx="1027">
                  <c:v>39058</c:v>
                </c:pt>
                <c:pt idx="1028">
                  <c:v>39059</c:v>
                </c:pt>
                <c:pt idx="1029">
                  <c:v>39060</c:v>
                </c:pt>
                <c:pt idx="1030">
                  <c:v>39061</c:v>
                </c:pt>
                <c:pt idx="1031">
                  <c:v>39062</c:v>
                </c:pt>
                <c:pt idx="1032">
                  <c:v>39063</c:v>
                </c:pt>
                <c:pt idx="1033">
                  <c:v>39064</c:v>
                </c:pt>
                <c:pt idx="1034">
                  <c:v>39065</c:v>
                </c:pt>
                <c:pt idx="1035">
                  <c:v>39066</c:v>
                </c:pt>
                <c:pt idx="1036">
                  <c:v>39067</c:v>
                </c:pt>
                <c:pt idx="1037">
                  <c:v>39068</c:v>
                </c:pt>
                <c:pt idx="1038">
                  <c:v>39069</c:v>
                </c:pt>
                <c:pt idx="1039">
                  <c:v>39070</c:v>
                </c:pt>
                <c:pt idx="1040">
                  <c:v>39071</c:v>
                </c:pt>
                <c:pt idx="1041">
                  <c:v>39072</c:v>
                </c:pt>
                <c:pt idx="1042">
                  <c:v>39073</c:v>
                </c:pt>
                <c:pt idx="1043">
                  <c:v>39074</c:v>
                </c:pt>
                <c:pt idx="1044">
                  <c:v>39075</c:v>
                </c:pt>
                <c:pt idx="1045">
                  <c:v>39076</c:v>
                </c:pt>
                <c:pt idx="1046">
                  <c:v>39077</c:v>
                </c:pt>
                <c:pt idx="1047">
                  <c:v>39078</c:v>
                </c:pt>
                <c:pt idx="1048">
                  <c:v>39079</c:v>
                </c:pt>
                <c:pt idx="1049">
                  <c:v>39080</c:v>
                </c:pt>
                <c:pt idx="1050">
                  <c:v>39081</c:v>
                </c:pt>
                <c:pt idx="1051">
                  <c:v>39082</c:v>
                </c:pt>
                <c:pt idx="1052">
                  <c:v>39083</c:v>
                </c:pt>
                <c:pt idx="1053">
                  <c:v>39084</c:v>
                </c:pt>
                <c:pt idx="1054">
                  <c:v>39085</c:v>
                </c:pt>
                <c:pt idx="1055">
                  <c:v>39086</c:v>
                </c:pt>
                <c:pt idx="1056">
                  <c:v>39087</c:v>
                </c:pt>
                <c:pt idx="1057">
                  <c:v>39088</c:v>
                </c:pt>
                <c:pt idx="1058">
                  <c:v>39089</c:v>
                </c:pt>
                <c:pt idx="1059">
                  <c:v>39090</c:v>
                </c:pt>
                <c:pt idx="1060">
                  <c:v>39091</c:v>
                </c:pt>
                <c:pt idx="1061">
                  <c:v>39092</c:v>
                </c:pt>
                <c:pt idx="1062">
                  <c:v>39093</c:v>
                </c:pt>
                <c:pt idx="1063">
                  <c:v>39094</c:v>
                </c:pt>
                <c:pt idx="1064">
                  <c:v>39095</c:v>
                </c:pt>
                <c:pt idx="1065">
                  <c:v>39096</c:v>
                </c:pt>
                <c:pt idx="1066">
                  <c:v>39097</c:v>
                </c:pt>
                <c:pt idx="1067">
                  <c:v>39098</c:v>
                </c:pt>
                <c:pt idx="1068">
                  <c:v>39099</c:v>
                </c:pt>
                <c:pt idx="1069">
                  <c:v>39100</c:v>
                </c:pt>
                <c:pt idx="1070">
                  <c:v>39101</c:v>
                </c:pt>
                <c:pt idx="1071">
                  <c:v>39102</c:v>
                </c:pt>
                <c:pt idx="1072">
                  <c:v>39103</c:v>
                </c:pt>
                <c:pt idx="1073">
                  <c:v>39104</c:v>
                </c:pt>
                <c:pt idx="1074">
                  <c:v>39105</c:v>
                </c:pt>
                <c:pt idx="1075">
                  <c:v>39106</c:v>
                </c:pt>
                <c:pt idx="1076">
                  <c:v>39107</c:v>
                </c:pt>
                <c:pt idx="1077">
                  <c:v>39108</c:v>
                </c:pt>
                <c:pt idx="1078">
                  <c:v>39109</c:v>
                </c:pt>
                <c:pt idx="1079">
                  <c:v>39110</c:v>
                </c:pt>
                <c:pt idx="1080">
                  <c:v>39111</c:v>
                </c:pt>
                <c:pt idx="1081">
                  <c:v>39112</c:v>
                </c:pt>
                <c:pt idx="1082">
                  <c:v>39113</c:v>
                </c:pt>
                <c:pt idx="1083">
                  <c:v>39114</c:v>
                </c:pt>
                <c:pt idx="1084">
                  <c:v>39115</c:v>
                </c:pt>
                <c:pt idx="1085">
                  <c:v>39116</c:v>
                </c:pt>
                <c:pt idx="1086">
                  <c:v>39117</c:v>
                </c:pt>
                <c:pt idx="1087">
                  <c:v>39118</c:v>
                </c:pt>
                <c:pt idx="1088">
                  <c:v>39119</c:v>
                </c:pt>
                <c:pt idx="1089">
                  <c:v>39120</c:v>
                </c:pt>
                <c:pt idx="1090">
                  <c:v>39121</c:v>
                </c:pt>
                <c:pt idx="1091">
                  <c:v>39122</c:v>
                </c:pt>
                <c:pt idx="1092">
                  <c:v>39123</c:v>
                </c:pt>
                <c:pt idx="1093">
                  <c:v>39124</c:v>
                </c:pt>
                <c:pt idx="1094">
                  <c:v>39125</c:v>
                </c:pt>
                <c:pt idx="1095">
                  <c:v>39126</c:v>
                </c:pt>
                <c:pt idx="1096">
                  <c:v>39127</c:v>
                </c:pt>
                <c:pt idx="1097">
                  <c:v>39128</c:v>
                </c:pt>
                <c:pt idx="1098">
                  <c:v>39129</c:v>
                </c:pt>
                <c:pt idx="1099">
                  <c:v>39130</c:v>
                </c:pt>
                <c:pt idx="1100">
                  <c:v>39131</c:v>
                </c:pt>
                <c:pt idx="1101">
                  <c:v>39132</c:v>
                </c:pt>
                <c:pt idx="1102">
                  <c:v>39133</c:v>
                </c:pt>
                <c:pt idx="1103">
                  <c:v>39134</c:v>
                </c:pt>
                <c:pt idx="1104">
                  <c:v>39135</c:v>
                </c:pt>
                <c:pt idx="1105">
                  <c:v>39136</c:v>
                </c:pt>
                <c:pt idx="1106">
                  <c:v>39137</c:v>
                </c:pt>
                <c:pt idx="1107">
                  <c:v>39138</c:v>
                </c:pt>
                <c:pt idx="1108">
                  <c:v>39139</c:v>
                </c:pt>
                <c:pt idx="1109">
                  <c:v>39140</c:v>
                </c:pt>
                <c:pt idx="1110">
                  <c:v>39141</c:v>
                </c:pt>
                <c:pt idx="1111">
                  <c:v>39142</c:v>
                </c:pt>
                <c:pt idx="1112">
                  <c:v>39143</c:v>
                </c:pt>
                <c:pt idx="1113">
                  <c:v>39144</c:v>
                </c:pt>
                <c:pt idx="1114">
                  <c:v>39145</c:v>
                </c:pt>
                <c:pt idx="1115">
                  <c:v>39146</c:v>
                </c:pt>
                <c:pt idx="1116">
                  <c:v>39147</c:v>
                </c:pt>
                <c:pt idx="1117">
                  <c:v>39148</c:v>
                </c:pt>
                <c:pt idx="1118">
                  <c:v>39149</c:v>
                </c:pt>
                <c:pt idx="1119">
                  <c:v>39150</c:v>
                </c:pt>
                <c:pt idx="1120">
                  <c:v>39151</c:v>
                </c:pt>
                <c:pt idx="1121">
                  <c:v>39152</c:v>
                </c:pt>
                <c:pt idx="1122">
                  <c:v>39153</c:v>
                </c:pt>
                <c:pt idx="1123">
                  <c:v>39154</c:v>
                </c:pt>
                <c:pt idx="1124">
                  <c:v>39155</c:v>
                </c:pt>
                <c:pt idx="1125">
                  <c:v>39156</c:v>
                </c:pt>
                <c:pt idx="1126">
                  <c:v>39157</c:v>
                </c:pt>
                <c:pt idx="1127">
                  <c:v>39158</c:v>
                </c:pt>
                <c:pt idx="1128">
                  <c:v>39159</c:v>
                </c:pt>
                <c:pt idx="1129">
                  <c:v>39160</c:v>
                </c:pt>
                <c:pt idx="1130">
                  <c:v>39161</c:v>
                </c:pt>
                <c:pt idx="1131">
                  <c:v>39162</c:v>
                </c:pt>
                <c:pt idx="1132">
                  <c:v>39163</c:v>
                </c:pt>
                <c:pt idx="1133">
                  <c:v>39164</c:v>
                </c:pt>
                <c:pt idx="1134">
                  <c:v>39165</c:v>
                </c:pt>
                <c:pt idx="1135">
                  <c:v>39166</c:v>
                </c:pt>
                <c:pt idx="1136">
                  <c:v>39167</c:v>
                </c:pt>
                <c:pt idx="1137">
                  <c:v>39168</c:v>
                </c:pt>
                <c:pt idx="1138">
                  <c:v>39169</c:v>
                </c:pt>
                <c:pt idx="1139">
                  <c:v>39170</c:v>
                </c:pt>
                <c:pt idx="1140">
                  <c:v>39171</c:v>
                </c:pt>
                <c:pt idx="1141">
                  <c:v>39172</c:v>
                </c:pt>
                <c:pt idx="1142">
                  <c:v>39173</c:v>
                </c:pt>
                <c:pt idx="1143">
                  <c:v>39174</c:v>
                </c:pt>
                <c:pt idx="1144">
                  <c:v>39175</c:v>
                </c:pt>
                <c:pt idx="1145">
                  <c:v>39176</c:v>
                </c:pt>
                <c:pt idx="1146">
                  <c:v>39177</c:v>
                </c:pt>
                <c:pt idx="1147">
                  <c:v>39178</c:v>
                </c:pt>
                <c:pt idx="1148">
                  <c:v>39179</c:v>
                </c:pt>
                <c:pt idx="1149">
                  <c:v>39180</c:v>
                </c:pt>
                <c:pt idx="1150">
                  <c:v>39181</c:v>
                </c:pt>
                <c:pt idx="1151">
                  <c:v>39182</c:v>
                </c:pt>
                <c:pt idx="1152">
                  <c:v>39183</c:v>
                </c:pt>
                <c:pt idx="1153">
                  <c:v>39184</c:v>
                </c:pt>
                <c:pt idx="1154">
                  <c:v>39185</c:v>
                </c:pt>
                <c:pt idx="1155">
                  <c:v>39186</c:v>
                </c:pt>
                <c:pt idx="1156">
                  <c:v>39187</c:v>
                </c:pt>
                <c:pt idx="1157">
                  <c:v>39188</c:v>
                </c:pt>
                <c:pt idx="1158">
                  <c:v>39189</c:v>
                </c:pt>
                <c:pt idx="1159">
                  <c:v>39190</c:v>
                </c:pt>
                <c:pt idx="1160">
                  <c:v>39191</c:v>
                </c:pt>
                <c:pt idx="1161">
                  <c:v>39192</c:v>
                </c:pt>
                <c:pt idx="1162">
                  <c:v>39193</c:v>
                </c:pt>
                <c:pt idx="1163">
                  <c:v>39194</c:v>
                </c:pt>
                <c:pt idx="1164">
                  <c:v>39195</c:v>
                </c:pt>
                <c:pt idx="1165">
                  <c:v>39196</c:v>
                </c:pt>
                <c:pt idx="1166">
                  <c:v>39197</c:v>
                </c:pt>
                <c:pt idx="1167">
                  <c:v>39198</c:v>
                </c:pt>
                <c:pt idx="1168">
                  <c:v>39199</c:v>
                </c:pt>
                <c:pt idx="1169">
                  <c:v>39200</c:v>
                </c:pt>
                <c:pt idx="1170">
                  <c:v>39201</c:v>
                </c:pt>
                <c:pt idx="1171">
                  <c:v>39202</c:v>
                </c:pt>
                <c:pt idx="1172">
                  <c:v>39203</c:v>
                </c:pt>
                <c:pt idx="1173">
                  <c:v>39204</c:v>
                </c:pt>
                <c:pt idx="1174">
                  <c:v>39205</c:v>
                </c:pt>
                <c:pt idx="1175">
                  <c:v>39206</c:v>
                </c:pt>
                <c:pt idx="1176">
                  <c:v>39207</c:v>
                </c:pt>
                <c:pt idx="1177">
                  <c:v>39208</c:v>
                </c:pt>
                <c:pt idx="1178">
                  <c:v>39209</c:v>
                </c:pt>
                <c:pt idx="1179">
                  <c:v>39210</c:v>
                </c:pt>
                <c:pt idx="1180">
                  <c:v>39211</c:v>
                </c:pt>
                <c:pt idx="1181">
                  <c:v>39212</c:v>
                </c:pt>
                <c:pt idx="1182">
                  <c:v>39213</c:v>
                </c:pt>
                <c:pt idx="1183">
                  <c:v>39214</c:v>
                </c:pt>
                <c:pt idx="1184">
                  <c:v>39215</c:v>
                </c:pt>
                <c:pt idx="1185">
                  <c:v>39216</c:v>
                </c:pt>
                <c:pt idx="1186">
                  <c:v>39217</c:v>
                </c:pt>
                <c:pt idx="1187">
                  <c:v>39218</c:v>
                </c:pt>
                <c:pt idx="1188">
                  <c:v>39219</c:v>
                </c:pt>
                <c:pt idx="1189">
                  <c:v>39220</c:v>
                </c:pt>
                <c:pt idx="1190">
                  <c:v>39221</c:v>
                </c:pt>
                <c:pt idx="1191">
                  <c:v>39222</c:v>
                </c:pt>
                <c:pt idx="1192">
                  <c:v>39223</c:v>
                </c:pt>
                <c:pt idx="1193">
                  <c:v>39224</c:v>
                </c:pt>
                <c:pt idx="1194">
                  <c:v>39225</c:v>
                </c:pt>
                <c:pt idx="1195">
                  <c:v>39226</c:v>
                </c:pt>
                <c:pt idx="1196">
                  <c:v>39227</c:v>
                </c:pt>
                <c:pt idx="1197">
                  <c:v>39228</c:v>
                </c:pt>
                <c:pt idx="1198">
                  <c:v>39229</c:v>
                </c:pt>
                <c:pt idx="1199">
                  <c:v>39230</c:v>
                </c:pt>
                <c:pt idx="1200">
                  <c:v>39231</c:v>
                </c:pt>
                <c:pt idx="1201">
                  <c:v>39232</c:v>
                </c:pt>
                <c:pt idx="1202">
                  <c:v>39233</c:v>
                </c:pt>
                <c:pt idx="1203">
                  <c:v>39234</c:v>
                </c:pt>
                <c:pt idx="1204">
                  <c:v>39235</c:v>
                </c:pt>
                <c:pt idx="1205">
                  <c:v>39236</c:v>
                </c:pt>
                <c:pt idx="1206">
                  <c:v>39237</c:v>
                </c:pt>
                <c:pt idx="1207">
                  <c:v>39238</c:v>
                </c:pt>
                <c:pt idx="1208">
                  <c:v>39239</c:v>
                </c:pt>
                <c:pt idx="1209">
                  <c:v>39240</c:v>
                </c:pt>
                <c:pt idx="1210">
                  <c:v>39241</c:v>
                </c:pt>
                <c:pt idx="1211">
                  <c:v>39242</c:v>
                </c:pt>
                <c:pt idx="1212">
                  <c:v>39243</c:v>
                </c:pt>
                <c:pt idx="1213">
                  <c:v>39244</c:v>
                </c:pt>
                <c:pt idx="1214">
                  <c:v>39245</c:v>
                </c:pt>
                <c:pt idx="1215">
                  <c:v>39246</c:v>
                </c:pt>
                <c:pt idx="1216">
                  <c:v>39247</c:v>
                </c:pt>
                <c:pt idx="1217">
                  <c:v>39248</c:v>
                </c:pt>
                <c:pt idx="1218">
                  <c:v>39249</c:v>
                </c:pt>
                <c:pt idx="1219">
                  <c:v>39250</c:v>
                </c:pt>
                <c:pt idx="1220">
                  <c:v>39251</c:v>
                </c:pt>
                <c:pt idx="1221">
                  <c:v>39252</c:v>
                </c:pt>
                <c:pt idx="1222">
                  <c:v>39253</c:v>
                </c:pt>
                <c:pt idx="1223">
                  <c:v>39254</c:v>
                </c:pt>
                <c:pt idx="1224">
                  <c:v>39255</c:v>
                </c:pt>
                <c:pt idx="1225">
                  <c:v>39256</c:v>
                </c:pt>
                <c:pt idx="1226">
                  <c:v>39257</c:v>
                </c:pt>
                <c:pt idx="1227">
                  <c:v>39258</c:v>
                </c:pt>
                <c:pt idx="1228">
                  <c:v>39259</c:v>
                </c:pt>
                <c:pt idx="1229">
                  <c:v>39260</c:v>
                </c:pt>
                <c:pt idx="1230">
                  <c:v>39261</c:v>
                </c:pt>
                <c:pt idx="1231">
                  <c:v>39262</c:v>
                </c:pt>
                <c:pt idx="1232">
                  <c:v>39263</c:v>
                </c:pt>
                <c:pt idx="1233">
                  <c:v>39264</c:v>
                </c:pt>
                <c:pt idx="1234">
                  <c:v>39265</c:v>
                </c:pt>
                <c:pt idx="1235">
                  <c:v>39266</c:v>
                </c:pt>
                <c:pt idx="1236">
                  <c:v>39267</c:v>
                </c:pt>
                <c:pt idx="1237">
                  <c:v>39268</c:v>
                </c:pt>
                <c:pt idx="1238">
                  <c:v>39269</c:v>
                </c:pt>
                <c:pt idx="1239">
                  <c:v>39270</c:v>
                </c:pt>
                <c:pt idx="1240">
                  <c:v>39271</c:v>
                </c:pt>
                <c:pt idx="1241">
                  <c:v>39272</c:v>
                </c:pt>
                <c:pt idx="1242">
                  <c:v>39273</c:v>
                </c:pt>
                <c:pt idx="1243">
                  <c:v>39274</c:v>
                </c:pt>
                <c:pt idx="1244">
                  <c:v>39275</c:v>
                </c:pt>
                <c:pt idx="1245">
                  <c:v>39276</c:v>
                </c:pt>
                <c:pt idx="1246">
                  <c:v>39277</c:v>
                </c:pt>
                <c:pt idx="1247">
                  <c:v>39278</c:v>
                </c:pt>
                <c:pt idx="1248">
                  <c:v>39279</c:v>
                </c:pt>
                <c:pt idx="1249">
                  <c:v>39280</c:v>
                </c:pt>
                <c:pt idx="1250">
                  <c:v>39281</c:v>
                </c:pt>
                <c:pt idx="1251">
                  <c:v>39282</c:v>
                </c:pt>
                <c:pt idx="1252">
                  <c:v>39283</c:v>
                </c:pt>
                <c:pt idx="1253">
                  <c:v>39284</c:v>
                </c:pt>
                <c:pt idx="1254">
                  <c:v>39285</c:v>
                </c:pt>
                <c:pt idx="1255">
                  <c:v>39286</c:v>
                </c:pt>
                <c:pt idx="1256">
                  <c:v>39287</c:v>
                </c:pt>
                <c:pt idx="1257">
                  <c:v>39288</c:v>
                </c:pt>
                <c:pt idx="1258">
                  <c:v>39289</c:v>
                </c:pt>
                <c:pt idx="1259">
                  <c:v>39290</c:v>
                </c:pt>
                <c:pt idx="1260">
                  <c:v>39291</c:v>
                </c:pt>
                <c:pt idx="1261">
                  <c:v>39292</c:v>
                </c:pt>
                <c:pt idx="1262">
                  <c:v>39293</c:v>
                </c:pt>
                <c:pt idx="1263">
                  <c:v>39294</c:v>
                </c:pt>
                <c:pt idx="1264">
                  <c:v>39295</c:v>
                </c:pt>
                <c:pt idx="1265">
                  <c:v>39296</c:v>
                </c:pt>
                <c:pt idx="1266">
                  <c:v>39297</c:v>
                </c:pt>
                <c:pt idx="1267">
                  <c:v>39298</c:v>
                </c:pt>
                <c:pt idx="1268">
                  <c:v>39299</c:v>
                </c:pt>
                <c:pt idx="1269">
                  <c:v>39300</c:v>
                </c:pt>
                <c:pt idx="1270">
                  <c:v>39301</c:v>
                </c:pt>
                <c:pt idx="1271">
                  <c:v>39302</c:v>
                </c:pt>
                <c:pt idx="1272">
                  <c:v>39303</c:v>
                </c:pt>
                <c:pt idx="1273">
                  <c:v>39304</c:v>
                </c:pt>
                <c:pt idx="1274">
                  <c:v>39305</c:v>
                </c:pt>
                <c:pt idx="1275">
                  <c:v>39306</c:v>
                </c:pt>
                <c:pt idx="1276">
                  <c:v>39307</c:v>
                </c:pt>
                <c:pt idx="1277">
                  <c:v>39308</c:v>
                </c:pt>
                <c:pt idx="1278">
                  <c:v>39309</c:v>
                </c:pt>
                <c:pt idx="1279">
                  <c:v>39310</c:v>
                </c:pt>
                <c:pt idx="1280">
                  <c:v>39311</c:v>
                </c:pt>
                <c:pt idx="1281">
                  <c:v>39312</c:v>
                </c:pt>
                <c:pt idx="1282">
                  <c:v>39313</c:v>
                </c:pt>
                <c:pt idx="1283">
                  <c:v>39314</c:v>
                </c:pt>
                <c:pt idx="1284">
                  <c:v>39315</c:v>
                </c:pt>
                <c:pt idx="1285">
                  <c:v>39316</c:v>
                </c:pt>
                <c:pt idx="1286">
                  <c:v>39317</c:v>
                </c:pt>
                <c:pt idx="1287">
                  <c:v>39318</c:v>
                </c:pt>
                <c:pt idx="1288">
                  <c:v>39319</c:v>
                </c:pt>
                <c:pt idx="1289">
                  <c:v>39320</c:v>
                </c:pt>
                <c:pt idx="1290">
                  <c:v>39321</c:v>
                </c:pt>
                <c:pt idx="1291">
                  <c:v>39322</c:v>
                </c:pt>
                <c:pt idx="1292">
                  <c:v>39323</c:v>
                </c:pt>
                <c:pt idx="1293">
                  <c:v>39324</c:v>
                </c:pt>
                <c:pt idx="1294">
                  <c:v>39325</c:v>
                </c:pt>
                <c:pt idx="1295">
                  <c:v>39326</c:v>
                </c:pt>
                <c:pt idx="1296">
                  <c:v>39327</c:v>
                </c:pt>
                <c:pt idx="1297">
                  <c:v>39328</c:v>
                </c:pt>
                <c:pt idx="1298">
                  <c:v>39329</c:v>
                </c:pt>
                <c:pt idx="1299">
                  <c:v>39330</c:v>
                </c:pt>
                <c:pt idx="1300">
                  <c:v>39331</c:v>
                </c:pt>
                <c:pt idx="1301">
                  <c:v>39332</c:v>
                </c:pt>
                <c:pt idx="1302">
                  <c:v>39333</c:v>
                </c:pt>
                <c:pt idx="1303">
                  <c:v>39334</c:v>
                </c:pt>
                <c:pt idx="1304">
                  <c:v>39335</c:v>
                </c:pt>
                <c:pt idx="1305">
                  <c:v>39336</c:v>
                </c:pt>
                <c:pt idx="1306">
                  <c:v>39337</c:v>
                </c:pt>
                <c:pt idx="1307">
                  <c:v>39338</c:v>
                </c:pt>
                <c:pt idx="1308">
                  <c:v>39339</c:v>
                </c:pt>
                <c:pt idx="1309">
                  <c:v>39340</c:v>
                </c:pt>
                <c:pt idx="1310">
                  <c:v>39341</c:v>
                </c:pt>
                <c:pt idx="1311">
                  <c:v>39342</c:v>
                </c:pt>
                <c:pt idx="1312">
                  <c:v>39343</c:v>
                </c:pt>
                <c:pt idx="1313">
                  <c:v>39344</c:v>
                </c:pt>
                <c:pt idx="1314">
                  <c:v>39345</c:v>
                </c:pt>
                <c:pt idx="1315">
                  <c:v>39346</c:v>
                </c:pt>
                <c:pt idx="1316">
                  <c:v>39347</c:v>
                </c:pt>
                <c:pt idx="1317">
                  <c:v>39348</c:v>
                </c:pt>
                <c:pt idx="1318">
                  <c:v>39349</c:v>
                </c:pt>
                <c:pt idx="1319">
                  <c:v>39350</c:v>
                </c:pt>
                <c:pt idx="1320">
                  <c:v>39351</c:v>
                </c:pt>
                <c:pt idx="1321">
                  <c:v>39352</c:v>
                </c:pt>
                <c:pt idx="1322">
                  <c:v>39353</c:v>
                </c:pt>
                <c:pt idx="1323">
                  <c:v>39354</c:v>
                </c:pt>
                <c:pt idx="1324">
                  <c:v>39355</c:v>
                </c:pt>
                <c:pt idx="1325">
                  <c:v>39356</c:v>
                </c:pt>
                <c:pt idx="1326">
                  <c:v>39357</c:v>
                </c:pt>
                <c:pt idx="1327">
                  <c:v>39358</c:v>
                </c:pt>
                <c:pt idx="1328">
                  <c:v>39359</c:v>
                </c:pt>
                <c:pt idx="1329">
                  <c:v>39360</c:v>
                </c:pt>
                <c:pt idx="1330">
                  <c:v>39361</c:v>
                </c:pt>
                <c:pt idx="1331">
                  <c:v>39362</c:v>
                </c:pt>
                <c:pt idx="1332">
                  <c:v>39363</c:v>
                </c:pt>
                <c:pt idx="1333">
                  <c:v>39364</c:v>
                </c:pt>
                <c:pt idx="1334">
                  <c:v>39365</c:v>
                </c:pt>
                <c:pt idx="1335">
                  <c:v>39366</c:v>
                </c:pt>
                <c:pt idx="1336">
                  <c:v>39367</c:v>
                </c:pt>
                <c:pt idx="1337">
                  <c:v>39368</c:v>
                </c:pt>
                <c:pt idx="1338">
                  <c:v>39369</c:v>
                </c:pt>
                <c:pt idx="1339">
                  <c:v>39370</c:v>
                </c:pt>
                <c:pt idx="1340">
                  <c:v>39371</c:v>
                </c:pt>
                <c:pt idx="1341">
                  <c:v>39372</c:v>
                </c:pt>
                <c:pt idx="1342">
                  <c:v>39373</c:v>
                </c:pt>
                <c:pt idx="1343">
                  <c:v>39374</c:v>
                </c:pt>
                <c:pt idx="1344">
                  <c:v>39375</c:v>
                </c:pt>
                <c:pt idx="1345">
                  <c:v>39376</c:v>
                </c:pt>
                <c:pt idx="1346">
                  <c:v>39377</c:v>
                </c:pt>
                <c:pt idx="1347">
                  <c:v>39378</c:v>
                </c:pt>
                <c:pt idx="1348">
                  <c:v>39379</c:v>
                </c:pt>
                <c:pt idx="1349">
                  <c:v>39380</c:v>
                </c:pt>
                <c:pt idx="1350">
                  <c:v>39381</c:v>
                </c:pt>
                <c:pt idx="1351">
                  <c:v>39382</c:v>
                </c:pt>
                <c:pt idx="1352">
                  <c:v>39383</c:v>
                </c:pt>
                <c:pt idx="1353">
                  <c:v>39384</c:v>
                </c:pt>
                <c:pt idx="1354">
                  <c:v>39385</c:v>
                </c:pt>
                <c:pt idx="1355">
                  <c:v>39386</c:v>
                </c:pt>
                <c:pt idx="1356">
                  <c:v>39387</c:v>
                </c:pt>
                <c:pt idx="1357">
                  <c:v>39388</c:v>
                </c:pt>
                <c:pt idx="1358">
                  <c:v>39389</c:v>
                </c:pt>
                <c:pt idx="1359">
                  <c:v>39390</c:v>
                </c:pt>
                <c:pt idx="1360">
                  <c:v>39391</c:v>
                </c:pt>
                <c:pt idx="1361">
                  <c:v>39392</c:v>
                </c:pt>
                <c:pt idx="1362">
                  <c:v>39393</c:v>
                </c:pt>
                <c:pt idx="1363">
                  <c:v>39394</c:v>
                </c:pt>
                <c:pt idx="1364">
                  <c:v>39395</c:v>
                </c:pt>
                <c:pt idx="1365">
                  <c:v>39396</c:v>
                </c:pt>
                <c:pt idx="1366">
                  <c:v>39397</c:v>
                </c:pt>
                <c:pt idx="1367">
                  <c:v>39398</c:v>
                </c:pt>
                <c:pt idx="1368">
                  <c:v>39399</c:v>
                </c:pt>
                <c:pt idx="1369">
                  <c:v>39400</c:v>
                </c:pt>
                <c:pt idx="1370">
                  <c:v>39401</c:v>
                </c:pt>
                <c:pt idx="1371">
                  <c:v>39402</c:v>
                </c:pt>
                <c:pt idx="1372">
                  <c:v>39403</c:v>
                </c:pt>
                <c:pt idx="1373">
                  <c:v>39404</c:v>
                </c:pt>
                <c:pt idx="1374">
                  <c:v>39405</c:v>
                </c:pt>
                <c:pt idx="1375">
                  <c:v>39406</c:v>
                </c:pt>
                <c:pt idx="1376">
                  <c:v>39407</c:v>
                </c:pt>
                <c:pt idx="1377">
                  <c:v>39408</c:v>
                </c:pt>
                <c:pt idx="1378">
                  <c:v>39409</c:v>
                </c:pt>
                <c:pt idx="1379">
                  <c:v>39410</c:v>
                </c:pt>
                <c:pt idx="1380">
                  <c:v>39411</c:v>
                </c:pt>
                <c:pt idx="1381">
                  <c:v>39412</c:v>
                </c:pt>
                <c:pt idx="1382">
                  <c:v>39413</c:v>
                </c:pt>
                <c:pt idx="1383">
                  <c:v>39414</c:v>
                </c:pt>
                <c:pt idx="1384">
                  <c:v>39415</c:v>
                </c:pt>
                <c:pt idx="1385">
                  <c:v>39416</c:v>
                </c:pt>
                <c:pt idx="1386">
                  <c:v>39417</c:v>
                </c:pt>
                <c:pt idx="1387">
                  <c:v>39418</c:v>
                </c:pt>
                <c:pt idx="1388">
                  <c:v>39419</c:v>
                </c:pt>
                <c:pt idx="1389">
                  <c:v>39420</c:v>
                </c:pt>
                <c:pt idx="1390">
                  <c:v>39421</c:v>
                </c:pt>
                <c:pt idx="1391">
                  <c:v>39422</c:v>
                </c:pt>
                <c:pt idx="1392">
                  <c:v>39423</c:v>
                </c:pt>
                <c:pt idx="1393">
                  <c:v>39424</c:v>
                </c:pt>
                <c:pt idx="1394">
                  <c:v>39425</c:v>
                </c:pt>
                <c:pt idx="1395">
                  <c:v>39426</c:v>
                </c:pt>
                <c:pt idx="1396">
                  <c:v>39427</c:v>
                </c:pt>
                <c:pt idx="1397">
                  <c:v>39428</c:v>
                </c:pt>
                <c:pt idx="1398">
                  <c:v>39429</c:v>
                </c:pt>
                <c:pt idx="1399">
                  <c:v>39430</c:v>
                </c:pt>
                <c:pt idx="1400">
                  <c:v>39431</c:v>
                </c:pt>
                <c:pt idx="1401">
                  <c:v>39432</c:v>
                </c:pt>
                <c:pt idx="1402">
                  <c:v>39433</c:v>
                </c:pt>
                <c:pt idx="1403">
                  <c:v>39434</c:v>
                </c:pt>
                <c:pt idx="1404">
                  <c:v>39435</c:v>
                </c:pt>
                <c:pt idx="1405">
                  <c:v>39436</c:v>
                </c:pt>
                <c:pt idx="1406">
                  <c:v>39437</c:v>
                </c:pt>
                <c:pt idx="1407">
                  <c:v>39438</c:v>
                </c:pt>
                <c:pt idx="1408">
                  <c:v>39439</c:v>
                </c:pt>
                <c:pt idx="1409">
                  <c:v>39440</c:v>
                </c:pt>
                <c:pt idx="1410">
                  <c:v>39441</c:v>
                </c:pt>
                <c:pt idx="1411">
                  <c:v>39442</c:v>
                </c:pt>
                <c:pt idx="1412">
                  <c:v>39443</c:v>
                </c:pt>
                <c:pt idx="1413">
                  <c:v>39444</c:v>
                </c:pt>
                <c:pt idx="1414">
                  <c:v>39445</c:v>
                </c:pt>
                <c:pt idx="1415">
                  <c:v>39446</c:v>
                </c:pt>
                <c:pt idx="1416">
                  <c:v>39447</c:v>
                </c:pt>
                <c:pt idx="1417">
                  <c:v>39448</c:v>
                </c:pt>
                <c:pt idx="1418">
                  <c:v>39449</c:v>
                </c:pt>
                <c:pt idx="1419">
                  <c:v>39450</c:v>
                </c:pt>
                <c:pt idx="1420">
                  <c:v>39451</c:v>
                </c:pt>
                <c:pt idx="1421">
                  <c:v>39452</c:v>
                </c:pt>
                <c:pt idx="1422">
                  <c:v>39453</c:v>
                </c:pt>
                <c:pt idx="1423">
                  <c:v>39454</c:v>
                </c:pt>
                <c:pt idx="1424">
                  <c:v>39455</c:v>
                </c:pt>
                <c:pt idx="1425">
                  <c:v>39456</c:v>
                </c:pt>
                <c:pt idx="1426">
                  <c:v>39457</c:v>
                </c:pt>
                <c:pt idx="1427">
                  <c:v>39458</c:v>
                </c:pt>
                <c:pt idx="1428">
                  <c:v>39459</c:v>
                </c:pt>
                <c:pt idx="1429">
                  <c:v>39460</c:v>
                </c:pt>
                <c:pt idx="1430">
                  <c:v>39461</c:v>
                </c:pt>
                <c:pt idx="1431">
                  <c:v>39462</c:v>
                </c:pt>
                <c:pt idx="1432">
                  <c:v>39463</c:v>
                </c:pt>
                <c:pt idx="1433">
                  <c:v>39464</c:v>
                </c:pt>
                <c:pt idx="1434">
                  <c:v>39465</c:v>
                </c:pt>
                <c:pt idx="1435">
                  <c:v>39466</c:v>
                </c:pt>
                <c:pt idx="1436">
                  <c:v>39467</c:v>
                </c:pt>
                <c:pt idx="1437">
                  <c:v>39468</c:v>
                </c:pt>
                <c:pt idx="1438">
                  <c:v>39469</c:v>
                </c:pt>
                <c:pt idx="1439">
                  <c:v>39470</c:v>
                </c:pt>
                <c:pt idx="1440">
                  <c:v>39471</c:v>
                </c:pt>
                <c:pt idx="1441">
                  <c:v>39472</c:v>
                </c:pt>
                <c:pt idx="1442">
                  <c:v>39473</c:v>
                </c:pt>
                <c:pt idx="1443">
                  <c:v>39474</c:v>
                </c:pt>
                <c:pt idx="1444">
                  <c:v>39475</c:v>
                </c:pt>
                <c:pt idx="1445">
                  <c:v>39476</c:v>
                </c:pt>
                <c:pt idx="1446">
                  <c:v>39477</c:v>
                </c:pt>
                <c:pt idx="1447">
                  <c:v>39478</c:v>
                </c:pt>
                <c:pt idx="1448">
                  <c:v>39479</c:v>
                </c:pt>
                <c:pt idx="1449">
                  <c:v>39480</c:v>
                </c:pt>
                <c:pt idx="1450">
                  <c:v>39481</c:v>
                </c:pt>
                <c:pt idx="1451">
                  <c:v>39482</c:v>
                </c:pt>
                <c:pt idx="1452">
                  <c:v>39483</c:v>
                </c:pt>
                <c:pt idx="1453">
                  <c:v>39484</c:v>
                </c:pt>
                <c:pt idx="1454">
                  <c:v>39485</c:v>
                </c:pt>
                <c:pt idx="1455">
                  <c:v>39486</c:v>
                </c:pt>
                <c:pt idx="1456">
                  <c:v>39487</c:v>
                </c:pt>
                <c:pt idx="1457">
                  <c:v>39488</c:v>
                </c:pt>
                <c:pt idx="1458">
                  <c:v>39489</c:v>
                </c:pt>
                <c:pt idx="1459">
                  <c:v>39490</c:v>
                </c:pt>
                <c:pt idx="1460">
                  <c:v>39491</c:v>
                </c:pt>
                <c:pt idx="1461">
                  <c:v>39492</c:v>
                </c:pt>
                <c:pt idx="1462">
                  <c:v>39493</c:v>
                </c:pt>
                <c:pt idx="1463">
                  <c:v>39494</c:v>
                </c:pt>
                <c:pt idx="1464">
                  <c:v>39495</c:v>
                </c:pt>
                <c:pt idx="1465">
                  <c:v>39496</c:v>
                </c:pt>
                <c:pt idx="1466">
                  <c:v>39497</c:v>
                </c:pt>
                <c:pt idx="1467">
                  <c:v>39498</c:v>
                </c:pt>
                <c:pt idx="1468">
                  <c:v>39499</c:v>
                </c:pt>
                <c:pt idx="1469">
                  <c:v>39500</c:v>
                </c:pt>
                <c:pt idx="1470">
                  <c:v>39501</c:v>
                </c:pt>
                <c:pt idx="1471">
                  <c:v>39502</c:v>
                </c:pt>
                <c:pt idx="1472">
                  <c:v>39503</c:v>
                </c:pt>
                <c:pt idx="1473">
                  <c:v>39504</c:v>
                </c:pt>
                <c:pt idx="1474">
                  <c:v>39505</c:v>
                </c:pt>
                <c:pt idx="1475">
                  <c:v>39506</c:v>
                </c:pt>
                <c:pt idx="1476">
                  <c:v>39507</c:v>
                </c:pt>
                <c:pt idx="1477">
                  <c:v>39508</c:v>
                </c:pt>
                <c:pt idx="1478">
                  <c:v>39509</c:v>
                </c:pt>
                <c:pt idx="1479">
                  <c:v>39510</c:v>
                </c:pt>
                <c:pt idx="1480">
                  <c:v>39511</c:v>
                </c:pt>
                <c:pt idx="1481">
                  <c:v>39512</c:v>
                </c:pt>
                <c:pt idx="1482">
                  <c:v>39513</c:v>
                </c:pt>
                <c:pt idx="1483">
                  <c:v>39514</c:v>
                </c:pt>
                <c:pt idx="1484">
                  <c:v>39515</c:v>
                </c:pt>
                <c:pt idx="1485">
                  <c:v>39516</c:v>
                </c:pt>
                <c:pt idx="1486">
                  <c:v>39517</c:v>
                </c:pt>
                <c:pt idx="1487">
                  <c:v>39518</c:v>
                </c:pt>
                <c:pt idx="1488">
                  <c:v>39519</c:v>
                </c:pt>
                <c:pt idx="1489">
                  <c:v>39520</c:v>
                </c:pt>
                <c:pt idx="1490">
                  <c:v>39521</c:v>
                </c:pt>
                <c:pt idx="1491">
                  <c:v>39522</c:v>
                </c:pt>
                <c:pt idx="1492">
                  <c:v>39523</c:v>
                </c:pt>
                <c:pt idx="1493">
                  <c:v>39524</c:v>
                </c:pt>
                <c:pt idx="1494">
                  <c:v>39525</c:v>
                </c:pt>
                <c:pt idx="1495">
                  <c:v>39526</c:v>
                </c:pt>
                <c:pt idx="1496">
                  <c:v>39527</c:v>
                </c:pt>
                <c:pt idx="1497">
                  <c:v>39528</c:v>
                </c:pt>
                <c:pt idx="1498">
                  <c:v>39529</c:v>
                </c:pt>
                <c:pt idx="1499">
                  <c:v>39530</c:v>
                </c:pt>
                <c:pt idx="1500">
                  <c:v>39531</c:v>
                </c:pt>
                <c:pt idx="1501">
                  <c:v>39532</c:v>
                </c:pt>
                <c:pt idx="1502">
                  <c:v>39533</c:v>
                </c:pt>
                <c:pt idx="1503">
                  <c:v>39534</c:v>
                </c:pt>
                <c:pt idx="1504">
                  <c:v>39535</c:v>
                </c:pt>
                <c:pt idx="1505">
                  <c:v>39536</c:v>
                </c:pt>
                <c:pt idx="1506">
                  <c:v>39537</c:v>
                </c:pt>
                <c:pt idx="1507">
                  <c:v>39538</c:v>
                </c:pt>
                <c:pt idx="1508">
                  <c:v>39539</c:v>
                </c:pt>
                <c:pt idx="1509">
                  <c:v>39540</c:v>
                </c:pt>
                <c:pt idx="1510">
                  <c:v>39541</c:v>
                </c:pt>
                <c:pt idx="1511">
                  <c:v>39542</c:v>
                </c:pt>
                <c:pt idx="1512">
                  <c:v>39543</c:v>
                </c:pt>
                <c:pt idx="1513">
                  <c:v>39544</c:v>
                </c:pt>
                <c:pt idx="1514">
                  <c:v>39545</c:v>
                </c:pt>
                <c:pt idx="1515">
                  <c:v>39546</c:v>
                </c:pt>
                <c:pt idx="1516">
                  <c:v>39547</c:v>
                </c:pt>
                <c:pt idx="1517">
                  <c:v>39548</c:v>
                </c:pt>
                <c:pt idx="1518">
                  <c:v>39549</c:v>
                </c:pt>
                <c:pt idx="1519">
                  <c:v>39550</c:v>
                </c:pt>
                <c:pt idx="1520">
                  <c:v>39551</c:v>
                </c:pt>
                <c:pt idx="1521">
                  <c:v>39552</c:v>
                </c:pt>
                <c:pt idx="1522">
                  <c:v>39553</c:v>
                </c:pt>
                <c:pt idx="1523">
                  <c:v>39554</c:v>
                </c:pt>
                <c:pt idx="1524">
                  <c:v>39555</c:v>
                </c:pt>
                <c:pt idx="1525">
                  <c:v>39556</c:v>
                </c:pt>
                <c:pt idx="1526">
                  <c:v>39557</c:v>
                </c:pt>
                <c:pt idx="1527">
                  <c:v>39558</c:v>
                </c:pt>
                <c:pt idx="1528">
                  <c:v>39559</c:v>
                </c:pt>
                <c:pt idx="1529">
                  <c:v>39560</c:v>
                </c:pt>
                <c:pt idx="1530">
                  <c:v>39561</c:v>
                </c:pt>
                <c:pt idx="1531">
                  <c:v>39562</c:v>
                </c:pt>
                <c:pt idx="1532">
                  <c:v>39563</c:v>
                </c:pt>
                <c:pt idx="1533">
                  <c:v>39564</c:v>
                </c:pt>
                <c:pt idx="1534">
                  <c:v>39565</c:v>
                </c:pt>
                <c:pt idx="1535">
                  <c:v>39566</c:v>
                </c:pt>
                <c:pt idx="1536">
                  <c:v>39567</c:v>
                </c:pt>
                <c:pt idx="1537">
                  <c:v>39568</c:v>
                </c:pt>
                <c:pt idx="1538">
                  <c:v>39569</c:v>
                </c:pt>
                <c:pt idx="1539">
                  <c:v>39570</c:v>
                </c:pt>
                <c:pt idx="1540">
                  <c:v>39571</c:v>
                </c:pt>
                <c:pt idx="1541">
                  <c:v>39572</c:v>
                </c:pt>
                <c:pt idx="1542">
                  <c:v>39573</c:v>
                </c:pt>
                <c:pt idx="1543">
                  <c:v>39574</c:v>
                </c:pt>
                <c:pt idx="1544">
                  <c:v>39575</c:v>
                </c:pt>
                <c:pt idx="1545">
                  <c:v>39576</c:v>
                </c:pt>
                <c:pt idx="1546">
                  <c:v>39577</c:v>
                </c:pt>
                <c:pt idx="1547">
                  <c:v>39578</c:v>
                </c:pt>
                <c:pt idx="1548">
                  <c:v>39579</c:v>
                </c:pt>
                <c:pt idx="1549">
                  <c:v>39580</c:v>
                </c:pt>
                <c:pt idx="1550">
                  <c:v>39581</c:v>
                </c:pt>
                <c:pt idx="1551">
                  <c:v>39582</c:v>
                </c:pt>
                <c:pt idx="1552">
                  <c:v>39583</c:v>
                </c:pt>
                <c:pt idx="1553">
                  <c:v>39584</c:v>
                </c:pt>
                <c:pt idx="1554">
                  <c:v>39585</c:v>
                </c:pt>
                <c:pt idx="1555">
                  <c:v>39586</c:v>
                </c:pt>
                <c:pt idx="1556">
                  <c:v>39587</c:v>
                </c:pt>
                <c:pt idx="1557">
                  <c:v>39588</c:v>
                </c:pt>
                <c:pt idx="1558">
                  <c:v>39589</c:v>
                </c:pt>
                <c:pt idx="1559">
                  <c:v>39590</c:v>
                </c:pt>
                <c:pt idx="1560">
                  <c:v>39591</c:v>
                </c:pt>
                <c:pt idx="1561">
                  <c:v>39592</c:v>
                </c:pt>
                <c:pt idx="1562">
                  <c:v>39593</c:v>
                </c:pt>
                <c:pt idx="1563">
                  <c:v>39594</c:v>
                </c:pt>
                <c:pt idx="1564">
                  <c:v>39595</c:v>
                </c:pt>
                <c:pt idx="1565">
                  <c:v>39596</c:v>
                </c:pt>
                <c:pt idx="1566">
                  <c:v>39597</c:v>
                </c:pt>
                <c:pt idx="1567">
                  <c:v>39598</c:v>
                </c:pt>
                <c:pt idx="1568">
                  <c:v>39599</c:v>
                </c:pt>
                <c:pt idx="1569">
                  <c:v>39600</c:v>
                </c:pt>
                <c:pt idx="1570">
                  <c:v>39601</c:v>
                </c:pt>
                <c:pt idx="1571">
                  <c:v>39602</c:v>
                </c:pt>
                <c:pt idx="1572">
                  <c:v>39603</c:v>
                </c:pt>
                <c:pt idx="1573">
                  <c:v>39604</c:v>
                </c:pt>
                <c:pt idx="1574">
                  <c:v>39605</c:v>
                </c:pt>
                <c:pt idx="1575">
                  <c:v>39606</c:v>
                </c:pt>
                <c:pt idx="1576">
                  <c:v>39607</c:v>
                </c:pt>
                <c:pt idx="1577">
                  <c:v>39608</c:v>
                </c:pt>
                <c:pt idx="1578">
                  <c:v>39609</c:v>
                </c:pt>
                <c:pt idx="1579">
                  <c:v>39610</c:v>
                </c:pt>
                <c:pt idx="1580">
                  <c:v>39611</c:v>
                </c:pt>
                <c:pt idx="1581">
                  <c:v>39612</c:v>
                </c:pt>
                <c:pt idx="1582">
                  <c:v>39613</c:v>
                </c:pt>
                <c:pt idx="1583">
                  <c:v>39614</c:v>
                </c:pt>
                <c:pt idx="1584">
                  <c:v>39615</c:v>
                </c:pt>
                <c:pt idx="1585">
                  <c:v>39616</c:v>
                </c:pt>
                <c:pt idx="1586">
                  <c:v>39617</c:v>
                </c:pt>
                <c:pt idx="1587">
                  <c:v>39618</c:v>
                </c:pt>
                <c:pt idx="1588">
                  <c:v>39619</c:v>
                </c:pt>
                <c:pt idx="1589">
                  <c:v>39620</c:v>
                </c:pt>
                <c:pt idx="1590">
                  <c:v>39621</c:v>
                </c:pt>
                <c:pt idx="1591">
                  <c:v>39622</c:v>
                </c:pt>
                <c:pt idx="1592">
                  <c:v>39623</c:v>
                </c:pt>
                <c:pt idx="1593">
                  <c:v>39624</c:v>
                </c:pt>
                <c:pt idx="1594">
                  <c:v>39625</c:v>
                </c:pt>
                <c:pt idx="1595">
                  <c:v>39626</c:v>
                </c:pt>
                <c:pt idx="1596">
                  <c:v>39627</c:v>
                </c:pt>
                <c:pt idx="1597">
                  <c:v>39628</c:v>
                </c:pt>
                <c:pt idx="1598">
                  <c:v>39629</c:v>
                </c:pt>
                <c:pt idx="1599">
                  <c:v>39630</c:v>
                </c:pt>
                <c:pt idx="1600">
                  <c:v>39631</c:v>
                </c:pt>
                <c:pt idx="1601">
                  <c:v>39632</c:v>
                </c:pt>
                <c:pt idx="1602">
                  <c:v>39633</c:v>
                </c:pt>
                <c:pt idx="1603">
                  <c:v>39634</c:v>
                </c:pt>
                <c:pt idx="1604">
                  <c:v>39635</c:v>
                </c:pt>
                <c:pt idx="1605">
                  <c:v>39636</c:v>
                </c:pt>
                <c:pt idx="1606">
                  <c:v>39637</c:v>
                </c:pt>
                <c:pt idx="1607">
                  <c:v>39638</c:v>
                </c:pt>
                <c:pt idx="1608">
                  <c:v>39639</c:v>
                </c:pt>
                <c:pt idx="1609">
                  <c:v>39640</c:v>
                </c:pt>
                <c:pt idx="1610">
                  <c:v>39641</c:v>
                </c:pt>
                <c:pt idx="1611">
                  <c:v>39642</c:v>
                </c:pt>
                <c:pt idx="1612">
                  <c:v>39643</c:v>
                </c:pt>
                <c:pt idx="1613">
                  <c:v>39644</c:v>
                </c:pt>
                <c:pt idx="1614">
                  <c:v>39645</c:v>
                </c:pt>
                <c:pt idx="1615">
                  <c:v>39646</c:v>
                </c:pt>
                <c:pt idx="1616">
                  <c:v>39647</c:v>
                </c:pt>
                <c:pt idx="1617">
                  <c:v>39648</c:v>
                </c:pt>
                <c:pt idx="1618">
                  <c:v>39649</c:v>
                </c:pt>
                <c:pt idx="1619">
                  <c:v>39650</c:v>
                </c:pt>
                <c:pt idx="1620">
                  <c:v>39651</c:v>
                </c:pt>
                <c:pt idx="1621">
                  <c:v>39652</c:v>
                </c:pt>
                <c:pt idx="1622">
                  <c:v>39653</c:v>
                </c:pt>
                <c:pt idx="1623">
                  <c:v>39654</c:v>
                </c:pt>
                <c:pt idx="1624">
                  <c:v>39655</c:v>
                </c:pt>
                <c:pt idx="1625">
                  <c:v>39656</c:v>
                </c:pt>
                <c:pt idx="1626">
                  <c:v>39657</c:v>
                </c:pt>
                <c:pt idx="1627">
                  <c:v>39658</c:v>
                </c:pt>
                <c:pt idx="1628">
                  <c:v>39659</c:v>
                </c:pt>
                <c:pt idx="1629">
                  <c:v>39660</c:v>
                </c:pt>
                <c:pt idx="1630">
                  <c:v>39661</c:v>
                </c:pt>
                <c:pt idx="1631">
                  <c:v>39662</c:v>
                </c:pt>
                <c:pt idx="1632">
                  <c:v>39663</c:v>
                </c:pt>
                <c:pt idx="1633">
                  <c:v>39664</c:v>
                </c:pt>
                <c:pt idx="1634">
                  <c:v>39665</c:v>
                </c:pt>
                <c:pt idx="1635">
                  <c:v>39666</c:v>
                </c:pt>
                <c:pt idx="1636">
                  <c:v>39667</c:v>
                </c:pt>
                <c:pt idx="1637">
                  <c:v>39668</c:v>
                </c:pt>
                <c:pt idx="1638">
                  <c:v>39669</c:v>
                </c:pt>
                <c:pt idx="1639">
                  <c:v>39670</c:v>
                </c:pt>
                <c:pt idx="1640">
                  <c:v>39671</c:v>
                </c:pt>
                <c:pt idx="1641">
                  <c:v>39672</c:v>
                </c:pt>
                <c:pt idx="1642">
                  <c:v>39673</c:v>
                </c:pt>
                <c:pt idx="1643">
                  <c:v>39674</c:v>
                </c:pt>
                <c:pt idx="1644">
                  <c:v>39675</c:v>
                </c:pt>
                <c:pt idx="1645">
                  <c:v>39676</c:v>
                </c:pt>
                <c:pt idx="1646">
                  <c:v>39677</c:v>
                </c:pt>
                <c:pt idx="1647">
                  <c:v>39678</c:v>
                </c:pt>
                <c:pt idx="1648">
                  <c:v>39679</c:v>
                </c:pt>
                <c:pt idx="1649">
                  <c:v>39680</c:v>
                </c:pt>
                <c:pt idx="1650">
                  <c:v>39681</c:v>
                </c:pt>
                <c:pt idx="1651">
                  <c:v>39682</c:v>
                </c:pt>
                <c:pt idx="1652">
                  <c:v>39683</c:v>
                </c:pt>
                <c:pt idx="1653">
                  <c:v>39684</c:v>
                </c:pt>
                <c:pt idx="1654">
                  <c:v>39685</c:v>
                </c:pt>
                <c:pt idx="1655">
                  <c:v>39686</c:v>
                </c:pt>
                <c:pt idx="1656">
                  <c:v>39687</c:v>
                </c:pt>
                <c:pt idx="1657">
                  <c:v>39688</c:v>
                </c:pt>
                <c:pt idx="1658">
                  <c:v>39689</c:v>
                </c:pt>
                <c:pt idx="1659">
                  <c:v>39690</c:v>
                </c:pt>
                <c:pt idx="1660">
                  <c:v>39691</c:v>
                </c:pt>
                <c:pt idx="1661">
                  <c:v>39692</c:v>
                </c:pt>
                <c:pt idx="1662">
                  <c:v>39693</c:v>
                </c:pt>
                <c:pt idx="1663">
                  <c:v>39694</c:v>
                </c:pt>
                <c:pt idx="1664">
                  <c:v>39695</c:v>
                </c:pt>
                <c:pt idx="1665">
                  <c:v>39696</c:v>
                </c:pt>
                <c:pt idx="1666">
                  <c:v>39697</c:v>
                </c:pt>
                <c:pt idx="1667">
                  <c:v>39698</c:v>
                </c:pt>
                <c:pt idx="1668">
                  <c:v>39699</c:v>
                </c:pt>
                <c:pt idx="1669">
                  <c:v>39700</c:v>
                </c:pt>
                <c:pt idx="1670">
                  <c:v>39701</c:v>
                </c:pt>
                <c:pt idx="1671">
                  <c:v>39702</c:v>
                </c:pt>
                <c:pt idx="1672">
                  <c:v>39703</c:v>
                </c:pt>
                <c:pt idx="1673">
                  <c:v>39704</c:v>
                </c:pt>
                <c:pt idx="1674">
                  <c:v>39705</c:v>
                </c:pt>
                <c:pt idx="1675">
                  <c:v>39706</c:v>
                </c:pt>
                <c:pt idx="1676">
                  <c:v>39708</c:v>
                </c:pt>
                <c:pt idx="1677">
                  <c:v>39709</c:v>
                </c:pt>
                <c:pt idx="1678">
                  <c:v>39710</c:v>
                </c:pt>
                <c:pt idx="1679">
                  <c:v>39711</c:v>
                </c:pt>
                <c:pt idx="1680">
                  <c:v>39712</c:v>
                </c:pt>
                <c:pt idx="1681">
                  <c:v>39713</c:v>
                </c:pt>
                <c:pt idx="1682">
                  <c:v>39714</c:v>
                </c:pt>
                <c:pt idx="1683">
                  <c:v>39715</c:v>
                </c:pt>
                <c:pt idx="1684">
                  <c:v>39716</c:v>
                </c:pt>
                <c:pt idx="1685">
                  <c:v>39717</c:v>
                </c:pt>
                <c:pt idx="1686">
                  <c:v>39718</c:v>
                </c:pt>
                <c:pt idx="1687">
                  <c:v>39719</c:v>
                </c:pt>
                <c:pt idx="1688">
                  <c:v>39720</c:v>
                </c:pt>
              </c:numCache>
            </c:numRef>
          </c:xVal>
          <c:yVal>
            <c:numRef>
              <c:f>'SEAT.pbo-1 (2)'!$B$2:$B$1690</c:f>
              <c:numCache>
                <c:formatCode>0.00</c:formatCode>
                <c:ptCount val="1689"/>
                <c:pt idx="0">
                  <c:v>-5.53</c:v>
                </c:pt>
                <c:pt idx="1">
                  <c:v>-5.24</c:v>
                </c:pt>
                <c:pt idx="2">
                  <c:v>-4.7</c:v>
                </c:pt>
                <c:pt idx="3">
                  <c:v>-8.2199999999999989</c:v>
                </c:pt>
                <c:pt idx="4">
                  <c:v>-7.09</c:v>
                </c:pt>
                <c:pt idx="5">
                  <c:v>-6.54</c:v>
                </c:pt>
                <c:pt idx="6">
                  <c:v>-7.46</c:v>
                </c:pt>
                <c:pt idx="7">
                  <c:v>-7.84</c:v>
                </c:pt>
                <c:pt idx="8">
                  <c:v>-7.68</c:v>
                </c:pt>
                <c:pt idx="9">
                  <c:v>-7.3199999999999994</c:v>
                </c:pt>
                <c:pt idx="10">
                  <c:v>-6.34</c:v>
                </c:pt>
                <c:pt idx="11">
                  <c:v>-6.7</c:v>
                </c:pt>
                <c:pt idx="12">
                  <c:v>-6.76</c:v>
                </c:pt>
                <c:pt idx="13">
                  <c:v>-6.9300000000000006</c:v>
                </c:pt>
                <c:pt idx="14">
                  <c:v>-6.55</c:v>
                </c:pt>
                <c:pt idx="15">
                  <c:v>-6.6899999999999995</c:v>
                </c:pt>
                <c:pt idx="16">
                  <c:v>-7.9</c:v>
                </c:pt>
                <c:pt idx="17">
                  <c:v>-6.83</c:v>
                </c:pt>
                <c:pt idx="18">
                  <c:v>-7</c:v>
                </c:pt>
                <c:pt idx="19">
                  <c:v>-5.67</c:v>
                </c:pt>
                <c:pt idx="20">
                  <c:v>-6.46</c:v>
                </c:pt>
                <c:pt idx="21">
                  <c:v>-6.95</c:v>
                </c:pt>
                <c:pt idx="22">
                  <c:v>-7.63</c:v>
                </c:pt>
                <c:pt idx="23">
                  <c:v>-6.46</c:v>
                </c:pt>
                <c:pt idx="24">
                  <c:v>-6.79</c:v>
                </c:pt>
                <c:pt idx="25">
                  <c:v>-7.1199999999999992</c:v>
                </c:pt>
                <c:pt idx="26">
                  <c:v>-6.71</c:v>
                </c:pt>
                <c:pt idx="27">
                  <c:v>-5.76</c:v>
                </c:pt>
                <c:pt idx="28">
                  <c:v>-5.39</c:v>
                </c:pt>
                <c:pt idx="29">
                  <c:v>-6.8599999999999994</c:v>
                </c:pt>
                <c:pt idx="30">
                  <c:v>-8.0400000000000009</c:v>
                </c:pt>
                <c:pt idx="31">
                  <c:v>-8.2000000000000011</c:v>
                </c:pt>
                <c:pt idx="32">
                  <c:v>-6.92</c:v>
                </c:pt>
                <c:pt idx="33">
                  <c:v>-5.8</c:v>
                </c:pt>
                <c:pt idx="34">
                  <c:v>-8.15</c:v>
                </c:pt>
                <c:pt idx="35">
                  <c:v>-7.53</c:v>
                </c:pt>
                <c:pt idx="36">
                  <c:v>-7.8199999999999994</c:v>
                </c:pt>
                <c:pt idx="37">
                  <c:v>-7.53</c:v>
                </c:pt>
                <c:pt idx="38">
                  <c:v>-6.71</c:v>
                </c:pt>
                <c:pt idx="39">
                  <c:v>-7.24</c:v>
                </c:pt>
                <c:pt idx="40">
                  <c:v>-7.05</c:v>
                </c:pt>
                <c:pt idx="41">
                  <c:v>-7.9700000000000006</c:v>
                </c:pt>
                <c:pt idx="42">
                  <c:v>-7.13</c:v>
                </c:pt>
                <c:pt idx="43">
                  <c:v>-8.620000000000001</c:v>
                </c:pt>
                <c:pt idx="44">
                  <c:v>-7.68</c:v>
                </c:pt>
                <c:pt idx="45">
                  <c:v>-7.38</c:v>
                </c:pt>
                <c:pt idx="46">
                  <c:v>-7.74</c:v>
                </c:pt>
                <c:pt idx="47">
                  <c:v>-7.55</c:v>
                </c:pt>
                <c:pt idx="48">
                  <c:v>-8.16</c:v>
                </c:pt>
                <c:pt idx="49">
                  <c:v>-8.2399999999999984</c:v>
                </c:pt>
                <c:pt idx="50">
                  <c:v>-8.9600000000000026</c:v>
                </c:pt>
                <c:pt idx="51">
                  <c:v>-8.6399999999999988</c:v>
                </c:pt>
                <c:pt idx="52">
                  <c:v>-10.55</c:v>
                </c:pt>
                <c:pt idx="53">
                  <c:v>-7.8599999999999994</c:v>
                </c:pt>
                <c:pt idx="54">
                  <c:v>-7.2</c:v>
                </c:pt>
                <c:pt idx="55">
                  <c:v>-7.35</c:v>
                </c:pt>
                <c:pt idx="56">
                  <c:v>-6.9700000000000006</c:v>
                </c:pt>
                <c:pt idx="57">
                  <c:v>-6.34</c:v>
                </c:pt>
                <c:pt idx="58">
                  <c:v>-6.1</c:v>
                </c:pt>
                <c:pt idx="59">
                  <c:v>-7</c:v>
                </c:pt>
                <c:pt idx="60">
                  <c:v>-7.1099999999999994</c:v>
                </c:pt>
                <c:pt idx="61">
                  <c:v>-8.01</c:v>
                </c:pt>
                <c:pt idx="62">
                  <c:v>-5.49</c:v>
                </c:pt>
                <c:pt idx="63">
                  <c:v>-5.6099999999999994</c:v>
                </c:pt>
                <c:pt idx="64">
                  <c:v>-5.8199999999999994</c:v>
                </c:pt>
                <c:pt idx="65">
                  <c:v>-5.1199999999999992</c:v>
                </c:pt>
                <c:pt idx="66">
                  <c:v>-4.4800000000000004</c:v>
                </c:pt>
                <c:pt idx="67">
                  <c:v>-5.14</c:v>
                </c:pt>
                <c:pt idx="68">
                  <c:v>-5.6899999999999995</c:v>
                </c:pt>
                <c:pt idx="69">
                  <c:v>-7.28</c:v>
                </c:pt>
                <c:pt idx="70">
                  <c:v>-5.94</c:v>
                </c:pt>
                <c:pt idx="71">
                  <c:v>-5.91</c:v>
                </c:pt>
                <c:pt idx="72">
                  <c:v>-8.3600000000000012</c:v>
                </c:pt>
                <c:pt idx="73">
                  <c:v>-6.25</c:v>
                </c:pt>
                <c:pt idx="74">
                  <c:v>-5.92</c:v>
                </c:pt>
                <c:pt idx="75">
                  <c:v>-8.2399999999999984</c:v>
                </c:pt>
                <c:pt idx="76">
                  <c:v>-6.88</c:v>
                </c:pt>
                <c:pt idx="77">
                  <c:v>-5.75</c:v>
                </c:pt>
                <c:pt idx="78">
                  <c:v>-5.52</c:v>
                </c:pt>
                <c:pt idx="79">
                  <c:v>-5.4700000000000006</c:v>
                </c:pt>
                <c:pt idx="80">
                  <c:v>-5.59</c:v>
                </c:pt>
                <c:pt idx="81">
                  <c:v>-6.4</c:v>
                </c:pt>
                <c:pt idx="82">
                  <c:v>-6.4</c:v>
                </c:pt>
                <c:pt idx="83">
                  <c:v>-6.6199999999999992</c:v>
                </c:pt>
                <c:pt idx="84">
                  <c:v>-6.1199999999999992</c:v>
                </c:pt>
                <c:pt idx="85">
                  <c:v>-6.44</c:v>
                </c:pt>
                <c:pt idx="86">
                  <c:v>-5.94</c:v>
                </c:pt>
                <c:pt idx="87">
                  <c:v>-4.8</c:v>
                </c:pt>
                <c:pt idx="88">
                  <c:v>-7.09</c:v>
                </c:pt>
                <c:pt idx="89">
                  <c:v>-6.85</c:v>
                </c:pt>
                <c:pt idx="90">
                  <c:v>-7.96</c:v>
                </c:pt>
                <c:pt idx="91">
                  <c:v>-4.8499999999999996</c:v>
                </c:pt>
                <c:pt idx="92">
                  <c:v>-6.4300000000000006</c:v>
                </c:pt>
                <c:pt idx="93">
                  <c:v>-6.1</c:v>
                </c:pt>
                <c:pt idx="94">
                  <c:v>-4.88</c:v>
                </c:pt>
                <c:pt idx="95">
                  <c:v>-5.17</c:v>
                </c:pt>
                <c:pt idx="96">
                  <c:v>-8.2199999999999989</c:v>
                </c:pt>
                <c:pt idx="97">
                  <c:v>-7.8</c:v>
                </c:pt>
                <c:pt idx="98">
                  <c:v>-6.23</c:v>
                </c:pt>
                <c:pt idx="99">
                  <c:v>-7.01</c:v>
                </c:pt>
                <c:pt idx="100">
                  <c:v>-6.26</c:v>
                </c:pt>
                <c:pt idx="101">
                  <c:v>-5.67</c:v>
                </c:pt>
                <c:pt idx="102">
                  <c:v>-5.83</c:v>
                </c:pt>
                <c:pt idx="103">
                  <c:v>-6.41</c:v>
                </c:pt>
                <c:pt idx="104">
                  <c:v>-6.04</c:v>
                </c:pt>
                <c:pt idx="105">
                  <c:v>-5.51</c:v>
                </c:pt>
                <c:pt idx="106">
                  <c:v>-5.64</c:v>
                </c:pt>
                <c:pt idx="107">
                  <c:v>-6.44</c:v>
                </c:pt>
                <c:pt idx="108">
                  <c:v>-6.7700000000000005</c:v>
                </c:pt>
                <c:pt idx="109">
                  <c:v>-7.25</c:v>
                </c:pt>
                <c:pt idx="110">
                  <c:v>-7.2700000000000005</c:v>
                </c:pt>
                <c:pt idx="111">
                  <c:v>-7.05</c:v>
                </c:pt>
                <c:pt idx="112">
                  <c:v>-6.2700000000000005</c:v>
                </c:pt>
                <c:pt idx="113">
                  <c:v>-6.44</c:v>
                </c:pt>
                <c:pt idx="114">
                  <c:v>-6.01</c:v>
                </c:pt>
                <c:pt idx="115">
                  <c:v>-7.34</c:v>
                </c:pt>
                <c:pt idx="116">
                  <c:v>-7.04</c:v>
                </c:pt>
                <c:pt idx="117">
                  <c:v>-5.99</c:v>
                </c:pt>
                <c:pt idx="118">
                  <c:v>-6.79</c:v>
                </c:pt>
                <c:pt idx="119">
                  <c:v>-7.1099999999999994</c:v>
                </c:pt>
                <c:pt idx="120">
                  <c:v>-8.3500000000000014</c:v>
                </c:pt>
                <c:pt idx="121">
                  <c:v>-7.8599999999999994</c:v>
                </c:pt>
                <c:pt idx="122">
                  <c:v>-8.3600000000000012</c:v>
                </c:pt>
                <c:pt idx="123">
                  <c:v>-8.4500000000000011</c:v>
                </c:pt>
                <c:pt idx="124">
                  <c:v>-8.0300000000000011</c:v>
                </c:pt>
                <c:pt idx="125">
                  <c:v>-7.51</c:v>
                </c:pt>
                <c:pt idx="126">
                  <c:v>-7.3199999999999994</c:v>
                </c:pt>
                <c:pt idx="127">
                  <c:v>-8.02</c:v>
                </c:pt>
                <c:pt idx="128">
                  <c:v>-9.129999999999999</c:v>
                </c:pt>
                <c:pt idx="129">
                  <c:v>-6.34</c:v>
                </c:pt>
                <c:pt idx="130">
                  <c:v>-8.07</c:v>
                </c:pt>
                <c:pt idx="131">
                  <c:v>-8.620000000000001</c:v>
                </c:pt>
                <c:pt idx="132">
                  <c:v>-8.2299999999999986</c:v>
                </c:pt>
                <c:pt idx="133">
                  <c:v>-8.18</c:v>
                </c:pt>
                <c:pt idx="134">
                  <c:v>-9.17</c:v>
                </c:pt>
                <c:pt idx="135">
                  <c:v>-7.1099999999999994</c:v>
                </c:pt>
                <c:pt idx="136">
                  <c:v>-8.9500000000000011</c:v>
                </c:pt>
                <c:pt idx="137">
                  <c:v>-8.34</c:v>
                </c:pt>
                <c:pt idx="138">
                  <c:v>-8.01</c:v>
                </c:pt>
                <c:pt idx="139">
                  <c:v>-7.6199999999999992</c:v>
                </c:pt>
                <c:pt idx="140">
                  <c:v>-7.48</c:v>
                </c:pt>
                <c:pt idx="141">
                  <c:v>-6.73</c:v>
                </c:pt>
                <c:pt idx="142">
                  <c:v>-9.5</c:v>
                </c:pt>
                <c:pt idx="143">
                  <c:v>-8.77</c:v>
                </c:pt>
                <c:pt idx="144">
                  <c:v>-8.7299999999999986</c:v>
                </c:pt>
                <c:pt idx="145">
                  <c:v>-7.99</c:v>
                </c:pt>
                <c:pt idx="146">
                  <c:v>-7.98</c:v>
                </c:pt>
                <c:pt idx="147">
                  <c:v>-8.7000000000000011</c:v>
                </c:pt>
                <c:pt idx="148">
                  <c:v>-7.9700000000000006</c:v>
                </c:pt>
                <c:pt idx="149">
                  <c:v>-8.39</c:v>
                </c:pt>
                <c:pt idx="150">
                  <c:v>-7.75</c:v>
                </c:pt>
                <c:pt idx="151">
                  <c:v>-6.89</c:v>
                </c:pt>
                <c:pt idx="152">
                  <c:v>-6.96</c:v>
                </c:pt>
                <c:pt idx="153">
                  <c:v>-6.98</c:v>
                </c:pt>
                <c:pt idx="154">
                  <c:v>-7.04</c:v>
                </c:pt>
                <c:pt idx="155">
                  <c:v>-7.25</c:v>
                </c:pt>
                <c:pt idx="156">
                  <c:v>-7.23</c:v>
                </c:pt>
                <c:pt idx="157">
                  <c:v>-8.25</c:v>
                </c:pt>
                <c:pt idx="158">
                  <c:v>-7.9300000000000006</c:v>
                </c:pt>
                <c:pt idx="159">
                  <c:v>-6.9</c:v>
                </c:pt>
                <c:pt idx="160">
                  <c:v>-8.16</c:v>
                </c:pt>
                <c:pt idx="161">
                  <c:v>-8.7000000000000011</c:v>
                </c:pt>
                <c:pt idx="162">
                  <c:v>-7.87</c:v>
                </c:pt>
                <c:pt idx="163">
                  <c:v>-7.85</c:v>
                </c:pt>
                <c:pt idx="164">
                  <c:v>-7.29</c:v>
                </c:pt>
                <c:pt idx="165">
                  <c:v>-7.23</c:v>
                </c:pt>
                <c:pt idx="166">
                  <c:v>-7.6899999999999995</c:v>
                </c:pt>
                <c:pt idx="167">
                  <c:v>-5.81</c:v>
                </c:pt>
                <c:pt idx="168">
                  <c:v>-8.34</c:v>
                </c:pt>
                <c:pt idx="169">
                  <c:v>-7.3599999999999994</c:v>
                </c:pt>
                <c:pt idx="170">
                  <c:v>-5.8</c:v>
                </c:pt>
                <c:pt idx="171">
                  <c:v>-7.8599999999999994</c:v>
                </c:pt>
                <c:pt idx="172">
                  <c:v>-7.53</c:v>
                </c:pt>
                <c:pt idx="173">
                  <c:v>-8.19</c:v>
                </c:pt>
                <c:pt idx="174">
                  <c:v>-6.14</c:v>
                </c:pt>
                <c:pt idx="175">
                  <c:v>-6.91</c:v>
                </c:pt>
                <c:pt idx="176">
                  <c:v>-6.71</c:v>
                </c:pt>
                <c:pt idx="177">
                  <c:v>-7.2700000000000005</c:v>
                </c:pt>
                <c:pt idx="178">
                  <c:v>-7.23</c:v>
                </c:pt>
                <c:pt idx="179">
                  <c:v>-6.63</c:v>
                </c:pt>
                <c:pt idx="180">
                  <c:v>-7.2</c:v>
                </c:pt>
                <c:pt idx="181">
                  <c:v>-6.64</c:v>
                </c:pt>
                <c:pt idx="182">
                  <c:v>-6.92</c:v>
                </c:pt>
                <c:pt idx="183">
                  <c:v>-6.18</c:v>
                </c:pt>
                <c:pt idx="184">
                  <c:v>-6.07</c:v>
                </c:pt>
                <c:pt idx="185">
                  <c:v>-5.4700000000000006</c:v>
                </c:pt>
                <c:pt idx="186">
                  <c:v>-7.22</c:v>
                </c:pt>
                <c:pt idx="187">
                  <c:v>-5.5</c:v>
                </c:pt>
                <c:pt idx="188">
                  <c:v>-6.1899999999999995</c:v>
                </c:pt>
                <c:pt idx="189">
                  <c:v>-6.41</c:v>
                </c:pt>
                <c:pt idx="190">
                  <c:v>-7.05</c:v>
                </c:pt>
                <c:pt idx="191">
                  <c:v>-7.56</c:v>
                </c:pt>
                <c:pt idx="192">
                  <c:v>-7.09</c:v>
                </c:pt>
                <c:pt idx="193">
                  <c:v>-6.73</c:v>
                </c:pt>
                <c:pt idx="194">
                  <c:v>-5.49</c:v>
                </c:pt>
                <c:pt idx="195">
                  <c:v>-6.3599999999999994</c:v>
                </c:pt>
                <c:pt idx="196">
                  <c:v>-5.9300000000000006</c:v>
                </c:pt>
                <c:pt idx="197">
                  <c:v>-6.22</c:v>
                </c:pt>
                <c:pt idx="198">
                  <c:v>-4.7699999999999996</c:v>
                </c:pt>
                <c:pt idx="199">
                  <c:v>-7.05</c:v>
                </c:pt>
                <c:pt idx="200">
                  <c:v>-6.75</c:v>
                </c:pt>
                <c:pt idx="201">
                  <c:v>-5.23</c:v>
                </c:pt>
                <c:pt idx="202">
                  <c:v>-5</c:v>
                </c:pt>
                <c:pt idx="203">
                  <c:v>-5.81</c:v>
                </c:pt>
                <c:pt idx="204">
                  <c:v>-6.79</c:v>
                </c:pt>
                <c:pt idx="205">
                  <c:v>-6.01</c:v>
                </c:pt>
                <c:pt idx="206">
                  <c:v>-6.71</c:v>
                </c:pt>
                <c:pt idx="207">
                  <c:v>-5.67</c:v>
                </c:pt>
                <c:pt idx="208">
                  <c:v>-5.21</c:v>
                </c:pt>
                <c:pt idx="209">
                  <c:v>-6.2700000000000005</c:v>
                </c:pt>
                <c:pt idx="210">
                  <c:v>-5.72</c:v>
                </c:pt>
                <c:pt idx="211">
                  <c:v>-6.54</c:v>
                </c:pt>
                <c:pt idx="212">
                  <c:v>-6.6499999999999995</c:v>
                </c:pt>
                <c:pt idx="213">
                  <c:v>-2.92</c:v>
                </c:pt>
                <c:pt idx="214">
                  <c:v>-7.2</c:v>
                </c:pt>
                <c:pt idx="215">
                  <c:v>-5.6499999999999995</c:v>
                </c:pt>
                <c:pt idx="216">
                  <c:v>-4.6199999999999992</c:v>
                </c:pt>
                <c:pt idx="217">
                  <c:v>-5.14</c:v>
                </c:pt>
                <c:pt idx="218">
                  <c:v>-6.7700000000000005</c:v>
                </c:pt>
                <c:pt idx="219">
                  <c:v>-2.9699999999999998</c:v>
                </c:pt>
                <c:pt idx="220">
                  <c:v>-7.6599999999999993</c:v>
                </c:pt>
                <c:pt idx="221">
                  <c:v>-7.95</c:v>
                </c:pt>
                <c:pt idx="222">
                  <c:v>-7.45</c:v>
                </c:pt>
                <c:pt idx="223">
                  <c:v>-6.89</c:v>
                </c:pt>
                <c:pt idx="224">
                  <c:v>-7.03</c:v>
                </c:pt>
                <c:pt idx="225">
                  <c:v>-5.91</c:v>
                </c:pt>
                <c:pt idx="226">
                  <c:v>-6.21</c:v>
                </c:pt>
                <c:pt idx="227">
                  <c:v>-5.64</c:v>
                </c:pt>
                <c:pt idx="228">
                  <c:v>-5.91</c:v>
                </c:pt>
                <c:pt idx="229">
                  <c:v>-5.74</c:v>
                </c:pt>
                <c:pt idx="230">
                  <c:v>-8.51</c:v>
                </c:pt>
                <c:pt idx="231">
                  <c:v>-5.49</c:v>
                </c:pt>
                <c:pt idx="232">
                  <c:v>-4.6399999999999997</c:v>
                </c:pt>
                <c:pt idx="233">
                  <c:v>-6.6199999999999992</c:v>
                </c:pt>
                <c:pt idx="234">
                  <c:v>-5.1599999999999993</c:v>
                </c:pt>
                <c:pt idx="235">
                  <c:v>-6.68</c:v>
                </c:pt>
                <c:pt idx="236">
                  <c:v>-4.8899999999999997</c:v>
                </c:pt>
                <c:pt idx="237">
                  <c:v>-6.04</c:v>
                </c:pt>
                <c:pt idx="238">
                  <c:v>-5.92</c:v>
                </c:pt>
                <c:pt idx="239">
                  <c:v>-6.71</c:v>
                </c:pt>
                <c:pt idx="240">
                  <c:v>-4.59</c:v>
                </c:pt>
                <c:pt idx="241">
                  <c:v>-6.18</c:v>
                </c:pt>
                <c:pt idx="242">
                  <c:v>-5.13</c:v>
                </c:pt>
                <c:pt idx="243">
                  <c:v>-5.8599999999999994</c:v>
                </c:pt>
                <c:pt idx="244">
                  <c:v>-6.71</c:v>
                </c:pt>
                <c:pt idx="245">
                  <c:v>-5.88</c:v>
                </c:pt>
                <c:pt idx="246">
                  <c:v>-6.68</c:v>
                </c:pt>
                <c:pt idx="247">
                  <c:v>-5.38</c:v>
                </c:pt>
                <c:pt idx="248">
                  <c:v>-5.25</c:v>
                </c:pt>
                <c:pt idx="249">
                  <c:v>-5.46</c:v>
                </c:pt>
                <c:pt idx="250">
                  <c:v>-5.2700000000000005</c:v>
                </c:pt>
                <c:pt idx="251">
                  <c:v>-6.57</c:v>
                </c:pt>
                <c:pt idx="252">
                  <c:v>-5.55</c:v>
                </c:pt>
                <c:pt idx="253">
                  <c:v>-6.1199999999999992</c:v>
                </c:pt>
                <c:pt idx="254">
                  <c:v>-7.01</c:v>
                </c:pt>
                <c:pt idx="255">
                  <c:v>-4.5</c:v>
                </c:pt>
                <c:pt idx="256">
                  <c:v>-5.44</c:v>
                </c:pt>
                <c:pt idx="257">
                  <c:v>-4.9800000000000004</c:v>
                </c:pt>
                <c:pt idx="258">
                  <c:v>-5.2700000000000005</c:v>
                </c:pt>
                <c:pt idx="259">
                  <c:v>-5.39</c:v>
                </c:pt>
                <c:pt idx="260">
                  <c:v>-4.87</c:v>
                </c:pt>
                <c:pt idx="261">
                  <c:v>-5.38</c:v>
                </c:pt>
                <c:pt idx="262">
                  <c:v>-5.07</c:v>
                </c:pt>
                <c:pt idx="263">
                  <c:v>-6.1599999999999993</c:v>
                </c:pt>
                <c:pt idx="264">
                  <c:v>-3.77</c:v>
                </c:pt>
                <c:pt idx="265">
                  <c:v>-3.8899999999999997</c:v>
                </c:pt>
                <c:pt idx="266">
                  <c:v>-6.81</c:v>
                </c:pt>
                <c:pt idx="267">
                  <c:v>-7.4300000000000006</c:v>
                </c:pt>
                <c:pt idx="268">
                  <c:v>-5.46</c:v>
                </c:pt>
                <c:pt idx="269">
                  <c:v>-5.64</c:v>
                </c:pt>
                <c:pt idx="270">
                  <c:v>-4.9700000000000006</c:v>
                </c:pt>
                <c:pt idx="271">
                  <c:v>-6.55</c:v>
                </c:pt>
                <c:pt idx="272">
                  <c:v>-5.6499999999999995</c:v>
                </c:pt>
                <c:pt idx="273">
                  <c:v>-6.24</c:v>
                </c:pt>
                <c:pt idx="274">
                  <c:v>-4.7</c:v>
                </c:pt>
                <c:pt idx="275">
                  <c:v>-5.18</c:v>
                </c:pt>
                <c:pt idx="276">
                  <c:v>-5.21</c:v>
                </c:pt>
                <c:pt idx="277">
                  <c:v>-5.25</c:v>
                </c:pt>
                <c:pt idx="278">
                  <c:v>-6.57</c:v>
                </c:pt>
                <c:pt idx="279">
                  <c:v>-5.64</c:v>
                </c:pt>
                <c:pt idx="280">
                  <c:v>-7.1</c:v>
                </c:pt>
                <c:pt idx="281">
                  <c:v>-6.4300000000000006</c:v>
                </c:pt>
                <c:pt idx="282">
                  <c:v>-5.33</c:v>
                </c:pt>
                <c:pt idx="283">
                  <c:v>-6.5</c:v>
                </c:pt>
                <c:pt idx="284">
                  <c:v>-7.17</c:v>
                </c:pt>
                <c:pt idx="285">
                  <c:v>-6.1</c:v>
                </c:pt>
                <c:pt idx="286">
                  <c:v>-6.46</c:v>
                </c:pt>
                <c:pt idx="287">
                  <c:v>-6.6899999999999995</c:v>
                </c:pt>
                <c:pt idx="288">
                  <c:v>-8.3000000000000007</c:v>
                </c:pt>
                <c:pt idx="289">
                  <c:v>-5.63</c:v>
                </c:pt>
                <c:pt idx="290">
                  <c:v>-5.91</c:v>
                </c:pt>
                <c:pt idx="291">
                  <c:v>-4.8</c:v>
                </c:pt>
                <c:pt idx="292">
                  <c:v>-6.17</c:v>
                </c:pt>
                <c:pt idx="293">
                  <c:v>-5.35</c:v>
                </c:pt>
                <c:pt idx="294">
                  <c:v>-6</c:v>
                </c:pt>
                <c:pt idx="295">
                  <c:v>-5.88</c:v>
                </c:pt>
                <c:pt idx="296">
                  <c:v>-6.1199999999999992</c:v>
                </c:pt>
                <c:pt idx="297">
                  <c:v>-6.13</c:v>
                </c:pt>
                <c:pt idx="298">
                  <c:v>-6.7700000000000005</c:v>
                </c:pt>
                <c:pt idx="299">
                  <c:v>-6.1199999999999992</c:v>
                </c:pt>
                <c:pt idx="300">
                  <c:v>-5.09</c:v>
                </c:pt>
                <c:pt idx="301">
                  <c:v>-5.4700000000000006</c:v>
                </c:pt>
                <c:pt idx="302">
                  <c:v>-5.35</c:v>
                </c:pt>
                <c:pt idx="303">
                  <c:v>-4.9000000000000004</c:v>
                </c:pt>
                <c:pt idx="304">
                  <c:v>-6.4</c:v>
                </c:pt>
                <c:pt idx="305">
                  <c:v>-6.44</c:v>
                </c:pt>
                <c:pt idx="306">
                  <c:v>-5.6899999999999995</c:v>
                </c:pt>
                <c:pt idx="307">
                  <c:v>-5.9300000000000006</c:v>
                </c:pt>
                <c:pt idx="308">
                  <c:v>-5.13</c:v>
                </c:pt>
                <c:pt idx="309">
                  <c:v>-5.49</c:v>
                </c:pt>
                <c:pt idx="310">
                  <c:v>-4.59</c:v>
                </c:pt>
                <c:pt idx="311">
                  <c:v>-4.9400000000000004</c:v>
                </c:pt>
                <c:pt idx="312">
                  <c:v>-4.5599999999999996</c:v>
                </c:pt>
                <c:pt idx="313">
                  <c:v>-6.73</c:v>
                </c:pt>
                <c:pt idx="314">
                  <c:v>-4.9800000000000004</c:v>
                </c:pt>
                <c:pt idx="315">
                  <c:v>-4.5199999999999996</c:v>
                </c:pt>
                <c:pt idx="316">
                  <c:v>-3.62</c:v>
                </c:pt>
                <c:pt idx="317">
                  <c:v>-4.21</c:v>
                </c:pt>
                <c:pt idx="318">
                  <c:v>-6.06</c:v>
                </c:pt>
                <c:pt idx="319">
                  <c:v>-5.05</c:v>
                </c:pt>
                <c:pt idx="320">
                  <c:v>-3.2600000000000002</c:v>
                </c:pt>
                <c:pt idx="321">
                  <c:v>-4.1599999999999993</c:v>
                </c:pt>
                <c:pt idx="322">
                  <c:v>-5.52</c:v>
                </c:pt>
                <c:pt idx="323">
                  <c:v>-6.2</c:v>
                </c:pt>
                <c:pt idx="324">
                  <c:v>-5.4300000000000006</c:v>
                </c:pt>
                <c:pt idx="325">
                  <c:v>-4.1599999999999993</c:v>
                </c:pt>
                <c:pt idx="326">
                  <c:v>-5.1099999999999994</c:v>
                </c:pt>
                <c:pt idx="327">
                  <c:v>-4.72</c:v>
                </c:pt>
                <c:pt idx="328">
                  <c:v>-4.28</c:v>
                </c:pt>
                <c:pt idx="329">
                  <c:v>-6.05</c:v>
                </c:pt>
                <c:pt idx="330">
                  <c:v>-4.37</c:v>
                </c:pt>
                <c:pt idx="331">
                  <c:v>-4.59</c:v>
                </c:pt>
                <c:pt idx="332">
                  <c:v>-5.33</c:v>
                </c:pt>
                <c:pt idx="333">
                  <c:v>-4.76</c:v>
                </c:pt>
                <c:pt idx="334">
                  <c:v>-4.99</c:v>
                </c:pt>
                <c:pt idx="335">
                  <c:v>-3.61</c:v>
                </c:pt>
                <c:pt idx="336">
                  <c:v>-2.4299999999999997</c:v>
                </c:pt>
                <c:pt idx="337">
                  <c:v>-4.38</c:v>
                </c:pt>
                <c:pt idx="338">
                  <c:v>-4.5599999999999996</c:v>
                </c:pt>
                <c:pt idx="339">
                  <c:v>-4.5999999999999996</c:v>
                </c:pt>
                <c:pt idx="340">
                  <c:v>-3.16</c:v>
                </c:pt>
                <c:pt idx="341">
                  <c:v>-4.41</c:v>
                </c:pt>
                <c:pt idx="342">
                  <c:v>-4.6899999999999995</c:v>
                </c:pt>
                <c:pt idx="343">
                  <c:v>-5.09</c:v>
                </c:pt>
                <c:pt idx="344">
                  <c:v>-5.37</c:v>
                </c:pt>
                <c:pt idx="345">
                  <c:v>-4.4400000000000004</c:v>
                </c:pt>
                <c:pt idx="346">
                  <c:v>-4.3899999999999997</c:v>
                </c:pt>
                <c:pt idx="347">
                  <c:v>-3.62</c:v>
                </c:pt>
                <c:pt idx="348">
                  <c:v>-3.34</c:v>
                </c:pt>
                <c:pt idx="349">
                  <c:v>-3.98</c:v>
                </c:pt>
                <c:pt idx="350">
                  <c:v>-3.3699999999999997</c:v>
                </c:pt>
                <c:pt idx="351">
                  <c:v>-3.15</c:v>
                </c:pt>
                <c:pt idx="352">
                  <c:v>-2.71</c:v>
                </c:pt>
                <c:pt idx="353">
                  <c:v>-3.06</c:v>
                </c:pt>
                <c:pt idx="354">
                  <c:v>-3.27</c:v>
                </c:pt>
                <c:pt idx="355">
                  <c:v>-2.36</c:v>
                </c:pt>
                <c:pt idx="356">
                  <c:v>-2.9499999999999997</c:v>
                </c:pt>
                <c:pt idx="357">
                  <c:v>-4.0599999999999996</c:v>
                </c:pt>
                <c:pt idx="358">
                  <c:v>-2.84</c:v>
                </c:pt>
                <c:pt idx="359">
                  <c:v>-3.3899999999999997</c:v>
                </c:pt>
                <c:pt idx="360">
                  <c:v>-3.4899999999999998</c:v>
                </c:pt>
                <c:pt idx="361">
                  <c:v>-2.7800000000000002</c:v>
                </c:pt>
                <c:pt idx="362">
                  <c:v>-3.19</c:v>
                </c:pt>
                <c:pt idx="363">
                  <c:v>-3.04</c:v>
                </c:pt>
                <c:pt idx="364">
                  <c:v>-5</c:v>
                </c:pt>
                <c:pt idx="365">
                  <c:v>-6.25</c:v>
                </c:pt>
                <c:pt idx="366">
                  <c:v>-4.7</c:v>
                </c:pt>
                <c:pt idx="367">
                  <c:v>-5.8</c:v>
                </c:pt>
                <c:pt idx="368">
                  <c:v>-4.1499999999999995</c:v>
                </c:pt>
                <c:pt idx="369">
                  <c:v>-5.1499999999999995</c:v>
                </c:pt>
                <c:pt idx="370">
                  <c:v>-6.58</c:v>
                </c:pt>
                <c:pt idx="371">
                  <c:v>-4.29</c:v>
                </c:pt>
                <c:pt idx="372">
                  <c:v>-5.6199999999999992</c:v>
                </c:pt>
                <c:pt idx="373">
                  <c:v>-3.8499999999999996</c:v>
                </c:pt>
                <c:pt idx="374">
                  <c:v>-4.24</c:v>
                </c:pt>
                <c:pt idx="375">
                  <c:v>-4.41</c:v>
                </c:pt>
                <c:pt idx="376">
                  <c:v>-4.87</c:v>
                </c:pt>
                <c:pt idx="377">
                  <c:v>-4.09</c:v>
                </c:pt>
                <c:pt idx="378">
                  <c:v>-4.38</c:v>
                </c:pt>
                <c:pt idx="379">
                  <c:v>-6.1599999999999993</c:v>
                </c:pt>
                <c:pt idx="380">
                  <c:v>-4.7699999999999996</c:v>
                </c:pt>
                <c:pt idx="381">
                  <c:v>-4.49</c:v>
                </c:pt>
                <c:pt idx="382">
                  <c:v>-4.28</c:v>
                </c:pt>
                <c:pt idx="383">
                  <c:v>-5.67</c:v>
                </c:pt>
                <c:pt idx="384">
                  <c:v>-3</c:v>
                </c:pt>
                <c:pt idx="385">
                  <c:v>-4.09</c:v>
                </c:pt>
                <c:pt idx="386">
                  <c:v>-3.3899999999999997</c:v>
                </c:pt>
                <c:pt idx="387">
                  <c:v>-4.63</c:v>
                </c:pt>
                <c:pt idx="388">
                  <c:v>-4.79</c:v>
                </c:pt>
                <c:pt idx="389">
                  <c:v>-3.46</c:v>
                </c:pt>
                <c:pt idx="390">
                  <c:v>-3.8299999999999996</c:v>
                </c:pt>
                <c:pt idx="391">
                  <c:v>-5.05</c:v>
                </c:pt>
                <c:pt idx="392">
                  <c:v>-5.53</c:v>
                </c:pt>
                <c:pt idx="393">
                  <c:v>-4.7300000000000004</c:v>
                </c:pt>
                <c:pt idx="394">
                  <c:v>-4.0999999999999996</c:v>
                </c:pt>
                <c:pt idx="395">
                  <c:v>-4.2300000000000004</c:v>
                </c:pt>
                <c:pt idx="396">
                  <c:v>-3.21</c:v>
                </c:pt>
                <c:pt idx="397">
                  <c:v>-1.58</c:v>
                </c:pt>
                <c:pt idx="398">
                  <c:v>-3.02</c:v>
                </c:pt>
                <c:pt idx="399">
                  <c:v>-3.4499999999999997</c:v>
                </c:pt>
                <c:pt idx="400">
                  <c:v>-3.3299999999999996</c:v>
                </c:pt>
                <c:pt idx="401">
                  <c:v>-3.68</c:v>
                </c:pt>
                <c:pt idx="402">
                  <c:v>-5</c:v>
                </c:pt>
                <c:pt idx="403">
                  <c:v>-3.6</c:v>
                </c:pt>
                <c:pt idx="404">
                  <c:v>-3.3699999999999997</c:v>
                </c:pt>
                <c:pt idx="405">
                  <c:v>-3.3699999999999997</c:v>
                </c:pt>
                <c:pt idx="406">
                  <c:v>-3.88</c:v>
                </c:pt>
                <c:pt idx="407">
                  <c:v>-4.57</c:v>
                </c:pt>
                <c:pt idx="408">
                  <c:v>-5.24</c:v>
                </c:pt>
                <c:pt idx="409">
                  <c:v>-5.0199999999999996</c:v>
                </c:pt>
                <c:pt idx="410">
                  <c:v>-3.67</c:v>
                </c:pt>
                <c:pt idx="411">
                  <c:v>-4.4400000000000004</c:v>
                </c:pt>
                <c:pt idx="412">
                  <c:v>-4.99</c:v>
                </c:pt>
                <c:pt idx="413">
                  <c:v>-4.04</c:v>
                </c:pt>
                <c:pt idx="414">
                  <c:v>-4.0599999999999996</c:v>
                </c:pt>
                <c:pt idx="415">
                  <c:v>-4.87</c:v>
                </c:pt>
                <c:pt idx="416">
                  <c:v>-5.79</c:v>
                </c:pt>
                <c:pt idx="417">
                  <c:v>-4.13</c:v>
                </c:pt>
                <c:pt idx="418">
                  <c:v>-4.22</c:v>
                </c:pt>
                <c:pt idx="419">
                  <c:v>-2.34</c:v>
                </c:pt>
                <c:pt idx="420">
                  <c:v>-2.38</c:v>
                </c:pt>
                <c:pt idx="421">
                  <c:v>-3.2</c:v>
                </c:pt>
                <c:pt idx="422">
                  <c:v>-2.4499999999999997</c:v>
                </c:pt>
                <c:pt idx="423">
                  <c:v>-3.61</c:v>
                </c:pt>
                <c:pt idx="424">
                  <c:v>-3.18</c:v>
                </c:pt>
                <c:pt idx="425">
                  <c:v>-2.0699999999999998</c:v>
                </c:pt>
                <c:pt idx="426">
                  <c:v>-3.07</c:v>
                </c:pt>
                <c:pt idx="427">
                  <c:v>-3.7</c:v>
                </c:pt>
                <c:pt idx="428">
                  <c:v>-2.71</c:v>
                </c:pt>
                <c:pt idx="429">
                  <c:v>-3.4099999999999997</c:v>
                </c:pt>
                <c:pt idx="430">
                  <c:v>-3.04</c:v>
                </c:pt>
                <c:pt idx="431">
                  <c:v>-2.0699999999999998</c:v>
                </c:pt>
                <c:pt idx="432">
                  <c:v>-4.3099999999999996</c:v>
                </c:pt>
                <c:pt idx="433">
                  <c:v>-3.75</c:v>
                </c:pt>
                <c:pt idx="434">
                  <c:v>-3.3</c:v>
                </c:pt>
                <c:pt idx="435">
                  <c:v>-5.18</c:v>
                </c:pt>
                <c:pt idx="436">
                  <c:v>-5.46</c:v>
                </c:pt>
                <c:pt idx="437">
                  <c:v>-3.58</c:v>
                </c:pt>
                <c:pt idx="438">
                  <c:v>-3.9499999999999997</c:v>
                </c:pt>
                <c:pt idx="439">
                  <c:v>-4.01</c:v>
                </c:pt>
                <c:pt idx="440">
                  <c:v>-3.98</c:v>
                </c:pt>
                <c:pt idx="441">
                  <c:v>-5.0599999999999996</c:v>
                </c:pt>
                <c:pt idx="442">
                  <c:v>-5.29</c:v>
                </c:pt>
                <c:pt idx="443">
                  <c:v>-3.51</c:v>
                </c:pt>
                <c:pt idx="444">
                  <c:v>-3.48</c:v>
                </c:pt>
                <c:pt idx="445">
                  <c:v>-4.28</c:v>
                </c:pt>
                <c:pt idx="446">
                  <c:v>-4.0999999999999996</c:v>
                </c:pt>
                <c:pt idx="447">
                  <c:v>-2.48</c:v>
                </c:pt>
                <c:pt idx="448">
                  <c:v>-3.55</c:v>
                </c:pt>
                <c:pt idx="449">
                  <c:v>-4.8199999999999994</c:v>
                </c:pt>
                <c:pt idx="450">
                  <c:v>-3.51</c:v>
                </c:pt>
                <c:pt idx="451">
                  <c:v>-3.7800000000000002</c:v>
                </c:pt>
                <c:pt idx="452">
                  <c:v>-4.53</c:v>
                </c:pt>
                <c:pt idx="453">
                  <c:v>-3.94</c:v>
                </c:pt>
                <c:pt idx="454">
                  <c:v>-2.63</c:v>
                </c:pt>
                <c:pt idx="455">
                  <c:v>-4.9300000000000006</c:v>
                </c:pt>
                <c:pt idx="456">
                  <c:v>-3.94</c:v>
                </c:pt>
                <c:pt idx="457">
                  <c:v>-4.6099999999999994</c:v>
                </c:pt>
                <c:pt idx="458">
                  <c:v>-2.66</c:v>
                </c:pt>
                <c:pt idx="459">
                  <c:v>-4.3199999999999994</c:v>
                </c:pt>
                <c:pt idx="460">
                  <c:v>-0.72000000000000008</c:v>
                </c:pt>
                <c:pt idx="461">
                  <c:v>-2.58</c:v>
                </c:pt>
                <c:pt idx="462">
                  <c:v>-2.61</c:v>
                </c:pt>
                <c:pt idx="463">
                  <c:v>-5.05</c:v>
                </c:pt>
                <c:pt idx="464">
                  <c:v>-4.3199999999999994</c:v>
                </c:pt>
                <c:pt idx="465">
                  <c:v>-3.56</c:v>
                </c:pt>
                <c:pt idx="466">
                  <c:v>-3.3499999999999996</c:v>
                </c:pt>
                <c:pt idx="467">
                  <c:v>-4.59</c:v>
                </c:pt>
                <c:pt idx="468">
                  <c:v>-4.37</c:v>
                </c:pt>
                <c:pt idx="469">
                  <c:v>-3.32</c:v>
                </c:pt>
                <c:pt idx="470">
                  <c:v>-5.95</c:v>
                </c:pt>
                <c:pt idx="471">
                  <c:v>-4.1199999999999992</c:v>
                </c:pt>
                <c:pt idx="472">
                  <c:v>-4.3099999999999996</c:v>
                </c:pt>
                <c:pt idx="473">
                  <c:v>-3.54</c:v>
                </c:pt>
                <c:pt idx="474">
                  <c:v>-5.3199999999999994</c:v>
                </c:pt>
                <c:pt idx="475">
                  <c:v>-5.0999999999999996</c:v>
                </c:pt>
                <c:pt idx="476">
                  <c:v>-5.85</c:v>
                </c:pt>
                <c:pt idx="477">
                  <c:v>-5.09</c:v>
                </c:pt>
                <c:pt idx="478">
                  <c:v>-4.05</c:v>
                </c:pt>
                <c:pt idx="479">
                  <c:v>-2.29</c:v>
                </c:pt>
                <c:pt idx="480">
                  <c:v>-3.69</c:v>
                </c:pt>
                <c:pt idx="481">
                  <c:v>-4.51</c:v>
                </c:pt>
                <c:pt idx="482">
                  <c:v>-4.13</c:v>
                </c:pt>
                <c:pt idx="483">
                  <c:v>-4.53</c:v>
                </c:pt>
                <c:pt idx="484">
                  <c:v>-3.56</c:v>
                </c:pt>
                <c:pt idx="485">
                  <c:v>-3.8299999999999996</c:v>
                </c:pt>
                <c:pt idx="486">
                  <c:v>-3.3699999999999997</c:v>
                </c:pt>
                <c:pt idx="487">
                  <c:v>-3.7600000000000002</c:v>
                </c:pt>
                <c:pt idx="488">
                  <c:v>-3.7800000000000002</c:v>
                </c:pt>
                <c:pt idx="489">
                  <c:v>-5.1199999999999992</c:v>
                </c:pt>
                <c:pt idx="490">
                  <c:v>-5.35</c:v>
                </c:pt>
                <c:pt idx="491">
                  <c:v>-3.8</c:v>
                </c:pt>
                <c:pt idx="492">
                  <c:v>-3.8899999999999997</c:v>
                </c:pt>
                <c:pt idx="493">
                  <c:v>-5.81</c:v>
                </c:pt>
                <c:pt idx="494">
                  <c:v>-4.3</c:v>
                </c:pt>
                <c:pt idx="495">
                  <c:v>-4.04</c:v>
                </c:pt>
                <c:pt idx="496">
                  <c:v>-5.42</c:v>
                </c:pt>
                <c:pt idx="497">
                  <c:v>-3.3099999999999996</c:v>
                </c:pt>
                <c:pt idx="498">
                  <c:v>-3.74</c:v>
                </c:pt>
                <c:pt idx="499">
                  <c:v>-4.9300000000000006</c:v>
                </c:pt>
                <c:pt idx="500">
                  <c:v>-4.6099999999999994</c:v>
                </c:pt>
                <c:pt idx="501">
                  <c:v>-3.38</c:v>
                </c:pt>
                <c:pt idx="502">
                  <c:v>-4.59</c:v>
                </c:pt>
                <c:pt idx="503">
                  <c:v>-2.0699999999999998</c:v>
                </c:pt>
                <c:pt idx="504">
                  <c:v>-3.53</c:v>
                </c:pt>
                <c:pt idx="505">
                  <c:v>-3.7600000000000002</c:v>
                </c:pt>
                <c:pt idx="506">
                  <c:v>-4.8599999999999994</c:v>
                </c:pt>
                <c:pt idx="507">
                  <c:v>-4.17</c:v>
                </c:pt>
                <c:pt idx="508">
                  <c:v>-4.49</c:v>
                </c:pt>
                <c:pt idx="509">
                  <c:v>-5.1899999999999995</c:v>
                </c:pt>
                <c:pt idx="510">
                  <c:v>-5.1099999999999994</c:v>
                </c:pt>
                <c:pt idx="511">
                  <c:v>-4.8899999999999997</c:v>
                </c:pt>
                <c:pt idx="512">
                  <c:v>-4.37</c:v>
                </c:pt>
                <c:pt idx="513">
                  <c:v>-5.96</c:v>
                </c:pt>
                <c:pt idx="514">
                  <c:v>-4.49</c:v>
                </c:pt>
                <c:pt idx="515">
                  <c:v>-5.33</c:v>
                </c:pt>
                <c:pt idx="516">
                  <c:v>-5.1099999999999994</c:v>
                </c:pt>
                <c:pt idx="517">
                  <c:v>-6.24</c:v>
                </c:pt>
                <c:pt idx="518">
                  <c:v>-4.96</c:v>
                </c:pt>
                <c:pt idx="519">
                  <c:v>-4.68</c:v>
                </c:pt>
                <c:pt idx="520">
                  <c:v>-5.09</c:v>
                </c:pt>
                <c:pt idx="521">
                  <c:v>-6.2</c:v>
                </c:pt>
                <c:pt idx="522">
                  <c:v>-5.8</c:v>
                </c:pt>
                <c:pt idx="523">
                  <c:v>-4.8199999999999994</c:v>
                </c:pt>
                <c:pt idx="524">
                  <c:v>-5.29</c:v>
                </c:pt>
                <c:pt idx="525">
                  <c:v>-4.68</c:v>
                </c:pt>
                <c:pt idx="526">
                  <c:v>-5</c:v>
                </c:pt>
                <c:pt idx="527">
                  <c:v>-5.48</c:v>
                </c:pt>
                <c:pt idx="528">
                  <c:v>-4.95</c:v>
                </c:pt>
                <c:pt idx="529">
                  <c:v>-1.87</c:v>
                </c:pt>
                <c:pt idx="530">
                  <c:v>-4.05</c:v>
                </c:pt>
                <c:pt idx="531">
                  <c:v>-2.71</c:v>
                </c:pt>
                <c:pt idx="532">
                  <c:v>-3.08</c:v>
                </c:pt>
                <c:pt idx="533">
                  <c:v>-4.1499999999999995</c:v>
                </c:pt>
                <c:pt idx="534">
                  <c:v>-2.9299999999999997</c:v>
                </c:pt>
                <c:pt idx="535">
                  <c:v>-3.3299999999999996</c:v>
                </c:pt>
                <c:pt idx="536">
                  <c:v>-3.29</c:v>
                </c:pt>
                <c:pt idx="537">
                  <c:v>-2.65</c:v>
                </c:pt>
                <c:pt idx="538">
                  <c:v>-2.86</c:v>
                </c:pt>
                <c:pt idx="539">
                  <c:v>-3.82</c:v>
                </c:pt>
                <c:pt idx="540">
                  <c:v>-3.66</c:v>
                </c:pt>
                <c:pt idx="541">
                  <c:v>-2.15</c:v>
                </c:pt>
                <c:pt idx="542">
                  <c:v>-1.9000000000000001</c:v>
                </c:pt>
                <c:pt idx="543">
                  <c:v>-4.05</c:v>
                </c:pt>
                <c:pt idx="544">
                  <c:v>-4.33</c:v>
                </c:pt>
                <c:pt idx="545">
                  <c:v>-2.75</c:v>
                </c:pt>
                <c:pt idx="546">
                  <c:v>-3.63</c:v>
                </c:pt>
                <c:pt idx="547">
                  <c:v>-2.52</c:v>
                </c:pt>
                <c:pt idx="548">
                  <c:v>-3.4699999999999998</c:v>
                </c:pt>
                <c:pt idx="549">
                  <c:v>-4.18</c:v>
                </c:pt>
                <c:pt idx="550">
                  <c:v>-5.3199999999999994</c:v>
                </c:pt>
                <c:pt idx="551">
                  <c:v>-3.4899999999999998</c:v>
                </c:pt>
                <c:pt idx="552">
                  <c:v>-4.8</c:v>
                </c:pt>
                <c:pt idx="553">
                  <c:v>-3.2800000000000002</c:v>
                </c:pt>
                <c:pt idx="554">
                  <c:v>-0.77000000000000013</c:v>
                </c:pt>
                <c:pt idx="555">
                  <c:v>-1.84</c:v>
                </c:pt>
                <c:pt idx="556">
                  <c:v>-3.12</c:v>
                </c:pt>
                <c:pt idx="557">
                  <c:v>-3.9</c:v>
                </c:pt>
                <c:pt idx="558">
                  <c:v>-4.84</c:v>
                </c:pt>
                <c:pt idx="559">
                  <c:v>-3.03</c:v>
                </c:pt>
                <c:pt idx="560">
                  <c:v>-3.23</c:v>
                </c:pt>
                <c:pt idx="561">
                  <c:v>-5.24</c:v>
                </c:pt>
                <c:pt idx="562">
                  <c:v>-3.8499999999999996</c:v>
                </c:pt>
                <c:pt idx="563">
                  <c:v>-3.62</c:v>
                </c:pt>
                <c:pt idx="564">
                  <c:v>-3.3</c:v>
                </c:pt>
                <c:pt idx="565">
                  <c:v>-2.5</c:v>
                </c:pt>
                <c:pt idx="566">
                  <c:v>-2.88</c:v>
                </c:pt>
                <c:pt idx="567">
                  <c:v>-3.75</c:v>
                </c:pt>
                <c:pt idx="568">
                  <c:v>-2.42</c:v>
                </c:pt>
                <c:pt idx="569">
                  <c:v>-2.84</c:v>
                </c:pt>
                <c:pt idx="570">
                  <c:v>-0.9</c:v>
                </c:pt>
                <c:pt idx="571">
                  <c:v>-2.59</c:v>
                </c:pt>
                <c:pt idx="572">
                  <c:v>-3.52</c:v>
                </c:pt>
                <c:pt idx="573">
                  <c:v>-2.8</c:v>
                </c:pt>
                <c:pt idx="574">
                  <c:v>-1.53</c:v>
                </c:pt>
                <c:pt idx="575">
                  <c:v>-1.83</c:v>
                </c:pt>
                <c:pt idx="576">
                  <c:v>-2.67</c:v>
                </c:pt>
                <c:pt idx="577">
                  <c:v>-1.51</c:v>
                </c:pt>
                <c:pt idx="578">
                  <c:v>-2.57</c:v>
                </c:pt>
                <c:pt idx="579">
                  <c:v>-2.74</c:v>
                </c:pt>
                <c:pt idx="580">
                  <c:v>-3.5</c:v>
                </c:pt>
                <c:pt idx="581">
                  <c:v>-1.3800000000000001</c:v>
                </c:pt>
                <c:pt idx="582">
                  <c:v>-2.2000000000000002</c:v>
                </c:pt>
                <c:pt idx="583">
                  <c:v>-2.8299999999999996</c:v>
                </c:pt>
                <c:pt idx="584">
                  <c:v>-2.3299999999999996</c:v>
                </c:pt>
                <c:pt idx="585">
                  <c:v>-1.58</c:v>
                </c:pt>
                <c:pt idx="586">
                  <c:v>-1.9800000000000002</c:v>
                </c:pt>
                <c:pt idx="587">
                  <c:v>-0.68</c:v>
                </c:pt>
                <c:pt idx="588">
                  <c:v>-1.6800000000000002</c:v>
                </c:pt>
                <c:pt idx="589">
                  <c:v>-2.3199999999999994</c:v>
                </c:pt>
                <c:pt idx="590">
                  <c:v>-2.44</c:v>
                </c:pt>
                <c:pt idx="591">
                  <c:v>-2.61</c:v>
                </c:pt>
                <c:pt idx="592">
                  <c:v>-2.4499999999999997</c:v>
                </c:pt>
                <c:pt idx="593">
                  <c:v>-1.21</c:v>
                </c:pt>
                <c:pt idx="594">
                  <c:v>-0.63000000000000012</c:v>
                </c:pt>
                <c:pt idx="595">
                  <c:v>-3.3099999999999996</c:v>
                </c:pt>
                <c:pt idx="596">
                  <c:v>-3.3699999999999997</c:v>
                </c:pt>
                <c:pt idx="597">
                  <c:v>-1.44</c:v>
                </c:pt>
                <c:pt idx="598">
                  <c:v>-3.06</c:v>
                </c:pt>
                <c:pt idx="599">
                  <c:v>-2.57</c:v>
                </c:pt>
                <c:pt idx="600">
                  <c:v>-3.03</c:v>
                </c:pt>
                <c:pt idx="601">
                  <c:v>-4.2300000000000004</c:v>
                </c:pt>
                <c:pt idx="602">
                  <c:v>-3.15</c:v>
                </c:pt>
                <c:pt idx="603">
                  <c:v>-3.3899999999999997</c:v>
                </c:pt>
                <c:pt idx="604">
                  <c:v>-3.59</c:v>
                </c:pt>
                <c:pt idx="605">
                  <c:v>-3.14</c:v>
                </c:pt>
                <c:pt idx="606">
                  <c:v>-3.17</c:v>
                </c:pt>
                <c:pt idx="607">
                  <c:v>0.71000000000000008</c:v>
                </c:pt>
                <c:pt idx="608">
                  <c:v>-3.01</c:v>
                </c:pt>
                <c:pt idx="609">
                  <c:v>-3.65</c:v>
                </c:pt>
                <c:pt idx="610">
                  <c:v>-3.9099999999999997</c:v>
                </c:pt>
                <c:pt idx="611">
                  <c:v>-4.6599999999999993</c:v>
                </c:pt>
                <c:pt idx="612">
                  <c:v>-3.62</c:v>
                </c:pt>
                <c:pt idx="613">
                  <c:v>-4.87</c:v>
                </c:pt>
                <c:pt idx="614">
                  <c:v>-3.46</c:v>
                </c:pt>
                <c:pt idx="615">
                  <c:v>-1.52</c:v>
                </c:pt>
                <c:pt idx="616">
                  <c:v>-3.23</c:v>
                </c:pt>
                <c:pt idx="617">
                  <c:v>-3.82</c:v>
                </c:pt>
                <c:pt idx="618">
                  <c:v>-2.8299999999999996</c:v>
                </c:pt>
                <c:pt idx="619">
                  <c:v>-2.34</c:v>
                </c:pt>
                <c:pt idx="620">
                  <c:v>-2.58</c:v>
                </c:pt>
                <c:pt idx="621">
                  <c:v>-2.4</c:v>
                </c:pt>
                <c:pt idx="622">
                  <c:v>-3.42</c:v>
                </c:pt>
                <c:pt idx="623">
                  <c:v>-3.57</c:v>
                </c:pt>
                <c:pt idx="624">
                  <c:v>-4</c:v>
                </c:pt>
                <c:pt idx="625">
                  <c:v>-5.31</c:v>
                </c:pt>
                <c:pt idx="626">
                  <c:v>-4.72</c:v>
                </c:pt>
                <c:pt idx="627">
                  <c:v>-5.52</c:v>
                </c:pt>
                <c:pt idx="628">
                  <c:v>-3.42</c:v>
                </c:pt>
                <c:pt idx="629">
                  <c:v>-4.54</c:v>
                </c:pt>
                <c:pt idx="630">
                  <c:v>-3.69</c:v>
                </c:pt>
                <c:pt idx="631">
                  <c:v>-3.42</c:v>
                </c:pt>
                <c:pt idx="632">
                  <c:v>-2.96</c:v>
                </c:pt>
                <c:pt idx="633">
                  <c:v>-4.53</c:v>
                </c:pt>
                <c:pt idx="634">
                  <c:v>-2.56</c:v>
                </c:pt>
                <c:pt idx="635">
                  <c:v>-2.29</c:v>
                </c:pt>
                <c:pt idx="636">
                  <c:v>-3.21</c:v>
                </c:pt>
                <c:pt idx="637">
                  <c:v>-4.42</c:v>
                </c:pt>
                <c:pt idx="638">
                  <c:v>-3.54</c:v>
                </c:pt>
                <c:pt idx="639">
                  <c:v>-1.9100000000000001</c:v>
                </c:pt>
                <c:pt idx="640">
                  <c:v>-1.55</c:v>
                </c:pt>
                <c:pt idx="641">
                  <c:v>-0.58000000000000007</c:v>
                </c:pt>
                <c:pt idx="642">
                  <c:v>-2.58</c:v>
                </c:pt>
                <c:pt idx="643">
                  <c:v>-2.4699999999999998</c:v>
                </c:pt>
                <c:pt idx="644">
                  <c:v>-0.8600000000000001</c:v>
                </c:pt>
                <c:pt idx="645">
                  <c:v>-1.61</c:v>
                </c:pt>
                <c:pt idx="646">
                  <c:v>-2.0499999999999998</c:v>
                </c:pt>
                <c:pt idx="647">
                  <c:v>-3.68</c:v>
                </c:pt>
                <c:pt idx="648">
                  <c:v>-1.07</c:v>
                </c:pt>
                <c:pt idx="649">
                  <c:v>-0.82000000000000006</c:v>
                </c:pt>
                <c:pt idx="650">
                  <c:v>-1.51</c:v>
                </c:pt>
                <c:pt idx="651">
                  <c:v>-1.08</c:v>
                </c:pt>
                <c:pt idx="652">
                  <c:v>-2.4899999999999998</c:v>
                </c:pt>
                <c:pt idx="653">
                  <c:v>-1.45</c:v>
                </c:pt>
                <c:pt idx="654">
                  <c:v>-2.23</c:v>
                </c:pt>
                <c:pt idx="655">
                  <c:v>-0.76000000000000012</c:v>
                </c:pt>
                <c:pt idx="656">
                  <c:v>-1.07</c:v>
                </c:pt>
                <c:pt idx="657">
                  <c:v>-0.64000000000000012</c:v>
                </c:pt>
                <c:pt idx="658">
                  <c:v>-1.51</c:v>
                </c:pt>
                <c:pt idx="659">
                  <c:v>-1.03</c:v>
                </c:pt>
                <c:pt idx="660">
                  <c:v>-1.79</c:v>
                </c:pt>
                <c:pt idx="661">
                  <c:v>-0.93</c:v>
                </c:pt>
                <c:pt idx="662">
                  <c:v>-1.1200000000000001</c:v>
                </c:pt>
                <c:pt idx="663">
                  <c:v>-0.93</c:v>
                </c:pt>
                <c:pt idx="664">
                  <c:v>-2.84</c:v>
                </c:pt>
                <c:pt idx="665">
                  <c:v>-1.86</c:v>
                </c:pt>
                <c:pt idx="666">
                  <c:v>-0.96000000000000008</c:v>
                </c:pt>
                <c:pt idx="667">
                  <c:v>-2.0099999999999998</c:v>
                </c:pt>
                <c:pt idx="668">
                  <c:v>-1.1299999999999997</c:v>
                </c:pt>
                <c:pt idx="669">
                  <c:v>-0.97000000000000008</c:v>
                </c:pt>
                <c:pt idx="670">
                  <c:v>-1.33</c:v>
                </c:pt>
                <c:pt idx="671">
                  <c:v>-0.99</c:v>
                </c:pt>
                <c:pt idx="672">
                  <c:v>-1.1000000000000001</c:v>
                </c:pt>
                <c:pt idx="673">
                  <c:v>-0.25</c:v>
                </c:pt>
                <c:pt idx="674">
                  <c:v>-0.81</c:v>
                </c:pt>
                <c:pt idx="675">
                  <c:v>-2.6</c:v>
                </c:pt>
                <c:pt idx="676">
                  <c:v>-1.9700000000000002</c:v>
                </c:pt>
                <c:pt idx="677">
                  <c:v>-1.86</c:v>
                </c:pt>
                <c:pt idx="678">
                  <c:v>-2.88</c:v>
                </c:pt>
                <c:pt idx="679">
                  <c:v>-2.68</c:v>
                </c:pt>
                <c:pt idx="680">
                  <c:v>-1.61</c:v>
                </c:pt>
                <c:pt idx="681">
                  <c:v>-2.46</c:v>
                </c:pt>
                <c:pt idx="682">
                  <c:v>-4.3199999999999994</c:v>
                </c:pt>
                <c:pt idx="683">
                  <c:v>-2.77</c:v>
                </c:pt>
                <c:pt idx="684">
                  <c:v>-3.4499999999999997</c:v>
                </c:pt>
                <c:pt idx="685">
                  <c:v>-1.1299999999999997</c:v>
                </c:pt>
                <c:pt idx="686">
                  <c:v>-3.8</c:v>
                </c:pt>
                <c:pt idx="687">
                  <c:v>-2.84</c:v>
                </c:pt>
                <c:pt idx="688">
                  <c:v>-1.56</c:v>
                </c:pt>
                <c:pt idx="689">
                  <c:v>-2.57</c:v>
                </c:pt>
                <c:pt idx="690">
                  <c:v>-0.34</c:v>
                </c:pt>
                <c:pt idx="691">
                  <c:v>-2.69</c:v>
                </c:pt>
                <c:pt idx="692">
                  <c:v>-0.59</c:v>
                </c:pt>
                <c:pt idx="693">
                  <c:v>-0.84000000000000008</c:v>
                </c:pt>
                <c:pt idx="694">
                  <c:v>-2.08</c:v>
                </c:pt>
                <c:pt idx="695">
                  <c:v>-1.73</c:v>
                </c:pt>
                <c:pt idx="696">
                  <c:v>-3.19</c:v>
                </c:pt>
                <c:pt idx="697">
                  <c:v>-2.36</c:v>
                </c:pt>
                <c:pt idx="698">
                  <c:v>-2.54</c:v>
                </c:pt>
                <c:pt idx="699">
                  <c:v>-0.60000000000000009</c:v>
                </c:pt>
                <c:pt idx="700">
                  <c:v>-2.8</c:v>
                </c:pt>
                <c:pt idx="701">
                  <c:v>-1.58</c:v>
                </c:pt>
                <c:pt idx="702">
                  <c:v>-1.47</c:v>
                </c:pt>
                <c:pt idx="703">
                  <c:v>-2.3899999999999997</c:v>
                </c:pt>
                <c:pt idx="704">
                  <c:v>-2.3699999999999997</c:v>
                </c:pt>
                <c:pt idx="705">
                  <c:v>-2.9099999999999997</c:v>
                </c:pt>
                <c:pt idx="706">
                  <c:v>-3.3099999999999996</c:v>
                </c:pt>
                <c:pt idx="707">
                  <c:v>-2.4699999999999998</c:v>
                </c:pt>
                <c:pt idx="708">
                  <c:v>-3.04</c:v>
                </c:pt>
                <c:pt idx="709">
                  <c:v>-2.09</c:v>
                </c:pt>
                <c:pt idx="710">
                  <c:v>-2.0699999999999998</c:v>
                </c:pt>
                <c:pt idx="711">
                  <c:v>-2.1</c:v>
                </c:pt>
                <c:pt idx="712">
                  <c:v>-3.3</c:v>
                </c:pt>
                <c:pt idx="713">
                  <c:v>-4.17</c:v>
                </c:pt>
                <c:pt idx="714">
                  <c:v>-2.9499999999999997</c:v>
                </c:pt>
                <c:pt idx="715">
                  <c:v>-2.84</c:v>
                </c:pt>
                <c:pt idx="716">
                  <c:v>-4.01</c:v>
                </c:pt>
                <c:pt idx="717">
                  <c:v>-3.8</c:v>
                </c:pt>
                <c:pt idx="718">
                  <c:v>-3.8499999999999996</c:v>
                </c:pt>
                <c:pt idx="719">
                  <c:v>-3.77</c:v>
                </c:pt>
                <c:pt idx="720">
                  <c:v>-3.52</c:v>
                </c:pt>
                <c:pt idx="721">
                  <c:v>-2.5</c:v>
                </c:pt>
                <c:pt idx="722">
                  <c:v>-2.82</c:v>
                </c:pt>
                <c:pt idx="723">
                  <c:v>-1.32</c:v>
                </c:pt>
                <c:pt idx="724">
                  <c:v>-2.65</c:v>
                </c:pt>
                <c:pt idx="725">
                  <c:v>-2.67</c:v>
                </c:pt>
                <c:pt idx="726">
                  <c:v>-1.03</c:v>
                </c:pt>
                <c:pt idx="727">
                  <c:v>-2.0099999999999998</c:v>
                </c:pt>
                <c:pt idx="728">
                  <c:v>-1.8800000000000001</c:v>
                </c:pt>
                <c:pt idx="729">
                  <c:v>-2.0699999999999998</c:v>
                </c:pt>
                <c:pt idx="730">
                  <c:v>-1.32</c:v>
                </c:pt>
                <c:pt idx="731">
                  <c:v>-1.5</c:v>
                </c:pt>
                <c:pt idx="732">
                  <c:v>-0.14000000000000001</c:v>
                </c:pt>
                <c:pt idx="733">
                  <c:v>-0.42000000000000004</c:v>
                </c:pt>
                <c:pt idx="734">
                  <c:v>-0.84000000000000008</c:v>
                </c:pt>
                <c:pt idx="735">
                  <c:v>-0.59</c:v>
                </c:pt>
                <c:pt idx="736">
                  <c:v>-1.1200000000000001</c:v>
                </c:pt>
                <c:pt idx="737">
                  <c:v>-0.39000000000000007</c:v>
                </c:pt>
                <c:pt idx="738">
                  <c:v>-0.65000000000000013</c:v>
                </c:pt>
                <c:pt idx="739">
                  <c:v>-3.0000000000000002E-2</c:v>
                </c:pt>
                <c:pt idx="740">
                  <c:v>-1.7</c:v>
                </c:pt>
                <c:pt idx="741">
                  <c:v>-0.13</c:v>
                </c:pt>
                <c:pt idx="742">
                  <c:v>-0.12000000000000001</c:v>
                </c:pt>
                <c:pt idx="743">
                  <c:v>-0.7400000000000001</c:v>
                </c:pt>
                <c:pt idx="744">
                  <c:v>0.95000000000000007</c:v>
                </c:pt>
                <c:pt idx="745">
                  <c:v>0.13</c:v>
                </c:pt>
                <c:pt idx="746">
                  <c:v>-0.12000000000000001</c:v>
                </c:pt>
                <c:pt idx="747">
                  <c:v>0.99</c:v>
                </c:pt>
                <c:pt idx="748">
                  <c:v>2.34</c:v>
                </c:pt>
                <c:pt idx="749">
                  <c:v>1.22</c:v>
                </c:pt>
                <c:pt idx="750">
                  <c:v>0.26</c:v>
                </c:pt>
                <c:pt idx="751">
                  <c:v>0.1</c:v>
                </c:pt>
                <c:pt idx="752">
                  <c:v>-0.49000000000000005</c:v>
                </c:pt>
                <c:pt idx="753">
                  <c:v>-1.34</c:v>
                </c:pt>
                <c:pt idx="754">
                  <c:v>-1.7</c:v>
                </c:pt>
                <c:pt idx="755">
                  <c:v>-1.02</c:v>
                </c:pt>
                <c:pt idx="756">
                  <c:v>0.44</c:v>
                </c:pt>
                <c:pt idx="757">
                  <c:v>-0.46</c:v>
                </c:pt>
                <c:pt idx="758">
                  <c:v>-1.47</c:v>
                </c:pt>
                <c:pt idx="759">
                  <c:v>-1.37</c:v>
                </c:pt>
                <c:pt idx="760">
                  <c:v>-1.54</c:v>
                </c:pt>
                <c:pt idx="761">
                  <c:v>-0.92</c:v>
                </c:pt>
                <c:pt idx="762">
                  <c:v>-0.72000000000000008</c:v>
                </c:pt>
                <c:pt idx="763">
                  <c:v>-0.56000000000000005</c:v>
                </c:pt>
                <c:pt idx="764">
                  <c:v>0.48000000000000004</c:v>
                </c:pt>
                <c:pt idx="765">
                  <c:v>-0.51</c:v>
                </c:pt>
                <c:pt idx="766">
                  <c:v>-1.01</c:v>
                </c:pt>
                <c:pt idx="767">
                  <c:v>-1.79</c:v>
                </c:pt>
                <c:pt idx="768">
                  <c:v>-0.83000000000000007</c:v>
                </c:pt>
                <c:pt idx="769">
                  <c:v>-1.6900000000000002</c:v>
                </c:pt>
                <c:pt idx="770">
                  <c:v>-1.3</c:v>
                </c:pt>
                <c:pt idx="771">
                  <c:v>-2.1</c:v>
                </c:pt>
                <c:pt idx="772">
                  <c:v>-1.1599999999999997</c:v>
                </c:pt>
                <c:pt idx="773">
                  <c:v>-1.44</c:v>
                </c:pt>
                <c:pt idx="774">
                  <c:v>-1.58</c:v>
                </c:pt>
                <c:pt idx="775">
                  <c:v>-1.33</c:v>
                </c:pt>
                <c:pt idx="776">
                  <c:v>-1.8800000000000001</c:v>
                </c:pt>
                <c:pt idx="777">
                  <c:v>-1.74</c:v>
                </c:pt>
                <c:pt idx="778">
                  <c:v>-1.06</c:v>
                </c:pt>
                <c:pt idx="779">
                  <c:v>-1.71</c:v>
                </c:pt>
                <c:pt idx="780">
                  <c:v>-0.65000000000000013</c:v>
                </c:pt>
                <c:pt idx="781">
                  <c:v>-0.32000000000000006</c:v>
                </c:pt>
                <c:pt idx="782">
                  <c:v>-1.6600000000000001</c:v>
                </c:pt>
                <c:pt idx="783">
                  <c:v>-0.4</c:v>
                </c:pt>
                <c:pt idx="784">
                  <c:v>-2.5</c:v>
                </c:pt>
                <c:pt idx="785">
                  <c:v>-2.5499999999999998</c:v>
                </c:pt>
                <c:pt idx="786">
                  <c:v>-1.8900000000000001</c:v>
                </c:pt>
                <c:pt idx="787">
                  <c:v>-1.36</c:v>
                </c:pt>
                <c:pt idx="788">
                  <c:v>-2.29</c:v>
                </c:pt>
                <c:pt idx="789">
                  <c:v>-2.8699999999999997</c:v>
                </c:pt>
                <c:pt idx="790">
                  <c:v>-3.12</c:v>
                </c:pt>
                <c:pt idx="791">
                  <c:v>-2.1</c:v>
                </c:pt>
                <c:pt idx="792">
                  <c:v>-1.9200000000000002</c:v>
                </c:pt>
                <c:pt idx="793">
                  <c:v>-1.3900000000000001</c:v>
                </c:pt>
                <c:pt idx="794">
                  <c:v>-1.71</c:v>
                </c:pt>
                <c:pt idx="795">
                  <c:v>-0.6100000000000001</c:v>
                </c:pt>
                <c:pt idx="796">
                  <c:v>-0.5</c:v>
                </c:pt>
                <c:pt idx="797">
                  <c:v>-0.8</c:v>
                </c:pt>
                <c:pt idx="798">
                  <c:v>-9.0000000000000011E-2</c:v>
                </c:pt>
                <c:pt idx="799">
                  <c:v>0.41000000000000003</c:v>
                </c:pt>
                <c:pt idx="800">
                  <c:v>-0.22</c:v>
                </c:pt>
                <c:pt idx="801">
                  <c:v>-0.43000000000000005</c:v>
                </c:pt>
                <c:pt idx="802">
                  <c:v>-1.44</c:v>
                </c:pt>
                <c:pt idx="803">
                  <c:v>-0.46</c:v>
                </c:pt>
                <c:pt idx="804">
                  <c:v>-1.53</c:v>
                </c:pt>
                <c:pt idx="805">
                  <c:v>-2.15</c:v>
                </c:pt>
                <c:pt idx="806">
                  <c:v>-7.0000000000000021E-2</c:v>
                </c:pt>
                <c:pt idx="807">
                  <c:v>-1.07</c:v>
                </c:pt>
                <c:pt idx="808">
                  <c:v>0.59</c:v>
                </c:pt>
                <c:pt idx="809">
                  <c:v>1.2</c:v>
                </c:pt>
                <c:pt idx="810">
                  <c:v>-0.34</c:v>
                </c:pt>
                <c:pt idx="811">
                  <c:v>-0.19</c:v>
                </c:pt>
                <c:pt idx="812">
                  <c:v>-1.41</c:v>
                </c:pt>
                <c:pt idx="813">
                  <c:v>-0.89</c:v>
                </c:pt>
                <c:pt idx="814">
                  <c:v>-1.04</c:v>
                </c:pt>
                <c:pt idx="815">
                  <c:v>-0.68</c:v>
                </c:pt>
                <c:pt idx="816">
                  <c:v>7.0000000000000021E-2</c:v>
                </c:pt>
                <c:pt idx="817">
                  <c:v>-0.71000000000000008</c:v>
                </c:pt>
                <c:pt idx="818">
                  <c:v>-1.1399999999999997</c:v>
                </c:pt>
                <c:pt idx="819">
                  <c:v>0</c:v>
                </c:pt>
                <c:pt idx="820">
                  <c:v>0.1</c:v>
                </c:pt>
                <c:pt idx="821">
                  <c:v>0.44</c:v>
                </c:pt>
                <c:pt idx="822">
                  <c:v>-0.56000000000000005</c:v>
                </c:pt>
                <c:pt idx="823">
                  <c:v>-0.73000000000000009</c:v>
                </c:pt>
                <c:pt idx="824">
                  <c:v>-0.37000000000000005</c:v>
                </c:pt>
                <c:pt idx="825">
                  <c:v>-1.31</c:v>
                </c:pt>
                <c:pt idx="826">
                  <c:v>-0.65000000000000013</c:v>
                </c:pt>
                <c:pt idx="827">
                  <c:v>-0.11</c:v>
                </c:pt>
                <c:pt idx="828">
                  <c:v>-0.56000000000000005</c:v>
                </c:pt>
                <c:pt idx="829">
                  <c:v>0.97000000000000008</c:v>
                </c:pt>
                <c:pt idx="830">
                  <c:v>-0.71000000000000008</c:v>
                </c:pt>
                <c:pt idx="831">
                  <c:v>-0.87000000000000011</c:v>
                </c:pt>
                <c:pt idx="832">
                  <c:v>-0.59</c:v>
                </c:pt>
                <c:pt idx="833">
                  <c:v>0.29000000000000004</c:v>
                </c:pt>
                <c:pt idx="834">
                  <c:v>-0.53</c:v>
                </c:pt>
                <c:pt idx="835">
                  <c:v>-0.27</c:v>
                </c:pt>
                <c:pt idx="836">
                  <c:v>-0.58000000000000007</c:v>
                </c:pt>
                <c:pt idx="837">
                  <c:v>0.6100000000000001</c:v>
                </c:pt>
                <c:pt idx="838">
                  <c:v>0.29000000000000004</c:v>
                </c:pt>
                <c:pt idx="839">
                  <c:v>-0.58000000000000007</c:v>
                </c:pt>
                <c:pt idx="840">
                  <c:v>0.83000000000000007</c:v>
                </c:pt>
                <c:pt idx="841">
                  <c:v>-9.0000000000000011E-2</c:v>
                </c:pt>
                <c:pt idx="842">
                  <c:v>-1.83</c:v>
                </c:pt>
                <c:pt idx="843">
                  <c:v>-0.54</c:v>
                </c:pt>
                <c:pt idx="844">
                  <c:v>-1.03</c:v>
                </c:pt>
                <c:pt idx="845">
                  <c:v>0.24000000000000002</c:v>
                </c:pt>
                <c:pt idx="846">
                  <c:v>-0.15000000000000002</c:v>
                </c:pt>
                <c:pt idx="847">
                  <c:v>0.49000000000000005</c:v>
                </c:pt>
                <c:pt idx="848">
                  <c:v>-0.56999999999999995</c:v>
                </c:pt>
                <c:pt idx="849">
                  <c:v>0.56999999999999995</c:v>
                </c:pt>
                <c:pt idx="850">
                  <c:v>-0.75000000000000011</c:v>
                </c:pt>
                <c:pt idx="851">
                  <c:v>-0.8600000000000001</c:v>
                </c:pt>
                <c:pt idx="852">
                  <c:v>-0.59</c:v>
                </c:pt>
                <c:pt idx="853">
                  <c:v>-2.84</c:v>
                </c:pt>
                <c:pt idx="854">
                  <c:v>-0.46</c:v>
                </c:pt>
                <c:pt idx="855">
                  <c:v>-2.63</c:v>
                </c:pt>
                <c:pt idx="856">
                  <c:v>-2.09</c:v>
                </c:pt>
                <c:pt idx="857">
                  <c:v>-2.66</c:v>
                </c:pt>
                <c:pt idx="858">
                  <c:v>-2.63</c:v>
                </c:pt>
                <c:pt idx="859">
                  <c:v>-2.57</c:v>
                </c:pt>
                <c:pt idx="860">
                  <c:v>-1.9100000000000001</c:v>
                </c:pt>
                <c:pt idx="861">
                  <c:v>-0.78</c:v>
                </c:pt>
                <c:pt idx="862">
                  <c:v>-1.74</c:v>
                </c:pt>
                <c:pt idx="863">
                  <c:v>-1.29</c:v>
                </c:pt>
                <c:pt idx="864">
                  <c:v>-3.08</c:v>
                </c:pt>
                <c:pt idx="865">
                  <c:v>-0.24000000000000002</c:v>
                </c:pt>
                <c:pt idx="866">
                  <c:v>-1.1100000000000001</c:v>
                </c:pt>
                <c:pt idx="867">
                  <c:v>-1.6500000000000001</c:v>
                </c:pt>
                <c:pt idx="868">
                  <c:v>-0.58000000000000007</c:v>
                </c:pt>
                <c:pt idx="869">
                  <c:v>-0.66000000000000014</c:v>
                </c:pt>
                <c:pt idx="870">
                  <c:v>0.05</c:v>
                </c:pt>
                <c:pt idx="871">
                  <c:v>-2.82</c:v>
                </c:pt>
                <c:pt idx="872">
                  <c:v>-0.36000000000000004</c:v>
                </c:pt>
                <c:pt idx="873">
                  <c:v>-0.32000000000000006</c:v>
                </c:pt>
                <c:pt idx="874">
                  <c:v>-1.6800000000000002</c:v>
                </c:pt>
                <c:pt idx="875">
                  <c:v>-0.17</c:v>
                </c:pt>
                <c:pt idx="876">
                  <c:v>-0.97000000000000008</c:v>
                </c:pt>
                <c:pt idx="877">
                  <c:v>-0.17</c:v>
                </c:pt>
                <c:pt idx="878">
                  <c:v>-0.81</c:v>
                </c:pt>
                <c:pt idx="879">
                  <c:v>-1.84</c:v>
                </c:pt>
                <c:pt idx="880">
                  <c:v>-2.8699999999999997</c:v>
                </c:pt>
                <c:pt idx="881">
                  <c:v>-0.51</c:v>
                </c:pt>
                <c:pt idx="882">
                  <c:v>-0.73000000000000009</c:v>
                </c:pt>
                <c:pt idx="883">
                  <c:v>0.51</c:v>
                </c:pt>
                <c:pt idx="884">
                  <c:v>-0.44</c:v>
                </c:pt>
                <c:pt idx="885">
                  <c:v>0.70000000000000007</c:v>
                </c:pt>
                <c:pt idx="886">
                  <c:v>-0.47000000000000003</c:v>
                </c:pt>
                <c:pt idx="887">
                  <c:v>0.84000000000000008</c:v>
                </c:pt>
                <c:pt idx="888">
                  <c:v>-0.69000000000000006</c:v>
                </c:pt>
                <c:pt idx="889">
                  <c:v>-1.07</c:v>
                </c:pt>
                <c:pt idx="890">
                  <c:v>-0.13</c:v>
                </c:pt>
                <c:pt idx="891">
                  <c:v>-0.82000000000000006</c:v>
                </c:pt>
                <c:pt idx="892">
                  <c:v>-0.47000000000000003</c:v>
                </c:pt>
                <c:pt idx="893">
                  <c:v>0.11</c:v>
                </c:pt>
                <c:pt idx="894">
                  <c:v>0.38000000000000006</c:v>
                </c:pt>
                <c:pt idx="895">
                  <c:v>0.13</c:v>
                </c:pt>
                <c:pt idx="896">
                  <c:v>0.60000000000000009</c:v>
                </c:pt>
                <c:pt idx="897">
                  <c:v>-1.2</c:v>
                </c:pt>
                <c:pt idx="898">
                  <c:v>0.51</c:v>
                </c:pt>
                <c:pt idx="899">
                  <c:v>0.45</c:v>
                </c:pt>
                <c:pt idx="900">
                  <c:v>0.88</c:v>
                </c:pt>
                <c:pt idx="901">
                  <c:v>0.45</c:v>
                </c:pt>
                <c:pt idx="902">
                  <c:v>-0.31000000000000005</c:v>
                </c:pt>
                <c:pt idx="903">
                  <c:v>1.27</c:v>
                </c:pt>
                <c:pt idx="904">
                  <c:v>1.41</c:v>
                </c:pt>
                <c:pt idx="905">
                  <c:v>-0.43000000000000005</c:v>
                </c:pt>
                <c:pt idx="906">
                  <c:v>0.89</c:v>
                </c:pt>
                <c:pt idx="907">
                  <c:v>0.5</c:v>
                </c:pt>
                <c:pt idx="908">
                  <c:v>0.27</c:v>
                </c:pt>
                <c:pt idx="909">
                  <c:v>9.0000000000000011E-2</c:v>
                </c:pt>
                <c:pt idx="910">
                  <c:v>-0.05</c:v>
                </c:pt>
                <c:pt idx="911">
                  <c:v>1.43</c:v>
                </c:pt>
                <c:pt idx="912">
                  <c:v>1.35</c:v>
                </c:pt>
                <c:pt idx="913">
                  <c:v>-0.24000000000000002</c:v>
                </c:pt>
                <c:pt idx="914">
                  <c:v>-0.05</c:v>
                </c:pt>
                <c:pt idx="915">
                  <c:v>0.29000000000000004</c:v>
                </c:pt>
                <c:pt idx="916">
                  <c:v>-3.0000000000000002E-2</c:v>
                </c:pt>
                <c:pt idx="917">
                  <c:v>0.84000000000000008</c:v>
                </c:pt>
                <c:pt idx="918">
                  <c:v>1.06</c:v>
                </c:pt>
                <c:pt idx="919">
                  <c:v>0.68</c:v>
                </c:pt>
                <c:pt idx="920">
                  <c:v>1.1800000000000002</c:v>
                </c:pt>
                <c:pt idx="921">
                  <c:v>-0.56000000000000005</c:v>
                </c:pt>
                <c:pt idx="922">
                  <c:v>0.94000000000000006</c:v>
                </c:pt>
                <c:pt idx="923">
                  <c:v>0.37000000000000005</c:v>
                </c:pt>
                <c:pt idx="924">
                  <c:v>0.63000000000000012</c:v>
                </c:pt>
                <c:pt idx="925">
                  <c:v>0.26</c:v>
                </c:pt>
                <c:pt idx="926">
                  <c:v>0.56000000000000005</c:v>
                </c:pt>
                <c:pt idx="927">
                  <c:v>0.6100000000000001</c:v>
                </c:pt>
                <c:pt idx="928">
                  <c:v>1.26</c:v>
                </c:pt>
                <c:pt idx="929">
                  <c:v>1.1200000000000001</c:v>
                </c:pt>
                <c:pt idx="930">
                  <c:v>2.2599999999999998</c:v>
                </c:pt>
                <c:pt idx="931">
                  <c:v>0.84000000000000008</c:v>
                </c:pt>
                <c:pt idx="932">
                  <c:v>0.92</c:v>
                </c:pt>
                <c:pt idx="933">
                  <c:v>1.33</c:v>
                </c:pt>
                <c:pt idx="934">
                  <c:v>0.8</c:v>
                </c:pt>
                <c:pt idx="935">
                  <c:v>1.9100000000000001</c:v>
                </c:pt>
                <c:pt idx="936">
                  <c:v>1.58</c:v>
                </c:pt>
                <c:pt idx="937">
                  <c:v>0.7400000000000001</c:v>
                </c:pt>
                <c:pt idx="938">
                  <c:v>1.51</c:v>
                </c:pt>
                <c:pt idx="939">
                  <c:v>0.84000000000000008</c:v>
                </c:pt>
                <c:pt idx="940">
                  <c:v>1.45</c:v>
                </c:pt>
                <c:pt idx="941">
                  <c:v>0.88</c:v>
                </c:pt>
                <c:pt idx="942">
                  <c:v>2.8899999999999997</c:v>
                </c:pt>
                <c:pt idx="943">
                  <c:v>2.3499999999999996</c:v>
                </c:pt>
                <c:pt idx="944">
                  <c:v>3.02</c:v>
                </c:pt>
                <c:pt idx="945">
                  <c:v>2.1</c:v>
                </c:pt>
                <c:pt idx="946">
                  <c:v>0.11</c:v>
                </c:pt>
                <c:pt idx="947">
                  <c:v>1.1900000000000002</c:v>
                </c:pt>
                <c:pt idx="948">
                  <c:v>-0.13</c:v>
                </c:pt>
                <c:pt idx="949">
                  <c:v>1.32</c:v>
                </c:pt>
                <c:pt idx="950">
                  <c:v>1.23</c:v>
                </c:pt>
                <c:pt idx="951">
                  <c:v>0.58000000000000007</c:v>
                </c:pt>
                <c:pt idx="952">
                  <c:v>0.95000000000000007</c:v>
                </c:pt>
                <c:pt idx="953">
                  <c:v>1.25</c:v>
                </c:pt>
                <c:pt idx="954">
                  <c:v>1.62</c:v>
                </c:pt>
                <c:pt idx="955">
                  <c:v>1.9500000000000002</c:v>
                </c:pt>
                <c:pt idx="956">
                  <c:v>1.9200000000000002</c:v>
                </c:pt>
                <c:pt idx="957">
                  <c:v>1.77</c:v>
                </c:pt>
                <c:pt idx="958">
                  <c:v>1.56</c:v>
                </c:pt>
                <c:pt idx="959">
                  <c:v>1.48</c:v>
                </c:pt>
                <c:pt idx="960">
                  <c:v>1.5</c:v>
                </c:pt>
                <c:pt idx="961">
                  <c:v>2.0499999999999998</c:v>
                </c:pt>
                <c:pt idx="962">
                  <c:v>1.55</c:v>
                </c:pt>
                <c:pt idx="963">
                  <c:v>2.4</c:v>
                </c:pt>
                <c:pt idx="964">
                  <c:v>1.46</c:v>
                </c:pt>
                <c:pt idx="965">
                  <c:v>0.91</c:v>
                </c:pt>
                <c:pt idx="966">
                  <c:v>0.78</c:v>
                </c:pt>
                <c:pt idx="967">
                  <c:v>0.7400000000000001</c:v>
                </c:pt>
                <c:pt idx="968">
                  <c:v>0.45</c:v>
                </c:pt>
                <c:pt idx="969">
                  <c:v>2.02</c:v>
                </c:pt>
                <c:pt idx="970">
                  <c:v>1.34</c:v>
                </c:pt>
                <c:pt idx="971">
                  <c:v>2.08</c:v>
                </c:pt>
                <c:pt idx="972">
                  <c:v>2.0499999999999998</c:v>
                </c:pt>
                <c:pt idx="973">
                  <c:v>1.35</c:v>
                </c:pt>
                <c:pt idx="974">
                  <c:v>2.02</c:v>
                </c:pt>
                <c:pt idx="975">
                  <c:v>0.36000000000000004</c:v>
                </c:pt>
                <c:pt idx="976">
                  <c:v>1.85</c:v>
                </c:pt>
                <c:pt idx="977">
                  <c:v>0.93</c:v>
                </c:pt>
                <c:pt idx="978">
                  <c:v>1.51</c:v>
                </c:pt>
                <c:pt idx="979">
                  <c:v>0.32000000000000006</c:v>
                </c:pt>
                <c:pt idx="980">
                  <c:v>0.59</c:v>
                </c:pt>
                <c:pt idx="981">
                  <c:v>1.62</c:v>
                </c:pt>
                <c:pt idx="982">
                  <c:v>2.77</c:v>
                </c:pt>
                <c:pt idx="983">
                  <c:v>2.3699999999999997</c:v>
                </c:pt>
                <c:pt idx="984">
                  <c:v>2.75</c:v>
                </c:pt>
                <c:pt idx="985">
                  <c:v>1.02</c:v>
                </c:pt>
                <c:pt idx="986">
                  <c:v>1.9700000000000002</c:v>
                </c:pt>
                <c:pt idx="987">
                  <c:v>2.48</c:v>
                </c:pt>
                <c:pt idx="988">
                  <c:v>1.6</c:v>
                </c:pt>
                <c:pt idx="989">
                  <c:v>3.96</c:v>
                </c:pt>
                <c:pt idx="990">
                  <c:v>5.1099999999999994</c:v>
                </c:pt>
                <c:pt idx="991">
                  <c:v>4.2300000000000004</c:v>
                </c:pt>
                <c:pt idx="992">
                  <c:v>2.44</c:v>
                </c:pt>
                <c:pt idx="993">
                  <c:v>2.02</c:v>
                </c:pt>
                <c:pt idx="994">
                  <c:v>1.8900000000000001</c:v>
                </c:pt>
                <c:pt idx="995">
                  <c:v>-1.37</c:v>
                </c:pt>
                <c:pt idx="996">
                  <c:v>-2.0499999999999998</c:v>
                </c:pt>
                <c:pt idx="997">
                  <c:v>-1.01</c:v>
                </c:pt>
                <c:pt idx="998">
                  <c:v>0.47000000000000003</c:v>
                </c:pt>
                <c:pt idx="999">
                  <c:v>1.04</c:v>
                </c:pt>
                <c:pt idx="1000">
                  <c:v>1.08</c:v>
                </c:pt>
                <c:pt idx="1001">
                  <c:v>-0.47000000000000003</c:v>
                </c:pt>
                <c:pt idx="1002">
                  <c:v>0.78</c:v>
                </c:pt>
                <c:pt idx="1003">
                  <c:v>1.9000000000000001</c:v>
                </c:pt>
                <c:pt idx="1004">
                  <c:v>1.08</c:v>
                </c:pt>
                <c:pt idx="1005">
                  <c:v>3.02</c:v>
                </c:pt>
                <c:pt idx="1006">
                  <c:v>-0.35000000000000003</c:v>
                </c:pt>
                <c:pt idx="1007">
                  <c:v>1.3</c:v>
                </c:pt>
                <c:pt idx="1008">
                  <c:v>1.7</c:v>
                </c:pt>
                <c:pt idx="1009">
                  <c:v>1.79</c:v>
                </c:pt>
                <c:pt idx="1010">
                  <c:v>3.74</c:v>
                </c:pt>
                <c:pt idx="1011">
                  <c:v>1.56</c:v>
                </c:pt>
                <c:pt idx="1012">
                  <c:v>3.07</c:v>
                </c:pt>
                <c:pt idx="1013">
                  <c:v>1.9100000000000001</c:v>
                </c:pt>
                <c:pt idx="1014">
                  <c:v>1.74</c:v>
                </c:pt>
                <c:pt idx="1015">
                  <c:v>2.66</c:v>
                </c:pt>
                <c:pt idx="1016">
                  <c:v>2.3099999999999996</c:v>
                </c:pt>
                <c:pt idx="1017">
                  <c:v>1.6600000000000001</c:v>
                </c:pt>
                <c:pt idx="1018">
                  <c:v>4.34</c:v>
                </c:pt>
                <c:pt idx="1019">
                  <c:v>3.73</c:v>
                </c:pt>
                <c:pt idx="1020">
                  <c:v>3.17</c:v>
                </c:pt>
                <c:pt idx="1021">
                  <c:v>3.94</c:v>
                </c:pt>
                <c:pt idx="1022">
                  <c:v>3.3299999999999996</c:v>
                </c:pt>
                <c:pt idx="1023">
                  <c:v>3.4299999999999997</c:v>
                </c:pt>
                <c:pt idx="1024">
                  <c:v>2.4</c:v>
                </c:pt>
                <c:pt idx="1025">
                  <c:v>3.8099999999999996</c:v>
                </c:pt>
                <c:pt idx="1026">
                  <c:v>2.4</c:v>
                </c:pt>
                <c:pt idx="1027">
                  <c:v>2.46</c:v>
                </c:pt>
                <c:pt idx="1028">
                  <c:v>3.51</c:v>
                </c:pt>
                <c:pt idx="1029">
                  <c:v>3.06</c:v>
                </c:pt>
                <c:pt idx="1030">
                  <c:v>2.29</c:v>
                </c:pt>
                <c:pt idx="1031">
                  <c:v>1.9800000000000002</c:v>
                </c:pt>
                <c:pt idx="1032">
                  <c:v>2.0499999999999998</c:v>
                </c:pt>
                <c:pt idx="1033">
                  <c:v>3.07</c:v>
                </c:pt>
                <c:pt idx="1034">
                  <c:v>2.67</c:v>
                </c:pt>
                <c:pt idx="1035">
                  <c:v>2.86</c:v>
                </c:pt>
                <c:pt idx="1036">
                  <c:v>3.38</c:v>
                </c:pt>
                <c:pt idx="1037">
                  <c:v>3.72</c:v>
                </c:pt>
                <c:pt idx="1038">
                  <c:v>3.88</c:v>
                </c:pt>
                <c:pt idx="1039">
                  <c:v>3.77</c:v>
                </c:pt>
                <c:pt idx="1040">
                  <c:v>3.44</c:v>
                </c:pt>
                <c:pt idx="1041">
                  <c:v>3.4099999999999997</c:v>
                </c:pt>
                <c:pt idx="1042">
                  <c:v>3.3499999999999996</c:v>
                </c:pt>
                <c:pt idx="1043">
                  <c:v>2.9</c:v>
                </c:pt>
                <c:pt idx="1044">
                  <c:v>3.3899999999999997</c:v>
                </c:pt>
                <c:pt idx="1045">
                  <c:v>3.9699999999999998</c:v>
                </c:pt>
                <c:pt idx="1046">
                  <c:v>3.4499999999999997</c:v>
                </c:pt>
                <c:pt idx="1047">
                  <c:v>3.82</c:v>
                </c:pt>
                <c:pt idx="1048">
                  <c:v>5.0199999999999996</c:v>
                </c:pt>
                <c:pt idx="1049">
                  <c:v>3.92</c:v>
                </c:pt>
                <c:pt idx="1050">
                  <c:v>3.79</c:v>
                </c:pt>
                <c:pt idx="1051">
                  <c:v>3.48</c:v>
                </c:pt>
                <c:pt idx="1052">
                  <c:v>3.79</c:v>
                </c:pt>
                <c:pt idx="1053">
                  <c:v>3.61</c:v>
                </c:pt>
                <c:pt idx="1054">
                  <c:v>1.3900000000000001</c:v>
                </c:pt>
                <c:pt idx="1055">
                  <c:v>3.53</c:v>
                </c:pt>
                <c:pt idx="1056">
                  <c:v>2.34</c:v>
                </c:pt>
                <c:pt idx="1057">
                  <c:v>2.96</c:v>
                </c:pt>
                <c:pt idx="1058">
                  <c:v>3.7800000000000002</c:v>
                </c:pt>
                <c:pt idx="1059">
                  <c:v>3.2</c:v>
                </c:pt>
                <c:pt idx="1060">
                  <c:v>2.9499999999999997</c:v>
                </c:pt>
                <c:pt idx="1061">
                  <c:v>2.9499999999999997</c:v>
                </c:pt>
                <c:pt idx="1062">
                  <c:v>6.34</c:v>
                </c:pt>
                <c:pt idx="1063">
                  <c:v>5.74</c:v>
                </c:pt>
                <c:pt idx="1064">
                  <c:v>5.79</c:v>
                </c:pt>
                <c:pt idx="1065">
                  <c:v>4.6499999999999995</c:v>
                </c:pt>
                <c:pt idx="1066">
                  <c:v>5.07</c:v>
                </c:pt>
                <c:pt idx="1067">
                  <c:v>5.1899999999999995</c:v>
                </c:pt>
                <c:pt idx="1068">
                  <c:v>3.8699999999999997</c:v>
                </c:pt>
                <c:pt idx="1069">
                  <c:v>1.82</c:v>
                </c:pt>
                <c:pt idx="1070">
                  <c:v>0.92</c:v>
                </c:pt>
                <c:pt idx="1071">
                  <c:v>1.25</c:v>
                </c:pt>
                <c:pt idx="1072">
                  <c:v>0.87000000000000011</c:v>
                </c:pt>
                <c:pt idx="1073">
                  <c:v>0.5</c:v>
                </c:pt>
                <c:pt idx="1074">
                  <c:v>-1.0000000000000002E-2</c:v>
                </c:pt>
                <c:pt idx="1075">
                  <c:v>1.9400000000000002</c:v>
                </c:pt>
                <c:pt idx="1076">
                  <c:v>0.62000000000000011</c:v>
                </c:pt>
                <c:pt idx="1077">
                  <c:v>1.1100000000000001</c:v>
                </c:pt>
                <c:pt idx="1078">
                  <c:v>1.71</c:v>
                </c:pt>
                <c:pt idx="1079">
                  <c:v>2.8099999999999996</c:v>
                </c:pt>
                <c:pt idx="1080">
                  <c:v>2.4899999999999998</c:v>
                </c:pt>
                <c:pt idx="1081">
                  <c:v>2.16</c:v>
                </c:pt>
                <c:pt idx="1082">
                  <c:v>2.71</c:v>
                </c:pt>
                <c:pt idx="1083">
                  <c:v>3.07</c:v>
                </c:pt>
                <c:pt idx="1084">
                  <c:v>3.02</c:v>
                </c:pt>
                <c:pt idx="1085">
                  <c:v>3.8099999999999996</c:v>
                </c:pt>
                <c:pt idx="1086">
                  <c:v>2.2599999999999998</c:v>
                </c:pt>
                <c:pt idx="1087">
                  <c:v>2.58</c:v>
                </c:pt>
                <c:pt idx="1088">
                  <c:v>3.72</c:v>
                </c:pt>
                <c:pt idx="1089">
                  <c:v>2.4899999999999998</c:v>
                </c:pt>
                <c:pt idx="1090">
                  <c:v>5.85</c:v>
                </c:pt>
                <c:pt idx="1091">
                  <c:v>3.05</c:v>
                </c:pt>
                <c:pt idx="1092">
                  <c:v>2.75</c:v>
                </c:pt>
                <c:pt idx="1093">
                  <c:v>3.16</c:v>
                </c:pt>
                <c:pt idx="1094">
                  <c:v>3.52</c:v>
                </c:pt>
                <c:pt idx="1095">
                  <c:v>3.75</c:v>
                </c:pt>
                <c:pt idx="1096">
                  <c:v>1.9900000000000002</c:v>
                </c:pt>
                <c:pt idx="1097">
                  <c:v>1.51</c:v>
                </c:pt>
                <c:pt idx="1098">
                  <c:v>2.16</c:v>
                </c:pt>
                <c:pt idx="1099">
                  <c:v>2.9</c:v>
                </c:pt>
                <c:pt idx="1100">
                  <c:v>0.29000000000000004</c:v>
                </c:pt>
                <c:pt idx="1101">
                  <c:v>1.8</c:v>
                </c:pt>
                <c:pt idx="1102">
                  <c:v>2.86</c:v>
                </c:pt>
                <c:pt idx="1103">
                  <c:v>2.46</c:v>
                </c:pt>
                <c:pt idx="1104">
                  <c:v>3.17</c:v>
                </c:pt>
                <c:pt idx="1105">
                  <c:v>2.48</c:v>
                </c:pt>
                <c:pt idx="1106">
                  <c:v>3.3099999999999996</c:v>
                </c:pt>
                <c:pt idx="1107">
                  <c:v>2.73</c:v>
                </c:pt>
                <c:pt idx="1108">
                  <c:v>3.42</c:v>
                </c:pt>
                <c:pt idx="1109">
                  <c:v>3.15</c:v>
                </c:pt>
                <c:pt idx="1110">
                  <c:v>2.75</c:v>
                </c:pt>
                <c:pt idx="1111">
                  <c:v>2.75</c:v>
                </c:pt>
                <c:pt idx="1112">
                  <c:v>3.79</c:v>
                </c:pt>
                <c:pt idx="1113">
                  <c:v>2.92</c:v>
                </c:pt>
                <c:pt idx="1114">
                  <c:v>3.01</c:v>
                </c:pt>
                <c:pt idx="1115">
                  <c:v>2.2000000000000002</c:v>
                </c:pt>
                <c:pt idx="1116">
                  <c:v>2.96</c:v>
                </c:pt>
                <c:pt idx="1117">
                  <c:v>3.4299999999999997</c:v>
                </c:pt>
                <c:pt idx="1118">
                  <c:v>2.54</c:v>
                </c:pt>
                <c:pt idx="1119">
                  <c:v>3.2</c:v>
                </c:pt>
                <c:pt idx="1120">
                  <c:v>3.3899999999999997</c:v>
                </c:pt>
                <c:pt idx="1121">
                  <c:v>4.1899999999999995</c:v>
                </c:pt>
                <c:pt idx="1122">
                  <c:v>3.23</c:v>
                </c:pt>
                <c:pt idx="1123">
                  <c:v>3.9499999999999997</c:v>
                </c:pt>
                <c:pt idx="1124">
                  <c:v>3.27</c:v>
                </c:pt>
                <c:pt idx="1125">
                  <c:v>4.2699999999999996</c:v>
                </c:pt>
                <c:pt idx="1126">
                  <c:v>4.28</c:v>
                </c:pt>
                <c:pt idx="1127">
                  <c:v>1.42</c:v>
                </c:pt>
                <c:pt idx="1128">
                  <c:v>2.88</c:v>
                </c:pt>
                <c:pt idx="1129">
                  <c:v>1.9700000000000002</c:v>
                </c:pt>
                <c:pt idx="1130">
                  <c:v>2.72</c:v>
                </c:pt>
                <c:pt idx="1131">
                  <c:v>3.55</c:v>
                </c:pt>
                <c:pt idx="1132">
                  <c:v>3.25</c:v>
                </c:pt>
                <c:pt idx="1133">
                  <c:v>4.5199999999999996</c:v>
                </c:pt>
                <c:pt idx="1134">
                  <c:v>3.14</c:v>
                </c:pt>
                <c:pt idx="1135">
                  <c:v>3.65</c:v>
                </c:pt>
                <c:pt idx="1136">
                  <c:v>3.09</c:v>
                </c:pt>
                <c:pt idx="1137">
                  <c:v>3.34</c:v>
                </c:pt>
                <c:pt idx="1138">
                  <c:v>4.13</c:v>
                </c:pt>
                <c:pt idx="1139">
                  <c:v>5.99</c:v>
                </c:pt>
                <c:pt idx="1140">
                  <c:v>3.7</c:v>
                </c:pt>
                <c:pt idx="1141">
                  <c:v>3.63</c:v>
                </c:pt>
                <c:pt idx="1142">
                  <c:v>3.04</c:v>
                </c:pt>
                <c:pt idx="1143">
                  <c:v>3.98</c:v>
                </c:pt>
                <c:pt idx="1144">
                  <c:v>4.55</c:v>
                </c:pt>
                <c:pt idx="1145">
                  <c:v>3.61</c:v>
                </c:pt>
                <c:pt idx="1146">
                  <c:v>3.7800000000000002</c:v>
                </c:pt>
                <c:pt idx="1147">
                  <c:v>4.54</c:v>
                </c:pt>
                <c:pt idx="1148">
                  <c:v>3.4699999999999998</c:v>
                </c:pt>
                <c:pt idx="1149">
                  <c:v>3.54</c:v>
                </c:pt>
                <c:pt idx="1150">
                  <c:v>3.08</c:v>
                </c:pt>
                <c:pt idx="1151">
                  <c:v>3.52</c:v>
                </c:pt>
                <c:pt idx="1152">
                  <c:v>5.56</c:v>
                </c:pt>
                <c:pt idx="1153">
                  <c:v>4.34</c:v>
                </c:pt>
                <c:pt idx="1154">
                  <c:v>3.18</c:v>
                </c:pt>
                <c:pt idx="1155">
                  <c:v>3.48</c:v>
                </c:pt>
                <c:pt idx="1156">
                  <c:v>3.8699999999999997</c:v>
                </c:pt>
                <c:pt idx="1157">
                  <c:v>2.6</c:v>
                </c:pt>
                <c:pt idx="1158">
                  <c:v>1.57</c:v>
                </c:pt>
                <c:pt idx="1159">
                  <c:v>3.34</c:v>
                </c:pt>
                <c:pt idx="1160">
                  <c:v>3.63</c:v>
                </c:pt>
                <c:pt idx="1161">
                  <c:v>3.19</c:v>
                </c:pt>
                <c:pt idx="1162">
                  <c:v>3.75</c:v>
                </c:pt>
                <c:pt idx="1163">
                  <c:v>3.75</c:v>
                </c:pt>
                <c:pt idx="1164">
                  <c:v>2.4</c:v>
                </c:pt>
                <c:pt idx="1165">
                  <c:v>2.82</c:v>
                </c:pt>
                <c:pt idx="1166">
                  <c:v>2.72</c:v>
                </c:pt>
                <c:pt idx="1167">
                  <c:v>1.1200000000000001</c:v>
                </c:pt>
                <c:pt idx="1168">
                  <c:v>2.17</c:v>
                </c:pt>
                <c:pt idx="1169">
                  <c:v>3.09</c:v>
                </c:pt>
                <c:pt idx="1170">
                  <c:v>2.67</c:v>
                </c:pt>
                <c:pt idx="1171">
                  <c:v>3.3899999999999997</c:v>
                </c:pt>
                <c:pt idx="1172">
                  <c:v>3.5</c:v>
                </c:pt>
                <c:pt idx="1173">
                  <c:v>3.25</c:v>
                </c:pt>
                <c:pt idx="1174">
                  <c:v>2.5499999999999998</c:v>
                </c:pt>
                <c:pt idx="1175">
                  <c:v>4.71</c:v>
                </c:pt>
                <c:pt idx="1176">
                  <c:v>3.56</c:v>
                </c:pt>
                <c:pt idx="1177">
                  <c:v>3.19</c:v>
                </c:pt>
                <c:pt idx="1178">
                  <c:v>3.58</c:v>
                </c:pt>
                <c:pt idx="1179">
                  <c:v>3.13</c:v>
                </c:pt>
                <c:pt idx="1180">
                  <c:v>3.7600000000000002</c:v>
                </c:pt>
                <c:pt idx="1181">
                  <c:v>4.5</c:v>
                </c:pt>
                <c:pt idx="1182">
                  <c:v>3.71</c:v>
                </c:pt>
                <c:pt idx="1183">
                  <c:v>2.54</c:v>
                </c:pt>
                <c:pt idx="1184">
                  <c:v>4.07</c:v>
                </c:pt>
                <c:pt idx="1185">
                  <c:v>5.1899999999999995</c:v>
                </c:pt>
                <c:pt idx="1186">
                  <c:v>3.03</c:v>
                </c:pt>
                <c:pt idx="1187">
                  <c:v>2.56</c:v>
                </c:pt>
                <c:pt idx="1188">
                  <c:v>1.6800000000000002</c:v>
                </c:pt>
                <c:pt idx="1189">
                  <c:v>3.36</c:v>
                </c:pt>
                <c:pt idx="1190">
                  <c:v>2.65</c:v>
                </c:pt>
                <c:pt idx="1191">
                  <c:v>2.0099999999999998</c:v>
                </c:pt>
                <c:pt idx="1192">
                  <c:v>2.82</c:v>
                </c:pt>
                <c:pt idx="1193">
                  <c:v>3.11</c:v>
                </c:pt>
                <c:pt idx="1194">
                  <c:v>2.77</c:v>
                </c:pt>
                <c:pt idx="1195">
                  <c:v>3.6</c:v>
                </c:pt>
                <c:pt idx="1196">
                  <c:v>2.23</c:v>
                </c:pt>
                <c:pt idx="1197">
                  <c:v>0.84000000000000008</c:v>
                </c:pt>
                <c:pt idx="1198">
                  <c:v>1.84</c:v>
                </c:pt>
                <c:pt idx="1199">
                  <c:v>2.25</c:v>
                </c:pt>
                <c:pt idx="1200">
                  <c:v>2.8099999999999996</c:v>
                </c:pt>
                <c:pt idx="1201">
                  <c:v>2.29</c:v>
                </c:pt>
                <c:pt idx="1202">
                  <c:v>3.12</c:v>
                </c:pt>
                <c:pt idx="1203">
                  <c:v>2.2200000000000002</c:v>
                </c:pt>
                <c:pt idx="1204">
                  <c:v>3.8099999999999996</c:v>
                </c:pt>
                <c:pt idx="1205">
                  <c:v>3.4499999999999997</c:v>
                </c:pt>
                <c:pt idx="1206">
                  <c:v>1.9600000000000002</c:v>
                </c:pt>
                <c:pt idx="1207">
                  <c:v>1.29</c:v>
                </c:pt>
                <c:pt idx="1208">
                  <c:v>2.65</c:v>
                </c:pt>
                <c:pt idx="1209">
                  <c:v>3.48</c:v>
                </c:pt>
                <c:pt idx="1210">
                  <c:v>3.96</c:v>
                </c:pt>
                <c:pt idx="1211">
                  <c:v>3.65</c:v>
                </c:pt>
                <c:pt idx="1212">
                  <c:v>3.32</c:v>
                </c:pt>
                <c:pt idx="1213">
                  <c:v>3.34</c:v>
                </c:pt>
                <c:pt idx="1214">
                  <c:v>3.73</c:v>
                </c:pt>
                <c:pt idx="1215">
                  <c:v>4.5199999999999996</c:v>
                </c:pt>
                <c:pt idx="1216">
                  <c:v>3.8299999999999996</c:v>
                </c:pt>
                <c:pt idx="1217">
                  <c:v>3.16</c:v>
                </c:pt>
                <c:pt idx="1218">
                  <c:v>3.25</c:v>
                </c:pt>
                <c:pt idx="1219">
                  <c:v>3.3099999999999996</c:v>
                </c:pt>
                <c:pt idx="1220">
                  <c:v>3.7600000000000002</c:v>
                </c:pt>
                <c:pt idx="1221">
                  <c:v>3.4099999999999997</c:v>
                </c:pt>
                <c:pt idx="1222">
                  <c:v>3.16</c:v>
                </c:pt>
                <c:pt idx="1223">
                  <c:v>1.57</c:v>
                </c:pt>
                <c:pt idx="1224">
                  <c:v>1.27</c:v>
                </c:pt>
                <c:pt idx="1225">
                  <c:v>3.63</c:v>
                </c:pt>
                <c:pt idx="1226">
                  <c:v>2.8</c:v>
                </c:pt>
                <c:pt idx="1227">
                  <c:v>4.21</c:v>
                </c:pt>
                <c:pt idx="1228">
                  <c:v>4.08</c:v>
                </c:pt>
                <c:pt idx="1229">
                  <c:v>3.5</c:v>
                </c:pt>
                <c:pt idx="1230">
                  <c:v>2.86</c:v>
                </c:pt>
                <c:pt idx="1231">
                  <c:v>2.92</c:v>
                </c:pt>
                <c:pt idx="1232">
                  <c:v>3.98</c:v>
                </c:pt>
                <c:pt idx="1233">
                  <c:v>3.9899999999999998</c:v>
                </c:pt>
                <c:pt idx="1234">
                  <c:v>3.9099999999999997</c:v>
                </c:pt>
                <c:pt idx="1235">
                  <c:v>3.22</c:v>
                </c:pt>
                <c:pt idx="1236">
                  <c:v>5.4700000000000006</c:v>
                </c:pt>
                <c:pt idx="1237">
                  <c:v>3.17</c:v>
                </c:pt>
                <c:pt idx="1238">
                  <c:v>4.54</c:v>
                </c:pt>
                <c:pt idx="1239">
                  <c:v>3.2600000000000002</c:v>
                </c:pt>
                <c:pt idx="1240">
                  <c:v>3.7</c:v>
                </c:pt>
                <c:pt idx="1241">
                  <c:v>3.11</c:v>
                </c:pt>
                <c:pt idx="1242">
                  <c:v>4.1099999999999994</c:v>
                </c:pt>
                <c:pt idx="1243">
                  <c:v>3.4899999999999998</c:v>
                </c:pt>
                <c:pt idx="1244">
                  <c:v>4.6399999999999997</c:v>
                </c:pt>
                <c:pt idx="1245">
                  <c:v>3.8499999999999996</c:v>
                </c:pt>
                <c:pt idx="1246">
                  <c:v>2.67</c:v>
                </c:pt>
                <c:pt idx="1247">
                  <c:v>1.54</c:v>
                </c:pt>
                <c:pt idx="1248">
                  <c:v>4.03</c:v>
                </c:pt>
                <c:pt idx="1249">
                  <c:v>3.6</c:v>
                </c:pt>
                <c:pt idx="1250">
                  <c:v>2.44</c:v>
                </c:pt>
                <c:pt idx="1251">
                  <c:v>1.8</c:v>
                </c:pt>
                <c:pt idx="1252">
                  <c:v>4.29</c:v>
                </c:pt>
                <c:pt idx="1253">
                  <c:v>1.9100000000000001</c:v>
                </c:pt>
                <c:pt idx="1254">
                  <c:v>4.45</c:v>
                </c:pt>
                <c:pt idx="1255">
                  <c:v>2.4499999999999997</c:v>
                </c:pt>
                <c:pt idx="1256">
                  <c:v>4.83</c:v>
                </c:pt>
                <c:pt idx="1257">
                  <c:v>5.13</c:v>
                </c:pt>
                <c:pt idx="1258">
                  <c:v>2.9099999999999997</c:v>
                </c:pt>
                <c:pt idx="1259">
                  <c:v>2.17</c:v>
                </c:pt>
                <c:pt idx="1260">
                  <c:v>3.06</c:v>
                </c:pt>
                <c:pt idx="1261">
                  <c:v>3.4499999999999997</c:v>
                </c:pt>
                <c:pt idx="1262">
                  <c:v>2.69</c:v>
                </c:pt>
                <c:pt idx="1263">
                  <c:v>3.52</c:v>
                </c:pt>
                <c:pt idx="1264">
                  <c:v>4.34</c:v>
                </c:pt>
                <c:pt idx="1265">
                  <c:v>3.8099999999999996</c:v>
                </c:pt>
                <c:pt idx="1266">
                  <c:v>3.7600000000000002</c:v>
                </c:pt>
                <c:pt idx="1267">
                  <c:v>3.56</c:v>
                </c:pt>
                <c:pt idx="1268">
                  <c:v>4.38</c:v>
                </c:pt>
                <c:pt idx="1269">
                  <c:v>3.69</c:v>
                </c:pt>
                <c:pt idx="1270">
                  <c:v>3.9499999999999997</c:v>
                </c:pt>
                <c:pt idx="1271">
                  <c:v>4.01</c:v>
                </c:pt>
                <c:pt idx="1272">
                  <c:v>5.1499999999999995</c:v>
                </c:pt>
                <c:pt idx="1273">
                  <c:v>3.7</c:v>
                </c:pt>
                <c:pt idx="1274">
                  <c:v>4.0999999999999996</c:v>
                </c:pt>
                <c:pt idx="1275">
                  <c:v>4.3099999999999996</c:v>
                </c:pt>
                <c:pt idx="1276">
                  <c:v>5.25</c:v>
                </c:pt>
                <c:pt idx="1277">
                  <c:v>4.92</c:v>
                </c:pt>
                <c:pt idx="1278">
                  <c:v>5.38</c:v>
                </c:pt>
                <c:pt idx="1279">
                  <c:v>3.68</c:v>
                </c:pt>
                <c:pt idx="1280">
                  <c:v>3.11</c:v>
                </c:pt>
                <c:pt idx="1281">
                  <c:v>4.59</c:v>
                </c:pt>
                <c:pt idx="1282">
                  <c:v>4.83</c:v>
                </c:pt>
                <c:pt idx="1283">
                  <c:v>3.8699999999999997</c:v>
                </c:pt>
                <c:pt idx="1284">
                  <c:v>3.88</c:v>
                </c:pt>
                <c:pt idx="1285">
                  <c:v>6.13</c:v>
                </c:pt>
                <c:pt idx="1286">
                  <c:v>4.4300000000000006</c:v>
                </c:pt>
                <c:pt idx="1287">
                  <c:v>4.21</c:v>
                </c:pt>
                <c:pt idx="1288">
                  <c:v>6.1099999999999994</c:v>
                </c:pt>
                <c:pt idx="1289">
                  <c:v>0.93</c:v>
                </c:pt>
                <c:pt idx="1290">
                  <c:v>4.38</c:v>
                </c:pt>
                <c:pt idx="1291">
                  <c:v>4.95</c:v>
                </c:pt>
                <c:pt idx="1292">
                  <c:v>4.8899999999999997</c:v>
                </c:pt>
                <c:pt idx="1293">
                  <c:v>3.9499999999999997</c:v>
                </c:pt>
                <c:pt idx="1294">
                  <c:v>4.13</c:v>
                </c:pt>
                <c:pt idx="1295">
                  <c:v>3.4499999999999997</c:v>
                </c:pt>
                <c:pt idx="1296">
                  <c:v>4.41</c:v>
                </c:pt>
                <c:pt idx="1297">
                  <c:v>2.57</c:v>
                </c:pt>
                <c:pt idx="1298">
                  <c:v>4.3499999999999996</c:v>
                </c:pt>
                <c:pt idx="1299">
                  <c:v>5.29</c:v>
                </c:pt>
                <c:pt idx="1300">
                  <c:v>4.68</c:v>
                </c:pt>
                <c:pt idx="1301">
                  <c:v>4.6399999999999997</c:v>
                </c:pt>
                <c:pt idx="1302">
                  <c:v>7.44</c:v>
                </c:pt>
                <c:pt idx="1303">
                  <c:v>4.8499999999999996</c:v>
                </c:pt>
                <c:pt idx="1304">
                  <c:v>6.1899999999999995</c:v>
                </c:pt>
                <c:pt idx="1305">
                  <c:v>4.09</c:v>
                </c:pt>
                <c:pt idx="1306">
                  <c:v>5.0199999999999996</c:v>
                </c:pt>
                <c:pt idx="1307">
                  <c:v>5.23</c:v>
                </c:pt>
                <c:pt idx="1308">
                  <c:v>4.18</c:v>
                </c:pt>
                <c:pt idx="1309">
                  <c:v>4.8899999999999997</c:v>
                </c:pt>
                <c:pt idx="1310">
                  <c:v>3.57</c:v>
                </c:pt>
                <c:pt idx="1311">
                  <c:v>5.0199999999999996</c:v>
                </c:pt>
                <c:pt idx="1312">
                  <c:v>4.29</c:v>
                </c:pt>
                <c:pt idx="1313">
                  <c:v>2.4699999999999998</c:v>
                </c:pt>
                <c:pt idx="1314">
                  <c:v>4.26</c:v>
                </c:pt>
                <c:pt idx="1315">
                  <c:v>5.38</c:v>
                </c:pt>
                <c:pt idx="1316">
                  <c:v>3.74</c:v>
                </c:pt>
                <c:pt idx="1317">
                  <c:v>4.5599999999999996</c:v>
                </c:pt>
                <c:pt idx="1318">
                  <c:v>6.18</c:v>
                </c:pt>
                <c:pt idx="1319">
                  <c:v>3.7</c:v>
                </c:pt>
                <c:pt idx="1320">
                  <c:v>4.63</c:v>
                </c:pt>
                <c:pt idx="1321">
                  <c:v>5.25</c:v>
                </c:pt>
                <c:pt idx="1322">
                  <c:v>2.8699999999999997</c:v>
                </c:pt>
                <c:pt idx="1323">
                  <c:v>3.6</c:v>
                </c:pt>
                <c:pt idx="1324">
                  <c:v>5.21</c:v>
                </c:pt>
                <c:pt idx="1325">
                  <c:v>3.61</c:v>
                </c:pt>
                <c:pt idx="1326">
                  <c:v>4.03</c:v>
                </c:pt>
                <c:pt idx="1327">
                  <c:v>3.75</c:v>
                </c:pt>
                <c:pt idx="1328">
                  <c:v>4.5599999999999996</c:v>
                </c:pt>
                <c:pt idx="1329">
                  <c:v>4.74</c:v>
                </c:pt>
                <c:pt idx="1330">
                  <c:v>3.4699999999999998</c:v>
                </c:pt>
                <c:pt idx="1331">
                  <c:v>3.57</c:v>
                </c:pt>
                <c:pt idx="1332">
                  <c:v>5.1199999999999992</c:v>
                </c:pt>
                <c:pt idx="1333">
                  <c:v>4.45</c:v>
                </c:pt>
                <c:pt idx="1334">
                  <c:v>3.84</c:v>
                </c:pt>
                <c:pt idx="1335">
                  <c:v>3.17</c:v>
                </c:pt>
                <c:pt idx="1336">
                  <c:v>4.96</c:v>
                </c:pt>
                <c:pt idx="1337">
                  <c:v>4.54</c:v>
                </c:pt>
                <c:pt idx="1338">
                  <c:v>4.7300000000000004</c:v>
                </c:pt>
                <c:pt idx="1339">
                  <c:v>4.38</c:v>
                </c:pt>
                <c:pt idx="1340">
                  <c:v>4.51</c:v>
                </c:pt>
                <c:pt idx="1341">
                  <c:v>4.96</c:v>
                </c:pt>
                <c:pt idx="1342">
                  <c:v>3.9099999999999997</c:v>
                </c:pt>
                <c:pt idx="1343">
                  <c:v>7.05</c:v>
                </c:pt>
                <c:pt idx="1344">
                  <c:v>3.73</c:v>
                </c:pt>
                <c:pt idx="1345">
                  <c:v>4.3899999999999997</c:v>
                </c:pt>
                <c:pt idx="1346">
                  <c:v>2.8899999999999997</c:v>
                </c:pt>
                <c:pt idx="1347">
                  <c:v>6.18</c:v>
                </c:pt>
                <c:pt idx="1348">
                  <c:v>3.86</c:v>
                </c:pt>
                <c:pt idx="1349">
                  <c:v>5.9</c:v>
                </c:pt>
                <c:pt idx="1350">
                  <c:v>4.6899999999999995</c:v>
                </c:pt>
                <c:pt idx="1351">
                  <c:v>5.25</c:v>
                </c:pt>
                <c:pt idx="1352">
                  <c:v>4.53</c:v>
                </c:pt>
                <c:pt idx="1353">
                  <c:v>6.74</c:v>
                </c:pt>
                <c:pt idx="1354">
                  <c:v>6.42</c:v>
                </c:pt>
                <c:pt idx="1355">
                  <c:v>5.21</c:v>
                </c:pt>
                <c:pt idx="1356">
                  <c:v>5.98</c:v>
                </c:pt>
                <c:pt idx="1357">
                  <c:v>6.35</c:v>
                </c:pt>
                <c:pt idx="1358">
                  <c:v>6.08</c:v>
                </c:pt>
                <c:pt idx="1359">
                  <c:v>5.83</c:v>
                </c:pt>
                <c:pt idx="1360">
                  <c:v>6.21</c:v>
                </c:pt>
                <c:pt idx="1361">
                  <c:v>5.51</c:v>
                </c:pt>
                <c:pt idx="1362">
                  <c:v>5.2700000000000005</c:v>
                </c:pt>
                <c:pt idx="1363">
                  <c:v>5.92</c:v>
                </c:pt>
                <c:pt idx="1364">
                  <c:v>3.9499999999999997</c:v>
                </c:pt>
                <c:pt idx="1365">
                  <c:v>4.78</c:v>
                </c:pt>
                <c:pt idx="1366">
                  <c:v>4.42</c:v>
                </c:pt>
                <c:pt idx="1367">
                  <c:v>5.4700000000000006</c:v>
                </c:pt>
                <c:pt idx="1368">
                  <c:v>5.35</c:v>
                </c:pt>
                <c:pt idx="1369">
                  <c:v>5.39</c:v>
                </c:pt>
                <c:pt idx="1370">
                  <c:v>5.91</c:v>
                </c:pt>
                <c:pt idx="1371">
                  <c:v>4.42</c:v>
                </c:pt>
                <c:pt idx="1372">
                  <c:v>3.53</c:v>
                </c:pt>
                <c:pt idx="1373">
                  <c:v>5.7</c:v>
                </c:pt>
                <c:pt idx="1374">
                  <c:v>5.56</c:v>
                </c:pt>
                <c:pt idx="1375">
                  <c:v>6.1199999999999992</c:v>
                </c:pt>
                <c:pt idx="1376">
                  <c:v>6.31</c:v>
                </c:pt>
                <c:pt idx="1377">
                  <c:v>6.71</c:v>
                </c:pt>
                <c:pt idx="1378">
                  <c:v>5.92</c:v>
                </c:pt>
                <c:pt idx="1379">
                  <c:v>5.7700000000000005</c:v>
                </c:pt>
                <c:pt idx="1380">
                  <c:v>5.7700000000000005</c:v>
                </c:pt>
                <c:pt idx="1381">
                  <c:v>5.53</c:v>
                </c:pt>
                <c:pt idx="1382">
                  <c:v>4.57</c:v>
                </c:pt>
                <c:pt idx="1383">
                  <c:v>4.7</c:v>
                </c:pt>
                <c:pt idx="1384">
                  <c:v>5.25</c:v>
                </c:pt>
                <c:pt idx="1385">
                  <c:v>5.81</c:v>
                </c:pt>
                <c:pt idx="1386">
                  <c:v>6.98</c:v>
                </c:pt>
                <c:pt idx="1387">
                  <c:v>6.74</c:v>
                </c:pt>
                <c:pt idx="1388">
                  <c:v>4.13</c:v>
                </c:pt>
                <c:pt idx="1389">
                  <c:v>5.56</c:v>
                </c:pt>
                <c:pt idx="1390">
                  <c:v>4.92</c:v>
                </c:pt>
                <c:pt idx="1391">
                  <c:v>6.14</c:v>
                </c:pt>
                <c:pt idx="1392">
                  <c:v>4.8499999999999996</c:v>
                </c:pt>
                <c:pt idx="1393">
                  <c:v>5.67</c:v>
                </c:pt>
                <c:pt idx="1394">
                  <c:v>4.6599999999999993</c:v>
                </c:pt>
                <c:pt idx="1395">
                  <c:v>5.9</c:v>
                </c:pt>
                <c:pt idx="1396">
                  <c:v>4.63</c:v>
                </c:pt>
                <c:pt idx="1397">
                  <c:v>6.76</c:v>
                </c:pt>
                <c:pt idx="1398">
                  <c:v>5.75</c:v>
                </c:pt>
                <c:pt idx="1399">
                  <c:v>5.24</c:v>
                </c:pt>
                <c:pt idx="1400">
                  <c:v>5.63</c:v>
                </c:pt>
                <c:pt idx="1401">
                  <c:v>5.25</c:v>
                </c:pt>
                <c:pt idx="1402">
                  <c:v>6.41</c:v>
                </c:pt>
                <c:pt idx="1403">
                  <c:v>7.22</c:v>
                </c:pt>
                <c:pt idx="1404">
                  <c:v>6.05</c:v>
                </c:pt>
                <c:pt idx="1405">
                  <c:v>4.01</c:v>
                </c:pt>
                <c:pt idx="1406">
                  <c:v>5.79</c:v>
                </c:pt>
                <c:pt idx="1407">
                  <c:v>7.04</c:v>
                </c:pt>
                <c:pt idx="1408">
                  <c:v>4.34</c:v>
                </c:pt>
                <c:pt idx="1409">
                  <c:v>4.78</c:v>
                </c:pt>
                <c:pt idx="1410">
                  <c:v>5.24</c:v>
                </c:pt>
                <c:pt idx="1411">
                  <c:v>4.8899999999999997</c:v>
                </c:pt>
                <c:pt idx="1412">
                  <c:v>6.6499999999999995</c:v>
                </c:pt>
                <c:pt idx="1413">
                  <c:v>6.58</c:v>
                </c:pt>
                <c:pt idx="1414">
                  <c:v>7.83</c:v>
                </c:pt>
                <c:pt idx="1415">
                  <c:v>6.37</c:v>
                </c:pt>
                <c:pt idx="1416">
                  <c:v>8.32</c:v>
                </c:pt>
                <c:pt idx="1417">
                  <c:v>7.1099999999999994</c:v>
                </c:pt>
                <c:pt idx="1418">
                  <c:v>6.72</c:v>
                </c:pt>
                <c:pt idx="1419">
                  <c:v>6.14</c:v>
                </c:pt>
                <c:pt idx="1420">
                  <c:v>4.25</c:v>
                </c:pt>
                <c:pt idx="1421">
                  <c:v>4.68</c:v>
                </c:pt>
                <c:pt idx="1422">
                  <c:v>5.0599999999999996</c:v>
                </c:pt>
                <c:pt idx="1423">
                  <c:v>4.51</c:v>
                </c:pt>
                <c:pt idx="1424">
                  <c:v>4.51</c:v>
                </c:pt>
                <c:pt idx="1425">
                  <c:v>4.28</c:v>
                </c:pt>
                <c:pt idx="1426">
                  <c:v>4.1199999999999992</c:v>
                </c:pt>
                <c:pt idx="1427">
                  <c:v>4.3499999999999996</c:v>
                </c:pt>
                <c:pt idx="1428">
                  <c:v>4.4700000000000006</c:v>
                </c:pt>
                <c:pt idx="1429">
                  <c:v>4</c:v>
                </c:pt>
                <c:pt idx="1430">
                  <c:v>4.8599999999999994</c:v>
                </c:pt>
                <c:pt idx="1431">
                  <c:v>6.6099999999999994</c:v>
                </c:pt>
                <c:pt idx="1432">
                  <c:v>4.72</c:v>
                </c:pt>
                <c:pt idx="1433">
                  <c:v>5.03</c:v>
                </c:pt>
                <c:pt idx="1434">
                  <c:v>5.88</c:v>
                </c:pt>
                <c:pt idx="1435">
                  <c:v>5.4300000000000006</c:v>
                </c:pt>
                <c:pt idx="1436">
                  <c:v>6.41</c:v>
                </c:pt>
                <c:pt idx="1437">
                  <c:v>5.44</c:v>
                </c:pt>
                <c:pt idx="1438">
                  <c:v>5.07</c:v>
                </c:pt>
                <c:pt idx="1439">
                  <c:v>6.56</c:v>
                </c:pt>
                <c:pt idx="1440">
                  <c:v>7.1599999999999993</c:v>
                </c:pt>
                <c:pt idx="1441">
                  <c:v>6.6499999999999995</c:v>
                </c:pt>
                <c:pt idx="1442">
                  <c:v>6.37</c:v>
                </c:pt>
                <c:pt idx="1443">
                  <c:v>6.6599999999999993</c:v>
                </c:pt>
                <c:pt idx="1444">
                  <c:v>5.51</c:v>
                </c:pt>
                <c:pt idx="1445">
                  <c:v>6.26</c:v>
                </c:pt>
                <c:pt idx="1446">
                  <c:v>5.3599999999999994</c:v>
                </c:pt>
                <c:pt idx="1447">
                  <c:v>7.58</c:v>
                </c:pt>
                <c:pt idx="1448">
                  <c:v>4.4000000000000004</c:v>
                </c:pt>
                <c:pt idx="1449">
                  <c:v>5.6099999999999994</c:v>
                </c:pt>
                <c:pt idx="1450">
                  <c:v>6.02</c:v>
                </c:pt>
                <c:pt idx="1451">
                  <c:v>6.85</c:v>
                </c:pt>
                <c:pt idx="1452">
                  <c:v>5.51</c:v>
                </c:pt>
                <c:pt idx="1453">
                  <c:v>3.13</c:v>
                </c:pt>
                <c:pt idx="1454">
                  <c:v>4.6899999999999995</c:v>
                </c:pt>
                <c:pt idx="1455">
                  <c:v>5.46</c:v>
                </c:pt>
                <c:pt idx="1456">
                  <c:v>5.1599999999999993</c:v>
                </c:pt>
                <c:pt idx="1457">
                  <c:v>6.6099999999999994</c:v>
                </c:pt>
                <c:pt idx="1458">
                  <c:v>6.33</c:v>
                </c:pt>
                <c:pt idx="1459">
                  <c:v>6.17</c:v>
                </c:pt>
                <c:pt idx="1460">
                  <c:v>5.85</c:v>
                </c:pt>
                <c:pt idx="1461">
                  <c:v>6.31</c:v>
                </c:pt>
                <c:pt idx="1462">
                  <c:v>6.23</c:v>
                </c:pt>
                <c:pt idx="1463">
                  <c:v>7.21</c:v>
                </c:pt>
                <c:pt idx="1464">
                  <c:v>6.21</c:v>
                </c:pt>
                <c:pt idx="1465">
                  <c:v>6.33</c:v>
                </c:pt>
                <c:pt idx="1466">
                  <c:v>6.49</c:v>
                </c:pt>
                <c:pt idx="1467">
                  <c:v>6.06</c:v>
                </c:pt>
                <c:pt idx="1468">
                  <c:v>7.6199999999999992</c:v>
                </c:pt>
                <c:pt idx="1469">
                  <c:v>7.71</c:v>
                </c:pt>
                <c:pt idx="1470">
                  <c:v>5.87</c:v>
                </c:pt>
                <c:pt idx="1471">
                  <c:v>7.99</c:v>
                </c:pt>
                <c:pt idx="1472">
                  <c:v>7.35</c:v>
                </c:pt>
                <c:pt idx="1473">
                  <c:v>7.48</c:v>
                </c:pt>
                <c:pt idx="1474">
                  <c:v>7.14</c:v>
                </c:pt>
                <c:pt idx="1475">
                  <c:v>6.22</c:v>
                </c:pt>
                <c:pt idx="1476">
                  <c:v>6.67</c:v>
                </c:pt>
                <c:pt idx="1477">
                  <c:v>5.76</c:v>
                </c:pt>
                <c:pt idx="1478">
                  <c:v>6.29</c:v>
                </c:pt>
                <c:pt idx="1479">
                  <c:v>5.26</c:v>
                </c:pt>
                <c:pt idx="1480">
                  <c:v>6.1899999999999995</c:v>
                </c:pt>
                <c:pt idx="1481">
                  <c:v>7</c:v>
                </c:pt>
                <c:pt idx="1482">
                  <c:v>6.2700000000000005</c:v>
                </c:pt>
                <c:pt idx="1483">
                  <c:v>5.98</c:v>
                </c:pt>
                <c:pt idx="1484">
                  <c:v>5.96</c:v>
                </c:pt>
                <c:pt idx="1485">
                  <c:v>7.64</c:v>
                </c:pt>
                <c:pt idx="1486">
                  <c:v>5.1899999999999995</c:v>
                </c:pt>
                <c:pt idx="1487">
                  <c:v>6.84</c:v>
                </c:pt>
                <c:pt idx="1488">
                  <c:v>6.5</c:v>
                </c:pt>
                <c:pt idx="1489">
                  <c:v>6.3</c:v>
                </c:pt>
                <c:pt idx="1490">
                  <c:v>4.1399999999999997</c:v>
                </c:pt>
                <c:pt idx="1491">
                  <c:v>5.76</c:v>
                </c:pt>
                <c:pt idx="1492">
                  <c:v>6.03</c:v>
                </c:pt>
                <c:pt idx="1493">
                  <c:v>4.1399999999999997</c:v>
                </c:pt>
                <c:pt idx="1494">
                  <c:v>5.37</c:v>
                </c:pt>
                <c:pt idx="1495">
                  <c:v>6.31</c:v>
                </c:pt>
                <c:pt idx="1496">
                  <c:v>6.14</c:v>
                </c:pt>
                <c:pt idx="1497">
                  <c:v>6.18</c:v>
                </c:pt>
                <c:pt idx="1498">
                  <c:v>6.71</c:v>
                </c:pt>
                <c:pt idx="1499">
                  <c:v>7.1499999999999995</c:v>
                </c:pt>
                <c:pt idx="1500">
                  <c:v>5.64</c:v>
                </c:pt>
                <c:pt idx="1501">
                  <c:v>5.95</c:v>
                </c:pt>
                <c:pt idx="1502">
                  <c:v>6.6099999999999994</c:v>
                </c:pt>
                <c:pt idx="1503">
                  <c:v>6.26</c:v>
                </c:pt>
                <c:pt idx="1504">
                  <c:v>6.33</c:v>
                </c:pt>
                <c:pt idx="1505">
                  <c:v>5.6899999999999995</c:v>
                </c:pt>
                <c:pt idx="1506">
                  <c:v>6.41</c:v>
                </c:pt>
                <c:pt idx="1507">
                  <c:v>6.41</c:v>
                </c:pt>
                <c:pt idx="1508">
                  <c:v>6.78</c:v>
                </c:pt>
                <c:pt idx="1509">
                  <c:v>6.42</c:v>
                </c:pt>
                <c:pt idx="1510">
                  <c:v>7.18</c:v>
                </c:pt>
                <c:pt idx="1511">
                  <c:v>5.0999999999999996</c:v>
                </c:pt>
                <c:pt idx="1512">
                  <c:v>6.3</c:v>
                </c:pt>
                <c:pt idx="1513">
                  <c:v>5.0999999999999996</c:v>
                </c:pt>
                <c:pt idx="1514">
                  <c:v>4.55</c:v>
                </c:pt>
                <c:pt idx="1515">
                  <c:v>5.7</c:v>
                </c:pt>
                <c:pt idx="1516">
                  <c:v>6.39</c:v>
                </c:pt>
                <c:pt idx="1517">
                  <c:v>6.01</c:v>
                </c:pt>
                <c:pt idx="1518">
                  <c:v>5.9700000000000006</c:v>
                </c:pt>
                <c:pt idx="1519">
                  <c:v>6.31</c:v>
                </c:pt>
                <c:pt idx="1520">
                  <c:v>4.87</c:v>
                </c:pt>
                <c:pt idx="1521">
                  <c:v>5.0599999999999996</c:v>
                </c:pt>
                <c:pt idx="1522">
                  <c:v>5.1899999999999995</c:v>
                </c:pt>
                <c:pt idx="1523">
                  <c:v>5.64</c:v>
                </c:pt>
                <c:pt idx="1524">
                  <c:v>6.06</c:v>
                </c:pt>
                <c:pt idx="1525">
                  <c:v>6.2700000000000005</c:v>
                </c:pt>
                <c:pt idx="1526">
                  <c:v>6.34</c:v>
                </c:pt>
                <c:pt idx="1527">
                  <c:v>7</c:v>
                </c:pt>
                <c:pt idx="1528">
                  <c:v>7.6499999999999995</c:v>
                </c:pt>
                <c:pt idx="1529">
                  <c:v>7.17</c:v>
                </c:pt>
                <c:pt idx="1530">
                  <c:v>5.73</c:v>
                </c:pt>
                <c:pt idx="1531">
                  <c:v>4.7699999999999996</c:v>
                </c:pt>
                <c:pt idx="1532">
                  <c:v>7.46</c:v>
                </c:pt>
                <c:pt idx="1533">
                  <c:v>7.53</c:v>
                </c:pt>
                <c:pt idx="1534">
                  <c:v>6.6199999999999992</c:v>
                </c:pt>
                <c:pt idx="1535">
                  <c:v>6.71</c:v>
                </c:pt>
                <c:pt idx="1536">
                  <c:v>7.45</c:v>
                </c:pt>
                <c:pt idx="1537">
                  <c:v>6.95</c:v>
                </c:pt>
                <c:pt idx="1538">
                  <c:v>6.1499999999999995</c:v>
                </c:pt>
                <c:pt idx="1539">
                  <c:v>6.17</c:v>
                </c:pt>
                <c:pt idx="1540">
                  <c:v>6.01</c:v>
                </c:pt>
                <c:pt idx="1541">
                  <c:v>5.7</c:v>
                </c:pt>
                <c:pt idx="1542">
                  <c:v>5.96</c:v>
                </c:pt>
                <c:pt idx="1543">
                  <c:v>9.31</c:v>
                </c:pt>
                <c:pt idx="1544">
                  <c:v>6.73</c:v>
                </c:pt>
                <c:pt idx="1545">
                  <c:v>6.03</c:v>
                </c:pt>
                <c:pt idx="1546">
                  <c:v>6.24</c:v>
                </c:pt>
                <c:pt idx="1547">
                  <c:v>6.05</c:v>
                </c:pt>
                <c:pt idx="1548">
                  <c:v>5.08</c:v>
                </c:pt>
                <c:pt idx="1549">
                  <c:v>6.6</c:v>
                </c:pt>
                <c:pt idx="1550">
                  <c:v>5.78</c:v>
                </c:pt>
                <c:pt idx="1551">
                  <c:v>5.7700000000000005</c:v>
                </c:pt>
                <c:pt idx="1552">
                  <c:v>7</c:v>
                </c:pt>
                <c:pt idx="1553">
                  <c:v>7.24</c:v>
                </c:pt>
                <c:pt idx="1554">
                  <c:v>5.74</c:v>
                </c:pt>
                <c:pt idx="1555">
                  <c:v>6.1499999999999995</c:v>
                </c:pt>
                <c:pt idx="1556">
                  <c:v>5.26</c:v>
                </c:pt>
                <c:pt idx="1557">
                  <c:v>5.71</c:v>
                </c:pt>
                <c:pt idx="1558">
                  <c:v>5.0199999999999996</c:v>
                </c:pt>
                <c:pt idx="1559">
                  <c:v>5.85</c:v>
                </c:pt>
                <c:pt idx="1560">
                  <c:v>6.74</c:v>
                </c:pt>
                <c:pt idx="1561">
                  <c:v>6.1199999999999992</c:v>
                </c:pt>
                <c:pt idx="1562">
                  <c:v>6.23</c:v>
                </c:pt>
                <c:pt idx="1563">
                  <c:v>5.03</c:v>
                </c:pt>
                <c:pt idx="1564">
                  <c:v>4.8499999999999996</c:v>
                </c:pt>
                <c:pt idx="1565">
                  <c:v>5.8</c:v>
                </c:pt>
                <c:pt idx="1566">
                  <c:v>5.55</c:v>
                </c:pt>
                <c:pt idx="1567">
                  <c:v>5.55</c:v>
                </c:pt>
                <c:pt idx="1568">
                  <c:v>5.7700000000000005</c:v>
                </c:pt>
                <c:pt idx="1569">
                  <c:v>5.51</c:v>
                </c:pt>
                <c:pt idx="1570">
                  <c:v>4.8099999999999996</c:v>
                </c:pt>
                <c:pt idx="1571">
                  <c:v>5.53</c:v>
                </c:pt>
                <c:pt idx="1572">
                  <c:v>6.3199999999999994</c:v>
                </c:pt>
                <c:pt idx="1573">
                  <c:v>6.42</c:v>
                </c:pt>
                <c:pt idx="1574">
                  <c:v>5.4700000000000006</c:v>
                </c:pt>
                <c:pt idx="1575">
                  <c:v>5.2</c:v>
                </c:pt>
                <c:pt idx="1576">
                  <c:v>5.8199999999999994</c:v>
                </c:pt>
                <c:pt idx="1577">
                  <c:v>6.4</c:v>
                </c:pt>
                <c:pt idx="1578">
                  <c:v>5.79</c:v>
                </c:pt>
                <c:pt idx="1579">
                  <c:v>5.8</c:v>
                </c:pt>
                <c:pt idx="1580">
                  <c:v>6.3199999999999994</c:v>
                </c:pt>
                <c:pt idx="1581">
                  <c:v>6.41</c:v>
                </c:pt>
                <c:pt idx="1582">
                  <c:v>5.92</c:v>
                </c:pt>
                <c:pt idx="1583">
                  <c:v>5.94</c:v>
                </c:pt>
                <c:pt idx="1584">
                  <c:v>5.14</c:v>
                </c:pt>
                <c:pt idx="1585">
                  <c:v>5.48</c:v>
                </c:pt>
                <c:pt idx="1586">
                  <c:v>5.54</c:v>
                </c:pt>
                <c:pt idx="1587">
                  <c:v>6.48</c:v>
                </c:pt>
                <c:pt idx="1588">
                  <c:v>6.24</c:v>
                </c:pt>
                <c:pt idx="1589">
                  <c:v>5.71</c:v>
                </c:pt>
                <c:pt idx="1590">
                  <c:v>5.31</c:v>
                </c:pt>
                <c:pt idx="1591">
                  <c:v>6.58</c:v>
                </c:pt>
                <c:pt idx="1592">
                  <c:v>6.24</c:v>
                </c:pt>
                <c:pt idx="1593">
                  <c:v>6.37</c:v>
                </c:pt>
                <c:pt idx="1594">
                  <c:v>6.6</c:v>
                </c:pt>
                <c:pt idx="1595">
                  <c:v>6.56</c:v>
                </c:pt>
                <c:pt idx="1596">
                  <c:v>6.03</c:v>
                </c:pt>
                <c:pt idx="1597">
                  <c:v>6.06</c:v>
                </c:pt>
                <c:pt idx="1598">
                  <c:v>4.6599999999999993</c:v>
                </c:pt>
                <c:pt idx="1599">
                  <c:v>5.35</c:v>
                </c:pt>
                <c:pt idx="1600">
                  <c:v>5.75</c:v>
                </c:pt>
                <c:pt idx="1601">
                  <c:v>5.24</c:v>
                </c:pt>
                <c:pt idx="1602">
                  <c:v>4.84</c:v>
                </c:pt>
                <c:pt idx="1603">
                  <c:v>3.52</c:v>
                </c:pt>
                <c:pt idx="1604">
                  <c:v>6.06</c:v>
                </c:pt>
                <c:pt idx="1605">
                  <c:v>4.6599999999999993</c:v>
                </c:pt>
                <c:pt idx="1606">
                  <c:v>5.34</c:v>
                </c:pt>
                <c:pt idx="1607">
                  <c:v>5.75</c:v>
                </c:pt>
                <c:pt idx="1608">
                  <c:v>6.83</c:v>
                </c:pt>
                <c:pt idx="1609">
                  <c:v>6.13</c:v>
                </c:pt>
                <c:pt idx="1610">
                  <c:v>5.21</c:v>
                </c:pt>
                <c:pt idx="1611">
                  <c:v>5.38</c:v>
                </c:pt>
                <c:pt idx="1612">
                  <c:v>5.34</c:v>
                </c:pt>
                <c:pt idx="1613">
                  <c:v>5.4700000000000006</c:v>
                </c:pt>
                <c:pt idx="1614">
                  <c:v>3.75</c:v>
                </c:pt>
                <c:pt idx="1615">
                  <c:v>5.94</c:v>
                </c:pt>
                <c:pt idx="1616">
                  <c:v>6.1599999999999993</c:v>
                </c:pt>
                <c:pt idx="1617">
                  <c:v>5.79</c:v>
                </c:pt>
                <c:pt idx="1618">
                  <c:v>5.54</c:v>
                </c:pt>
                <c:pt idx="1619">
                  <c:v>7.1</c:v>
                </c:pt>
                <c:pt idx="1620">
                  <c:v>7.81</c:v>
                </c:pt>
                <c:pt idx="1621">
                  <c:v>5.3</c:v>
                </c:pt>
                <c:pt idx="1622">
                  <c:v>6.13</c:v>
                </c:pt>
                <c:pt idx="1623">
                  <c:v>6.48</c:v>
                </c:pt>
                <c:pt idx="1624">
                  <c:v>6.03</c:v>
                </c:pt>
                <c:pt idx="1625">
                  <c:v>5.53</c:v>
                </c:pt>
                <c:pt idx="1626">
                  <c:v>6.49</c:v>
                </c:pt>
                <c:pt idx="1627">
                  <c:v>4.7</c:v>
                </c:pt>
                <c:pt idx="1628">
                  <c:v>4.9000000000000004</c:v>
                </c:pt>
                <c:pt idx="1629">
                  <c:v>6.68</c:v>
                </c:pt>
                <c:pt idx="1630">
                  <c:v>5.98</c:v>
                </c:pt>
                <c:pt idx="1631">
                  <c:v>5.94</c:v>
                </c:pt>
                <c:pt idx="1632">
                  <c:v>6.2</c:v>
                </c:pt>
                <c:pt idx="1633">
                  <c:v>6.04</c:v>
                </c:pt>
                <c:pt idx="1634">
                  <c:v>5.63</c:v>
                </c:pt>
                <c:pt idx="1635">
                  <c:v>7.6099999999999994</c:v>
                </c:pt>
                <c:pt idx="1636">
                  <c:v>6.55</c:v>
                </c:pt>
                <c:pt idx="1637">
                  <c:v>6.88</c:v>
                </c:pt>
                <c:pt idx="1638">
                  <c:v>8.57</c:v>
                </c:pt>
                <c:pt idx="1639">
                  <c:v>7.9300000000000006</c:v>
                </c:pt>
                <c:pt idx="1640">
                  <c:v>8.3700000000000028</c:v>
                </c:pt>
                <c:pt idx="1641">
                  <c:v>5.71</c:v>
                </c:pt>
                <c:pt idx="1642">
                  <c:v>7.26</c:v>
                </c:pt>
                <c:pt idx="1643">
                  <c:v>8.19</c:v>
                </c:pt>
                <c:pt idx="1644">
                  <c:v>7.64</c:v>
                </c:pt>
                <c:pt idx="1645">
                  <c:v>8.15</c:v>
                </c:pt>
                <c:pt idx="1646">
                  <c:v>5.79</c:v>
                </c:pt>
                <c:pt idx="1647">
                  <c:v>6.13</c:v>
                </c:pt>
                <c:pt idx="1648">
                  <c:v>6.5</c:v>
                </c:pt>
                <c:pt idx="1649">
                  <c:v>7.37</c:v>
                </c:pt>
                <c:pt idx="1650">
                  <c:v>7.4300000000000006</c:v>
                </c:pt>
                <c:pt idx="1651">
                  <c:v>6.9300000000000006</c:v>
                </c:pt>
                <c:pt idx="1652">
                  <c:v>6.2700000000000005</c:v>
                </c:pt>
                <c:pt idx="1653">
                  <c:v>4.3</c:v>
                </c:pt>
                <c:pt idx="1654">
                  <c:v>5.49</c:v>
                </c:pt>
                <c:pt idx="1655">
                  <c:v>5.68</c:v>
                </c:pt>
                <c:pt idx="1656">
                  <c:v>5.3</c:v>
                </c:pt>
                <c:pt idx="1657">
                  <c:v>6.52</c:v>
                </c:pt>
                <c:pt idx="1658">
                  <c:v>5.6899999999999995</c:v>
                </c:pt>
                <c:pt idx="1659">
                  <c:v>6.96</c:v>
                </c:pt>
                <c:pt idx="1660">
                  <c:v>7.89</c:v>
                </c:pt>
                <c:pt idx="1661">
                  <c:v>6.1199999999999992</c:v>
                </c:pt>
                <c:pt idx="1662">
                  <c:v>6.48</c:v>
                </c:pt>
                <c:pt idx="1663">
                  <c:v>7.68</c:v>
                </c:pt>
                <c:pt idx="1664">
                  <c:v>7.3599999999999994</c:v>
                </c:pt>
                <c:pt idx="1665">
                  <c:v>6.59</c:v>
                </c:pt>
                <c:pt idx="1666">
                  <c:v>7.87</c:v>
                </c:pt>
                <c:pt idx="1667">
                  <c:v>6.34</c:v>
                </c:pt>
                <c:pt idx="1668">
                  <c:v>7.81</c:v>
                </c:pt>
                <c:pt idx="1669">
                  <c:v>7.09</c:v>
                </c:pt>
                <c:pt idx="1670">
                  <c:v>7.18</c:v>
                </c:pt>
                <c:pt idx="1671">
                  <c:v>8.18</c:v>
                </c:pt>
                <c:pt idx="1672">
                  <c:v>7.28</c:v>
                </c:pt>
                <c:pt idx="1673">
                  <c:v>6.89</c:v>
                </c:pt>
                <c:pt idx="1674">
                  <c:v>6.1899999999999995</c:v>
                </c:pt>
                <c:pt idx="1675">
                  <c:v>6.14</c:v>
                </c:pt>
                <c:pt idx="1676">
                  <c:v>6.81</c:v>
                </c:pt>
                <c:pt idx="1677">
                  <c:v>6.17</c:v>
                </c:pt>
                <c:pt idx="1678">
                  <c:v>6.1499999999999995</c:v>
                </c:pt>
                <c:pt idx="1679">
                  <c:v>6.3199999999999994</c:v>
                </c:pt>
                <c:pt idx="1680">
                  <c:v>6.81</c:v>
                </c:pt>
                <c:pt idx="1681">
                  <c:v>6.29</c:v>
                </c:pt>
                <c:pt idx="1682">
                  <c:v>6.9300000000000006</c:v>
                </c:pt>
                <c:pt idx="1683">
                  <c:v>7.38</c:v>
                </c:pt>
                <c:pt idx="1684">
                  <c:v>5.48</c:v>
                </c:pt>
                <c:pt idx="1685">
                  <c:v>7.57</c:v>
                </c:pt>
                <c:pt idx="1686">
                  <c:v>5.37</c:v>
                </c:pt>
                <c:pt idx="1687">
                  <c:v>7.59</c:v>
                </c:pt>
                <c:pt idx="1688">
                  <c:v>9.2299999999999986</c:v>
                </c:pt>
              </c:numCache>
            </c:numRef>
          </c:yVal>
        </c:ser>
        <c:axId val="71215360"/>
        <c:axId val="72032640"/>
      </c:scatterChart>
      <c:valAx>
        <c:axId val="71215360"/>
        <c:scaling>
          <c:orientation val="minMax"/>
        </c:scaling>
        <c:axPos val="b"/>
        <c:title>
          <c:tx>
            <c:rich>
              <a:bodyPr/>
              <a:lstStyle/>
              <a:p>
                <a:pPr>
                  <a:defRPr sz="1000" b="1" i="0" u="none" strike="noStrike" baseline="0">
                    <a:solidFill>
                      <a:srgbClr val="000000"/>
                    </a:solidFill>
                    <a:latin typeface="Calibri"/>
                    <a:ea typeface="Calibri"/>
                    <a:cs typeface="Calibri"/>
                  </a:defRPr>
                </a:pPr>
                <a:r>
                  <a:rPr lang="en-US" dirty="0"/>
                  <a:t>Date</a:t>
                </a:r>
              </a:p>
            </c:rich>
          </c:tx>
          <c:layout>
            <c:manualLayout>
              <c:xMode val="edge"/>
              <c:yMode val="edge"/>
              <c:x val="0.50991189427312811"/>
              <c:y val="0.94688922610015203"/>
            </c:manualLayout>
          </c:layout>
          <c:spPr>
            <a:noFill/>
            <a:ln w="25400">
              <a:noFill/>
            </a:ln>
          </c:spPr>
        </c:title>
        <c:numFmt formatCode="m/d/yyyy" sourceLinked="1"/>
        <c:maj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en-US"/>
          </a:p>
        </c:txPr>
        <c:crossAx val="72032640"/>
        <c:crosses val="autoZero"/>
        <c:crossBetween val="midCat"/>
      </c:valAx>
      <c:valAx>
        <c:axId val="72032640"/>
        <c:scaling>
          <c:orientation val="minMax"/>
        </c:scaling>
        <c:axPos val="l"/>
        <c:majorGridlines>
          <c:spPr>
            <a:ln w="3175">
              <a:solidFill>
                <a:srgbClr val="808080"/>
              </a:solidFill>
              <a:prstDash val="solid"/>
            </a:ln>
          </c:spPr>
        </c:majorGridlines>
        <c:title>
          <c:tx>
            <c:rich>
              <a:bodyPr/>
              <a:lstStyle/>
              <a:p>
                <a:pPr>
                  <a:defRPr sz="1000" b="1" i="0" u="none" strike="noStrike" baseline="0">
                    <a:solidFill>
                      <a:srgbClr val="000000"/>
                    </a:solidFill>
                    <a:latin typeface="Calibri"/>
                    <a:ea typeface="Calibri"/>
                    <a:cs typeface="Calibri"/>
                  </a:defRPr>
                </a:pPr>
                <a:r>
                  <a:rPr lang="en-US" dirty="0"/>
                  <a:t>North-South </a:t>
                </a:r>
                <a:r>
                  <a:rPr lang="en-US" dirty="0" smtClean="0"/>
                  <a:t>Direction </a:t>
                </a:r>
                <a:r>
                  <a:rPr lang="en-US" baseline="0" dirty="0" smtClean="0"/>
                  <a:t> (mm)</a:t>
                </a:r>
                <a:endParaRPr lang="en-US" dirty="0"/>
              </a:p>
            </c:rich>
          </c:tx>
          <c:layout>
            <c:manualLayout>
              <c:xMode val="edge"/>
              <c:yMode val="edge"/>
              <c:x val="1.2114537444933921E-2"/>
              <c:y val="0.41881638846737501"/>
            </c:manualLayout>
          </c:layout>
          <c:spPr>
            <a:noFill/>
            <a:ln w="25400">
              <a:noFill/>
            </a:ln>
          </c:spPr>
        </c:title>
        <c:numFmt formatCode="0.00" sourceLinked="1"/>
        <c:maj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en-US"/>
          </a:p>
        </c:txPr>
        <c:crossAx val="71215360"/>
        <c:crosses val="autoZero"/>
        <c:crossBetween val="midCat"/>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E6EE3B-B608-45D6-8F09-433757217A09}" type="datetimeFigureOut">
              <a:rPr lang="en-US" smtClean="0"/>
              <a:pPr/>
              <a:t>5/5/2009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2F1094-834C-4612-AC70-836C29AB8CD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E6EE3B-B608-45D6-8F09-433757217A09}" type="datetimeFigureOut">
              <a:rPr lang="en-US" smtClean="0"/>
              <a:pPr/>
              <a:t>5/5/2009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2F1094-834C-4612-AC70-836C29AB8CD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E6EE3B-B608-45D6-8F09-433757217A09}" type="datetimeFigureOut">
              <a:rPr lang="en-US" smtClean="0"/>
              <a:pPr/>
              <a:t>5/5/2009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2F1094-834C-4612-AC70-836C29AB8CD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E6EE3B-B608-45D6-8F09-433757217A09}" type="datetimeFigureOut">
              <a:rPr lang="en-US" smtClean="0"/>
              <a:pPr/>
              <a:t>5/5/2009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2F1094-834C-4612-AC70-836C29AB8CD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E6EE3B-B608-45D6-8F09-433757217A09}" type="datetimeFigureOut">
              <a:rPr lang="en-US" smtClean="0"/>
              <a:pPr/>
              <a:t>5/5/2009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2F1094-834C-4612-AC70-836C29AB8CD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E6EE3B-B608-45D6-8F09-433757217A09}" type="datetimeFigureOut">
              <a:rPr lang="en-US" smtClean="0"/>
              <a:pPr/>
              <a:t>5/5/2009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2F1094-834C-4612-AC70-836C29AB8CD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E6EE3B-B608-45D6-8F09-433757217A09}" type="datetimeFigureOut">
              <a:rPr lang="en-US" smtClean="0"/>
              <a:pPr/>
              <a:t>5/5/2009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02F1094-834C-4612-AC70-836C29AB8CD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E6EE3B-B608-45D6-8F09-433757217A09}" type="datetimeFigureOut">
              <a:rPr lang="en-US" smtClean="0"/>
              <a:pPr/>
              <a:t>5/5/2009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02F1094-834C-4612-AC70-836C29AB8CD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6EE3B-B608-45D6-8F09-433757217A09}" type="datetimeFigureOut">
              <a:rPr lang="en-US" smtClean="0"/>
              <a:pPr/>
              <a:t>5/5/2009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02F1094-834C-4612-AC70-836C29AB8CD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E6EE3B-B608-45D6-8F09-433757217A09}" type="datetimeFigureOut">
              <a:rPr lang="en-US" smtClean="0"/>
              <a:pPr/>
              <a:t>5/5/2009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2F1094-834C-4612-AC70-836C29AB8CD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E6EE3B-B608-45D6-8F09-433757217A09}" type="datetimeFigureOut">
              <a:rPr lang="en-US" smtClean="0"/>
              <a:pPr/>
              <a:t>5/5/2009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2F1094-834C-4612-AC70-836C29AB8CD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E6EE3B-B608-45D6-8F09-433757217A09}" type="datetimeFigureOut">
              <a:rPr lang="en-US" smtClean="0"/>
              <a:pPr/>
              <a:t>5/5/2009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2F1094-834C-4612-AC70-836C29AB8CD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914399"/>
          </a:xfrm>
        </p:spPr>
        <p:txBody>
          <a:bodyPr/>
          <a:lstStyle/>
          <a:p>
            <a:r>
              <a:rPr lang="en-US" dirty="0" smtClean="0"/>
              <a:t>Tectonic Plate Motion</a:t>
            </a:r>
            <a:endParaRPr lang="en-US" dirty="0"/>
          </a:p>
        </p:txBody>
      </p:sp>
      <p:sp>
        <p:nvSpPr>
          <p:cNvPr id="3" name="Subtitle 2"/>
          <p:cNvSpPr>
            <a:spLocks noGrp="1"/>
          </p:cNvSpPr>
          <p:nvPr>
            <p:ph type="subTitle" idx="1"/>
          </p:nvPr>
        </p:nvSpPr>
        <p:spPr>
          <a:xfrm>
            <a:off x="1371600" y="1600200"/>
            <a:ext cx="6400800" cy="1066800"/>
          </a:xfrm>
        </p:spPr>
        <p:txBody>
          <a:bodyPr/>
          <a:lstStyle/>
          <a:p>
            <a:r>
              <a:rPr lang="en-US" dirty="0" smtClean="0"/>
              <a:t>Using the Global Positioning System (GPS) to Measure Plate Motion</a:t>
            </a:r>
            <a:endParaRPr lang="en-US" dirty="0"/>
          </a:p>
        </p:txBody>
      </p:sp>
      <p:pic>
        <p:nvPicPr>
          <p:cNvPr id="4" name="Picture 3" descr="DSC01373.JPG"/>
          <p:cNvPicPr>
            <a:picLocks noChangeAspect="1"/>
          </p:cNvPicPr>
          <p:nvPr/>
        </p:nvPicPr>
        <p:blipFill>
          <a:blip r:embed="rId2" cstate="print"/>
          <a:stretch>
            <a:fillRect/>
          </a:stretch>
        </p:blipFill>
        <p:spPr>
          <a:xfrm>
            <a:off x="2286000" y="2819400"/>
            <a:ext cx="4648200" cy="34861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GPS Data for Seattle, WA</a:t>
            </a:r>
            <a:endParaRPr lang="en-US" dirty="0"/>
          </a:p>
        </p:txBody>
      </p:sp>
      <p:pic>
        <p:nvPicPr>
          <p:cNvPr id="3074" name="Picture 2" descr="C:\Documents and Settings\Sally Needell\My Documents\My Pictures\.jpeg"/>
          <p:cNvPicPr>
            <a:picLocks noGrp="1" noChangeAspect="1" noChangeArrowheads="1"/>
          </p:cNvPicPr>
          <p:nvPr>
            <p:ph idx="1"/>
          </p:nvPr>
        </p:nvPicPr>
        <p:blipFill>
          <a:blip r:embed="rId2"/>
          <a:srcRect/>
          <a:stretch>
            <a:fillRect/>
          </a:stretch>
        </p:blipFill>
        <p:spPr bwMode="auto">
          <a:xfrm>
            <a:off x="2823173" y="1600200"/>
            <a:ext cx="3497653" cy="4525963"/>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Autofit/>
          </a:bodyPr>
          <a:lstStyle/>
          <a:p>
            <a:r>
              <a:rPr lang="en-US" sz="2800" dirty="0" smtClean="0"/>
              <a:t>Plate Motion Time Series Plot (TSP)</a:t>
            </a:r>
            <a:br>
              <a:rPr lang="en-US" sz="2800" dirty="0" smtClean="0"/>
            </a:br>
            <a:r>
              <a:rPr lang="en-US" sz="2800" dirty="0" smtClean="0"/>
              <a:t>Find the rate of motion using y=</a:t>
            </a:r>
            <a:r>
              <a:rPr lang="en-US" sz="2800" dirty="0" smtClean="0"/>
              <a:t>mx+b</a:t>
            </a:r>
            <a:r>
              <a:rPr lang="en-US" sz="2800" dirty="0" smtClean="0"/>
              <a:t/>
            </a:r>
            <a:br>
              <a:rPr lang="en-US" sz="2800" dirty="0" smtClean="0"/>
            </a:br>
            <a:r>
              <a:rPr lang="en-US" sz="2800" dirty="0" smtClean="0"/>
              <a:t>Slope (m) = Change in y / Change in x </a:t>
            </a:r>
            <a:endParaRPr lang="en-US" sz="2800"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to Find the Distance Travelled</a:t>
            </a:r>
            <a:endParaRPr lang="en-US" dirty="0"/>
          </a:p>
        </p:txBody>
      </p:sp>
      <p:sp>
        <p:nvSpPr>
          <p:cNvPr id="3" name="Content Placeholder 2"/>
          <p:cNvSpPr>
            <a:spLocks noGrp="1"/>
          </p:cNvSpPr>
          <p:nvPr>
            <p:ph idx="1"/>
          </p:nvPr>
        </p:nvSpPr>
        <p:spPr>
          <a:xfrm>
            <a:off x="457200" y="1905000"/>
            <a:ext cx="8229600" cy="4221163"/>
          </a:xfrm>
        </p:spPr>
        <p:txBody>
          <a:bodyPr/>
          <a:lstStyle/>
          <a:p>
            <a:endParaRPr lang="en-US" dirty="0"/>
          </a:p>
        </p:txBody>
      </p:sp>
      <p:pic>
        <p:nvPicPr>
          <p:cNvPr id="4098" name="Picture 2" descr="C:\Documents and Settings\Sally Needell\My Documents\My Pictures\angle_formula.gif"/>
          <p:cNvPicPr>
            <a:picLocks noChangeAspect="1" noChangeArrowheads="1"/>
          </p:cNvPicPr>
          <p:nvPr/>
        </p:nvPicPr>
        <p:blipFill>
          <a:blip r:embed="rId2"/>
          <a:srcRect/>
          <a:stretch>
            <a:fillRect/>
          </a:stretch>
        </p:blipFill>
        <p:spPr bwMode="auto">
          <a:xfrm>
            <a:off x="762000" y="1295400"/>
            <a:ext cx="7162800" cy="52578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Plot of Earthquakes, Volcanoes, and Motion Vectors in the Northeast</a:t>
            </a:r>
            <a:endParaRPr lang="en-US" dirty="0"/>
          </a:p>
        </p:txBody>
      </p:sp>
      <p:pic>
        <p:nvPicPr>
          <p:cNvPr id="6146" name="Picture 2" descr="C:\Documents and Settings\Sally Needell\My Documents\My Pictures\cascadia_map_vectors_earthquak.png"/>
          <p:cNvPicPr>
            <a:picLocks noGrp="1" noChangeAspect="1" noChangeArrowheads="1"/>
          </p:cNvPicPr>
          <p:nvPr>
            <p:ph idx="1"/>
          </p:nvPr>
        </p:nvPicPr>
        <p:blipFill>
          <a:blip r:embed="rId2"/>
          <a:srcRect/>
          <a:stretch>
            <a:fillRect/>
          </a:stretch>
        </p:blipFill>
        <p:spPr bwMode="auto">
          <a:xfrm>
            <a:off x="1439360" y="1600200"/>
            <a:ext cx="6265279" cy="4525963"/>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Locations of Earthquakes and Volcanoes in the Northwest</a:t>
            </a:r>
            <a:endParaRPr lang="en-US" dirty="0"/>
          </a:p>
        </p:txBody>
      </p:sp>
      <p:pic>
        <p:nvPicPr>
          <p:cNvPr id="5122" name="Picture 2" descr="C:\Documents and Settings\Sally Needell\My Documents\My Pictures\cascadia_map_earthquakes_volca.png"/>
          <p:cNvPicPr>
            <a:picLocks noGrp="1" noChangeAspect="1" noChangeArrowheads="1"/>
          </p:cNvPicPr>
          <p:nvPr>
            <p:ph idx="1"/>
          </p:nvPr>
        </p:nvPicPr>
        <p:blipFill>
          <a:blip r:embed="rId2"/>
          <a:srcRect/>
          <a:stretch>
            <a:fillRect/>
          </a:stretch>
        </p:blipFill>
        <p:spPr bwMode="auto">
          <a:xfrm>
            <a:off x="1439360" y="1600200"/>
            <a:ext cx="6265279" cy="4525963"/>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GPS</a:t>
            </a:r>
            <a:endParaRPr lang="en-US" dirty="0"/>
          </a:p>
        </p:txBody>
      </p:sp>
      <p:sp>
        <p:nvSpPr>
          <p:cNvPr id="3" name="Content Placeholder 2"/>
          <p:cNvSpPr>
            <a:spLocks noGrp="1"/>
          </p:cNvSpPr>
          <p:nvPr>
            <p:ph idx="1"/>
          </p:nvPr>
        </p:nvSpPr>
        <p:spPr/>
        <p:txBody>
          <a:bodyPr/>
          <a:lstStyle/>
          <a:p>
            <a:r>
              <a:rPr lang="en-US" dirty="0" smtClean="0"/>
              <a:t>Do you have a GPS system in your car?</a:t>
            </a:r>
          </a:p>
          <a:p>
            <a:endParaRPr lang="en-US" dirty="0"/>
          </a:p>
          <a:p>
            <a:r>
              <a:rPr lang="en-US" dirty="0" smtClean="0"/>
              <a:t>What does it do?</a:t>
            </a:r>
          </a:p>
          <a:p>
            <a:endParaRPr lang="en-US" dirty="0"/>
          </a:p>
          <a:p>
            <a:r>
              <a:rPr lang="en-US" dirty="0" smtClean="0"/>
              <a:t>How could it be used to measure plate motion?</a:t>
            </a:r>
          </a:p>
          <a:p>
            <a:endParaRPr lang="en-US" dirty="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r>
              <a:rPr lang="en-US" b="1" dirty="0" smtClean="0"/>
              <a:t>The Global Positioning System (GPS)</a:t>
            </a:r>
            <a:br>
              <a:rPr lang="en-US" b="1" dirty="0" smtClean="0"/>
            </a:br>
            <a:endParaRPr lang="en-US" dirty="0"/>
          </a:p>
        </p:txBody>
      </p:sp>
      <p:sp>
        <p:nvSpPr>
          <p:cNvPr id="3" name="Content Placeholder 2"/>
          <p:cNvSpPr>
            <a:spLocks noGrp="1"/>
          </p:cNvSpPr>
          <p:nvPr>
            <p:ph idx="1"/>
          </p:nvPr>
        </p:nvSpPr>
        <p:spPr>
          <a:xfrm>
            <a:off x="228600" y="1143000"/>
            <a:ext cx="8458200" cy="5410200"/>
          </a:xfrm>
        </p:spPr>
        <p:txBody>
          <a:bodyPr>
            <a:normAutofit fontScale="85000" lnSpcReduction="20000"/>
          </a:bodyPr>
          <a:lstStyle/>
          <a:p>
            <a:r>
              <a:rPr lang="en-US" dirty="0" smtClean="0"/>
              <a:t>The global positioning system (GPS) is a fleet of about 30 satellites orbiting Earth approximately 20,000 kilometers above the planet's surface. A GPS receiver on the ground picks up signals from these satellites, and processes them to determine its position via a sophisticated form of triangulation. A position can be calculated using signals from three satellites, but at least four satellites are always used to minimize errors due to signal timing and less-than-optimal satellite spacing in the sky. You may already be familiar with handheld GPS units which people use for navigation in cars, recreation (hiking and geo-caching), mapmaking, and land planning. There are several important differences between handheld GPS units and the high-precision ("differential") GPS units that Earth scientists use in their research. </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Global Positioning System (GPS)</a:t>
            </a:r>
            <a:endParaRPr lang="en-US" dirty="0"/>
          </a:p>
        </p:txBody>
      </p:sp>
      <p:sp>
        <p:nvSpPr>
          <p:cNvPr id="3" name="Content Placeholder 2"/>
          <p:cNvSpPr>
            <a:spLocks noGrp="1"/>
          </p:cNvSpPr>
          <p:nvPr>
            <p:ph idx="1"/>
          </p:nvPr>
        </p:nvSpPr>
        <p:spPr>
          <a:xfrm>
            <a:off x="457200" y="1295400"/>
            <a:ext cx="8229600" cy="5181600"/>
          </a:xfrm>
        </p:spPr>
        <p:txBody>
          <a:bodyPr>
            <a:normAutofit fontScale="92500" lnSpcReduction="20000"/>
          </a:bodyPr>
          <a:lstStyle/>
          <a:p>
            <a:r>
              <a:rPr lang="en-US" dirty="0" smtClean="0"/>
              <a:t>Differential GPS uses two GPS receivers to calculate a position: a stationary receiver ("base station") whose location is accurately known from surveying, plus a roving (moving) receiver. Both receivers continuously calculate their positions from the satellites. The base station compares the calculated position with its known location and "differences" the two measurements to determine the error in the GPS signal. Then, the base station sends the error corrections to the roving receiver. Using differential GPS for navigation allows scientists to minimize the errors associated with measuring positions.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Using GPS to study plate motion and crustal deformation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GPS stations used for geodesy are cemented into the ground so that the instrument is tightly coupled with the bedrock. Changes in the location of a GPS station are therefore caused by movement of the Earth's surface. By comparing the motion of several GPS stations in a region over time, scientists can detect motion of tectonic plates and infer deformation of the Earth's crust. </a:t>
            </a:r>
          </a:p>
          <a:p>
            <a:r>
              <a:rPr lang="en-US" dirty="0" smtClean="0"/>
              <a:t>Although slight motion occurs continuously, during an earthquake, the ground on either side of the fault moves instantaneously, sometimes resulting in strong shaking. GPS measurements enable scientists to map the location and distance of these displacements. Although we cannot feel it, the crust on either side of the fault continues to slip even when earthquakes are not occurring. Scientists can record this motion with GPS. By comparing the locations of GPS monuments on different plates, scientists can detect the rate at which the plates are moving. </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t>Case Study</a:t>
            </a:r>
            <a:br>
              <a:rPr lang="en-US" b="1" dirty="0" smtClean="0"/>
            </a:br>
            <a:endParaRPr lang="en-US" dirty="0"/>
          </a:p>
        </p:txBody>
      </p:sp>
      <p:sp>
        <p:nvSpPr>
          <p:cNvPr id="3" name="Content Placeholder 2"/>
          <p:cNvSpPr>
            <a:spLocks noGrp="1"/>
          </p:cNvSpPr>
          <p:nvPr>
            <p:ph idx="1"/>
          </p:nvPr>
        </p:nvSpPr>
        <p:spPr>
          <a:xfrm>
            <a:off x="228600" y="838200"/>
            <a:ext cx="8686800" cy="5715000"/>
          </a:xfrm>
        </p:spPr>
        <p:txBody>
          <a:bodyPr>
            <a:normAutofit fontScale="77500" lnSpcReduction="20000"/>
          </a:bodyPr>
          <a:lstStyle/>
          <a:p>
            <a:r>
              <a:rPr lang="en-US" dirty="0" smtClean="0"/>
              <a:t>When Albert Wegener first proposed the idea of continental drift, many scientists viewed him as the laughingstock of his day. Except for the "coincidental" fit of a few coastlines and some interesting fossil distributions, most members of the scientific community could not accept that continents moved, because they saw no evidence of motion. Today, Global Positioning System (GPS) technologies are providing direct evidence of plate motion. High-precision GPS data document tectonic motion, and these data are being used to refine models and create visualizations that convey our current understanding of plate tectonics. </a:t>
            </a:r>
          </a:p>
          <a:p>
            <a:r>
              <a:rPr lang="en-US" dirty="0" smtClean="0"/>
              <a:t>Most plates move less than a millimeter per day; this movement is imperceptible to human senses. However, this daily motion translates to 1-10 cm of movement over a year, and that yearly motion translates to 10-50 km of movement over a million years. This slow but relentless motion eventually results in soaring mountains, rumbling earthquakes, and exploding volcanoes.</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400" dirty="0" smtClean="0"/>
              <a:t>The Plate Boundary Observatory (PBO) collects location data from a network of continuous high-precision GPS units that are coupled to bedrock across the CSZ (Cascade </a:t>
            </a:r>
            <a:r>
              <a:rPr lang="en-US" sz="2400" dirty="0" smtClean="0"/>
              <a:t>Subduction</a:t>
            </a:r>
            <a:r>
              <a:rPr lang="en-US" sz="2400" dirty="0" smtClean="0"/>
              <a:t> Zone).</a:t>
            </a:r>
            <a:endParaRPr lang="en-US" sz="2400" dirty="0"/>
          </a:p>
        </p:txBody>
      </p:sp>
      <p:pic>
        <p:nvPicPr>
          <p:cNvPr id="1026" name="Picture 2"/>
          <p:cNvPicPr>
            <a:picLocks noGrp="1" noChangeAspect="1" noChangeArrowheads="1"/>
          </p:cNvPicPr>
          <p:nvPr>
            <p:ph idx="1"/>
          </p:nvPr>
        </p:nvPicPr>
        <p:blipFill>
          <a:blip r:embed="rId2"/>
          <a:srcRect/>
          <a:stretch>
            <a:fillRect/>
          </a:stretch>
        </p:blipFill>
        <p:spPr bwMode="auto">
          <a:xfrm>
            <a:off x="1828800" y="1379061"/>
            <a:ext cx="5486400" cy="496824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GPS Site in Seattle</a:t>
            </a:r>
            <a:endParaRPr lang="en-US" dirty="0"/>
          </a:p>
        </p:txBody>
      </p:sp>
      <p:pic>
        <p:nvPicPr>
          <p:cNvPr id="2050" name="Picture 2" descr="C:\Documents and Settings\Sally Needell\My Documents\My Pictures\overview.JPG"/>
          <p:cNvPicPr>
            <a:picLocks noGrp="1" noChangeAspect="1" noChangeArrowheads="1"/>
          </p:cNvPicPr>
          <p:nvPr>
            <p:ph idx="1"/>
          </p:nvPr>
        </p:nvPicPr>
        <p:blipFill>
          <a:blip r:embed="rId2"/>
          <a:srcRect/>
          <a:stretch>
            <a:fillRect/>
          </a:stretch>
        </p:blipFill>
        <p:spPr bwMode="auto">
          <a:xfrm>
            <a:off x="2133600" y="1424781"/>
            <a:ext cx="4290219" cy="4290219"/>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TotalTime>
  <Words>735</Words>
  <Application>Microsoft Office PowerPoint</Application>
  <PresentationFormat>On-screen Show (4:3)</PresentationFormat>
  <Paragraphs>28</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Tectonic Plate Motion</vt:lpstr>
      <vt:lpstr>Locations of Earthquakes and Volcanoes in the Northwest</vt:lpstr>
      <vt:lpstr>What is GPS</vt:lpstr>
      <vt:lpstr>The Global Positioning System (GPS) </vt:lpstr>
      <vt:lpstr>The Global Positioning System (GPS)</vt:lpstr>
      <vt:lpstr>Using GPS to study plate motion and crustal deformation</vt:lpstr>
      <vt:lpstr>Case Study </vt:lpstr>
      <vt:lpstr>The Plate Boundary Observatory (PBO) collects location data from a network of continuous high-precision GPS units that are coupled to bedrock across the CSZ (Cascade Subduction Zone).</vt:lpstr>
      <vt:lpstr>GPS Site in Seattle</vt:lpstr>
      <vt:lpstr>GPS Data for Seattle, WA</vt:lpstr>
      <vt:lpstr>Plate Motion Time Series Plot (TSP) Find the rate of motion using y=mx+b Slope (m) = Change in y / Change in x </vt:lpstr>
      <vt:lpstr>How to Find the Distance Travelled</vt:lpstr>
      <vt:lpstr>Plot of Earthquakes, Volcanoes, and Motion Vectors in the Northeast</vt:lpstr>
    </vt:vector>
  </TitlesOfParts>
  <Company>Berwick Academy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Tectonic Plate Motion</dc:title>
  <dc:creator>Sally Needell</dc:creator>
  <cp:lastModifiedBy>Sally Needell</cp:lastModifiedBy>
  <cp:revision>12</cp:revision>
  <dcterms:created xsi:type="dcterms:W3CDTF">2009-04-26T19:16:45Z</dcterms:created>
  <dcterms:modified xsi:type="dcterms:W3CDTF">2009-05-05T12:05:45Z</dcterms:modified>
</cp:coreProperties>
</file>