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5" r:id="rId4"/>
    <p:sldId id="263" r:id="rId5"/>
    <p:sldId id="266" r:id="rId6"/>
    <p:sldId id="268" r:id="rId7"/>
    <p:sldId id="257" r:id="rId8"/>
    <p:sldId id="269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E3222C-C603-4E72-AB2B-8BD8E04E67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2A349-B500-4DA9-8B26-2C742051EB28}" type="datetimeFigureOut">
              <a:rPr lang="en-US" smtClean="0"/>
              <a:t>10/19/2008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2A349-B500-4DA9-8B26-2C742051EB28}" type="datetimeFigureOut">
              <a:rPr lang="en-US" smtClean="0"/>
              <a:t>10/19/2008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3222C-C603-4E72-AB2B-8BD8E04E6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2A349-B500-4DA9-8B26-2C742051EB28}" type="datetimeFigureOut">
              <a:rPr lang="en-US" smtClean="0"/>
              <a:t>10/19/2008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3222C-C603-4E72-AB2B-8BD8E04E6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2A349-B500-4DA9-8B26-2C742051EB28}" type="datetimeFigureOut">
              <a:rPr lang="en-US" smtClean="0"/>
              <a:t>10/19/2008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3222C-C603-4E72-AB2B-8BD8E04E6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2A349-B500-4DA9-8B26-2C742051EB28}" type="datetimeFigureOut">
              <a:rPr lang="en-US" smtClean="0"/>
              <a:t>10/19/2008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3222C-C603-4E72-AB2B-8BD8E04E6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2A349-B500-4DA9-8B26-2C742051EB28}" type="datetimeFigureOut">
              <a:rPr lang="en-US" smtClean="0"/>
              <a:t>10/19/2008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3222C-C603-4E72-AB2B-8BD8E04E6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2A349-B500-4DA9-8B26-2C742051EB28}" type="datetimeFigureOut">
              <a:rPr lang="en-US" smtClean="0"/>
              <a:t>10/19/2008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3222C-C603-4E72-AB2B-8BD8E04E6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2A349-B500-4DA9-8B26-2C742051EB28}" type="datetimeFigureOut">
              <a:rPr lang="en-US" smtClean="0"/>
              <a:t>10/19/2008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3222C-C603-4E72-AB2B-8BD8E04E6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2A349-B500-4DA9-8B26-2C742051EB28}" type="datetimeFigureOut">
              <a:rPr lang="en-US" smtClean="0"/>
              <a:t>10/19/2008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3222C-C603-4E72-AB2B-8BD8E04E6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2A349-B500-4DA9-8B26-2C742051EB28}" type="datetimeFigureOut">
              <a:rPr lang="en-US" smtClean="0"/>
              <a:t>10/19/2008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3222C-C603-4E72-AB2B-8BD8E04E6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2A349-B500-4DA9-8B26-2C742051EB28}" type="datetimeFigureOut">
              <a:rPr lang="en-US" smtClean="0"/>
              <a:t>10/19/2008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3222C-C603-4E72-AB2B-8BD8E04E6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D32A349-B500-4DA9-8B26-2C742051EB28}" type="datetimeFigureOut">
              <a:rPr lang="en-US" smtClean="0"/>
              <a:t>10/19/2008</a:t>
            </a:fld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AE3222C-C603-4E72-AB2B-8BD8E04E67B6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Exploring Air Quality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Tim Martin</a:t>
            </a:r>
          </a:p>
          <a:p>
            <a:r>
              <a:rPr lang="en-US" dirty="0" smtClean="0"/>
              <a:t>Greensboro Day School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 </a:t>
            </a:r>
            <a:r>
              <a:rPr lang="en-US" dirty="0" err="1" smtClean="0"/>
              <a:t>v.s</a:t>
            </a:r>
            <a:r>
              <a:rPr lang="en-US" dirty="0" smtClean="0"/>
              <a:t>. China    NO </a:t>
            </a:r>
            <a:r>
              <a:rPr lang="en-US" dirty="0" err="1" smtClean="0"/>
              <a:t>produciton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781" t="17708" r="8594" b="16667"/>
          <a:stretch>
            <a:fillRect/>
          </a:stretch>
        </p:blipFill>
        <p:spPr bwMode="auto">
          <a:xfrm>
            <a:off x="0" y="2286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2656" t="16667" r="5469" b="10417"/>
          <a:stretch>
            <a:fillRect/>
          </a:stretch>
        </p:blipFill>
        <p:spPr bwMode="auto">
          <a:xfrm>
            <a:off x="4495800" y="2133600"/>
            <a:ext cx="4454434" cy="338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84300"/>
          </a:xfrm>
        </p:spPr>
        <p:txBody>
          <a:bodyPr/>
          <a:lstStyle/>
          <a:p>
            <a:r>
              <a:rPr lang="en-US" sz="3200" dirty="0" smtClean="0"/>
              <a:t>Population concentration with NO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656" t="10417" r="781" b="6250"/>
          <a:stretch>
            <a:fillRect/>
          </a:stretch>
        </p:blipFill>
        <p:spPr bwMode="auto">
          <a:xfrm>
            <a:off x="1143000" y="1121229"/>
            <a:ext cx="6934200" cy="566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71600" y="5562600"/>
            <a:ext cx="129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Los Angeles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342900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?????????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1828800"/>
            <a:ext cx="144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Salt Lake City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1905000"/>
            <a:ext cx="87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Denver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4800600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Phoenix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3733800"/>
            <a:ext cx="110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Los Vegas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Zoom in on the ?????</a:t>
            </a:r>
            <a:br>
              <a:rPr lang="en-US" dirty="0" smtClean="0"/>
            </a:br>
            <a:r>
              <a:rPr lang="en-US" dirty="0" err="1" smtClean="0"/>
              <a:t>Moffit</a:t>
            </a:r>
            <a:r>
              <a:rPr lang="en-US" dirty="0" smtClean="0"/>
              <a:t> Lake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8125" t="30208" r="6250" b="10417"/>
          <a:stretch>
            <a:fillRect/>
          </a:stretch>
        </p:blipFill>
        <p:spPr bwMode="auto">
          <a:xfrm>
            <a:off x="1371600" y="2209800"/>
            <a:ext cx="6400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following 4 slides are from class notes on Air pollution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 Martin © 2004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Atmospheric Pollution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Pollutants </a:t>
            </a:r>
          </a:p>
          <a:p>
            <a:pPr lvl="1" eaLnBrk="1" hangingPunct="1">
              <a:defRPr/>
            </a:pPr>
            <a:r>
              <a:rPr lang="en-US" sz="2800" dirty="0" smtClean="0"/>
              <a:t>Primary source: burning fossil fuels</a:t>
            </a:r>
          </a:p>
          <a:p>
            <a:pPr lvl="1" eaLnBrk="1" hangingPunct="1">
              <a:defRPr/>
            </a:pP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SO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CO, </a:t>
            </a:r>
            <a:r>
              <a:rPr lang="en-US" sz="2800" dirty="0" err="1" smtClean="0"/>
              <a:t>Pb</a:t>
            </a:r>
            <a:r>
              <a:rPr lang="en-US" sz="2800" dirty="0" smtClean="0"/>
              <a:t>, NO……..</a:t>
            </a:r>
          </a:p>
          <a:p>
            <a:pPr lvl="2" eaLnBrk="1" hangingPunct="1">
              <a:defRPr/>
            </a:pPr>
            <a:r>
              <a:rPr lang="en-US" sz="2800" dirty="0" smtClean="0"/>
              <a:t>NO + Sunlight = Smog</a:t>
            </a:r>
          </a:p>
          <a:p>
            <a:pPr lvl="1" eaLnBrk="1" hangingPunct="1">
              <a:buNone/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Factors that increase  surface pollution</a:t>
            </a:r>
          </a:p>
          <a:p>
            <a:pPr lvl="1" eaLnBrk="1" hangingPunct="1">
              <a:defRPr/>
            </a:pPr>
            <a:r>
              <a:rPr lang="en-US" sz="2800" dirty="0" smtClean="0"/>
              <a:t>Temperature Inversion</a:t>
            </a:r>
          </a:p>
          <a:p>
            <a:pPr lvl="1" eaLnBrk="1" hangingPunct="1">
              <a:defRPr/>
            </a:pPr>
            <a:r>
              <a:rPr lang="en-US" sz="2800" dirty="0" smtClean="0"/>
              <a:t>Geography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914400" y="4343400"/>
            <a:ext cx="3962400" cy="1219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914400" y="3124200"/>
            <a:ext cx="3962400" cy="121920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914400" y="1905000"/>
            <a:ext cx="3962400" cy="12192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6" name="Rectangle 12"/>
          <p:cNvSpPr>
            <a:spLocks noChangeArrowheads="1"/>
          </p:cNvSpPr>
          <p:nvPr/>
        </p:nvSpPr>
        <p:spPr bwMode="auto">
          <a:xfrm>
            <a:off x="5181600" y="3124200"/>
            <a:ext cx="3962400" cy="1219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13"/>
          <p:cNvSpPr>
            <a:spLocks noChangeArrowheads="1"/>
          </p:cNvSpPr>
          <p:nvPr/>
        </p:nvSpPr>
        <p:spPr bwMode="auto">
          <a:xfrm>
            <a:off x="5181600" y="4343400"/>
            <a:ext cx="3962400" cy="121920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14"/>
          <p:cNvSpPr>
            <a:spLocks noChangeArrowheads="1"/>
          </p:cNvSpPr>
          <p:nvPr/>
        </p:nvSpPr>
        <p:spPr bwMode="auto">
          <a:xfrm>
            <a:off x="5181600" y="1905000"/>
            <a:ext cx="3962400" cy="12192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Rectangle 17"/>
          <p:cNvSpPr>
            <a:spLocks noChangeArrowheads="1"/>
          </p:cNvSpPr>
          <p:nvPr/>
        </p:nvSpPr>
        <p:spPr bwMode="auto">
          <a:xfrm>
            <a:off x="914400" y="5486400"/>
            <a:ext cx="3962400" cy="9144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20"/>
          <p:cNvSpPr>
            <a:spLocks noChangeArrowheads="1"/>
          </p:cNvSpPr>
          <p:nvPr/>
        </p:nvSpPr>
        <p:spPr bwMode="auto">
          <a:xfrm>
            <a:off x="5181600" y="5486400"/>
            <a:ext cx="3962400" cy="9144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Text Box 23"/>
          <p:cNvSpPr txBox="1">
            <a:spLocks noChangeArrowheads="1"/>
          </p:cNvSpPr>
          <p:nvPr/>
        </p:nvSpPr>
        <p:spPr bwMode="auto">
          <a:xfrm>
            <a:off x="3581400" y="4648200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Warm</a:t>
            </a:r>
          </a:p>
        </p:txBody>
      </p:sp>
      <p:sp>
        <p:nvSpPr>
          <p:cNvPr id="25613" name="Text Box 27"/>
          <p:cNvSpPr txBox="1">
            <a:spLocks noChangeArrowheads="1"/>
          </p:cNvSpPr>
          <p:nvPr/>
        </p:nvSpPr>
        <p:spPr bwMode="auto">
          <a:xfrm>
            <a:off x="3505200" y="34290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Cool</a:t>
            </a:r>
          </a:p>
        </p:txBody>
      </p:sp>
      <p:sp>
        <p:nvSpPr>
          <p:cNvPr id="25614" name="Text Box 30"/>
          <p:cNvSpPr txBox="1">
            <a:spLocks noChangeArrowheads="1"/>
          </p:cNvSpPr>
          <p:nvPr/>
        </p:nvSpPr>
        <p:spPr bwMode="auto">
          <a:xfrm>
            <a:off x="3505200" y="23622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Cold</a:t>
            </a:r>
          </a:p>
        </p:txBody>
      </p:sp>
      <p:sp>
        <p:nvSpPr>
          <p:cNvPr id="25615" name="Text Box 31"/>
          <p:cNvSpPr txBox="1">
            <a:spLocks noChangeArrowheads="1"/>
          </p:cNvSpPr>
          <p:nvPr/>
        </p:nvSpPr>
        <p:spPr bwMode="auto">
          <a:xfrm>
            <a:off x="5243513" y="4800600"/>
            <a:ext cx="776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Cool</a:t>
            </a:r>
          </a:p>
        </p:txBody>
      </p:sp>
      <p:sp>
        <p:nvSpPr>
          <p:cNvPr id="25616" name="Text Box 32"/>
          <p:cNvSpPr txBox="1">
            <a:spLocks noChangeArrowheads="1"/>
          </p:cNvSpPr>
          <p:nvPr/>
        </p:nvSpPr>
        <p:spPr bwMode="auto">
          <a:xfrm>
            <a:off x="5227638" y="3581400"/>
            <a:ext cx="944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Warm</a:t>
            </a:r>
          </a:p>
        </p:txBody>
      </p:sp>
      <p:sp>
        <p:nvSpPr>
          <p:cNvPr id="25617" name="Text Box 33"/>
          <p:cNvSpPr txBox="1">
            <a:spLocks noChangeArrowheads="1"/>
          </p:cNvSpPr>
          <p:nvPr/>
        </p:nvSpPr>
        <p:spPr bwMode="auto">
          <a:xfrm>
            <a:off x="5319713" y="2362200"/>
            <a:ext cx="776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Cold</a:t>
            </a:r>
          </a:p>
        </p:txBody>
      </p:sp>
      <p:pic>
        <p:nvPicPr>
          <p:cNvPr id="25618" name="Picture 34" descr="MCj015078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800600"/>
            <a:ext cx="18256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35" descr="MCj015078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876800"/>
            <a:ext cx="18256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2" name="Rectangle 38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Temperature </a:t>
            </a:r>
            <a:r>
              <a:rPr lang="en-US" sz="4000" dirty="0" smtClean="0"/>
              <a:t>Inversion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Normal                        Inversion</a:t>
            </a:r>
          </a:p>
        </p:txBody>
      </p:sp>
      <p:sp>
        <p:nvSpPr>
          <p:cNvPr id="23" name="Cloud 22"/>
          <p:cNvSpPr/>
          <p:nvPr/>
        </p:nvSpPr>
        <p:spPr bwMode="auto">
          <a:xfrm rot="5823376">
            <a:off x="740493" y="3081598"/>
            <a:ext cx="3203187" cy="637914"/>
          </a:xfrm>
          <a:prstGeom prst="cloud">
            <a:avLst/>
          </a:prstGeom>
          <a:solidFill>
            <a:srgbClr val="C0C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Cloud 23"/>
          <p:cNvSpPr/>
          <p:nvPr/>
        </p:nvSpPr>
        <p:spPr bwMode="auto">
          <a:xfrm rot="5823376">
            <a:off x="1009319" y="3138488"/>
            <a:ext cx="3203187" cy="637914"/>
          </a:xfrm>
          <a:prstGeom prst="cloud">
            <a:avLst/>
          </a:prstGeom>
          <a:solidFill>
            <a:srgbClr val="C0C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Cloud 24"/>
          <p:cNvSpPr/>
          <p:nvPr/>
        </p:nvSpPr>
        <p:spPr bwMode="auto">
          <a:xfrm rot="5823376">
            <a:off x="1273894" y="3233998"/>
            <a:ext cx="3203187" cy="637914"/>
          </a:xfrm>
          <a:prstGeom prst="cloud">
            <a:avLst/>
          </a:prstGeom>
          <a:solidFill>
            <a:srgbClr val="C0C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Cloud 25"/>
          <p:cNvSpPr/>
          <p:nvPr/>
        </p:nvSpPr>
        <p:spPr bwMode="auto">
          <a:xfrm>
            <a:off x="5410200" y="4191000"/>
            <a:ext cx="3352800" cy="990600"/>
          </a:xfrm>
          <a:prstGeom prst="cloud">
            <a:avLst/>
          </a:prstGeom>
          <a:solidFill>
            <a:srgbClr val="C0C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Air over Piedmont Triad NC </a:t>
            </a:r>
            <a:br>
              <a:rPr lang="en-US" sz="3600" dirty="0" smtClean="0"/>
            </a:br>
            <a:r>
              <a:rPr lang="en-US" sz="3600" dirty="0" smtClean="0"/>
              <a:t>Photographed from </a:t>
            </a:r>
            <a:r>
              <a:rPr lang="en-US" sz="3600" dirty="0" err="1" smtClean="0"/>
              <a:t>Hangining</a:t>
            </a:r>
            <a:r>
              <a:rPr lang="en-US" sz="3600" dirty="0" smtClean="0"/>
              <a:t> Rock SP NC</a:t>
            </a:r>
            <a:endParaRPr lang="en-US" sz="3600" dirty="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dirty="0" smtClean="0"/>
              <a:t>Duke Power </a:t>
            </a:r>
            <a:r>
              <a:rPr lang="en-US" sz="3600" dirty="0" err="1" smtClean="0"/>
              <a:t>Blews</a:t>
            </a:r>
            <a:r>
              <a:rPr lang="en-US" sz="3600" dirty="0" smtClean="0"/>
              <a:t> Creek Coal plant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were assigned to read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6406" t="35417" r="3125" b="4167"/>
          <a:stretch>
            <a:fillRect/>
          </a:stretch>
        </p:blipFill>
        <p:spPr bwMode="auto">
          <a:xfrm>
            <a:off x="838200" y="16002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781" t="16667" r="16406" b="12500"/>
          <a:stretch>
            <a:fillRect/>
          </a:stretch>
        </p:blipFill>
        <p:spPr bwMode="auto">
          <a:xfrm>
            <a:off x="1981200" y="1676400"/>
            <a:ext cx="5638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population as tool to view geography– Nile River.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 cloud formation</Template>
  <TotalTime>35</TotalTime>
  <Words>113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Ocean</vt:lpstr>
      <vt:lpstr>Exploring Air Quality </vt:lpstr>
      <vt:lpstr>The following 4 slides are from class notes on Air pollution  Tim Martin © 2004</vt:lpstr>
      <vt:lpstr>Atmospheric Pollution</vt:lpstr>
      <vt:lpstr>Temperature Inversion  Normal                        Inversion</vt:lpstr>
      <vt:lpstr>Air over Piedmont Triad NC  Photographed from Hangining Rock SP NC</vt:lpstr>
      <vt:lpstr> Duke Power Blews Creek Coal plant</vt:lpstr>
      <vt:lpstr>Slide 7</vt:lpstr>
      <vt:lpstr>Students were assigned to read</vt:lpstr>
      <vt:lpstr>Example of population as tool to view geography– Nile River.</vt:lpstr>
      <vt:lpstr>USA v.s. China    NO produciton</vt:lpstr>
      <vt:lpstr>Population concentration with NO</vt:lpstr>
      <vt:lpstr>Zoom in on the ????? Moffit Lake</vt:lpstr>
    </vt:vector>
  </TitlesOfParts>
  <Company>GDS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Air Quality </dc:title>
  <dc:creator>Student</dc:creator>
  <cp:lastModifiedBy>Student</cp:lastModifiedBy>
  <cp:revision>4</cp:revision>
  <dcterms:created xsi:type="dcterms:W3CDTF">2008-10-20T01:23:34Z</dcterms:created>
  <dcterms:modified xsi:type="dcterms:W3CDTF">2008-10-20T01:59:20Z</dcterms:modified>
</cp:coreProperties>
</file>